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8" r:id="rId2"/>
    <p:sldId id="803" r:id="rId3"/>
    <p:sldId id="1122" r:id="rId4"/>
    <p:sldId id="1147" r:id="rId5"/>
    <p:sldId id="1105" r:id="rId6"/>
    <p:sldId id="1148" r:id="rId7"/>
    <p:sldId id="1107" r:id="rId8"/>
    <p:sldId id="1149" r:id="rId9"/>
    <p:sldId id="1134" r:id="rId10"/>
    <p:sldId id="1130" r:id="rId11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42B06F"/>
    <a:srgbClr val="008000"/>
    <a:srgbClr val="05EDA0"/>
    <a:srgbClr val="5F5F5F"/>
    <a:srgbClr val="01F184"/>
    <a:srgbClr val="22FE9A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88" autoAdjust="0"/>
  </p:normalViewPr>
  <p:slideViewPr>
    <p:cSldViewPr>
      <p:cViewPr>
        <p:scale>
          <a:sx n="70" d="100"/>
          <a:sy n="70" d="100"/>
        </p:scale>
        <p:origin x="-116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E2FB005-C9D4-4FAE-8FA1-3AA882B7688E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DF8653D-5B9C-4819-AC4B-CE00229584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6604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AF9FFF-F665-478E-BD2A-70D583B265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31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84313-F9B1-4522-BFDE-C868EEA268EA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 lIns="87480" tIns="43740" rIns="87480" bIns="43740"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 lIns="87480" tIns="43740" rIns="87480" bIns="43740"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C1CF0-86B9-4CBB-AA3A-50182BCC3B06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24E3-1EEB-4464-B690-3AA8FDB37121}" type="slidenum">
              <a:rPr lang="pt-BR" altLang="pt-BR" sz="1200">
                <a:latin typeface="Arial" charset="0"/>
              </a:rPr>
              <a:pPr algn="r"/>
              <a:t>8</a:t>
            </a:fld>
            <a:endParaRPr lang="pt-BR" altLang="pt-BR" sz="1200">
              <a:latin typeface="Arial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6DEDAFA9-CEC1-4393-9E23-D3AC67F70EE5}" type="slidenum">
              <a:rPr lang="pt-BR" altLang="pt-BR" sz="1200"/>
              <a:pPr algn="r"/>
              <a:t>8</a:t>
            </a:fld>
            <a:endParaRPr lang="pt-BR" altLang="pt-BR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 lIns="87480" tIns="43740" rIns="87480" bIns="43740"/>
          <a:lstStyle/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pt-BR" altLang="pt-BR" baseline="0" dirty="0" smtClean="0"/>
              <a:t>A capacidade de escoamento da BR 163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pt-BR" altLang="pt-BR" baseline="0" dirty="0" smtClean="0"/>
              <a:t>A capacidade de escoamento da Hidrovia do Madeira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pt-BR" altLang="pt-BR" baseline="0" dirty="0" smtClean="0"/>
              <a:t>A Hidrovia do Tocantins</a:t>
            </a:r>
            <a:endParaRPr lang="pt-BR" alt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77EF-446E-4A53-A242-D93DC1179E4E}" type="slidenum">
              <a:rPr lang="pt-BR" smtClean="0"/>
              <a:pPr>
                <a:defRPr/>
              </a:pPr>
              <a:t>10</a:t>
            </a:fld>
            <a:endParaRPr lang="pt-BR" smtClean="0"/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3016250" y="6800850"/>
            <a:ext cx="6048375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27" name="Text Box 50"/>
          <p:cNvSpPr txBox="1">
            <a:spLocks noChangeArrowheads="1"/>
          </p:cNvSpPr>
          <p:nvPr/>
        </p:nvSpPr>
        <p:spPr bwMode="auto">
          <a:xfrm>
            <a:off x="8302625" y="6405563"/>
            <a:ext cx="661988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772FE55-A2BC-455F-A595-716A93C8DAC4}" type="slidenum">
              <a:rPr lang="pt-BR" sz="1800" b="1" smtClean="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‹nº›</a:t>
            </a:fld>
            <a:endParaRPr lang="pt-BR" sz="1800" b="1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8" name="Picture 23" descr="novo-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3" t="79054"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upo 14"/>
          <p:cNvGrpSpPr>
            <a:grpSpLocks/>
          </p:cNvGrpSpPr>
          <p:nvPr/>
        </p:nvGrpSpPr>
        <p:grpSpPr bwMode="auto">
          <a:xfrm>
            <a:off x="107950" y="6092825"/>
            <a:ext cx="508000" cy="673100"/>
            <a:chOff x="8001024" y="5056879"/>
            <a:chExt cx="944320" cy="1301079"/>
          </a:xfrm>
        </p:grpSpPr>
        <p:sp>
          <p:nvSpPr>
            <p:cNvPr id="1031" name="Freeform 5"/>
            <p:cNvSpPr>
              <a:spLocks noEditPoints="1"/>
            </p:cNvSpPr>
            <p:nvPr userDrawn="1"/>
          </p:nvSpPr>
          <p:spPr bwMode="auto">
            <a:xfrm>
              <a:off x="8015780" y="5072223"/>
              <a:ext cx="929564" cy="1285735"/>
            </a:xfrm>
            <a:custGeom>
              <a:avLst/>
              <a:gdLst>
                <a:gd name="T0" fmla="*/ 2147483647 w 11960"/>
                <a:gd name="T1" fmla="*/ 2147483647 h 16575"/>
                <a:gd name="T2" fmla="*/ 2147483647 w 11960"/>
                <a:gd name="T3" fmla="*/ 2147483647 h 16575"/>
                <a:gd name="T4" fmla="*/ 2147483647 w 11960"/>
                <a:gd name="T5" fmla="*/ 2147483647 h 16575"/>
                <a:gd name="T6" fmla="*/ 2147483647 w 11960"/>
                <a:gd name="T7" fmla="*/ 2147483647 h 16575"/>
                <a:gd name="T8" fmla="*/ 2147483647 w 11960"/>
                <a:gd name="T9" fmla="*/ 2147483647 h 16575"/>
                <a:gd name="T10" fmla="*/ 2147483647 w 11960"/>
                <a:gd name="T11" fmla="*/ 2147483647 h 16575"/>
                <a:gd name="T12" fmla="*/ 2147483647 w 11960"/>
                <a:gd name="T13" fmla="*/ 2147483647 h 16575"/>
                <a:gd name="T14" fmla="*/ 2147483647 w 11960"/>
                <a:gd name="T15" fmla="*/ 2147483647 h 16575"/>
                <a:gd name="T16" fmla="*/ 2147483647 w 11960"/>
                <a:gd name="T17" fmla="*/ 2147483647 h 16575"/>
                <a:gd name="T18" fmla="*/ 2147483647 w 11960"/>
                <a:gd name="T19" fmla="*/ 2147483647 h 16575"/>
                <a:gd name="T20" fmla="*/ 2147483647 w 11960"/>
                <a:gd name="T21" fmla="*/ 2147483647 h 16575"/>
                <a:gd name="T22" fmla="*/ 2147483647 w 11960"/>
                <a:gd name="T23" fmla="*/ 2147483647 h 16575"/>
                <a:gd name="T24" fmla="*/ 2147483647 w 11960"/>
                <a:gd name="T25" fmla="*/ 2147483647 h 16575"/>
                <a:gd name="T26" fmla="*/ 2147483647 w 11960"/>
                <a:gd name="T27" fmla="*/ 0 h 16575"/>
                <a:gd name="T28" fmla="*/ 2147483647 w 11960"/>
                <a:gd name="T29" fmla="*/ 2147483647 h 16575"/>
                <a:gd name="T30" fmla="*/ 2147483647 w 11960"/>
                <a:gd name="T31" fmla="*/ 2147483647 h 16575"/>
                <a:gd name="T32" fmla="*/ 2147483647 w 11960"/>
                <a:gd name="T33" fmla="*/ 2147483647 h 16575"/>
                <a:gd name="T34" fmla="*/ 2147483647 w 11960"/>
                <a:gd name="T35" fmla="*/ 2147483647 h 16575"/>
                <a:gd name="T36" fmla="*/ 2147483647 w 11960"/>
                <a:gd name="T37" fmla="*/ 2147483647 h 16575"/>
                <a:gd name="T38" fmla="*/ 2147483647 w 11960"/>
                <a:gd name="T39" fmla="*/ 2147483647 h 16575"/>
                <a:gd name="T40" fmla="*/ 2147483647 w 11960"/>
                <a:gd name="T41" fmla="*/ 2147483647 h 16575"/>
                <a:gd name="T42" fmla="*/ 2147483647 w 11960"/>
                <a:gd name="T43" fmla="*/ 2147483647 h 16575"/>
                <a:gd name="T44" fmla="*/ 2147483647 w 11960"/>
                <a:gd name="T45" fmla="*/ 2147483647 h 16575"/>
                <a:gd name="T46" fmla="*/ 2147483647 w 11960"/>
                <a:gd name="T47" fmla="*/ 2147483647 h 16575"/>
                <a:gd name="T48" fmla="*/ 2147483647 w 11960"/>
                <a:gd name="T49" fmla="*/ 2147483647 h 16575"/>
                <a:gd name="T50" fmla="*/ 2147483647 w 11960"/>
                <a:gd name="T51" fmla="*/ 2147483647 h 16575"/>
                <a:gd name="T52" fmla="*/ 2147483647 w 11960"/>
                <a:gd name="T53" fmla="*/ 2147483647 h 16575"/>
                <a:gd name="T54" fmla="*/ 2147483647 w 11960"/>
                <a:gd name="T55" fmla="*/ 2147483647 h 16575"/>
                <a:gd name="T56" fmla="*/ 2147483647 w 11960"/>
                <a:gd name="T57" fmla="*/ 2147483647 h 16575"/>
                <a:gd name="T58" fmla="*/ 2147483647 w 11960"/>
                <a:gd name="T59" fmla="*/ 2147483647 h 16575"/>
                <a:gd name="T60" fmla="*/ 2147483647 w 11960"/>
                <a:gd name="T61" fmla="*/ 2147483647 h 16575"/>
                <a:gd name="T62" fmla="*/ 2147483647 w 11960"/>
                <a:gd name="T63" fmla="*/ 2147483647 h 16575"/>
                <a:gd name="T64" fmla="*/ 2147483647 w 11960"/>
                <a:gd name="T65" fmla="*/ 2147483647 h 16575"/>
                <a:gd name="T66" fmla="*/ 2147483647 w 11960"/>
                <a:gd name="T67" fmla="*/ 2147483647 h 16575"/>
                <a:gd name="T68" fmla="*/ 2147483647 w 11960"/>
                <a:gd name="T69" fmla="*/ 2147483647 h 16575"/>
                <a:gd name="T70" fmla="*/ 2147483647 w 11960"/>
                <a:gd name="T71" fmla="*/ 2147483647 h 16575"/>
                <a:gd name="T72" fmla="*/ 2147483647 w 11960"/>
                <a:gd name="T73" fmla="*/ 2147483647 h 16575"/>
                <a:gd name="T74" fmla="*/ 2147483647 w 11960"/>
                <a:gd name="T75" fmla="*/ 2147483647 h 16575"/>
                <a:gd name="T76" fmla="*/ 2147483647 w 11960"/>
                <a:gd name="T77" fmla="*/ 2147483647 h 16575"/>
                <a:gd name="T78" fmla="*/ 2147483647 w 11960"/>
                <a:gd name="T79" fmla="*/ 2147483647 h 16575"/>
                <a:gd name="T80" fmla="*/ 2147483647 w 11960"/>
                <a:gd name="T81" fmla="*/ 2147483647 h 16575"/>
                <a:gd name="T82" fmla="*/ 2147483647 w 11960"/>
                <a:gd name="T83" fmla="*/ 2147483647 h 16575"/>
                <a:gd name="T84" fmla="*/ 2147483647 w 11960"/>
                <a:gd name="T85" fmla="*/ 2147483647 h 16575"/>
                <a:gd name="T86" fmla="*/ 2147483647 w 11960"/>
                <a:gd name="T87" fmla="*/ 2147483647 h 16575"/>
                <a:gd name="T88" fmla="*/ 2147483647 w 11960"/>
                <a:gd name="T89" fmla="*/ 2147483647 h 16575"/>
                <a:gd name="T90" fmla="*/ 2147483647 w 11960"/>
                <a:gd name="T91" fmla="*/ 2147483647 h 16575"/>
                <a:gd name="T92" fmla="*/ 2147483647 w 11960"/>
                <a:gd name="T93" fmla="*/ 2147483647 h 16575"/>
                <a:gd name="T94" fmla="*/ 2147483647 w 11960"/>
                <a:gd name="T95" fmla="*/ 2147483647 h 16575"/>
                <a:gd name="T96" fmla="*/ 2147483647 w 11960"/>
                <a:gd name="T97" fmla="*/ 2147483647 h 16575"/>
                <a:gd name="T98" fmla="*/ 2147483647 w 11960"/>
                <a:gd name="T99" fmla="*/ 2147483647 h 16575"/>
                <a:gd name="T100" fmla="*/ 2147483647 w 11960"/>
                <a:gd name="T101" fmla="*/ 2147483647 h 16575"/>
                <a:gd name="T102" fmla="*/ 2147483647 w 11960"/>
                <a:gd name="T103" fmla="*/ 2147483647 h 16575"/>
                <a:gd name="T104" fmla="*/ 2147483647 w 11960"/>
                <a:gd name="T105" fmla="*/ 2147483647 h 16575"/>
                <a:gd name="T106" fmla="*/ 2147483647 w 11960"/>
                <a:gd name="T107" fmla="*/ 2147483647 h 16575"/>
                <a:gd name="T108" fmla="*/ 2147483647 w 11960"/>
                <a:gd name="T109" fmla="*/ 2147483647 h 16575"/>
                <a:gd name="T110" fmla="*/ 2147483647 w 11960"/>
                <a:gd name="T111" fmla="*/ 2147483647 h 16575"/>
                <a:gd name="T112" fmla="*/ 2147483647 w 11960"/>
                <a:gd name="T113" fmla="*/ 2147483647 h 16575"/>
                <a:gd name="T114" fmla="*/ 2147483647 w 11960"/>
                <a:gd name="T115" fmla="*/ 2147483647 h 16575"/>
                <a:gd name="T116" fmla="*/ 2147483647 w 11960"/>
                <a:gd name="T117" fmla="*/ 2147483647 h 16575"/>
                <a:gd name="T118" fmla="*/ 2147483647 w 11960"/>
                <a:gd name="T119" fmla="*/ 2147483647 h 16575"/>
                <a:gd name="T120" fmla="*/ 2147483647 w 11960"/>
                <a:gd name="T121" fmla="*/ 2147483647 h 16575"/>
                <a:gd name="T122" fmla="*/ 2147483647 w 11960"/>
                <a:gd name="T123" fmla="*/ 2147483647 h 16575"/>
                <a:gd name="T124" fmla="*/ 2147483647 w 11960"/>
                <a:gd name="T125" fmla="*/ 2147483647 h 16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960" h="16575">
                  <a:moveTo>
                    <a:pt x="10756" y="0"/>
                  </a:moveTo>
                  <a:lnTo>
                    <a:pt x="10756" y="287"/>
                  </a:lnTo>
                  <a:lnTo>
                    <a:pt x="10756" y="573"/>
                  </a:lnTo>
                  <a:lnTo>
                    <a:pt x="10756" y="858"/>
                  </a:lnTo>
                  <a:lnTo>
                    <a:pt x="10756" y="1143"/>
                  </a:lnTo>
                  <a:lnTo>
                    <a:pt x="10756" y="1428"/>
                  </a:lnTo>
                  <a:lnTo>
                    <a:pt x="10756" y="1711"/>
                  </a:lnTo>
                  <a:lnTo>
                    <a:pt x="10756" y="1995"/>
                  </a:lnTo>
                  <a:lnTo>
                    <a:pt x="10756" y="2279"/>
                  </a:lnTo>
                  <a:lnTo>
                    <a:pt x="10756" y="2563"/>
                  </a:lnTo>
                  <a:lnTo>
                    <a:pt x="10756" y="2848"/>
                  </a:lnTo>
                  <a:lnTo>
                    <a:pt x="10756" y="3132"/>
                  </a:lnTo>
                  <a:lnTo>
                    <a:pt x="10756" y="3415"/>
                  </a:lnTo>
                  <a:lnTo>
                    <a:pt x="10756" y="3701"/>
                  </a:lnTo>
                  <a:lnTo>
                    <a:pt x="10756" y="3986"/>
                  </a:lnTo>
                  <a:lnTo>
                    <a:pt x="10756" y="4272"/>
                  </a:lnTo>
                  <a:lnTo>
                    <a:pt x="10756" y="4559"/>
                  </a:lnTo>
                  <a:lnTo>
                    <a:pt x="10684" y="4485"/>
                  </a:lnTo>
                  <a:lnTo>
                    <a:pt x="10610" y="4410"/>
                  </a:lnTo>
                  <a:lnTo>
                    <a:pt x="10535" y="4334"/>
                  </a:lnTo>
                  <a:lnTo>
                    <a:pt x="10457" y="4259"/>
                  </a:lnTo>
                  <a:lnTo>
                    <a:pt x="10376" y="4183"/>
                  </a:lnTo>
                  <a:lnTo>
                    <a:pt x="10293" y="4107"/>
                  </a:lnTo>
                  <a:lnTo>
                    <a:pt x="10208" y="4032"/>
                  </a:lnTo>
                  <a:lnTo>
                    <a:pt x="10120" y="3957"/>
                  </a:lnTo>
                  <a:lnTo>
                    <a:pt x="10029" y="3883"/>
                  </a:lnTo>
                  <a:lnTo>
                    <a:pt x="9935" y="3809"/>
                  </a:lnTo>
                  <a:lnTo>
                    <a:pt x="9838" y="3738"/>
                  </a:lnTo>
                  <a:lnTo>
                    <a:pt x="9737" y="3666"/>
                  </a:lnTo>
                  <a:lnTo>
                    <a:pt x="9633" y="3596"/>
                  </a:lnTo>
                  <a:lnTo>
                    <a:pt x="9526" y="3528"/>
                  </a:lnTo>
                  <a:lnTo>
                    <a:pt x="9415" y="3461"/>
                  </a:lnTo>
                  <a:lnTo>
                    <a:pt x="9300" y="3397"/>
                  </a:lnTo>
                  <a:lnTo>
                    <a:pt x="9181" y="3335"/>
                  </a:lnTo>
                  <a:lnTo>
                    <a:pt x="9058" y="3275"/>
                  </a:lnTo>
                  <a:lnTo>
                    <a:pt x="8931" y="3218"/>
                  </a:lnTo>
                  <a:lnTo>
                    <a:pt x="8800" y="3163"/>
                  </a:lnTo>
                  <a:lnTo>
                    <a:pt x="8664" y="3111"/>
                  </a:lnTo>
                  <a:lnTo>
                    <a:pt x="8523" y="3062"/>
                  </a:lnTo>
                  <a:lnTo>
                    <a:pt x="8378" y="3017"/>
                  </a:lnTo>
                  <a:lnTo>
                    <a:pt x="8228" y="2975"/>
                  </a:lnTo>
                  <a:lnTo>
                    <a:pt x="8073" y="2937"/>
                  </a:lnTo>
                  <a:lnTo>
                    <a:pt x="7913" y="2903"/>
                  </a:lnTo>
                  <a:lnTo>
                    <a:pt x="7748" y="2873"/>
                  </a:lnTo>
                  <a:lnTo>
                    <a:pt x="7577" y="2847"/>
                  </a:lnTo>
                  <a:lnTo>
                    <a:pt x="7401" y="2825"/>
                  </a:lnTo>
                  <a:lnTo>
                    <a:pt x="7220" y="2808"/>
                  </a:lnTo>
                  <a:lnTo>
                    <a:pt x="7032" y="2796"/>
                  </a:lnTo>
                  <a:lnTo>
                    <a:pt x="6840" y="2789"/>
                  </a:lnTo>
                  <a:lnTo>
                    <a:pt x="6506" y="2802"/>
                  </a:lnTo>
                  <a:lnTo>
                    <a:pt x="6185" y="2832"/>
                  </a:lnTo>
                  <a:lnTo>
                    <a:pt x="5875" y="2878"/>
                  </a:lnTo>
                  <a:lnTo>
                    <a:pt x="5577" y="2938"/>
                  </a:lnTo>
                  <a:lnTo>
                    <a:pt x="5290" y="3014"/>
                  </a:lnTo>
                  <a:lnTo>
                    <a:pt x="5016" y="3103"/>
                  </a:lnTo>
                  <a:lnTo>
                    <a:pt x="4751" y="3205"/>
                  </a:lnTo>
                  <a:lnTo>
                    <a:pt x="4500" y="3319"/>
                  </a:lnTo>
                  <a:lnTo>
                    <a:pt x="4259" y="3446"/>
                  </a:lnTo>
                  <a:lnTo>
                    <a:pt x="4029" y="3582"/>
                  </a:lnTo>
                  <a:lnTo>
                    <a:pt x="3811" y="3729"/>
                  </a:lnTo>
                  <a:lnTo>
                    <a:pt x="3604" y="3885"/>
                  </a:lnTo>
                  <a:lnTo>
                    <a:pt x="3408" y="4051"/>
                  </a:lnTo>
                  <a:lnTo>
                    <a:pt x="3223" y="4224"/>
                  </a:lnTo>
                  <a:lnTo>
                    <a:pt x="3049" y="4403"/>
                  </a:lnTo>
                  <a:lnTo>
                    <a:pt x="2885" y="4589"/>
                  </a:lnTo>
                  <a:lnTo>
                    <a:pt x="2732" y="4782"/>
                  </a:lnTo>
                  <a:lnTo>
                    <a:pt x="2590" y="4980"/>
                  </a:lnTo>
                  <a:lnTo>
                    <a:pt x="2459" y="5181"/>
                  </a:lnTo>
                  <a:lnTo>
                    <a:pt x="2338" y="5386"/>
                  </a:lnTo>
                  <a:lnTo>
                    <a:pt x="2228" y="5594"/>
                  </a:lnTo>
                  <a:lnTo>
                    <a:pt x="2128" y="5804"/>
                  </a:lnTo>
                  <a:lnTo>
                    <a:pt x="2039" y="6016"/>
                  </a:lnTo>
                  <a:lnTo>
                    <a:pt x="1959" y="6228"/>
                  </a:lnTo>
                  <a:lnTo>
                    <a:pt x="1890" y="6439"/>
                  </a:lnTo>
                  <a:lnTo>
                    <a:pt x="1831" y="6651"/>
                  </a:lnTo>
                  <a:lnTo>
                    <a:pt x="1783" y="6861"/>
                  </a:lnTo>
                  <a:lnTo>
                    <a:pt x="1744" y="7068"/>
                  </a:lnTo>
                  <a:lnTo>
                    <a:pt x="1715" y="7272"/>
                  </a:lnTo>
                  <a:lnTo>
                    <a:pt x="1697" y="7473"/>
                  </a:lnTo>
                  <a:lnTo>
                    <a:pt x="1688" y="7670"/>
                  </a:lnTo>
                  <a:lnTo>
                    <a:pt x="1688" y="7861"/>
                  </a:lnTo>
                  <a:lnTo>
                    <a:pt x="1688" y="16575"/>
                  </a:lnTo>
                  <a:lnTo>
                    <a:pt x="2899" y="16575"/>
                  </a:lnTo>
                  <a:lnTo>
                    <a:pt x="2899" y="7861"/>
                  </a:lnTo>
                  <a:lnTo>
                    <a:pt x="2904" y="7677"/>
                  </a:lnTo>
                  <a:lnTo>
                    <a:pt x="2918" y="7494"/>
                  </a:lnTo>
                  <a:lnTo>
                    <a:pt x="2940" y="7312"/>
                  </a:lnTo>
                  <a:lnTo>
                    <a:pt x="2971" y="7131"/>
                  </a:lnTo>
                  <a:lnTo>
                    <a:pt x="3009" y="6952"/>
                  </a:lnTo>
                  <a:lnTo>
                    <a:pt x="3057" y="6775"/>
                  </a:lnTo>
                  <a:lnTo>
                    <a:pt x="3112" y="6600"/>
                  </a:lnTo>
                  <a:lnTo>
                    <a:pt x="3176" y="6428"/>
                  </a:lnTo>
                  <a:lnTo>
                    <a:pt x="3247" y="6258"/>
                  </a:lnTo>
                  <a:lnTo>
                    <a:pt x="3326" y="6092"/>
                  </a:lnTo>
                  <a:lnTo>
                    <a:pt x="3413" y="5930"/>
                  </a:lnTo>
                  <a:lnTo>
                    <a:pt x="3508" y="5772"/>
                  </a:lnTo>
                  <a:lnTo>
                    <a:pt x="3611" y="5618"/>
                  </a:lnTo>
                  <a:lnTo>
                    <a:pt x="3721" y="5469"/>
                  </a:lnTo>
                  <a:lnTo>
                    <a:pt x="3838" y="5325"/>
                  </a:lnTo>
                  <a:lnTo>
                    <a:pt x="3962" y="5186"/>
                  </a:lnTo>
                  <a:lnTo>
                    <a:pt x="4094" y="5053"/>
                  </a:lnTo>
                  <a:lnTo>
                    <a:pt x="4233" y="4927"/>
                  </a:lnTo>
                  <a:lnTo>
                    <a:pt x="4379" y="4807"/>
                  </a:lnTo>
                  <a:lnTo>
                    <a:pt x="4531" y="4693"/>
                  </a:lnTo>
                  <a:lnTo>
                    <a:pt x="4690" y="4587"/>
                  </a:lnTo>
                  <a:lnTo>
                    <a:pt x="4857" y="4488"/>
                  </a:lnTo>
                  <a:lnTo>
                    <a:pt x="5030" y="4397"/>
                  </a:lnTo>
                  <a:lnTo>
                    <a:pt x="5209" y="4314"/>
                  </a:lnTo>
                  <a:lnTo>
                    <a:pt x="5395" y="4240"/>
                  </a:lnTo>
                  <a:lnTo>
                    <a:pt x="5586" y="4174"/>
                  </a:lnTo>
                  <a:lnTo>
                    <a:pt x="5784" y="4118"/>
                  </a:lnTo>
                  <a:lnTo>
                    <a:pt x="5988" y="4071"/>
                  </a:lnTo>
                  <a:lnTo>
                    <a:pt x="6199" y="4035"/>
                  </a:lnTo>
                  <a:lnTo>
                    <a:pt x="6415" y="4008"/>
                  </a:lnTo>
                  <a:lnTo>
                    <a:pt x="6637" y="3993"/>
                  </a:lnTo>
                  <a:lnTo>
                    <a:pt x="6864" y="3987"/>
                  </a:lnTo>
                  <a:lnTo>
                    <a:pt x="7085" y="3996"/>
                  </a:lnTo>
                  <a:lnTo>
                    <a:pt x="7302" y="4016"/>
                  </a:lnTo>
                  <a:lnTo>
                    <a:pt x="7513" y="4046"/>
                  </a:lnTo>
                  <a:lnTo>
                    <a:pt x="7719" y="4087"/>
                  </a:lnTo>
                  <a:lnTo>
                    <a:pt x="7919" y="4138"/>
                  </a:lnTo>
                  <a:lnTo>
                    <a:pt x="8114" y="4198"/>
                  </a:lnTo>
                  <a:lnTo>
                    <a:pt x="8302" y="4266"/>
                  </a:lnTo>
                  <a:lnTo>
                    <a:pt x="8486" y="4345"/>
                  </a:lnTo>
                  <a:lnTo>
                    <a:pt x="8663" y="4431"/>
                  </a:lnTo>
                  <a:lnTo>
                    <a:pt x="8833" y="4524"/>
                  </a:lnTo>
                  <a:lnTo>
                    <a:pt x="8997" y="4626"/>
                  </a:lnTo>
                  <a:lnTo>
                    <a:pt x="9155" y="4735"/>
                  </a:lnTo>
                  <a:lnTo>
                    <a:pt x="9306" y="4851"/>
                  </a:lnTo>
                  <a:lnTo>
                    <a:pt x="9450" y="4974"/>
                  </a:lnTo>
                  <a:lnTo>
                    <a:pt x="9588" y="5101"/>
                  </a:lnTo>
                  <a:lnTo>
                    <a:pt x="9718" y="5236"/>
                  </a:lnTo>
                  <a:lnTo>
                    <a:pt x="9842" y="5375"/>
                  </a:lnTo>
                  <a:lnTo>
                    <a:pt x="9957" y="5519"/>
                  </a:lnTo>
                  <a:lnTo>
                    <a:pt x="10065" y="5669"/>
                  </a:lnTo>
                  <a:lnTo>
                    <a:pt x="10166" y="5822"/>
                  </a:lnTo>
                  <a:lnTo>
                    <a:pt x="10259" y="5979"/>
                  </a:lnTo>
                  <a:lnTo>
                    <a:pt x="10344" y="6140"/>
                  </a:lnTo>
                  <a:lnTo>
                    <a:pt x="10421" y="6305"/>
                  </a:lnTo>
                  <a:lnTo>
                    <a:pt x="10489" y="6472"/>
                  </a:lnTo>
                  <a:lnTo>
                    <a:pt x="10549" y="6640"/>
                  </a:lnTo>
                  <a:lnTo>
                    <a:pt x="10601" y="6811"/>
                  </a:lnTo>
                  <a:lnTo>
                    <a:pt x="10644" y="6984"/>
                  </a:lnTo>
                  <a:lnTo>
                    <a:pt x="10679" y="7158"/>
                  </a:lnTo>
                  <a:lnTo>
                    <a:pt x="10704" y="7333"/>
                  </a:lnTo>
                  <a:lnTo>
                    <a:pt x="10720" y="7510"/>
                  </a:lnTo>
                  <a:lnTo>
                    <a:pt x="10727" y="7686"/>
                  </a:lnTo>
                  <a:lnTo>
                    <a:pt x="10725" y="7861"/>
                  </a:lnTo>
                  <a:lnTo>
                    <a:pt x="10722" y="8082"/>
                  </a:lnTo>
                  <a:lnTo>
                    <a:pt x="10707" y="8299"/>
                  </a:lnTo>
                  <a:lnTo>
                    <a:pt x="10679" y="8510"/>
                  </a:lnTo>
                  <a:lnTo>
                    <a:pt x="10640" y="8715"/>
                  </a:lnTo>
                  <a:lnTo>
                    <a:pt x="10591" y="8914"/>
                  </a:lnTo>
                  <a:lnTo>
                    <a:pt x="10532" y="9108"/>
                  </a:lnTo>
                  <a:lnTo>
                    <a:pt x="10461" y="9294"/>
                  </a:lnTo>
                  <a:lnTo>
                    <a:pt x="10382" y="9476"/>
                  </a:lnTo>
                  <a:lnTo>
                    <a:pt x="10294" y="9651"/>
                  </a:lnTo>
                  <a:lnTo>
                    <a:pt x="10197" y="9819"/>
                  </a:lnTo>
                  <a:lnTo>
                    <a:pt x="10092" y="9980"/>
                  </a:lnTo>
                  <a:lnTo>
                    <a:pt x="9979" y="10136"/>
                  </a:lnTo>
                  <a:lnTo>
                    <a:pt x="9859" y="10285"/>
                  </a:lnTo>
                  <a:lnTo>
                    <a:pt x="9733" y="10426"/>
                  </a:lnTo>
                  <a:lnTo>
                    <a:pt x="9600" y="10560"/>
                  </a:lnTo>
                  <a:lnTo>
                    <a:pt x="9462" y="10688"/>
                  </a:lnTo>
                  <a:lnTo>
                    <a:pt x="9318" y="10808"/>
                  </a:lnTo>
                  <a:lnTo>
                    <a:pt x="9168" y="10921"/>
                  </a:lnTo>
                  <a:lnTo>
                    <a:pt x="9014" y="11027"/>
                  </a:lnTo>
                  <a:lnTo>
                    <a:pt x="8857" y="11125"/>
                  </a:lnTo>
                  <a:lnTo>
                    <a:pt x="8696" y="11215"/>
                  </a:lnTo>
                  <a:lnTo>
                    <a:pt x="8531" y="11298"/>
                  </a:lnTo>
                  <a:lnTo>
                    <a:pt x="8365" y="11371"/>
                  </a:lnTo>
                  <a:lnTo>
                    <a:pt x="8195" y="11439"/>
                  </a:lnTo>
                  <a:lnTo>
                    <a:pt x="8024" y="11497"/>
                  </a:lnTo>
                  <a:lnTo>
                    <a:pt x="7852" y="11548"/>
                  </a:lnTo>
                  <a:lnTo>
                    <a:pt x="7679" y="11589"/>
                  </a:lnTo>
                  <a:lnTo>
                    <a:pt x="7505" y="11622"/>
                  </a:lnTo>
                  <a:lnTo>
                    <a:pt x="7331" y="11647"/>
                  </a:lnTo>
                  <a:lnTo>
                    <a:pt x="7158" y="11664"/>
                  </a:lnTo>
                  <a:lnTo>
                    <a:pt x="6986" y="11671"/>
                  </a:lnTo>
                  <a:lnTo>
                    <a:pt x="6815" y="11669"/>
                  </a:lnTo>
                  <a:lnTo>
                    <a:pt x="6621" y="11672"/>
                  </a:lnTo>
                  <a:lnTo>
                    <a:pt x="6431" y="11665"/>
                  </a:lnTo>
                  <a:lnTo>
                    <a:pt x="6242" y="11646"/>
                  </a:lnTo>
                  <a:lnTo>
                    <a:pt x="6057" y="11618"/>
                  </a:lnTo>
                  <a:lnTo>
                    <a:pt x="5874" y="11581"/>
                  </a:lnTo>
                  <a:lnTo>
                    <a:pt x="5695" y="11533"/>
                  </a:lnTo>
                  <a:lnTo>
                    <a:pt x="5520" y="11477"/>
                  </a:lnTo>
                  <a:lnTo>
                    <a:pt x="5348" y="11412"/>
                  </a:lnTo>
                  <a:lnTo>
                    <a:pt x="5180" y="11339"/>
                  </a:lnTo>
                  <a:lnTo>
                    <a:pt x="5018" y="11259"/>
                  </a:lnTo>
                  <a:lnTo>
                    <a:pt x="4858" y="11169"/>
                  </a:lnTo>
                  <a:lnTo>
                    <a:pt x="4704" y="11073"/>
                  </a:lnTo>
                  <a:lnTo>
                    <a:pt x="4555" y="10970"/>
                  </a:lnTo>
                  <a:lnTo>
                    <a:pt x="4410" y="10860"/>
                  </a:lnTo>
                  <a:lnTo>
                    <a:pt x="4271" y="10744"/>
                  </a:lnTo>
                  <a:lnTo>
                    <a:pt x="4136" y="10621"/>
                  </a:lnTo>
                  <a:lnTo>
                    <a:pt x="4009" y="10493"/>
                  </a:lnTo>
                  <a:lnTo>
                    <a:pt x="3885" y="10359"/>
                  </a:lnTo>
                  <a:lnTo>
                    <a:pt x="3769" y="10221"/>
                  </a:lnTo>
                  <a:lnTo>
                    <a:pt x="3660" y="10078"/>
                  </a:lnTo>
                  <a:lnTo>
                    <a:pt x="3556" y="9930"/>
                  </a:lnTo>
                  <a:lnTo>
                    <a:pt x="3459" y="9778"/>
                  </a:lnTo>
                  <a:lnTo>
                    <a:pt x="3369" y="9623"/>
                  </a:lnTo>
                  <a:lnTo>
                    <a:pt x="3286" y="9464"/>
                  </a:lnTo>
                  <a:lnTo>
                    <a:pt x="3209" y="9303"/>
                  </a:lnTo>
                  <a:lnTo>
                    <a:pt x="3141" y="9138"/>
                  </a:lnTo>
                  <a:lnTo>
                    <a:pt x="3081" y="8970"/>
                  </a:lnTo>
                  <a:lnTo>
                    <a:pt x="3028" y="8801"/>
                  </a:lnTo>
                  <a:lnTo>
                    <a:pt x="2983" y="8630"/>
                  </a:lnTo>
                  <a:lnTo>
                    <a:pt x="2946" y="8458"/>
                  </a:lnTo>
                  <a:lnTo>
                    <a:pt x="2918" y="8285"/>
                  </a:lnTo>
                  <a:lnTo>
                    <a:pt x="2899" y="8111"/>
                  </a:lnTo>
                  <a:lnTo>
                    <a:pt x="2898" y="8293"/>
                  </a:lnTo>
                  <a:lnTo>
                    <a:pt x="2897" y="8475"/>
                  </a:lnTo>
                  <a:lnTo>
                    <a:pt x="2897" y="8656"/>
                  </a:lnTo>
                  <a:lnTo>
                    <a:pt x="2897" y="8839"/>
                  </a:lnTo>
                  <a:lnTo>
                    <a:pt x="2897" y="9020"/>
                  </a:lnTo>
                  <a:lnTo>
                    <a:pt x="2898" y="9202"/>
                  </a:lnTo>
                  <a:lnTo>
                    <a:pt x="2898" y="9384"/>
                  </a:lnTo>
                  <a:lnTo>
                    <a:pt x="2899" y="9565"/>
                  </a:lnTo>
                  <a:lnTo>
                    <a:pt x="2899" y="9747"/>
                  </a:lnTo>
                  <a:lnTo>
                    <a:pt x="2900" y="9928"/>
                  </a:lnTo>
                  <a:lnTo>
                    <a:pt x="2900" y="10111"/>
                  </a:lnTo>
                  <a:lnTo>
                    <a:pt x="2900" y="10292"/>
                  </a:lnTo>
                  <a:lnTo>
                    <a:pt x="2900" y="10474"/>
                  </a:lnTo>
                  <a:lnTo>
                    <a:pt x="2900" y="10656"/>
                  </a:lnTo>
                  <a:lnTo>
                    <a:pt x="2900" y="10838"/>
                  </a:lnTo>
                  <a:lnTo>
                    <a:pt x="2899" y="11019"/>
                  </a:lnTo>
                  <a:lnTo>
                    <a:pt x="2968" y="11110"/>
                  </a:lnTo>
                  <a:lnTo>
                    <a:pt x="3041" y="11201"/>
                  </a:lnTo>
                  <a:lnTo>
                    <a:pt x="3120" y="11291"/>
                  </a:lnTo>
                  <a:lnTo>
                    <a:pt x="3202" y="11379"/>
                  </a:lnTo>
                  <a:lnTo>
                    <a:pt x="3289" y="11466"/>
                  </a:lnTo>
                  <a:lnTo>
                    <a:pt x="3379" y="11551"/>
                  </a:lnTo>
                  <a:lnTo>
                    <a:pt x="3473" y="11635"/>
                  </a:lnTo>
                  <a:lnTo>
                    <a:pt x="3572" y="11717"/>
                  </a:lnTo>
                  <a:lnTo>
                    <a:pt x="3674" y="11797"/>
                  </a:lnTo>
                  <a:lnTo>
                    <a:pt x="3780" y="11876"/>
                  </a:lnTo>
                  <a:lnTo>
                    <a:pt x="3890" y="11953"/>
                  </a:lnTo>
                  <a:lnTo>
                    <a:pt x="4002" y="12027"/>
                  </a:lnTo>
                  <a:lnTo>
                    <a:pt x="4119" y="12099"/>
                  </a:lnTo>
                  <a:lnTo>
                    <a:pt x="4238" y="12168"/>
                  </a:lnTo>
                  <a:lnTo>
                    <a:pt x="4360" y="12235"/>
                  </a:lnTo>
                  <a:lnTo>
                    <a:pt x="4485" y="12300"/>
                  </a:lnTo>
                  <a:lnTo>
                    <a:pt x="4614" y="12362"/>
                  </a:lnTo>
                  <a:lnTo>
                    <a:pt x="4745" y="12420"/>
                  </a:lnTo>
                  <a:lnTo>
                    <a:pt x="4879" y="12476"/>
                  </a:lnTo>
                  <a:lnTo>
                    <a:pt x="5016" y="12529"/>
                  </a:lnTo>
                  <a:lnTo>
                    <a:pt x="5154" y="12577"/>
                  </a:lnTo>
                  <a:lnTo>
                    <a:pt x="5296" y="12623"/>
                  </a:lnTo>
                  <a:lnTo>
                    <a:pt x="5439" y="12665"/>
                  </a:lnTo>
                  <a:lnTo>
                    <a:pt x="5585" y="12703"/>
                  </a:lnTo>
                  <a:lnTo>
                    <a:pt x="5732" y="12738"/>
                  </a:lnTo>
                  <a:lnTo>
                    <a:pt x="5883" y="12768"/>
                  </a:lnTo>
                  <a:lnTo>
                    <a:pt x="6034" y="12795"/>
                  </a:lnTo>
                  <a:lnTo>
                    <a:pt x="6187" y="12817"/>
                  </a:lnTo>
                  <a:lnTo>
                    <a:pt x="6343" y="12834"/>
                  </a:lnTo>
                  <a:lnTo>
                    <a:pt x="6499" y="12848"/>
                  </a:lnTo>
                  <a:lnTo>
                    <a:pt x="6656" y="12857"/>
                  </a:lnTo>
                  <a:lnTo>
                    <a:pt x="6815" y="12861"/>
                  </a:lnTo>
                  <a:lnTo>
                    <a:pt x="7016" y="12864"/>
                  </a:lnTo>
                  <a:lnTo>
                    <a:pt x="7221" y="12857"/>
                  </a:lnTo>
                  <a:lnTo>
                    <a:pt x="7428" y="12839"/>
                  </a:lnTo>
                  <a:lnTo>
                    <a:pt x="7639" y="12812"/>
                  </a:lnTo>
                  <a:lnTo>
                    <a:pt x="7852" y="12774"/>
                  </a:lnTo>
                  <a:lnTo>
                    <a:pt x="8066" y="12726"/>
                  </a:lnTo>
                  <a:lnTo>
                    <a:pt x="8281" y="12667"/>
                  </a:lnTo>
                  <a:lnTo>
                    <a:pt x="8496" y="12599"/>
                  </a:lnTo>
                  <a:lnTo>
                    <a:pt x="8709" y="12520"/>
                  </a:lnTo>
                  <a:lnTo>
                    <a:pt x="8923" y="12430"/>
                  </a:lnTo>
                  <a:lnTo>
                    <a:pt x="9134" y="12331"/>
                  </a:lnTo>
                  <a:lnTo>
                    <a:pt x="9342" y="12221"/>
                  </a:lnTo>
                  <a:lnTo>
                    <a:pt x="9547" y="12101"/>
                  </a:lnTo>
                  <a:lnTo>
                    <a:pt x="9749" y="11970"/>
                  </a:lnTo>
                  <a:lnTo>
                    <a:pt x="9946" y="11829"/>
                  </a:lnTo>
                  <a:lnTo>
                    <a:pt x="10138" y="11678"/>
                  </a:lnTo>
                  <a:lnTo>
                    <a:pt x="10323" y="11517"/>
                  </a:lnTo>
                  <a:lnTo>
                    <a:pt x="10503" y="11345"/>
                  </a:lnTo>
                  <a:lnTo>
                    <a:pt x="10676" y="11162"/>
                  </a:lnTo>
                  <a:lnTo>
                    <a:pt x="10839" y="10970"/>
                  </a:lnTo>
                  <a:lnTo>
                    <a:pt x="10996" y="10766"/>
                  </a:lnTo>
                  <a:lnTo>
                    <a:pt x="11142" y="10553"/>
                  </a:lnTo>
                  <a:lnTo>
                    <a:pt x="11278" y="10329"/>
                  </a:lnTo>
                  <a:lnTo>
                    <a:pt x="11405" y="10095"/>
                  </a:lnTo>
                  <a:lnTo>
                    <a:pt x="11520" y="9851"/>
                  </a:lnTo>
                  <a:lnTo>
                    <a:pt x="11623" y="9596"/>
                  </a:lnTo>
                  <a:lnTo>
                    <a:pt x="11715" y="9331"/>
                  </a:lnTo>
                  <a:lnTo>
                    <a:pt x="11792" y="9055"/>
                  </a:lnTo>
                  <a:lnTo>
                    <a:pt x="11856" y="8769"/>
                  </a:lnTo>
                  <a:lnTo>
                    <a:pt x="11906" y="8473"/>
                  </a:lnTo>
                  <a:lnTo>
                    <a:pt x="11941" y="8166"/>
                  </a:lnTo>
                  <a:lnTo>
                    <a:pt x="11960" y="7849"/>
                  </a:lnTo>
                  <a:lnTo>
                    <a:pt x="11960" y="0"/>
                  </a:lnTo>
                  <a:lnTo>
                    <a:pt x="11947" y="0"/>
                  </a:lnTo>
                  <a:lnTo>
                    <a:pt x="11908" y="0"/>
                  </a:lnTo>
                  <a:lnTo>
                    <a:pt x="11849" y="0"/>
                  </a:lnTo>
                  <a:lnTo>
                    <a:pt x="11771" y="0"/>
                  </a:lnTo>
                  <a:lnTo>
                    <a:pt x="11680" y="0"/>
                  </a:lnTo>
                  <a:lnTo>
                    <a:pt x="11579" y="0"/>
                  </a:lnTo>
                  <a:lnTo>
                    <a:pt x="11470" y="0"/>
                  </a:lnTo>
                  <a:lnTo>
                    <a:pt x="11358" y="0"/>
                  </a:lnTo>
                  <a:lnTo>
                    <a:pt x="11245" y="0"/>
                  </a:lnTo>
                  <a:lnTo>
                    <a:pt x="11136" y="0"/>
                  </a:lnTo>
                  <a:lnTo>
                    <a:pt x="11035" y="0"/>
                  </a:lnTo>
                  <a:lnTo>
                    <a:pt x="10944" y="0"/>
                  </a:lnTo>
                  <a:lnTo>
                    <a:pt x="10867" y="0"/>
                  </a:lnTo>
                  <a:lnTo>
                    <a:pt x="10807" y="0"/>
                  </a:lnTo>
                  <a:lnTo>
                    <a:pt x="10770" y="0"/>
                  </a:lnTo>
                  <a:lnTo>
                    <a:pt x="10756" y="0"/>
                  </a:lnTo>
                  <a:close/>
                  <a:moveTo>
                    <a:pt x="5122" y="8229"/>
                  </a:moveTo>
                  <a:lnTo>
                    <a:pt x="5617" y="8383"/>
                  </a:lnTo>
                  <a:lnTo>
                    <a:pt x="5603" y="8433"/>
                  </a:lnTo>
                  <a:lnTo>
                    <a:pt x="5586" y="8481"/>
                  </a:lnTo>
                  <a:lnTo>
                    <a:pt x="5570" y="8528"/>
                  </a:lnTo>
                  <a:lnTo>
                    <a:pt x="5551" y="8573"/>
                  </a:lnTo>
                  <a:lnTo>
                    <a:pt x="5531" y="8617"/>
                  </a:lnTo>
                  <a:lnTo>
                    <a:pt x="5511" y="8658"/>
                  </a:lnTo>
                  <a:lnTo>
                    <a:pt x="5489" y="8699"/>
                  </a:lnTo>
                  <a:lnTo>
                    <a:pt x="5465" y="8737"/>
                  </a:lnTo>
                  <a:lnTo>
                    <a:pt x="5441" y="8774"/>
                  </a:lnTo>
                  <a:lnTo>
                    <a:pt x="5415" y="8810"/>
                  </a:lnTo>
                  <a:lnTo>
                    <a:pt x="5390" y="8843"/>
                  </a:lnTo>
                  <a:lnTo>
                    <a:pt x="5362" y="8875"/>
                  </a:lnTo>
                  <a:lnTo>
                    <a:pt x="5333" y="8905"/>
                  </a:lnTo>
                  <a:lnTo>
                    <a:pt x="5303" y="8934"/>
                  </a:lnTo>
                  <a:lnTo>
                    <a:pt x="5270" y="8961"/>
                  </a:lnTo>
                  <a:lnTo>
                    <a:pt x="5238" y="8987"/>
                  </a:lnTo>
                  <a:lnTo>
                    <a:pt x="5204" y="9011"/>
                  </a:lnTo>
                  <a:lnTo>
                    <a:pt x="5170" y="9033"/>
                  </a:lnTo>
                  <a:lnTo>
                    <a:pt x="5134" y="9054"/>
                  </a:lnTo>
                  <a:lnTo>
                    <a:pt x="5096" y="9073"/>
                  </a:lnTo>
                  <a:lnTo>
                    <a:pt x="5059" y="9090"/>
                  </a:lnTo>
                  <a:lnTo>
                    <a:pt x="5020" y="9107"/>
                  </a:lnTo>
                  <a:lnTo>
                    <a:pt x="4979" y="9121"/>
                  </a:lnTo>
                  <a:lnTo>
                    <a:pt x="4938" y="9135"/>
                  </a:lnTo>
                  <a:lnTo>
                    <a:pt x="4894" y="9146"/>
                  </a:lnTo>
                  <a:lnTo>
                    <a:pt x="4851" y="9156"/>
                  </a:lnTo>
                  <a:lnTo>
                    <a:pt x="4806" y="9165"/>
                  </a:lnTo>
                  <a:lnTo>
                    <a:pt x="4761" y="9171"/>
                  </a:lnTo>
                  <a:lnTo>
                    <a:pt x="4713" y="9177"/>
                  </a:lnTo>
                  <a:lnTo>
                    <a:pt x="4665" y="9180"/>
                  </a:lnTo>
                  <a:lnTo>
                    <a:pt x="4616" y="9183"/>
                  </a:lnTo>
                  <a:lnTo>
                    <a:pt x="4565" y="9184"/>
                  </a:lnTo>
                  <a:lnTo>
                    <a:pt x="4534" y="9184"/>
                  </a:lnTo>
                  <a:lnTo>
                    <a:pt x="4503" y="9183"/>
                  </a:lnTo>
                  <a:lnTo>
                    <a:pt x="4473" y="9180"/>
                  </a:lnTo>
                  <a:lnTo>
                    <a:pt x="4442" y="9178"/>
                  </a:lnTo>
                  <a:lnTo>
                    <a:pt x="4412" y="9175"/>
                  </a:lnTo>
                  <a:lnTo>
                    <a:pt x="4383" y="9172"/>
                  </a:lnTo>
                  <a:lnTo>
                    <a:pt x="4354" y="9168"/>
                  </a:lnTo>
                  <a:lnTo>
                    <a:pt x="4325" y="9163"/>
                  </a:lnTo>
                  <a:lnTo>
                    <a:pt x="4296" y="9157"/>
                  </a:lnTo>
                  <a:lnTo>
                    <a:pt x="4268" y="9150"/>
                  </a:lnTo>
                  <a:lnTo>
                    <a:pt x="4240" y="9144"/>
                  </a:lnTo>
                  <a:lnTo>
                    <a:pt x="4212" y="9136"/>
                  </a:lnTo>
                  <a:lnTo>
                    <a:pt x="4185" y="9128"/>
                  </a:lnTo>
                  <a:lnTo>
                    <a:pt x="4158" y="9119"/>
                  </a:lnTo>
                  <a:lnTo>
                    <a:pt x="4132" y="9110"/>
                  </a:lnTo>
                  <a:lnTo>
                    <a:pt x="4106" y="9100"/>
                  </a:lnTo>
                  <a:lnTo>
                    <a:pt x="4080" y="9088"/>
                  </a:lnTo>
                  <a:lnTo>
                    <a:pt x="4054" y="9077"/>
                  </a:lnTo>
                  <a:lnTo>
                    <a:pt x="4029" y="9064"/>
                  </a:lnTo>
                  <a:lnTo>
                    <a:pt x="4005" y="9052"/>
                  </a:lnTo>
                  <a:lnTo>
                    <a:pt x="3981" y="9039"/>
                  </a:lnTo>
                  <a:lnTo>
                    <a:pt x="3957" y="9024"/>
                  </a:lnTo>
                  <a:lnTo>
                    <a:pt x="3933" y="9010"/>
                  </a:lnTo>
                  <a:lnTo>
                    <a:pt x="3909" y="8994"/>
                  </a:lnTo>
                  <a:lnTo>
                    <a:pt x="3887" y="8977"/>
                  </a:lnTo>
                  <a:lnTo>
                    <a:pt x="3864" y="8961"/>
                  </a:lnTo>
                  <a:lnTo>
                    <a:pt x="3842" y="8943"/>
                  </a:lnTo>
                  <a:lnTo>
                    <a:pt x="3820" y="8926"/>
                  </a:lnTo>
                  <a:lnTo>
                    <a:pt x="3798" y="8907"/>
                  </a:lnTo>
                  <a:lnTo>
                    <a:pt x="3778" y="8887"/>
                  </a:lnTo>
                  <a:lnTo>
                    <a:pt x="3757" y="8868"/>
                  </a:lnTo>
                  <a:lnTo>
                    <a:pt x="3736" y="8847"/>
                  </a:lnTo>
                  <a:lnTo>
                    <a:pt x="3717" y="8825"/>
                  </a:lnTo>
                  <a:lnTo>
                    <a:pt x="3697" y="8803"/>
                  </a:lnTo>
                  <a:lnTo>
                    <a:pt x="3678" y="8781"/>
                  </a:lnTo>
                  <a:lnTo>
                    <a:pt x="3660" y="8758"/>
                  </a:lnTo>
                  <a:lnTo>
                    <a:pt x="3643" y="8735"/>
                  </a:lnTo>
                  <a:lnTo>
                    <a:pt x="3625" y="8711"/>
                  </a:lnTo>
                  <a:lnTo>
                    <a:pt x="3610" y="8686"/>
                  </a:lnTo>
                  <a:lnTo>
                    <a:pt x="3594" y="8663"/>
                  </a:lnTo>
                  <a:lnTo>
                    <a:pt x="3579" y="8637"/>
                  </a:lnTo>
                  <a:lnTo>
                    <a:pt x="3565" y="8611"/>
                  </a:lnTo>
                  <a:lnTo>
                    <a:pt x="3551" y="8585"/>
                  </a:lnTo>
                  <a:lnTo>
                    <a:pt x="3538" y="8558"/>
                  </a:lnTo>
                  <a:lnTo>
                    <a:pt x="3526" y="8531"/>
                  </a:lnTo>
                  <a:lnTo>
                    <a:pt x="3515" y="8503"/>
                  </a:lnTo>
                  <a:lnTo>
                    <a:pt x="3503" y="8475"/>
                  </a:lnTo>
                  <a:lnTo>
                    <a:pt x="3493" y="8446"/>
                  </a:lnTo>
                  <a:lnTo>
                    <a:pt x="3483" y="8417"/>
                  </a:lnTo>
                  <a:lnTo>
                    <a:pt x="3473" y="8388"/>
                  </a:lnTo>
                  <a:lnTo>
                    <a:pt x="3465" y="8358"/>
                  </a:lnTo>
                  <a:lnTo>
                    <a:pt x="3457" y="8327"/>
                  </a:lnTo>
                  <a:lnTo>
                    <a:pt x="3449" y="8296"/>
                  </a:lnTo>
                  <a:lnTo>
                    <a:pt x="3443" y="8265"/>
                  </a:lnTo>
                  <a:lnTo>
                    <a:pt x="3437" y="8233"/>
                  </a:lnTo>
                  <a:lnTo>
                    <a:pt x="3432" y="8200"/>
                  </a:lnTo>
                  <a:lnTo>
                    <a:pt x="3427" y="8167"/>
                  </a:lnTo>
                  <a:lnTo>
                    <a:pt x="3422" y="8133"/>
                  </a:lnTo>
                  <a:lnTo>
                    <a:pt x="3419" y="8100"/>
                  </a:lnTo>
                  <a:lnTo>
                    <a:pt x="3416" y="8065"/>
                  </a:lnTo>
                  <a:lnTo>
                    <a:pt x="3414" y="8031"/>
                  </a:lnTo>
                  <a:lnTo>
                    <a:pt x="3412" y="7995"/>
                  </a:lnTo>
                  <a:lnTo>
                    <a:pt x="3412" y="7959"/>
                  </a:lnTo>
                  <a:lnTo>
                    <a:pt x="3411" y="7923"/>
                  </a:lnTo>
                  <a:lnTo>
                    <a:pt x="3412" y="7885"/>
                  </a:lnTo>
                  <a:lnTo>
                    <a:pt x="3412" y="7846"/>
                  </a:lnTo>
                  <a:lnTo>
                    <a:pt x="3414" y="7809"/>
                  </a:lnTo>
                  <a:lnTo>
                    <a:pt x="3416" y="7773"/>
                  </a:lnTo>
                  <a:lnTo>
                    <a:pt x="3419" y="7736"/>
                  </a:lnTo>
                  <a:lnTo>
                    <a:pt x="3422" y="7700"/>
                  </a:lnTo>
                  <a:lnTo>
                    <a:pt x="3427" y="7665"/>
                  </a:lnTo>
                  <a:lnTo>
                    <a:pt x="3432" y="7631"/>
                  </a:lnTo>
                  <a:lnTo>
                    <a:pt x="3437" y="7597"/>
                  </a:lnTo>
                  <a:lnTo>
                    <a:pt x="3443" y="7562"/>
                  </a:lnTo>
                  <a:lnTo>
                    <a:pt x="3450" y="7529"/>
                  </a:lnTo>
                  <a:lnTo>
                    <a:pt x="3458" y="7497"/>
                  </a:lnTo>
                  <a:lnTo>
                    <a:pt x="3465" y="7465"/>
                  </a:lnTo>
                  <a:lnTo>
                    <a:pt x="3474" y="7434"/>
                  </a:lnTo>
                  <a:lnTo>
                    <a:pt x="3484" y="7403"/>
                  </a:lnTo>
                  <a:lnTo>
                    <a:pt x="3493" y="7372"/>
                  </a:lnTo>
                  <a:lnTo>
                    <a:pt x="3503" y="7343"/>
                  </a:lnTo>
                  <a:lnTo>
                    <a:pt x="3515" y="7313"/>
                  </a:lnTo>
                  <a:lnTo>
                    <a:pt x="3526" y="7285"/>
                  </a:lnTo>
                  <a:lnTo>
                    <a:pt x="3538" y="7256"/>
                  </a:lnTo>
                  <a:lnTo>
                    <a:pt x="3552" y="7229"/>
                  </a:lnTo>
                  <a:lnTo>
                    <a:pt x="3565" y="7202"/>
                  </a:lnTo>
                  <a:lnTo>
                    <a:pt x="3580" y="7175"/>
                  </a:lnTo>
                  <a:lnTo>
                    <a:pt x="3595" y="7149"/>
                  </a:lnTo>
                  <a:lnTo>
                    <a:pt x="3611" y="7123"/>
                  </a:lnTo>
                  <a:lnTo>
                    <a:pt x="3627" y="7098"/>
                  </a:lnTo>
                  <a:lnTo>
                    <a:pt x="3644" y="7074"/>
                  </a:lnTo>
                  <a:lnTo>
                    <a:pt x="3662" y="7051"/>
                  </a:lnTo>
                  <a:lnTo>
                    <a:pt x="3679" y="7027"/>
                  </a:lnTo>
                  <a:lnTo>
                    <a:pt x="3698" y="7004"/>
                  </a:lnTo>
                  <a:lnTo>
                    <a:pt x="3718" y="6981"/>
                  </a:lnTo>
                  <a:lnTo>
                    <a:pt x="3738" y="6960"/>
                  </a:lnTo>
                  <a:lnTo>
                    <a:pt x="3758" y="6939"/>
                  </a:lnTo>
                  <a:lnTo>
                    <a:pt x="3780" y="6918"/>
                  </a:lnTo>
                  <a:lnTo>
                    <a:pt x="3801" y="6898"/>
                  </a:lnTo>
                  <a:lnTo>
                    <a:pt x="3822" y="6880"/>
                  </a:lnTo>
                  <a:lnTo>
                    <a:pt x="3845" y="6861"/>
                  </a:lnTo>
                  <a:lnTo>
                    <a:pt x="3868" y="6843"/>
                  </a:lnTo>
                  <a:lnTo>
                    <a:pt x="3891" y="6827"/>
                  </a:lnTo>
                  <a:lnTo>
                    <a:pt x="3913" y="6810"/>
                  </a:lnTo>
                  <a:lnTo>
                    <a:pt x="3937" y="6795"/>
                  </a:lnTo>
                  <a:lnTo>
                    <a:pt x="3962" y="6779"/>
                  </a:lnTo>
                  <a:lnTo>
                    <a:pt x="3987" y="6765"/>
                  </a:lnTo>
                  <a:lnTo>
                    <a:pt x="4012" y="6751"/>
                  </a:lnTo>
                  <a:lnTo>
                    <a:pt x="4037" y="6738"/>
                  </a:lnTo>
                  <a:lnTo>
                    <a:pt x="4063" y="6726"/>
                  </a:lnTo>
                  <a:lnTo>
                    <a:pt x="4089" y="6714"/>
                  </a:lnTo>
                  <a:lnTo>
                    <a:pt x="4115" y="6704"/>
                  </a:lnTo>
                  <a:lnTo>
                    <a:pt x="4142" y="6693"/>
                  </a:lnTo>
                  <a:lnTo>
                    <a:pt x="4170" y="6683"/>
                  </a:lnTo>
                  <a:lnTo>
                    <a:pt x="4198" y="6674"/>
                  </a:lnTo>
                  <a:lnTo>
                    <a:pt x="4226" y="6665"/>
                  </a:lnTo>
                  <a:lnTo>
                    <a:pt x="4255" y="6658"/>
                  </a:lnTo>
                  <a:lnTo>
                    <a:pt x="4284" y="6651"/>
                  </a:lnTo>
                  <a:lnTo>
                    <a:pt x="4313" y="6645"/>
                  </a:lnTo>
                  <a:lnTo>
                    <a:pt x="4343" y="6638"/>
                  </a:lnTo>
                  <a:lnTo>
                    <a:pt x="4373" y="6634"/>
                  </a:lnTo>
                  <a:lnTo>
                    <a:pt x="4404" y="6629"/>
                  </a:lnTo>
                  <a:lnTo>
                    <a:pt x="4436" y="6626"/>
                  </a:lnTo>
                  <a:lnTo>
                    <a:pt x="4467" y="6623"/>
                  </a:lnTo>
                  <a:lnTo>
                    <a:pt x="4499" y="6621"/>
                  </a:lnTo>
                  <a:lnTo>
                    <a:pt x="4531" y="6619"/>
                  </a:lnTo>
                  <a:lnTo>
                    <a:pt x="4564" y="6618"/>
                  </a:lnTo>
                  <a:lnTo>
                    <a:pt x="4596" y="6618"/>
                  </a:lnTo>
                  <a:lnTo>
                    <a:pt x="4625" y="6618"/>
                  </a:lnTo>
                  <a:lnTo>
                    <a:pt x="4654" y="6619"/>
                  </a:lnTo>
                  <a:lnTo>
                    <a:pt x="4682" y="6620"/>
                  </a:lnTo>
                  <a:lnTo>
                    <a:pt x="4710" y="6622"/>
                  </a:lnTo>
                  <a:lnTo>
                    <a:pt x="4737" y="6624"/>
                  </a:lnTo>
                  <a:lnTo>
                    <a:pt x="4765" y="6627"/>
                  </a:lnTo>
                  <a:lnTo>
                    <a:pt x="4792" y="6630"/>
                  </a:lnTo>
                  <a:lnTo>
                    <a:pt x="4818" y="6634"/>
                  </a:lnTo>
                  <a:lnTo>
                    <a:pt x="4844" y="6638"/>
                  </a:lnTo>
                  <a:lnTo>
                    <a:pt x="4870" y="6643"/>
                  </a:lnTo>
                  <a:lnTo>
                    <a:pt x="4895" y="6650"/>
                  </a:lnTo>
                  <a:lnTo>
                    <a:pt x="4920" y="6655"/>
                  </a:lnTo>
                  <a:lnTo>
                    <a:pt x="4945" y="6662"/>
                  </a:lnTo>
                  <a:lnTo>
                    <a:pt x="4969" y="6669"/>
                  </a:lnTo>
                  <a:lnTo>
                    <a:pt x="4994" y="6677"/>
                  </a:lnTo>
                  <a:lnTo>
                    <a:pt x="5018" y="6685"/>
                  </a:lnTo>
                  <a:lnTo>
                    <a:pt x="5040" y="6693"/>
                  </a:lnTo>
                  <a:lnTo>
                    <a:pt x="5064" y="6703"/>
                  </a:lnTo>
                  <a:lnTo>
                    <a:pt x="5086" y="6713"/>
                  </a:lnTo>
                  <a:lnTo>
                    <a:pt x="5109" y="6722"/>
                  </a:lnTo>
                  <a:lnTo>
                    <a:pt x="5131" y="6734"/>
                  </a:lnTo>
                  <a:lnTo>
                    <a:pt x="5152" y="6745"/>
                  </a:lnTo>
                  <a:lnTo>
                    <a:pt x="5174" y="6756"/>
                  </a:lnTo>
                  <a:lnTo>
                    <a:pt x="5195" y="6769"/>
                  </a:lnTo>
                  <a:lnTo>
                    <a:pt x="5216" y="6782"/>
                  </a:lnTo>
                  <a:lnTo>
                    <a:pt x="5236" y="6796"/>
                  </a:lnTo>
                  <a:lnTo>
                    <a:pt x="5256" y="6809"/>
                  </a:lnTo>
                  <a:lnTo>
                    <a:pt x="5276" y="6824"/>
                  </a:lnTo>
                  <a:lnTo>
                    <a:pt x="5295" y="6838"/>
                  </a:lnTo>
                  <a:lnTo>
                    <a:pt x="5314" y="6854"/>
                  </a:lnTo>
                  <a:lnTo>
                    <a:pt x="5333" y="6870"/>
                  </a:lnTo>
                  <a:lnTo>
                    <a:pt x="5351" y="6887"/>
                  </a:lnTo>
                  <a:lnTo>
                    <a:pt x="5373" y="6907"/>
                  </a:lnTo>
                  <a:lnTo>
                    <a:pt x="5393" y="6928"/>
                  </a:lnTo>
                  <a:lnTo>
                    <a:pt x="5413" y="6951"/>
                  </a:lnTo>
                  <a:lnTo>
                    <a:pt x="5432" y="6975"/>
                  </a:lnTo>
                  <a:lnTo>
                    <a:pt x="5451" y="7000"/>
                  </a:lnTo>
                  <a:lnTo>
                    <a:pt x="5468" y="7026"/>
                  </a:lnTo>
                  <a:lnTo>
                    <a:pt x="5486" y="7053"/>
                  </a:lnTo>
                  <a:lnTo>
                    <a:pt x="5502" y="7081"/>
                  </a:lnTo>
                  <a:lnTo>
                    <a:pt x="5518" y="7110"/>
                  </a:lnTo>
                  <a:lnTo>
                    <a:pt x="5534" y="7140"/>
                  </a:lnTo>
                  <a:lnTo>
                    <a:pt x="5548" y="7171"/>
                  </a:lnTo>
                  <a:lnTo>
                    <a:pt x="5563" y="7204"/>
                  </a:lnTo>
                  <a:lnTo>
                    <a:pt x="5575" y="7237"/>
                  </a:lnTo>
                  <a:lnTo>
                    <a:pt x="5587" y="7271"/>
                  </a:lnTo>
                  <a:lnTo>
                    <a:pt x="5600" y="7308"/>
                  </a:lnTo>
                  <a:lnTo>
                    <a:pt x="5611" y="7344"/>
                  </a:lnTo>
                  <a:lnTo>
                    <a:pt x="5105" y="7462"/>
                  </a:lnTo>
                  <a:lnTo>
                    <a:pt x="5098" y="7438"/>
                  </a:lnTo>
                  <a:lnTo>
                    <a:pt x="5091" y="7415"/>
                  </a:lnTo>
                  <a:lnTo>
                    <a:pt x="5084" y="7392"/>
                  </a:lnTo>
                  <a:lnTo>
                    <a:pt x="5076" y="7371"/>
                  </a:lnTo>
                  <a:lnTo>
                    <a:pt x="5067" y="7349"/>
                  </a:lnTo>
                  <a:lnTo>
                    <a:pt x="5057" y="7329"/>
                  </a:lnTo>
                  <a:lnTo>
                    <a:pt x="5047" y="7309"/>
                  </a:lnTo>
                  <a:lnTo>
                    <a:pt x="5035" y="7290"/>
                  </a:lnTo>
                  <a:lnTo>
                    <a:pt x="5023" y="7270"/>
                  </a:lnTo>
                  <a:lnTo>
                    <a:pt x="5010" y="7253"/>
                  </a:lnTo>
                  <a:lnTo>
                    <a:pt x="4997" y="7235"/>
                  </a:lnTo>
                  <a:lnTo>
                    <a:pt x="4982" y="7218"/>
                  </a:lnTo>
                  <a:lnTo>
                    <a:pt x="4967" y="7202"/>
                  </a:lnTo>
                  <a:lnTo>
                    <a:pt x="4951" y="7186"/>
                  </a:lnTo>
                  <a:lnTo>
                    <a:pt x="4934" y="7172"/>
                  </a:lnTo>
                  <a:lnTo>
                    <a:pt x="4917" y="7157"/>
                  </a:lnTo>
                  <a:lnTo>
                    <a:pt x="4899" y="7144"/>
                  </a:lnTo>
                  <a:lnTo>
                    <a:pt x="4880" y="7131"/>
                  </a:lnTo>
                  <a:lnTo>
                    <a:pt x="4861" y="7119"/>
                  </a:lnTo>
                  <a:lnTo>
                    <a:pt x="4842" y="7109"/>
                  </a:lnTo>
                  <a:lnTo>
                    <a:pt x="4822" y="7098"/>
                  </a:lnTo>
                  <a:lnTo>
                    <a:pt x="4801" y="7089"/>
                  </a:lnTo>
                  <a:lnTo>
                    <a:pt x="4780" y="7081"/>
                  </a:lnTo>
                  <a:lnTo>
                    <a:pt x="4759" y="7073"/>
                  </a:lnTo>
                  <a:lnTo>
                    <a:pt x="4737" y="7067"/>
                  </a:lnTo>
                  <a:lnTo>
                    <a:pt x="4715" y="7061"/>
                  </a:lnTo>
                  <a:lnTo>
                    <a:pt x="4691" y="7057"/>
                  </a:lnTo>
                  <a:lnTo>
                    <a:pt x="4669" y="7053"/>
                  </a:lnTo>
                  <a:lnTo>
                    <a:pt x="4645" y="7050"/>
                  </a:lnTo>
                  <a:lnTo>
                    <a:pt x="4621" y="7047"/>
                  </a:lnTo>
                  <a:lnTo>
                    <a:pt x="4596" y="7046"/>
                  </a:lnTo>
                  <a:lnTo>
                    <a:pt x="4570" y="7045"/>
                  </a:lnTo>
                  <a:lnTo>
                    <a:pt x="4536" y="7046"/>
                  </a:lnTo>
                  <a:lnTo>
                    <a:pt x="4502" y="7049"/>
                  </a:lnTo>
                  <a:lnTo>
                    <a:pt x="4469" y="7053"/>
                  </a:lnTo>
                  <a:lnTo>
                    <a:pt x="4437" y="7058"/>
                  </a:lnTo>
                  <a:lnTo>
                    <a:pt x="4405" y="7065"/>
                  </a:lnTo>
                  <a:lnTo>
                    <a:pt x="4374" y="7073"/>
                  </a:lnTo>
                  <a:lnTo>
                    <a:pt x="4344" y="7084"/>
                  </a:lnTo>
                  <a:lnTo>
                    <a:pt x="4315" y="7095"/>
                  </a:lnTo>
                  <a:lnTo>
                    <a:pt x="4287" y="7109"/>
                  </a:lnTo>
                  <a:lnTo>
                    <a:pt x="4260" y="7123"/>
                  </a:lnTo>
                  <a:lnTo>
                    <a:pt x="4234" y="7140"/>
                  </a:lnTo>
                  <a:lnTo>
                    <a:pt x="4208" y="7157"/>
                  </a:lnTo>
                  <a:lnTo>
                    <a:pt x="4183" y="7176"/>
                  </a:lnTo>
                  <a:lnTo>
                    <a:pt x="4159" y="7198"/>
                  </a:lnTo>
                  <a:lnTo>
                    <a:pt x="4136" y="7219"/>
                  </a:lnTo>
                  <a:lnTo>
                    <a:pt x="4113" y="7244"/>
                  </a:lnTo>
                  <a:lnTo>
                    <a:pt x="4103" y="7257"/>
                  </a:lnTo>
                  <a:lnTo>
                    <a:pt x="4093" y="7269"/>
                  </a:lnTo>
                  <a:lnTo>
                    <a:pt x="4082" y="7283"/>
                  </a:lnTo>
                  <a:lnTo>
                    <a:pt x="4073" y="7297"/>
                  </a:lnTo>
                  <a:lnTo>
                    <a:pt x="4064" y="7312"/>
                  </a:lnTo>
                  <a:lnTo>
                    <a:pt x="4054" y="7326"/>
                  </a:lnTo>
                  <a:lnTo>
                    <a:pt x="4045" y="7342"/>
                  </a:lnTo>
                  <a:lnTo>
                    <a:pt x="4037" y="7358"/>
                  </a:lnTo>
                  <a:lnTo>
                    <a:pt x="4021" y="7391"/>
                  </a:lnTo>
                  <a:lnTo>
                    <a:pt x="4007" y="7427"/>
                  </a:lnTo>
                  <a:lnTo>
                    <a:pt x="3994" y="7464"/>
                  </a:lnTo>
                  <a:lnTo>
                    <a:pt x="3982" y="7503"/>
                  </a:lnTo>
                  <a:lnTo>
                    <a:pt x="3973" y="7544"/>
                  </a:lnTo>
                  <a:lnTo>
                    <a:pt x="3963" y="7587"/>
                  </a:lnTo>
                  <a:lnTo>
                    <a:pt x="3956" y="7632"/>
                  </a:lnTo>
                  <a:lnTo>
                    <a:pt x="3950" y="7678"/>
                  </a:lnTo>
                  <a:lnTo>
                    <a:pt x="3945" y="7727"/>
                  </a:lnTo>
                  <a:lnTo>
                    <a:pt x="3941" y="7778"/>
                  </a:lnTo>
                  <a:lnTo>
                    <a:pt x="3939" y="7831"/>
                  </a:lnTo>
                  <a:lnTo>
                    <a:pt x="3938" y="7886"/>
                  </a:lnTo>
                  <a:lnTo>
                    <a:pt x="3939" y="7944"/>
                  </a:lnTo>
                  <a:lnTo>
                    <a:pt x="3941" y="7998"/>
                  </a:lnTo>
                  <a:lnTo>
                    <a:pt x="3945" y="8052"/>
                  </a:lnTo>
                  <a:lnTo>
                    <a:pt x="3950" y="8104"/>
                  </a:lnTo>
                  <a:lnTo>
                    <a:pt x="3955" y="8153"/>
                  </a:lnTo>
                  <a:lnTo>
                    <a:pt x="3963" y="8200"/>
                  </a:lnTo>
                  <a:lnTo>
                    <a:pt x="3971" y="8245"/>
                  </a:lnTo>
                  <a:lnTo>
                    <a:pt x="3982" y="8289"/>
                  </a:lnTo>
                  <a:lnTo>
                    <a:pt x="3993" y="8329"/>
                  </a:lnTo>
                  <a:lnTo>
                    <a:pt x="4006" y="8367"/>
                  </a:lnTo>
                  <a:lnTo>
                    <a:pt x="4020" y="8405"/>
                  </a:lnTo>
                  <a:lnTo>
                    <a:pt x="4036" y="8439"/>
                  </a:lnTo>
                  <a:lnTo>
                    <a:pt x="4044" y="8455"/>
                  </a:lnTo>
                  <a:lnTo>
                    <a:pt x="4052" y="8471"/>
                  </a:lnTo>
                  <a:lnTo>
                    <a:pt x="4062" y="8486"/>
                  </a:lnTo>
                  <a:lnTo>
                    <a:pt x="4071" y="8502"/>
                  </a:lnTo>
                  <a:lnTo>
                    <a:pt x="4080" y="8515"/>
                  </a:lnTo>
                  <a:lnTo>
                    <a:pt x="4091" y="8530"/>
                  </a:lnTo>
                  <a:lnTo>
                    <a:pt x="4101" y="8543"/>
                  </a:lnTo>
                  <a:lnTo>
                    <a:pt x="4111" y="8556"/>
                  </a:lnTo>
                  <a:lnTo>
                    <a:pt x="4133" y="8580"/>
                  </a:lnTo>
                  <a:lnTo>
                    <a:pt x="4156" y="8602"/>
                  </a:lnTo>
                  <a:lnTo>
                    <a:pt x="4180" y="8623"/>
                  </a:lnTo>
                  <a:lnTo>
                    <a:pt x="4205" y="8643"/>
                  </a:lnTo>
                  <a:lnTo>
                    <a:pt x="4229" y="8661"/>
                  </a:lnTo>
                  <a:lnTo>
                    <a:pt x="4255" y="8677"/>
                  </a:lnTo>
                  <a:lnTo>
                    <a:pt x="4282" y="8693"/>
                  </a:lnTo>
                  <a:lnTo>
                    <a:pt x="4310" y="8706"/>
                  </a:lnTo>
                  <a:lnTo>
                    <a:pt x="4338" y="8717"/>
                  </a:lnTo>
                  <a:lnTo>
                    <a:pt x="4367" y="8728"/>
                  </a:lnTo>
                  <a:lnTo>
                    <a:pt x="4397" y="8736"/>
                  </a:lnTo>
                  <a:lnTo>
                    <a:pt x="4428" y="8743"/>
                  </a:lnTo>
                  <a:lnTo>
                    <a:pt x="4460" y="8748"/>
                  </a:lnTo>
                  <a:lnTo>
                    <a:pt x="4493" y="8753"/>
                  </a:lnTo>
                  <a:lnTo>
                    <a:pt x="4526" y="8755"/>
                  </a:lnTo>
                  <a:lnTo>
                    <a:pt x="4560" y="8756"/>
                  </a:lnTo>
                  <a:lnTo>
                    <a:pt x="4586" y="8755"/>
                  </a:lnTo>
                  <a:lnTo>
                    <a:pt x="4611" y="8754"/>
                  </a:lnTo>
                  <a:lnTo>
                    <a:pt x="4634" y="8752"/>
                  </a:lnTo>
                  <a:lnTo>
                    <a:pt x="4658" y="8747"/>
                  </a:lnTo>
                  <a:lnTo>
                    <a:pt x="4682" y="8743"/>
                  </a:lnTo>
                  <a:lnTo>
                    <a:pt x="4705" y="8738"/>
                  </a:lnTo>
                  <a:lnTo>
                    <a:pt x="4728" y="8731"/>
                  </a:lnTo>
                  <a:lnTo>
                    <a:pt x="4749" y="8724"/>
                  </a:lnTo>
                  <a:lnTo>
                    <a:pt x="4771" y="8715"/>
                  </a:lnTo>
                  <a:lnTo>
                    <a:pt x="4793" y="8706"/>
                  </a:lnTo>
                  <a:lnTo>
                    <a:pt x="4814" y="8696"/>
                  </a:lnTo>
                  <a:lnTo>
                    <a:pt x="4834" y="8684"/>
                  </a:lnTo>
                  <a:lnTo>
                    <a:pt x="4854" y="8672"/>
                  </a:lnTo>
                  <a:lnTo>
                    <a:pt x="4874" y="8658"/>
                  </a:lnTo>
                  <a:lnTo>
                    <a:pt x="4892" y="8644"/>
                  </a:lnTo>
                  <a:lnTo>
                    <a:pt x="4911" y="8628"/>
                  </a:lnTo>
                  <a:lnTo>
                    <a:pt x="4929" y="8612"/>
                  </a:lnTo>
                  <a:lnTo>
                    <a:pt x="4946" y="8594"/>
                  </a:lnTo>
                  <a:lnTo>
                    <a:pt x="4963" y="8575"/>
                  </a:lnTo>
                  <a:lnTo>
                    <a:pt x="4979" y="8556"/>
                  </a:lnTo>
                  <a:lnTo>
                    <a:pt x="4995" y="8535"/>
                  </a:lnTo>
                  <a:lnTo>
                    <a:pt x="5009" y="8512"/>
                  </a:lnTo>
                  <a:lnTo>
                    <a:pt x="5024" y="8490"/>
                  </a:lnTo>
                  <a:lnTo>
                    <a:pt x="5037" y="8466"/>
                  </a:lnTo>
                  <a:lnTo>
                    <a:pt x="5050" y="8440"/>
                  </a:lnTo>
                  <a:lnTo>
                    <a:pt x="5062" y="8413"/>
                  </a:lnTo>
                  <a:lnTo>
                    <a:pt x="5074" y="8385"/>
                  </a:lnTo>
                  <a:lnTo>
                    <a:pt x="5085" y="8356"/>
                  </a:lnTo>
                  <a:lnTo>
                    <a:pt x="5095" y="8326"/>
                  </a:lnTo>
                  <a:lnTo>
                    <a:pt x="5105" y="8295"/>
                  </a:lnTo>
                  <a:lnTo>
                    <a:pt x="5114" y="8263"/>
                  </a:lnTo>
                  <a:lnTo>
                    <a:pt x="5122" y="8229"/>
                  </a:lnTo>
                  <a:close/>
                  <a:moveTo>
                    <a:pt x="5956" y="6660"/>
                  </a:moveTo>
                  <a:lnTo>
                    <a:pt x="6892" y="6660"/>
                  </a:lnTo>
                  <a:lnTo>
                    <a:pt x="6968" y="6660"/>
                  </a:lnTo>
                  <a:lnTo>
                    <a:pt x="7040" y="6662"/>
                  </a:lnTo>
                  <a:lnTo>
                    <a:pt x="7107" y="6666"/>
                  </a:lnTo>
                  <a:lnTo>
                    <a:pt x="7169" y="6671"/>
                  </a:lnTo>
                  <a:lnTo>
                    <a:pt x="7199" y="6675"/>
                  </a:lnTo>
                  <a:lnTo>
                    <a:pt x="7227" y="6678"/>
                  </a:lnTo>
                  <a:lnTo>
                    <a:pt x="7254" y="6682"/>
                  </a:lnTo>
                  <a:lnTo>
                    <a:pt x="7281" y="6686"/>
                  </a:lnTo>
                  <a:lnTo>
                    <a:pt x="7306" y="6691"/>
                  </a:lnTo>
                  <a:lnTo>
                    <a:pt x="7329" y="6695"/>
                  </a:lnTo>
                  <a:lnTo>
                    <a:pt x="7351" y="6701"/>
                  </a:lnTo>
                  <a:lnTo>
                    <a:pt x="7373" y="6707"/>
                  </a:lnTo>
                  <a:lnTo>
                    <a:pt x="7400" y="6715"/>
                  </a:lnTo>
                  <a:lnTo>
                    <a:pt x="7428" y="6724"/>
                  </a:lnTo>
                  <a:lnTo>
                    <a:pt x="7454" y="6735"/>
                  </a:lnTo>
                  <a:lnTo>
                    <a:pt x="7480" y="6745"/>
                  </a:lnTo>
                  <a:lnTo>
                    <a:pt x="7506" y="6756"/>
                  </a:lnTo>
                  <a:lnTo>
                    <a:pt x="7531" y="6769"/>
                  </a:lnTo>
                  <a:lnTo>
                    <a:pt x="7556" y="6782"/>
                  </a:lnTo>
                  <a:lnTo>
                    <a:pt x="7579" y="6796"/>
                  </a:lnTo>
                  <a:lnTo>
                    <a:pt x="7603" y="6811"/>
                  </a:lnTo>
                  <a:lnTo>
                    <a:pt x="7627" y="6827"/>
                  </a:lnTo>
                  <a:lnTo>
                    <a:pt x="7649" y="6842"/>
                  </a:lnTo>
                  <a:lnTo>
                    <a:pt x="7672" y="6860"/>
                  </a:lnTo>
                  <a:lnTo>
                    <a:pt x="7693" y="6878"/>
                  </a:lnTo>
                  <a:lnTo>
                    <a:pt x="7714" y="6896"/>
                  </a:lnTo>
                  <a:lnTo>
                    <a:pt x="7735" y="6916"/>
                  </a:lnTo>
                  <a:lnTo>
                    <a:pt x="7754" y="6936"/>
                  </a:lnTo>
                  <a:lnTo>
                    <a:pt x="7774" y="6956"/>
                  </a:lnTo>
                  <a:lnTo>
                    <a:pt x="7793" y="6978"/>
                  </a:lnTo>
                  <a:lnTo>
                    <a:pt x="7811" y="7000"/>
                  </a:lnTo>
                  <a:lnTo>
                    <a:pt x="7829" y="7023"/>
                  </a:lnTo>
                  <a:lnTo>
                    <a:pt x="7847" y="7045"/>
                  </a:lnTo>
                  <a:lnTo>
                    <a:pt x="7863" y="7069"/>
                  </a:lnTo>
                  <a:lnTo>
                    <a:pt x="7880" y="7093"/>
                  </a:lnTo>
                  <a:lnTo>
                    <a:pt x="7894" y="7118"/>
                  </a:lnTo>
                  <a:lnTo>
                    <a:pt x="7910" y="7144"/>
                  </a:lnTo>
                  <a:lnTo>
                    <a:pt x="7924" y="7170"/>
                  </a:lnTo>
                  <a:lnTo>
                    <a:pt x="7938" y="7196"/>
                  </a:lnTo>
                  <a:lnTo>
                    <a:pt x="7950" y="7224"/>
                  </a:lnTo>
                  <a:lnTo>
                    <a:pt x="7963" y="7251"/>
                  </a:lnTo>
                  <a:lnTo>
                    <a:pt x="7975" y="7280"/>
                  </a:lnTo>
                  <a:lnTo>
                    <a:pt x="7986" y="7308"/>
                  </a:lnTo>
                  <a:lnTo>
                    <a:pt x="7997" y="7338"/>
                  </a:lnTo>
                  <a:lnTo>
                    <a:pt x="8007" y="7368"/>
                  </a:lnTo>
                  <a:lnTo>
                    <a:pt x="8016" y="7399"/>
                  </a:lnTo>
                  <a:lnTo>
                    <a:pt x="8025" y="7431"/>
                  </a:lnTo>
                  <a:lnTo>
                    <a:pt x="8033" y="7463"/>
                  </a:lnTo>
                  <a:lnTo>
                    <a:pt x="8040" y="7497"/>
                  </a:lnTo>
                  <a:lnTo>
                    <a:pt x="8048" y="7531"/>
                  </a:lnTo>
                  <a:lnTo>
                    <a:pt x="8054" y="7566"/>
                  </a:lnTo>
                  <a:lnTo>
                    <a:pt x="8059" y="7603"/>
                  </a:lnTo>
                  <a:lnTo>
                    <a:pt x="8064" y="7640"/>
                  </a:lnTo>
                  <a:lnTo>
                    <a:pt x="8068" y="7678"/>
                  </a:lnTo>
                  <a:lnTo>
                    <a:pt x="8071" y="7718"/>
                  </a:lnTo>
                  <a:lnTo>
                    <a:pt x="8075" y="7757"/>
                  </a:lnTo>
                  <a:lnTo>
                    <a:pt x="8077" y="7798"/>
                  </a:lnTo>
                  <a:lnTo>
                    <a:pt x="8079" y="7839"/>
                  </a:lnTo>
                  <a:lnTo>
                    <a:pt x="8080" y="7881"/>
                  </a:lnTo>
                  <a:lnTo>
                    <a:pt x="8080" y="7925"/>
                  </a:lnTo>
                  <a:lnTo>
                    <a:pt x="8080" y="7962"/>
                  </a:lnTo>
                  <a:lnTo>
                    <a:pt x="8079" y="8000"/>
                  </a:lnTo>
                  <a:lnTo>
                    <a:pt x="8077" y="8037"/>
                  </a:lnTo>
                  <a:lnTo>
                    <a:pt x="8075" y="8072"/>
                  </a:lnTo>
                  <a:lnTo>
                    <a:pt x="8072" y="8107"/>
                  </a:lnTo>
                  <a:lnTo>
                    <a:pt x="8068" y="8142"/>
                  </a:lnTo>
                  <a:lnTo>
                    <a:pt x="8064" y="8177"/>
                  </a:lnTo>
                  <a:lnTo>
                    <a:pt x="8060" y="8210"/>
                  </a:lnTo>
                  <a:lnTo>
                    <a:pt x="8055" y="8242"/>
                  </a:lnTo>
                  <a:lnTo>
                    <a:pt x="8049" y="8274"/>
                  </a:lnTo>
                  <a:lnTo>
                    <a:pt x="8042" y="8306"/>
                  </a:lnTo>
                  <a:lnTo>
                    <a:pt x="8036" y="8336"/>
                  </a:lnTo>
                  <a:lnTo>
                    <a:pt x="8028" y="8366"/>
                  </a:lnTo>
                  <a:lnTo>
                    <a:pt x="8020" y="8396"/>
                  </a:lnTo>
                  <a:lnTo>
                    <a:pt x="8011" y="8424"/>
                  </a:lnTo>
                  <a:lnTo>
                    <a:pt x="8002" y="8453"/>
                  </a:lnTo>
                  <a:lnTo>
                    <a:pt x="7990" y="8486"/>
                  </a:lnTo>
                  <a:lnTo>
                    <a:pt x="7977" y="8519"/>
                  </a:lnTo>
                  <a:lnTo>
                    <a:pt x="7964" y="8551"/>
                  </a:lnTo>
                  <a:lnTo>
                    <a:pt x="7949" y="8582"/>
                  </a:lnTo>
                  <a:lnTo>
                    <a:pt x="7935" y="8612"/>
                  </a:lnTo>
                  <a:lnTo>
                    <a:pt x="7919" y="8641"/>
                  </a:lnTo>
                  <a:lnTo>
                    <a:pt x="7903" y="8670"/>
                  </a:lnTo>
                  <a:lnTo>
                    <a:pt x="7886" y="8698"/>
                  </a:lnTo>
                  <a:lnTo>
                    <a:pt x="7869" y="8725"/>
                  </a:lnTo>
                  <a:lnTo>
                    <a:pt x="7851" y="8751"/>
                  </a:lnTo>
                  <a:lnTo>
                    <a:pt x="7833" y="8776"/>
                  </a:lnTo>
                  <a:lnTo>
                    <a:pt x="7813" y="8800"/>
                  </a:lnTo>
                  <a:lnTo>
                    <a:pt x="7794" y="8824"/>
                  </a:lnTo>
                  <a:lnTo>
                    <a:pt x="7773" y="8847"/>
                  </a:lnTo>
                  <a:lnTo>
                    <a:pt x="7752" y="8870"/>
                  </a:lnTo>
                  <a:lnTo>
                    <a:pt x="7731" y="8890"/>
                  </a:lnTo>
                  <a:lnTo>
                    <a:pt x="7713" y="8907"/>
                  </a:lnTo>
                  <a:lnTo>
                    <a:pt x="7695" y="8921"/>
                  </a:lnTo>
                  <a:lnTo>
                    <a:pt x="7678" y="8936"/>
                  </a:lnTo>
                  <a:lnTo>
                    <a:pt x="7658" y="8951"/>
                  </a:lnTo>
                  <a:lnTo>
                    <a:pt x="7638" y="8965"/>
                  </a:lnTo>
                  <a:lnTo>
                    <a:pt x="7618" y="8978"/>
                  </a:lnTo>
                  <a:lnTo>
                    <a:pt x="7596" y="8991"/>
                  </a:lnTo>
                  <a:lnTo>
                    <a:pt x="7574" y="9004"/>
                  </a:lnTo>
                  <a:lnTo>
                    <a:pt x="7551" y="9016"/>
                  </a:lnTo>
                  <a:lnTo>
                    <a:pt x="7528" y="9028"/>
                  </a:lnTo>
                  <a:lnTo>
                    <a:pt x="7504" y="9040"/>
                  </a:lnTo>
                  <a:lnTo>
                    <a:pt x="7479" y="9050"/>
                  </a:lnTo>
                  <a:lnTo>
                    <a:pt x="7453" y="9060"/>
                  </a:lnTo>
                  <a:lnTo>
                    <a:pt x="7426" y="9071"/>
                  </a:lnTo>
                  <a:lnTo>
                    <a:pt x="7399" y="9080"/>
                  </a:lnTo>
                  <a:lnTo>
                    <a:pt x="7371" y="9089"/>
                  </a:lnTo>
                  <a:lnTo>
                    <a:pt x="7349" y="9096"/>
                  </a:lnTo>
                  <a:lnTo>
                    <a:pt x="7328" y="9102"/>
                  </a:lnTo>
                  <a:lnTo>
                    <a:pt x="7304" y="9107"/>
                  </a:lnTo>
                  <a:lnTo>
                    <a:pt x="7280" y="9112"/>
                  </a:lnTo>
                  <a:lnTo>
                    <a:pt x="7254" y="9117"/>
                  </a:lnTo>
                  <a:lnTo>
                    <a:pt x="7228" y="9121"/>
                  </a:lnTo>
                  <a:lnTo>
                    <a:pt x="7201" y="9126"/>
                  </a:lnTo>
                  <a:lnTo>
                    <a:pt x="7173" y="9129"/>
                  </a:lnTo>
                  <a:lnTo>
                    <a:pt x="7115" y="9134"/>
                  </a:lnTo>
                  <a:lnTo>
                    <a:pt x="7053" y="9138"/>
                  </a:lnTo>
                  <a:lnTo>
                    <a:pt x="6988" y="9141"/>
                  </a:lnTo>
                  <a:lnTo>
                    <a:pt x="6918" y="9141"/>
                  </a:lnTo>
                  <a:lnTo>
                    <a:pt x="5956" y="9141"/>
                  </a:lnTo>
                  <a:lnTo>
                    <a:pt x="5956" y="6660"/>
                  </a:lnTo>
                  <a:close/>
                  <a:moveTo>
                    <a:pt x="6468" y="7080"/>
                  </a:moveTo>
                  <a:lnTo>
                    <a:pt x="6468" y="8724"/>
                  </a:lnTo>
                  <a:lnTo>
                    <a:pt x="6849" y="8724"/>
                  </a:lnTo>
                  <a:lnTo>
                    <a:pt x="6901" y="8723"/>
                  </a:lnTo>
                  <a:lnTo>
                    <a:pt x="6949" y="8722"/>
                  </a:lnTo>
                  <a:lnTo>
                    <a:pt x="6993" y="8719"/>
                  </a:lnTo>
                  <a:lnTo>
                    <a:pt x="7033" y="8717"/>
                  </a:lnTo>
                  <a:lnTo>
                    <a:pt x="7071" y="8714"/>
                  </a:lnTo>
                  <a:lnTo>
                    <a:pt x="7104" y="8710"/>
                  </a:lnTo>
                  <a:lnTo>
                    <a:pt x="7133" y="8705"/>
                  </a:lnTo>
                  <a:lnTo>
                    <a:pt x="7159" y="8700"/>
                  </a:lnTo>
                  <a:lnTo>
                    <a:pt x="7189" y="8692"/>
                  </a:lnTo>
                  <a:lnTo>
                    <a:pt x="7218" y="8682"/>
                  </a:lnTo>
                  <a:lnTo>
                    <a:pt x="7246" y="8671"/>
                  </a:lnTo>
                  <a:lnTo>
                    <a:pt x="7273" y="8658"/>
                  </a:lnTo>
                  <a:lnTo>
                    <a:pt x="7298" y="8645"/>
                  </a:lnTo>
                  <a:lnTo>
                    <a:pt x="7321" y="8630"/>
                  </a:lnTo>
                  <a:lnTo>
                    <a:pt x="7344" y="8614"/>
                  </a:lnTo>
                  <a:lnTo>
                    <a:pt x="7365" y="8597"/>
                  </a:lnTo>
                  <a:lnTo>
                    <a:pt x="7375" y="8587"/>
                  </a:lnTo>
                  <a:lnTo>
                    <a:pt x="7386" y="8578"/>
                  </a:lnTo>
                  <a:lnTo>
                    <a:pt x="7395" y="8566"/>
                  </a:lnTo>
                  <a:lnTo>
                    <a:pt x="7404" y="8555"/>
                  </a:lnTo>
                  <a:lnTo>
                    <a:pt x="7414" y="8542"/>
                  </a:lnTo>
                  <a:lnTo>
                    <a:pt x="7423" y="8529"/>
                  </a:lnTo>
                  <a:lnTo>
                    <a:pt x="7431" y="8514"/>
                  </a:lnTo>
                  <a:lnTo>
                    <a:pt x="7440" y="8500"/>
                  </a:lnTo>
                  <a:lnTo>
                    <a:pt x="7448" y="8484"/>
                  </a:lnTo>
                  <a:lnTo>
                    <a:pt x="7456" y="8469"/>
                  </a:lnTo>
                  <a:lnTo>
                    <a:pt x="7464" y="8452"/>
                  </a:lnTo>
                  <a:lnTo>
                    <a:pt x="7472" y="8435"/>
                  </a:lnTo>
                  <a:lnTo>
                    <a:pt x="7486" y="8397"/>
                  </a:lnTo>
                  <a:lnTo>
                    <a:pt x="7500" y="8357"/>
                  </a:lnTo>
                  <a:lnTo>
                    <a:pt x="7506" y="8335"/>
                  </a:lnTo>
                  <a:lnTo>
                    <a:pt x="7511" y="8313"/>
                  </a:lnTo>
                  <a:lnTo>
                    <a:pt x="7517" y="8291"/>
                  </a:lnTo>
                  <a:lnTo>
                    <a:pt x="7521" y="8266"/>
                  </a:lnTo>
                  <a:lnTo>
                    <a:pt x="7527" y="8241"/>
                  </a:lnTo>
                  <a:lnTo>
                    <a:pt x="7531" y="8215"/>
                  </a:lnTo>
                  <a:lnTo>
                    <a:pt x="7535" y="8188"/>
                  </a:lnTo>
                  <a:lnTo>
                    <a:pt x="7538" y="8160"/>
                  </a:lnTo>
                  <a:lnTo>
                    <a:pt x="7544" y="8101"/>
                  </a:lnTo>
                  <a:lnTo>
                    <a:pt x="7548" y="8039"/>
                  </a:lnTo>
                  <a:lnTo>
                    <a:pt x="7550" y="7973"/>
                  </a:lnTo>
                  <a:lnTo>
                    <a:pt x="7551" y="7902"/>
                  </a:lnTo>
                  <a:lnTo>
                    <a:pt x="7550" y="7833"/>
                  </a:lnTo>
                  <a:lnTo>
                    <a:pt x="7548" y="7766"/>
                  </a:lnTo>
                  <a:lnTo>
                    <a:pt x="7544" y="7705"/>
                  </a:lnTo>
                  <a:lnTo>
                    <a:pt x="7538" y="7648"/>
                  </a:lnTo>
                  <a:lnTo>
                    <a:pt x="7535" y="7620"/>
                  </a:lnTo>
                  <a:lnTo>
                    <a:pt x="7531" y="7594"/>
                  </a:lnTo>
                  <a:lnTo>
                    <a:pt x="7527" y="7570"/>
                  </a:lnTo>
                  <a:lnTo>
                    <a:pt x="7521" y="7546"/>
                  </a:lnTo>
                  <a:lnTo>
                    <a:pt x="7517" y="7523"/>
                  </a:lnTo>
                  <a:lnTo>
                    <a:pt x="7511" y="7501"/>
                  </a:lnTo>
                  <a:lnTo>
                    <a:pt x="7506" y="7481"/>
                  </a:lnTo>
                  <a:lnTo>
                    <a:pt x="7500" y="7461"/>
                  </a:lnTo>
                  <a:lnTo>
                    <a:pt x="7486" y="7422"/>
                  </a:lnTo>
                  <a:lnTo>
                    <a:pt x="7471" y="7387"/>
                  </a:lnTo>
                  <a:lnTo>
                    <a:pt x="7462" y="7371"/>
                  </a:lnTo>
                  <a:lnTo>
                    <a:pt x="7454" y="7354"/>
                  </a:lnTo>
                  <a:lnTo>
                    <a:pt x="7446" y="7339"/>
                  </a:lnTo>
                  <a:lnTo>
                    <a:pt x="7436" y="7323"/>
                  </a:lnTo>
                  <a:lnTo>
                    <a:pt x="7428" y="7309"/>
                  </a:lnTo>
                  <a:lnTo>
                    <a:pt x="7418" y="7294"/>
                  </a:lnTo>
                  <a:lnTo>
                    <a:pt x="7408" y="7281"/>
                  </a:lnTo>
                  <a:lnTo>
                    <a:pt x="7398" y="7267"/>
                  </a:lnTo>
                  <a:lnTo>
                    <a:pt x="7388" y="7255"/>
                  </a:lnTo>
                  <a:lnTo>
                    <a:pt x="7376" y="7242"/>
                  </a:lnTo>
                  <a:lnTo>
                    <a:pt x="7366" y="7231"/>
                  </a:lnTo>
                  <a:lnTo>
                    <a:pt x="7355" y="7220"/>
                  </a:lnTo>
                  <a:lnTo>
                    <a:pt x="7342" y="7209"/>
                  </a:lnTo>
                  <a:lnTo>
                    <a:pt x="7330" y="7200"/>
                  </a:lnTo>
                  <a:lnTo>
                    <a:pt x="7317" y="7189"/>
                  </a:lnTo>
                  <a:lnTo>
                    <a:pt x="7304" y="7180"/>
                  </a:lnTo>
                  <a:lnTo>
                    <a:pt x="7290" y="7172"/>
                  </a:lnTo>
                  <a:lnTo>
                    <a:pt x="7277" y="7164"/>
                  </a:lnTo>
                  <a:lnTo>
                    <a:pt x="7262" y="7155"/>
                  </a:lnTo>
                  <a:lnTo>
                    <a:pt x="7248" y="7148"/>
                  </a:lnTo>
                  <a:lnTo>
                    <a:pt x="7233" y="7141"/>
                  </a:lnTo>
                  <a:lnTo>
                    <a:pt x="7218" y="7135"/>
                  </a:lnTo>
                  <a:lnTo>
                    <a:pt x="7201" y="7128"/>
                  </a:lnTo>
                  <a:lnTo>
                    <a:pt x="7186" y="7122"/>
                  </a:lnTo>
                  <a:lnTo>
                    <a:pt x="7152" y="7112"/>
                  </a:lnTo>
                  <a:lnTo>
                    <a:pt x="7117" y="7103"/>
                  </a:lnTo>
                  <a:lnTo>
                    <a:pt x="7087" y="7098"/>
                  </a:lnTo>
                  <a:lnTo>
                    <a:pt x="7051" y="7093"/>
                  </a:lnTo>
                  <a:lnTo>
                    <a:pt x="7008" y="7089"/>
                  </a:lnTo>
                  <a:lnTo>
                    <a:pt x="6959" y="7086"/>
                  </a:lnTo>
                  <a:lnTo>
                    <a:pt x="6903" y="7083"/>
                  </a:lnTo>
                  <a:lnTo>
                    <a:pt x="6841" y="7082"/>
                  </a:lnTo>
                  <a:lnTo>
                    <a:pt x="6772" y="7080"/>
                  </a:lnTo>
                  <a:lnTo>
                    <a:pt x="6697" y="7080"/>
                  </a:lnTo>
                  <a:lnTo>
                    <a:pt x="6468" y="7080"/>
                  </a:lnTo>
                  <a:close/>
                  <a:moveTo>
                    <a:pt x="8415" y="9141"/>
                  </a:moveTo>
                  <a:lnTo>
                    <a:pt x="8415" y="6660"/>
                  </a:lnTo>
                  <a:lnTo>
                    <a:pt x="9236" y="6660"/>
                  </a:lnTo>
                  <a:lnTo>
                    <a:pt x="9347" y="6660"/>
                  </a:lnTo>
                  <a:lnTo>
                    <a:pt x="9448" y="6662"/>
                  </a:lnTo>
                  <a:lnTo>
                    <a:pt x="9539" y="6665"/>
                  </a:lnTo>
                  <a:lnTo>
                    <a:pt x="9621" y="6669"/>
                  </a:lnTo>
                  <a:lnTo>
                    <a:pt x="9691" y="6675"/>
                  </a:lnTo>
                  <a:lnTo>
                    <a:pt x="9753" y="6681"/>
                  </a:lnTo>
                  <a:lnTo>
                    <a:pt x="9778" y="6685"/>
                  </a:lnTo>
                  <a:lnTo>
                    <a:pt x="9803" y="6688"/>
                  </a:lnTo>
                  <a:lnTo>
                    <a:pt x="9824" y="6693"/>
                  </a:lnTo>
                  <a:lnTo>
                    <a:pt x="9844" y="6697"/>
                  </a:lnTo>
                  <a:lnTo>
                    <a:pt x="9871" y="6705"/>
                  </a:lnTo>
                  <a:lnTo>
                    <a:pt x="9897" y="6713"/>
                  </a:lnTo>
                  <a:lnTo>
                    <a:pt x="9922" y="6722"/>
                  </a:lnTo>
                  <a:lnTo>
                    <a:pt x="9947" y="6734"/>
                  </a:lnTo>
                  <a:lnTo>
                    <a:pt x="9972" y="6745"/>
                  </a:lnTo>
                  <a:lnTo>
                    <a:pt x="9997" y="6757"/>
                  </a:lnTo>
                  <a:lnTo>
                    <a:pt x="10021" y="6771"/>
                  </a:lnTo>
                  <a:lnTo>
                    <a:pt x="10044" y="6785"/>
                  </a:lnTo>
                  <a:lnTo>
                    <a:pt x="10066" y="6801"/>
                  </a:lnTo>
                  <a:lnTo>
                    <a:pt x="10088" y="6819"/>
                  </a:lnTo>
                  <a:lnTo>
                    <a:pt x="10110" y="6836"/>
                  </a:lnTo>
                  <a:lnTo>
                    <a:pt x="10131" y="6855"/>
                  </a:lnTo>
                  <a:lnTo>
                    <a:pt x="10150" y="6874"/>
                  </a:lnTo>
                  <a:lnTo>
                    <a:pt x="10170" y="6895"/>
                  </a:lnTo>
                  <a:lnTo>
                    <a:pt x="10190" y="6917"/>
                  </a:lnTo>
                  <a:lnTo>
                    <a:pt x="10208" y="6940"/>
                  </a:lnTo>
                  <a:lnTo>
                    <a:pt x="10226" y="6964"/>
                  </a:lnTo>
                  <a:lnTo>
                    <a:pt x="10243" y="6988"/>
                  </a:lnTo>
                  <a:lnTo>
                    <a:pt x="10258" y="7014"/>
                  </a:lnTo>
                  <a:lnTo>
                    <a:pt x="10273" y="7040"/>
                  </a:lnTo>
                  <a:lnTo>
                    <a:pt x="10286" y="7067"/>
                  </a:lnTo>
                  <a:lnTo>
                    <a:pt x="10297" y="7095"/>
                  </a:lnTo>
                  <a:lnTo>
                    <a:pt x="10309" y="7124"/>
                  </a:lnTo>
                  <a:lnTo>
                    <a:pt x="10318" y="7154"/>
                  </a:lnTo>
                  <a:lnTo>
                    <a:pt x="10327" y="7185"/>
                  </a:lnTo>
                  <a:lnTo>
                    <a:pt x="10335" y="7216"/>
                  </a:lnTo>
                  <a:lnTo>
                    <a:pt x="10341" y="7248"/>
                  </a:lnTo>
                  <a:lnTo>
                    <a:pt x="10346" y="7282"/>
                  </a:lnTo>
                  <a:lnTo>
                    <a:pt x="10350" y="7316"/>
                  </a:lnTo>
                  <a:lnTo>
                    <a:pt x="10353" y="7351"/>
                  </a:lnTo>
                  <a:lnTo>
                    <a:pt x="10354" y="7386"/>
                  </a:lnTo>
                  <a:lnTo>
                    <a:pt x="10355" y="7422"/>
                  </a:lnTo>
                  <a:lnTo>
                    <a:pt x="10354" y="7451"/>
                  </a:lnTo>
                  <a:lnTo>
                    <a:pt x="10354" y="7479"/>
                  </a:lnTo>
                  <a:lnTo>
                    <a:pt x="10352" y="7506"/>
                  </a:lnTo>
                  <a:lnTo>
                    <a:pt x="10350" y="7533"/>
                  </a:lnTo>
                  <a:lnTo>
                    <a:pt x="10347" y="7559"/>
                  </a:lnTo>
                  <a:lnTo>
                    <a:pt x="10343" y="7584"/>
                  </a:lnTo>
                  <a:lnTo>
                    <a:pt x="10339" y="7609"/>
                  </a:lnTo>
                  <a:lnTo>
                    <a:pt x="10334" y="7634"/>
                  </a:lnTo>
                  <a:lnTo>
                    <a:pt x="10329" y="7658"/>
                  </a:lnTo>
                  <a:lnTo>
                    <a:pt x="10322" y="7680"/>
                  </a:lnTo>
                  <a:lnTo>
                    <a:pt x="10315" y="7703"/>
                  </a:lnTo>
                  <a:lnTo>
                    <a:pt x="10308" y="7725"/>
                  </a:lnTo>
                  <a:lnTo>
                    <a:pt x="10300" y="7747"/>
                  </a:lnTo>
                  <a:lnTo>
                    <a:pt x="10290" y="7767"/>
                  </a:lnTo>
                  <a:lnTo>
                    <a:pt x="10281" y="7787"/>
                  </a:lnTo>
                  <a:lnTo>
                    <a:pt x="10271" y="7807"/>
                  </a:lnTo>
                  <a:lnTo>
                    <a:pt x="10259" y="7827"/>
                  </a:lnTo>
                  <a:lnTo>
                    <a:pt x="10249" y="7845"/>
                  </a:lnTo>
                  <a:lnTo>
                    <a:pt x="10237" y="7864"/>
                  </a:lnTo>
                  <a:lnTo>
                    <a:pt x="10225" y="7881"/>
                  </a:lnTo>
                  <a:lnTo>
                    <a:pt x="10213" y="7898"/>
                  </a:lnTo>
                  <a:lnTo>
                    <a:pt x="10200" y="7915"/>
                  </a:lnTo>
                  <a:lnTo>
                    <a:pt x="10188" y="7931"/>
                  </a:lnTo>
                  <a:lnTo>
                    <a:pt x="10174" y="7947"/>
                  </a:lnTo>
                  <a:lnTo>
                    <a:pt x="10161" y="7961"/>
                  </a:lnTo>
                  <a:lnTo>
                    <a:pt x="10146" y="7976"/>
                  </a:lnTo>
                  <a:lnTo>
                    <a:pt x="10132" y="7990"/>
                  </a:lnTo>
                  <a:lnTo>
                    <a:pt x="10117" y="8004"/>
                  </a:lnTo>
                  <a:lnTo>
                    <a:pt x="10103" y="8016"/>
                  </a:lnTo>
                  <a:lnTo>
                    <a:pt x="10087" y="8029"/>
                  </a:lnTo>
                  <a:lnTo>
                    <a:pt x="10072" y="8041"/>
                  </a:lnTo>
                  <a:lnTo>
                    <a:pt x="10055" y="8052"/>
                  </a:lnTo>
                  <a:lnTo>
                    <a:pt x="10023" y="8073"/>
                  </a:lnTo>
                  <a:lnTo>
                    <a:pt x="9990" y="8093"/>
                  </a:lnTo>
                  <a:lnTo>
                    <a:pt x="9957" y="8110"/>
                  </a:lnTo>
                  <a:lnTo>
                    <a:pt x="9924" y="8126"/>
                  </a:lnTo>
                  <a:lnTo>
                    <a:pt x="9890" y="8140"/>
                  </a:lnTo>
                  <a:lnTo>
                    <a:pt x="9857" y="8152"/>
                  </a:lnTo>
                  <a:lnTo>
                    <a:pt x="9824" y="8162"/>
                  </a:lnTo>
                  <a:lnTo>
                    <a:pt x="9790" y="8169"/>
                  </a:lnTo>
                  <a:lnTo>
                    <a:pt x="9742" y="8179"/>
                  </a:lnTo>
                  <a:lnTo>
                    <a:pt x="9688" y="8186"/>
                  </a:lnTo>
                  <a:lnTo>
                    <a:pt x="9630" y="8192"/>
                  </a:lnTo>
                  <a:lnTo>
                    <a:pt x="9566" y="8196"/>
                  </a:lnTo>
                  <a:lnTo>
                    <a:pt x="9497" y="8200"/>
                  </a:lnTo>
                  <a:lnTo>
                    <a:pt x="9423" y="8204"/>
                  </a:lnTo>
                  <a:lnTo>
                    <a:pt x="9343" y="8205"/>
                  </a:lnTo>
                  <a:lnTo>
                    <a:pt x="9260" y="8206"/>
                  </a:lnTo>
                  <a:lnTo>
                    <a:pt x="8926" y="8206"/>
                  </a:lnTo>
                  <a:lnTo>
                    <a:pt x="8926" y="9141"/>
                  </a:lnTo>
                  <a:lnTo>
                    <a:pt x="8415" y="9141"/>
                  </a:lnTo>
                  <a:close/>
                  <a:moveTo>
                    <a:pt x="8926" y="7080"/>
                  </a:moveTo>
                  <a:lnTo>
                    <a:pt x="8926" y="7784"/>
                  </a:lnTo>
                  <a:lnTo>
                    <a:pt x="9206" y="7784"/>
                  </a:lnTo>
                  <a:lnTo>
                    <a:pt x="9278" y="7783"/>
                  </a:lnTo>
                  <a:lnTo>
                    <a:pt x="9344" y="7781"/>
                  </a:lnTo>
                  <a:lnTo>
                    <a:pt x="9405" y="7778"/>
                  </a:lnTo>
                  <a:lnTo>
                    <a:pt x="9458" y="7774"/>
                  </a:lnTo>
                  <a:lnTo>
                    <a:pt x="9483" y="7772"/>
                  </a:lnTo>
                  <a:lnTo>
                    <a:pt x="9506" y="7768"/>
                  </a:lnTo>
                  <a:lnTo>
                    <a:pt x="9528" y="7765"/>
                  </a:lnTo>
                  <a:lnTo>
                    <a:pt x="9547" y="7762"/>
                  </a:lnTo>
                  <a:lnTo>
                    <a:pt x="9565" y="7758"/>
                  </a:lnTo>
                  <a:lnTo>
                    <a:pt x="9582" y="7754"/>
                  </a:lnTo>
                  <a:lnTo>
                    <a:pt x="9597" y="7750"/>
                  </a:lnTo>
                  <a:lnTo>
                    <a:pt x="9611" y="7745"/>
                  </a:lnTo>
                  <a:lnTo>
                    <a:pt x="9636" y="7734"/>
                  </a:lnTo>
                  <a:lnTo>
                    <a:pt x="9658" y="7723"/>
                  </a:lnTo>
                  <a:lnTo>
                    <a:pt x="9681" y="7709"/>
                  </a:lnTo>
                  <a:lnTo>
                    <a:pt x="9701" y="7695"/>
                  </a:lnTo>
                  <a:lnTo>
                    <a:pt x="9720" y="7679"/>
                  </a:lnTo>
                  <a:lnTo>
                    <a:pt x="9738" y="7662"/>
                  </a:lnTo>
                  <a:lnTo>
                    <a:pt x="9755" y="7643"/>
                  </a:lnTo>
                  <a:lnTo>
                    <a:pt x="9770" y="7623"/>
                  </a:lnTo>
                  <a:lnTo>
                    <a:pt x="9784" y="7602"/>
                  </a:lnTo>
                  <a:lnTo>
                    <a:pt x="9796" y="7580"/>
                  </a:lnTo>
                  <a:lnTo>
                    <a:pt x="9805" y="7557"/>
                  </a:lnTo>
                  <a:lnTo>
                    <a:pt x="9814" y="7533"/>
                  </a:lnTo>
                  <a:lnTo>
                    <a:pt x="9820" y="7508"/>
                  </a:lnTo>
                  <a:lnTo>
                    <a:pt x="9824" y="7484"/>
                  </a:lnTo>
                  <a:lnTo>
                    <a:pt x="9827" y="7457"/>
                  </a:lnTo>
                  <a:lnTo>
                    <a:pt x="9828" y="7430"/>
                  </a:lnTo>
                  <a:lnTo>
                    <a:pt x="9828" y="7413"/>
                  </a:lnTo>
                  <a:lnTo>
                    <a:pt x="9827" y="7397"/>
                  </a:lnTo>
                  <a:lnTo>
                    <a:pt x="9825" y="7381"/>
                  </a:lnTo>
                  <a:lnTo>
                    <a:pt x="9823" y="7366"/>
                  </a:lnTo>
                  <a:lnTo>
                    <a:pt x="9820" y="7350"/>
                  </a:lnTo>
                  <a:lnTo>
                    <a:pt x="9817" y="7335"/>
                  </a:lnTo>
                  <a:lnTo>
                    <a:pt x="9813" y="7321"/>
                  </a:lnTo>
                  <a:lnTo>
                    <a:pt x="9807" y="7306"/>
                  </a:lnTo>
                  <a:lnTo>
                    <a:pt x="9802" y="7293"/>
                  </a:lnTo>
                  <a:lnTo>
                    <a:pt x="9796" y="7280"/>
                  </a:lnTo>
                  <a:lnTo>
                    <a:pt x="9790" y="7266"/>
                  </a:lnTo>
                  <a:lnTo>
                    <a:pt x="9783" y="7254"/>
                  </a:lnTo>
                  <a:lnTo>
                    <a:pt x="9774" y="7241"/>
                  </a:lnTo>
                  <a:lnTo>
                    <a:pt x="9766" y="7229"/>
                  </a:lnTo>
                  <a:lnTo>
                    <a:pt x="9757" y="7217"/>
                  </a:lnTo>
                  <a:lnTo>
                    <a:pt x="9746" y="7206"/>
                  </a:lnTo>
                  <a:lnTo>
                    <a:pt x="9736" y="7196"/>
                  </a:lnTo>
                  <a:lnTo>
                    <a:pt x="9726" y="7185"/>
                  </a:lnTo>
                  <a:lnTo>
                    <a:pt x="9715" y="7176"/>
                  </a:lnTo>
                  <a:lnTo>
                    <a:pt x="9704" y="7167"/>
                  </a:lnTo>
                  <a:lnTo>
                    <a:pt x="9691" y="7158"/>
                  </a:lnTo>
                  <a:lnTo>
                    <a:pt x="9680" y="7150"/>
                  </a:lnTo>
                  <a:lnTo>
                    <a:pt x="9668" y="7142"/>
                  </a:lnTo>
                  <a:lnTo>
                    <a:pt x="9655" y="7136"/>
                  </a:lnTo>
                  <a:lnTo>
                    <a:pt x="9642" y="7128"/>
                  </a:lnTo>
                  <a:lnTo>
                    <a:pt x="9628" y="7122"/>
                  </a:lnTo>
                  <a:lnTo>
                    <a:pt x="9615" y="7117"/>
                  </a:lnTo>
                  <a:lnTo>
                    <a:pt x="9600" y="7112"/>
                  </a:lnTo>
                  <a:lnTo>
                    <a:pt x="9587" y="7108"/>
                  </a:lnTo>
                  <a:lnTo>
                    <a:pt x="9571" y="7103"/>
                  </a:lnTo>
                  <a:lnTo>
                    <a:pt x="9557" y="7099"/>
                  </a:lnTo>
                  <a:lnTo>
                    <a:pt x="9541" y="7096"/>
                  </a:lnTo>
                  <a:lnTo>
                    <a:pt x="9515" y="7093"/>
                  </a:lnTo>
                  <a:lnTo>
                    <a:pt x="9484" y="7089"/>
                  </a:lnTo>
                  <a:lnTo>
                    <a:pt x="9447" y="7086"/>
                  </a:lnTo>
                  <a:lnTo>
                    <a:pt x="9404" y="7084"/>
                  </a:lnTo>
                  <a:lnTo>
                    <a:pt x="9355" y="7082"/>
                  </a:lnTo>
                  <a:lnTo>
                    <a:pt x="9300" y="7081"/>
                  </a:lnTo>
                  <a:lnTo>
                    <a:pt x="9240" y="7080"/>
                  </a:lnTo>
                  <a:lnTo>
                    <a:pt x="9174" y="7080"/>
                  </a:lnTo>
                  <a:lnTo>
                    <a:pt x="8926" y="7080"/>
                  </a:lnTo>
                  <a:close/>
                  <a:moveTo>
                    <a:pt x="10198" y="1943"/>
                  </a:moveTo>
                  <a:lnTo>
                    <a:pt x="10198" y="2033"/>
                  </a:lnTo>
                  <a:lnTo>
                    <a:pt x="10198" y="2123"/>
                  </a:lnTo>
                  <a:lnTo>
                    <a:pt x="10198" y="2212"/>
                  </a:lnTo>
                  <a:lnTo>
                    <a:pt x="10198" y="2302"/>
                  </a:lnTo>
                  <a:lnTo>
                    <a:pt x="10198" y="2392"/>
                  </a:lnTo>
                  <a:lnTo>
                    <a:pt x="10198" y="2482"/>
                  </a:lnTo>
                  <a:lnTo>
                    <a:pt x="10198" y="2572"/>
                  </a:lnTo>
                  <a:lnTo>
                    <a:pt x="10198" y="2662"/>
                  </a:lnTo>
                  <a:lnTo>
                    <a:pt x="10198" y="2752"/>
                  </a:lnTo>
                  <a:lnTo>
                    <a:pt x="10198" y="2843"/>
                  </a:lnTo>
                  <a:lnTo>
                    <a:pt x="10198" y="2934"/>
                  </a:lnTo>
                  <a:lnTo>
                    <a:pt x="10198" y="3024"/>
                  </a:lnTo>
                  <a:lnTo>
                    <a:pt x="10198" y="3114"/>
                  </a:lnTo>
                  <a:lnTo>
                    <a:pt x="10198" y="3204"/>
                  </a:lnTo>
                  <a:lnTo>
                    <a:pt x="10198" y="3295"/>
                  </a:lnTo>
                  <a:lnTo>
                    <a:pt x="10198" y="3385"/>
                  </a:lnTo>
                  <a:lnTo>
                    <a:pt x="9986" y="3234"/>
                  </a:lnTo>
                  <a:lnTo>
                    <a:pt x="9769" y="3094"/>
                  </a:lnTo>
                  <a:lnTo>
                    <a:pt x="9551" y="2967"/>
                  </a:lnTo>
                  <a:lnTo>
                    <a:pt x="9328" y="2851"/>
                  </a:lnTo>
                  <a:lnTo>
                    <a:pt x="9102" y="2746"/>
                  </a:lnTo>
                  <a:lnTo>
                    <a:pt x="8875" y="2652"/>
                  </a:lnTo>
                  <a:lnTo>
                    <a:pt x="8645" y="2569"/>
                  </a:lnTo>
                  <a:lnTo>
                    <a:pt x="8414" y="2498"/>
                  </a:lnTo>
                  <a:lnTo>
                    <a:pt x="8182" y="2437"/>
                  </a:lnTo>
                  <a:lnTo>
                    <a:pt x="7949" y="2385"/>
                  </a:lnTo>
                  <a:lnTo>
                    <a:pt x="7715" y="2344"/>
                  </a:lnTo>
                  <a:lnTo>
                    <a:pt x="7482" y="2313"/>
                  </a:lnTo>
                  <a:lnTo>
                    <a:pt x="7248" y="2293"/>
                  </a:lnTo>
                  <a:lnTo>
                    <a:pt x="7016" y="2280"/>
                  </a:lnTo>
                  <a:lnTo>
                    <a:pt x="6784" y="2278"/>
                  </a:lnTo>
                  <a:lnTo>
                    <a:pt x="6553" y="2284"/>
                  </a:lnTo>
                  <a:lnTo>
                    <a:pt x="6325" y="2300"/>
                  </a:lnTo>
                  <a:lnTo>
                    <a:pt x="6098" y="2325"/>
                  </a:lnTo>
                  <a:lnTo>
                    <a:pt x="5873" y="2357"/>
                  </a:lnTo>
                  <a:lnTo>
                    <a:pt x="5653" y="2398"/>
                  </a:lnTo>
                  <a:lnTo>
                    <a:pt x="5434" y="2448"/>
                  </a:lnTo>
                  <a:lnTo>
                    <a:pt x="5220" y="2505"/>
                  </a:lnTo>
                  <a:lnTo>
                    <a:pt x="5009" y="2569"/>
                  </a:lnTo>
                  <a:lnTo>
                    <a:pt x="4803" y="2642"/>
                  </a:lnTo>
                  <a:lnTo>
                    <a:pt x="4601" y="2720"/>
                  </a:lnTo>
                  <a:lnTo>
                    <a:pt x="4404" y="2807"/>
                  </a:lnTo>
                  <a:lnTo>
                    <a:pt x="4213" y="2901"/>
                  </a:lnTo>
                  <a:lnTo>
                    <a:pt x="4027" y="3001"/>
                  </a:lnTo>
                  <a:lnTo>
                    <a:pt x="3848" y="3107"/>
                  </a:lnTo>
                  <a:lnTo>
                    <a:pt x="3675" y="3220"/>
                  </a:lnTo>
                  <a:lnTo>
                    <a:pt x="3509" y="3339"/>
                  </a:lnTo>
                  <a:lnTo>
                    <a:pt x="3351" y="3463"/>
                  </a:lnTo>
                  <a:lnTo>
                    <a:pt x="3176" y="3603"/>
                  </a:lnTo>
                  <a:lnTo>
                    <a:pt x="3010" y="3747"/>
                  </a:lnTo>
                  <a:lnTo>
                    <a:pt x="2854" y="3893"/>
                  </a:lnTo>
                  <a:lnTo>
                    <a:pt x="2706" y="4041"/>
                  </a:lnTo>
                  <a:lnTo>
                    <a:pt x="2568" y="4191"/>
                  </a:lnTo>
                  <a:lnTo>
                    <a:pt x="2437" y="4345"/>
                  </a:lnTo>
                  <a:lnTo>
                    <a:pt x="2316" y="4498"/>
                  </a:lnTo>
                  <a:lnTo>
                    <a:pt x="2202" y="4653"/>
                  </a:lnTo>
                  <a:lnTo>
                    <a:pt x="2097" y="4809"/>
                  </a:lnTo>
                  <a:lnTo>
                    <a:pt x="1998" y="4965"/>
                  </a:lnTo>
                  <a:lnTo>
                    <a:pt x="1907" y="5122"/>
                  </a:lnTo>
                  <a:lnTo>
                    <a:pt x="1823" y="5278"/>
                  </a:lnTo>
                  <a:lnTo>
                    <a:pt x="1745" y="5433"/>
                  </a:lnTo>
                  <a:lnTo>
                    <a:pt x="1675" y="5589"/>
                  </a:lnTo>
                  <a:lnTo>
                    <a:pt x="1610" y="5742"/>
                  </a:lnTo>
                  <a:lnTo>
                    <a:pt x="1552" y="5894"/>
                  </a:lnTo>
                  <a:lnTo>
                    <a:pt x="1499" y="6045"/>
                  </a:lnTo>
                  <a:lnTo>
                    <a:pt x="1451" y="6194"/>
                  </a:lnTo>
                  <a:lnTo>
                    <a:pt x="1409" y="6339"/>
                  </a:lnTo>
                  <a:lnTo>
                    <a:pt x="1371" y="6482"/>
                  </a:lnTo>
                  <a:lnTo>
                    <a:pt x="1339" y="6622"/>
                  </a:lnTo>
                  <a:lnTo>
                    <a:pt x="1310" y="6758"/>
                  </a:lnTo>
                  <a:lnTo>
                    <a:pt x="1287" y="6891"/>
                  </a:lnTo>
                  <a:lnTo>
                    <a:pt x="1267" y="7020"/>
                  </a:lnTo>
                  <a:lnTo>
                    <a:pt x="1250" y="7144"/>
                  </a:lnTo>
                  <a:lnTo>
                    <a:pt x="1237" y="7263"/>
                  </a:lnTo>
                  <a:lnTo>
                    <a:pt x="1227" y="7378"/>
                  </a:lnTo>
                  <a:lnTo>
                    <a:pt x="1220" y="7487"/>
                  </a:lnTo>
                  <a:lnTo>
                    <a:pt x="1216" y="7589"/>
                  </a:lnTo>
                  <a:lnTo>
                    <a:pt x="1214" y="7687"/>
                  </a:lnTo>
                  <a:lnTo>
                    <a:pt x="1214" y="7778"/>
                  </a:lnTo>
                  <a:lnTo>
                    <a:pt x="1216" y="7862"/>
                  </a:lnTo>
                  <a:lnTo>
                    <a:pt x="1216" y="8095"/>
                  </a:lnTo>
                  <a:lnTo>
                    <a:pt x="1216" y="8329"/>
                  </a:lnTo>
                  <a:lnTo>
                    <a:pt x="1216" y="8563"/>
                  </a:lnTo>
                  <a:lnTo>
                    <a:pt x="1216" y="8796"/>
                  </a:lnTo>
                  <a:lnTo>
                    <a:pt x="1216" y="9030"/>
                  </a:lnTo>
                  <a:lnTo>
                    <a:pt x="1216" y="9264"/>
                  </a:lnTo>
                  <a:lnTo>
                    <a:pt x="1216" y="9500"/>
                  </a:lnTo>
                  <a:lnTo>
                    <a:pt x="1216" y="9734"/>
                  </a:lnTo>
                  <a:lnTo>
                    <a:pt x="1216" y="9968"/>
                  </a:lnTo>
                  <a:lnTo>
                    <a:pt x="1216" y="10202"/>
                  </a:lnTo>
                  <a:lnTo>
                    <a:pt x="1216" y="10437"/>
                  </a:lnTo>
                  <a:lnTo>
                    <a:pt x="1216" y="10671"/>
                  </a:lnTo>
                  <a:lnTo>
                    <a:pt x="1216" y="10906"/>
                  </a:lnTo>
                  <a:lnTo>
                    <a:pt x="1216" y="11140"/>
                  </a:lnTo>
                  <a:lnTo>
                    <a:pt x="1216" y="11376"/>
                  </a:lnTo>
                  <a:lnTo>
                    <a:pt x="1216" y="11610"/>
                  </a:lnTo>
                  <a:lnTo>
                    <a:pt x="1094" y="11389"/>
                  </a:lnTo>
                  <a:lnTo>
                    <a:pt x="977" y="11179"/>
                  </a:lnTo>
                  <a:lnTo>
                    <a:pt x="920" y="11078"/>
                  </a:lnTo>
                  <a:lnTo>
                    <a:pt x="865" y="10979"/>
                  </a:lnTo>
                  <a:lnTo>
                    <a:pt x="811" y="10880"/>
                  </a:lnTo>
                  <a:lnTo>
                    <a:pt x="759" y="10784"/>
                  </a:lnTo>
                  <a:lnTo>
                    <a:pt x="709" y="10688"/>
                  </a:lnTo>
                  <a:lnTo>
                    <a:pt x="660" y="10592"/>
                  </a:lnTo>
                  <a:lnTo>
                    <a:pt x="612" y="10496"/>
                  </a:lnTo>
                  <a:lnTo>
                    <a:pt x="567" y="10401"/>
                  </a:lnTo>
                  <a:lnTo>
                    <a:pt x="522" y="10303"/>
                  </a:lnTo>
                  <a:lnTo>
                    <a:pt x="480" y="10206"/>
                  </a:lnTo>
                  <a:lnTo>
                    <a:pt x="438" y="10107"/>
                  </a:lnTo>
                  <a:lnTo>
                    <a:pt x="399" y="10006"/>
                  </a:lnTo>
                  <a:lnTo>
                    <a:pt x="360" y="9904"/>
                  </a:lnTo>
                  <a:lnTo>
                    <a:pt x="324" y="9798"/>
                  </a:lnTo>
                  <a:lnTo>
                    <a:pt x="289" y="9689"/>
                  </a:lnTo>
                  <a:lnTo>
                    <a:pt x="257" y="9578"/>
                  </a:lnTo>
                  <a:lnTo>
                    <a:pt x="226" y="9463"/>
                  </a:lnTo>
                  <a:lnTo>
                    <a:pt x="196" y="9344"/>
                  </a:lnTo>
                  <a:lnTo>
                    <a:pt x="168" y="9221"/>
                  </a:lnTo>
                  <a:lnTo>
                    <a:pt x="142" y="9093"/>
                  </a:lnTo>
                  <a:lnTo>
                    <a:pt x="118" y="8961"/>
                  </a:lnTo>
                  <a:lnTo>
                    <a:pt x="95" y="8822"/>
                  </a:lnTo>
                  <a:lnTo>
                    <a:pt x="75" y="8678"/>
                  </a:lnTo>
                  <a:lnTo>
                    <a:pt x="56" y="8529"/>
                  </a:lnTo>
                  <a:lnTo>
                    <a:pt x="39" y="8372"/>
                  </a:lnTo>
                  <a:lnTo>
                    <a:pt x="25" y="8210"/>
                  </a:lnTo>
                  <a:lnTo>
                    <a:pt x="11" y="8039"/>
                  </a:lnTo>
                  <a:lnTo>
                    <a:pt x="0" y="7862"/>
                  </a:lnTo>
                  <a:lnTo>
                    <a:pt x="10" y="7552"/>
                  </a:lnTo>
                  <a:lnTo>
                    <a:pt x="32" y="7253"/>
                  </a:lnTo>
                  <a:lnTo>
                    <a:pt x="64" y="6963"/>
                  </a:lnTo>
                  <a:lnTo>
                    <a:pt x="106" y="6682"/>
                  </a:lnTo>
                  <a:lnTo>
                    <a:pt x="157" y="6410"/>
                  </a:lnTo>
                  <a:lnTo>
                    <a:pt x="218" y="6148"/>
                  </a:lnTo>
                  <a:lnTo>
                    <a:pt x="286" y="5894"/>
                  </a:lnTo>
                  <a:lnTo>
                    <a:pt x="363" y="5650"/>
                  </a:lnTo>
                  <a:lnTo>
                    <a:pt x="446" y="5414"/>
                  </a:lnTo>
                  <a:lnTo>
                    <a:pt x="538" y="5186"/>
                  </a:lnTo>
                  <a:lnTo>
                    <a:pt x="635" y="4966"/>
                  </a:lnTo>
                  <a:lnTo>
                    <a:pt x="739" y="4755"/>
                  </a:lnTo>
                  <a:lnTo>
                    <a:pt x="848" y="4552"/>
                  </a:lnTo>
                  <a:lnTo>
                    <a:pt x="962" y="4357"/>
                  </a:lnTo>
                  <a:lnTo>
                    <a:pt x="1081" y="4169"/>
                  </a:lnTo>
                  <a:lnTo>
                    <a:pt x="1205" y="3989"/>
                  </a:lnTo>
                  <a:lnTo>
                    <a:pt x="1332" y="3816"/>
                  </a:lnTo>
                  <a:lnTo>
                    <a:pt x="1463" y="3652"/>
                  </a:lnTo>
                  <a:lnTo>
                    <a:pt x="1595" y="3493"/>
                  </a:lnTo>
                  <a:lnTo>
                    <a:pt x="1731" y="3342"/>
                  </a:lnTo>
                  <a:lnTo>
                    <a:pt x="1868" y="3198"/>
                  </a:lnTo>
                  <a:lnTo>
                    <a:pt x="2006" y="3060"/>
                  </a:lnTo>
                  <a:lnTo>
                    <a:pt x="2146" y="2929"/>
                  </a:lnTo>
                  <a:lnTo>
                    <a:pt x="2286" y="2804"/>
                  </a:lnTo>
                  <a:lnTo>
                    <a:pt x="2426" y="2686"/>
                  </a:lnTo>
                  <a:lnTo>
                    <a:pt x="2565" y="2574"/>
                  </a:lnTo>
                  <a:lnTo>
                    <a:pt x="2704" y="2468"/>
                  </a:lnTo>
                  <a:lnTo>
                    <a:pt x="2840" y="2367"/>
                  </a:lnTo>
                  <a:lnTo>
                    <a:pt x="2975" y="2273"/>
                  </a:lnTo>
                  <a:lnTo>
                    <a:pt x="3108" y="2183"/>
                  </a:lnTo>
                  <a:lnTo>
                    <a:pt x="3237" y="2100"/>
                  </a:lnTo>
                  <a:lnTo>
                    <a:pt x="3363" y="2021"/>
                  </a:lnTo>
                  <a:lnTo>
                    <a:pt x="3554" y="1920"/>
                  </a:lnTo>
                  <a:lnTo>
                    <a:pt x="3748" y="1824"/>
                  </a:lnTo>
                  <a:lnTo>
                    <a:pt x="3944" y="1734"/>
                  </a:lnTo>
                  <a:lnTo>
                    <a:pt x="4140" y="1649"/>
                  </a:lnTo>
                  <a:lnTo>
                    <a:pt x="4339" y="1569"/>
                  </a:lnTo>
                  <a:lnTo>
                    <a:pt x="4540" y="1496"/>
                  </a:lnTo>
                  <a:lnTo>
                    <a:pt x="4742" y="1429"/>
                  </a:lnTo>
                  <a:lnTo>
                    <a:pt x="4946" y="1366"/>
                  </a:lnTo>
                  <a:lnTo>
                    <a:pt x="5152" y="1309"/>
                  </a:lnTo>
                  <a:lnTo>
                    <a:pt x="5360" y="1260"/>
                  </a:lnTo>
                  <a:lnTo>
                    <a:pt x="5569" y="1216"/>
                  </a:lnTo>
                  <a:lnTo>
                    <a:pt x="5778" y="1179"/>
                  </a:lnTo>
                  <a:lnTo>
                    <a:pt x="5990" y="1148"/>
                  </a:lnTo>
                  <a:lnTo>
                    <a:pt x="6203" y="1123"/>
                  </a:lnTo>
                  <a:lnTo>
                    <a:pt x="6417" y="1105"/>
                  </a:lnTo>
                  <a:lnTo>
                    <a:pt x="6633" y="1095"/>
                  </a:lnTo>
                  <a:lnTo>
                    <a:pt x="6849" y="1091"/>
                  </a:lnTo>
                  <a:lnTo>
                    <a:pt x="7067" y="1094"/>
                  </a:lnTo>
                  <a:lnTo>
                    <a:pt x="7285" y="1104"/>
                  </a:lnTo>
                  <a:lnTo>
                    <a:pt x="7505" y="1122"/>
                  </a:lnTo>
                  <a:lnTo>
                    <a:pt x="7725" y="1147"/>
                  </a:lnTo>
                  <a:lnTo>
                    <a:pt x="7947" y="1180"/>
                  </a:lnTo>
                  <a:lnTo>
                    <a:pt x="8169" y="1219"/>
                  </a:lnTo>
                  <a:lnTo>
                    <a:pt x="8393" y="1267"/>
                  </a:lnTo>
                  <a:lnTo>
                    <a:pt x="8616" y="1323"/>
                  </a:lnTo>
                  <a:lnTo>
                    <a:pt x="8840" y="1387"/>
                  </a:lnTo>
                  <a:lnTo>
                    <a:pt x="9066" y="1459"/>
                  </a:lnTo>
                  <a:lnTo>
                    <a:pt x="9292" y="1538"/>
                  </a:lnTo>
                  <a:lnTo>
                    <a:pt x="9517" y="1627"/>
                  </a:lnTo>
                  <a:lnTo>
                    <a:pt x="9744" y="1724"/>
                  </a:lnTo>
                  <a:lnTo>
                    <a:pt x="9971" y="1829"/>
                  </a:lnTo>
                  <a:lnTo>
                    <a:pt x="10198" y="1943"/>
                  </a:lnTo>
                  <a:close/>
                  <a:moveTo>
                    <a:pt x="3367" y="12127"/>
                  </a:moveTo>
                  <a:lnTo>
                    <a:pt x="3367" y="12215"/>
                  </a:lnTo>
                  <a:lnTo>
                    <a:pt x="3367" y="12304"/>
                  </a:lnTo>
                  <a:lnTo>
                    <a:pt x="3367" y="12392"/>
                  </a:lnTo>
                  <a:lnTo>
                    <a:pt x="3367" y="12481"/>
                  </a:lnTo>
                  <a:lnTo>
                    <a:pt x="3367" y="12570"/>
                  </a:lnTo>
                  <a:lnTo>
                    <a:pt x="3367" y="12658"/>
                  </a:lnTo>
                  <a:lnTo>
                    <a:pt x="3367" y="12747"/>
                  </a:lnTo>
                  <a:lnTo>
                    <a:pt x="3367" y="12836"/>
                  </a:lnTo>
                  <a:lnTo>
                    <a:pt x="3367" y="12925"/>
                  </a:lnTo>
                  <a:lnTo>
                    <a:pt x="3367" y="13014"/>
                  </a:lnTo>
                  <a:lnTo>
                    <a:pt x="3367" y="13105"/>
                  </a:lnTo>
                  <a:lnTo>
                    <a:pt x="3367" y="13194"/>
                  </a:lnTo>
                  <a:lnTo>
                    <a:pt x="3367" y="13283"/>
                  </a:lnTo>
                  <a:lnTo>
                    <a:pt x="3367" y="13372"/>
                  </a:lnTo>
                  <a:lnTo>
                    <a:pt x="3367" y="13462"/>
                  </a:lnTo>
                  <a:lnTo>
                    <a:pt x="3367" y="13551"/>
                  </a:lnTo>
                  <a:lnTo>
                    <a:pt x="3586" y="13670"/>
                  </a:lnTo>
                  <a:lnTo>
                    <a:pt x="3806" y="13780"/>
                  </a:lnTo>
                  <a:lnTo>
                    <a:pt x="4028" y="13882"/>
                  </a:lnTo>
                  <a:lnTo>
                    <a:pt x="4251" y="13975"/>
                  </a:lnTo>
                  <a:lnTo>
                    <a:pt x="4476" y="14059"/>
                  </a:lnTo>
                  <a:lnTo>
                    <a:pt x="4701" y="14135"/>
                  </a:lnTo>
                  <a:lnTo>
                    <a:pt x="4927" y="14204"/>
                  </a:lnTo>
                  <a:lnTo>
                    <a:pt x="5153" y="14263"/>
                  </a:lnTo>
                  <a:lnTo>
                    <a:pt x="5380" y="14315"/>
                  </a:lnTo>
                  <a:lnTo>
                    <a:pt x="5607" y="14359"/>
                  </a:lnTo>
                  <a:lnTo>
                    <a:pt x="5834" y="14395"/>
                  </a:lnTo>
                  <a:lnTo>
                    <a:pt x="6060" y="14424"/>
                  </a:lnTo>
                  <a:lnTo>
                    <a:pt x="6286" y="14445"/>
                  </a:lnTo>
                  <a:lnTo>
                    <a:pt x="6510" y="14460"/>
                  </a:lnTo>
                  <a:lnTo>
                    <a:pt x="6735" y="14466"/>
                  </a:lnTo>
                  <a:lnTo>
                    <a:pt x="6958" y="14466"/>
                  </a:lnTo>
                  <a:lnTo>
                    <a:pt x="7180" y="14459"/>
                  </a:lnTo>
                  <a:lnTo>
                    <a:pt x="7399" y="14444"/>
                  </a:lnTo>
                  <a:lnTo>
                    <a:pt x="7618" y="14423"/>
                  </a:lnTo>
                  <a:lnTo>
                    <a:pt x="7834" y="14395"/>
                  </a:lnTo>
                  <a:lnTo>
                    <a:pt x="8049" y="14361"/>
                  </a:lnTo>
                  <a:lnTo>
                    <a:pt x="8260" y="14321"/>
                  </a:lnTo>
                  <a:lnTo>
                    <a:pt x="8469" y="14274"/>
                  </a:lnTo>
                  <a:lnTo>
                    <a:pt x="8675" y="14221"/>
                  </a:lnTo>
                  <a:lnTo>
                    <a:pt x="8879" y="14162"/>
                  </a:lnTo>
                  <a:lnTo>
                    <a:pt x="9079" y="14098"/>
                  </a:lnTo>
                  <a:lnTo>
                    <a:pt x="9276" y="14028"/>
                  </a:lnTo>
                  <a:lnTo>
                    <a:pt x="9470" y="13951"/>
                  </a:lnTo>
                  <a:lnTo>
                    <a:pt x="9658" y="13869"/>
                  </a:lnTo>
                  <a:lnTo>
                    <a:pt x="9844" y="13782"/>
                  </a:lnTo>
                  <a:lnTo>
                    <a:pt x="10025" y="13690"/>
                  </a:lnTo>
                  <a:lnTo>
                    <a:pt x="10202" y="13593"/>
                  </a:lnTo>
                  <a:lnTo>
                    <a:pt x="10202" y="13580"/>
                  </a:lnTo>
                  <a:lnTo>
                    <a:pt x="10202" y="13545"/>
                  </a:lnTo>
                  <a:lnTo>
                    <a:pt x="10202" y="13489"/>
                  </a:lnTo>
                  <a:lnTo>
                    <a:pt x="10202" y="13416"/>
                  </a:lnTo>
                  <a:lnTo>
                    <a:pt x="10202" y="13328"/>
                  </a:lnTo>
                  <a:lnTo>
                    <a:pt x="10202" y="13229"/>
                  </a:lnTo>
                  <a:lnTo>
                    <a:pt x="10202" y="13121"/>
                  </a:lnTo>
                  <a:lnTo>
                    <a:pt x="10202" y="13006"/>
                  </a:lnTo>
                  <a:lnTo>
                    <a:pt x="10202" y="12889"/>
                  </a:lnTo>
                  <a:lnTo>
                    <a:pt x="10202" y="12771"/>
                  </a:lnTo>
                  <a:lnTo>
                    <a:pt x="10202" y="12655"/>
                  </a:lnTo>
                  <a:lnTo>
                    <a:pt x="10202" y="12544"/>
                  </a:lnTo>
                  <a:lnTo>
                    <a:pt x="10202" y="12442"/>
                  </a:lnTo>
                  <a:lnTo>
                    <a:pt x="10202" y="12350"/>
                  </a:lnTo>
                  <a:lnTo>
                    <a:pt x="10202" y="12272"/>
                  </a:lnTo>
                  <a:lnTo>
                    <a:pt x="10202" y="12211"/>
                  </a:lnTo>
                  <a:lnTo>
                    <a:pt x="10034" y="12324"/>
                  </a:lnTo>
                  <a:lnTo>
                    <a:pt x="9860" y="12431"/>
                  </a:lnTo>
                  <a:lnTo>
                    <a:pt x="9682" y="12535"/>
                  </a:lnTo>
                  <a:lnTo>
                    <a:pt x="9498" y="12632"/>
                  </a:lnTo>
                  <a:lnTo>
                    <a:pt x="9308" y="12724"/>
                  </a:lnTo>
                  <a:lnTo>
                    <a:pt x="9115" y="12810"/>
                  </a:lnTo>
                  <a:lnTo>
                    <a:pt x="8916" y="12890"/>
                  </a:lnTo>
                  <a:lnTo>
                    <a:pt x="8714" y="12964"/>
                  </a:lnTo>
                  <a:lnTo>
                    <a:pt x="8507" y="13031"/>
                  </a:lnTo>
                  <a:lnTo>
                    <a:pt x="8297" y="13090"/>
                  </a:lnTo>
                  <a:lnTo>
                    <a:pt x="8084" y="13143"/>
                  </a:lnTo>
                  <a:lnTo>
                    <a:pt x="7868" y="13187"/>
                  </a:lnTo>
                  <a:lnTo>
                    <a:pt x="7650" y="13225"/>
                  </a:lnTo>
                  <a:lnTo>
                    <a:pt x="7429" y="13255"/>
                  </a:lnTo>
                  <a:lnTo>
                    <a:pt x="7205" y="13276"/>
                  </a:lnTo>
                  <a:lnTo>
                    <a:pt x="6981" y="13288"/>
                  </a:lnTo>
                  <a:lnTo>
                    <a:pt x="6754" y="13292"/>
                  </a:lnTo>
                  <a:lnTo>
                    <a:pt x="6526" y="13287"/>
                  </a:lnTo>
                  <a:lnTo>
                    <a:pt x="6298" y="13272"/>
                  </a:lnTo>
                  <a:lnTo>
                    <a:pt x="6068" y="13249"/>
                  </a:lnTo>
                  <a:lnTo>
                    <a:pt x="5838" y="13214"/>
                  </a:lnTo>
                  <a:lnTo>
                    <a:pt x="5609" y="13171"/>
                  </a:lnTo>
                  <a:lnTo>
                    <a:pt x="5379" y="13117"/>
                  </a:lnTo>
                  <a:lnTo>
                    <a:pt x="5150" y="13053"/>
                  </a:lnTo>
                  <a:lnTo>
                    <a:pt x="4921" y="12977"/>
                  </a:lnTo>
                  <a:lnTo>
                    <a:pt x="4693" y="12890"/>
                  </a:lnTo>
                  <a:lnTo>
                    <a:pt x="4468" y="12793"/>
                  </a:lnTo>
                  <a:lnTo>
                    <a:pt x="4243" y="12684"/>
                  </a:lnTo>
                  <a:lnTo>
                    <a:pt x="4020" y="12563"/>
                  </a:lnTo>
                  <a:lnTo>
                    <a:pt x="3801" y="12430"/>
                  </a:lnTo>
                  <a:lnTo>
                    <a:pt x="3582" y="12284"/>
                  </a:lnTo>
                  <a:lnTo>
                    <a:pt x="3367" y="12127"/>
                  </a:lnTo>
                  <a:close/>
                </a:path>
              </a:pathLst>
            </a:custGeom>
            <a:solidFill>
              <a:srgbClr val="D498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2" name="Freeform 5"/>
            <p:cNvSpPr>
              <a:spLocks noEditPoints="1"/>
            </p:cNvSpPr>
            <p:nvPr userDrawn="1"/>
          </p:nvSpPr>
          <p:spPr bwMode="auto">
            <a:xfrm>
              <a:off x="8001024" y="5056879"/>
              <a:ext cx="929566" cy="1285737"/>
            </a:xfrm>
            <a:custGeom>
              <a:avLst/>
              <a:gdLst>
                <a:gd name="T0" fmla="*/ 2147483647 w 11960"/>
                <a:gd name="T1" fmla="*/ 2147483647 h 16575"/>
                <a:gd name="T2" fmla="*/ 2147483647 w 11960"/>
                <a:gd name="T3" fmla="*/ 2147483647 h 16575"/>
                <a:gd name="T4" fmla="*/ 2147483647 w 11960"/>
                <a:gd name="T5" fmla="*/ 2147483647 h 16575"/>
                <a:gd name="T6" fmla="*/ 2147483647 w 11960"/>
                <a:gd name="T7" fmla="*/ 2147483647 h 16575"/>
                <a:gd name="T8" fmla="*/ 2147483647 w 11960"/>
                <a:gd name="T9" fmla="*/ 2147483647 h 16575"/>
                <a:gd name="T10" fmla="*/ 2147483647 w 11960"/>
                <a:gd name="T11" fmla="*/ 2147483647 h 16575"/>
                <a:gd name="T12" fmla="*/ 2147483647 w 11960"/>
                <a:gd name="T13" fmla="*/ 2147483647 h 16575"/>
                <a:gd name="T14" fmla="*/ 2147483647 w 11960"/>
                <a:gd name="T15" fmla="*/ 2147483647 h 16575"/>
                <a:gd name="T16" fmla="*/ 2147483647 w 11960"/>
                <a:gd name="T17" fmla="*/ 2147483647 h 16575"/>
                <a:gd name="T18" fmla="*/ 2147483647 w 11960"/>
                <a:gd name="T19" fmla="*/ 2147483647 h 16575"/>
                <a:gd name="T20" fmla="*/ 2147483647 w 11960"/>
                <a:gd name="T21" fmla="*/ 2147483647 h 16575"/>
                <a:gd name="T22" fmla="*/ 2147483647 w 11960"/>
                <a:gd name="T23" fmla="*/ 2147483647 h 16575"/>
                <a:gd name="T24" fmla="*/ 2147483647 w 11960"/>
                <a:gd name="T25" fmla="*/ 2147483647 h 16575"/>
                <a:gd name="T26" fmla="*/ 2147483647 w 11960"/>
                <a:gd name="T27" fmla="*/ 0 h 16575"/>
                <a:gd name="T28" fmla="*/ 2147483647 w 11960"/>
                <a:gd name="T29" fmla="*/ 2147483647 h 16575"/>
                <a:gd name="T30" fmla="*/ 2147483647 w 11960"/>
                <a:gd name="T31" fmla="*/ 2147483647 h 16575"/>
                <a:gd name="T32" fmla="*/ 2147483647 w 11960"/>
                <a:gd name="T33" fmla="*/ 2147483647 h 16575"/>
                <a:gd name="T34" fmla="*/ 2147483647 w 11960"/>
                <a:gd name="T35" fmla="*/ 2147483647 h 16575"/>
                <a:gd name="T36" fmla="*/ 2147483647 w 11960"/>
                <a:gd name="T37" fmla="*/ 2147483647 h 16575"/>
                <a:gd name="T38" fmla="*/ 2147483647 w 11960"/>
                <a:gd name="T39" fmla="*/ 2147483647 h 16575"/>
                <a:gd name="T40" fmla="*/ 2147483647 w 11960"/>
                <a:gd name="T41" fmla="*/ 2147483647 h 16575"/>
                <a:gd name="T42" fmla="*/ 2147483647 w 11960"/>
                <a:gd name="T43" fmla="*/ 2147483647 h 16575"/>
                <a:gd name="T44" fmla="*/ 2147483647 w 11960"/>
                <a:gd name="T45" fmla="*/ 2147483647 h 16575"/>
                <a:gd name="T46" fmla="*/ 2147483647 w 11960"/>
                <a:gd name="T47" fmla="*/ 2147483647 h 16575"/>
                <a:gd name="T48" fmla="*/ 2147483647 w 11960"/>
                <a:gd name="T49" fmla="*/ 2147483647 h 16575"/>
                <a:gd name="T50" fmla="*/ 2147483647 w 11960"/>
                <a:gd name="T51" fmla="*/ 2147483647 h 16575"/>
                <a:gd name="T52" fmla="*/ 2147483647 w 11960"/>
                <a:gd name="T53" fmla="*/ 2147483647 h 16575"/>
                <a:gd name="T54" fmla="*/ 2147483647 w 11960"/>
                <a:gd name="T55" fmla="*/ 2147483647 h 16575"/>
                <a:gd name="T56" fmla="*/ 2147483647 w 11960"/>
                <a:gd name="T57" fmla="*/ 2147483647 h 16575"/>
                <a:gd name="T58" fmla="*/ 2147483647 w 11960"/>
                <a:gd name="T59" fmla="*/ 2147483647 h 16575"/>
                <a:gd name="T60" fmla="*/ 2147483647 w 11960"/>
                <a:gd name="T61" fmla="*/ 2147483647 h 16575"/>
                <a:gd name="T62" fmla="*/ 2147483647 w 11960"/>
                <a:gd name="T63" fmla="*/ 2147483647 h 16575"/>
                <a:gd name="T64" fmla="*/ 2147483647 w 11960"/>
                <a:gd name="T65" fmla="*/ 2147483647 h 16575"/>
                <a:gd name="T66" fmla="*/ 2147483647 w 11960"/>
                <a:gd name="T67" fmla="*/ 2147483647 h 16575"/>
                <a:gd name="T68" fmla="*/ 2147483647 w 11960"/>
                <a:gd name="T69" fmla="*/ 2147483647 h 16575"/>
                <a:gd name="T70" fmla="*/ 2147483647 w 11960"/>
                <a:gd name="T71" fmla="*/ 2147483647 h 16575"/>
                <a:gd name="T72" fmla="*/ 2147483647 w 11960"/>
                <a:gd name="T73" fmla="*/ 2147483647 h 16575"/>
                <a:gd name="T74" fmla="*/ 2147483647 w 11960"/>
                <a:gd name="T75" fmla="*/ 2147483647 h 16575"/>
                <a:gd name="T76" fmla="*/ 2147483647 w 11960"/>
                <a:gd name="T77" fmla="*/ 2147483647 h 16575"/>
                <a:gd name="T78" fmla="*/ 2147483647 w 11960"/>
                <a:gd name="T79" fmla="*/ 2147483647 h 16575"/>
                <a:gd name="T80" fmla="*/ 2147483647 w 11960"/>
                <a:gd name="T81" fmla="*/ 2147483647 h 16575"/>
                <a:gd name="T82" fmla="*/ 2147483647 w 11960"/>
                <a:gd name="T83" fmla="*/ 2147483647 h 16575"/>
                <a:gd name="T84" fmla="*/ 2147483647 w 11960"/>
                <a:gd name="T85" fmla="*/ 2147483647 h 16575"/>
                <a:gd name="T86" fmla="*/ 2147483647 w 11960"/>
                <a:gd name="T87" fmla="*/ 2147483647 h 16575"/>
                <a:gd name="T88" fmla="*/ 2147483647 w 11960"/>
                <a:gd name="T89" fmla="*/ 2147483647 h 16575"/>
                <a:gd name="T90" fmla="*/ 2147483647 w 11960"/>
                <a:gd name="T91" fmla="*/ 2147483647 h 16575"/>
                <a:gd name="T92" fmla="*/ 2147483647 w 11960"/>
                <a:gd name="T93" fmla="*/ 2147483647 h 16575"/>
                <a:gd name="T94" fmla="*/ 2147483647 w 11960"/>
                <a:gd name="T95" fmla="*/ 2147483647 h 16575"/>
                <a:gd name="T96" fmla="*/ 2147483647 w 11960"/>
                <a:gd name="T97" fmla="*/ 2147483647 h 16575"/>
                <a:gd name="T98" fmla="*/ 2147483647 w 11960"/>
                <a:gd name="T99" fmla="*/ 2147483647 h 16575"/>
                <a:gd name="T100" fmla="*/ 2147483647 w 11960"/>
                <a:gd name="T101" fmla="*/ 2147483647 h 16575"/>
                <a:gd name="T102" fmla="*/ 2147483647 w 11960"/>
                <a:gd name="T103" fmla="*/ 2147483647 h 16575"/>
                <a:gd name="T104" fmla="*/ 2147483647 w 11960"/>
                <a:gd name="T105" fmla="*/ 2147483647 h 16575"/>
                <a:gd name="T106" fmla="*/ 2147483647 w 11960"/>
                <a:gd name="T107" fmla="*/ 2147483647 h 16575"/>
                <a:gd name="T108" fmla="*/ 2147483647 w 11960"/>
                <a:gd name="T109" fmla="*/ 2147483647 h 16575"/>
                <a:gd name="T110" fmla="*/ 2147483647 w 11960"/>
                <a:gd name="T111" fmla="*/ 2147483647 h 16575"/>
                <a:gd name="T112" fmla="*/ 2147483647 w 11960"/>
                <a:gd name="T113" fmla="*/ 2147483647 h 16575"/>
                <a:gd name="T114" fmla="*/ 2147483647 w 11960"/>
                <a:gd name="T115" fmla="*/ 2147483647 h 16575"/>
                <a:gd name="T116" fmla="*/ 2147483647 w 11960"/>
                <a:gd name="T117" fmla="*/ 2147483647 h 16575"/>
                <a:gd name="T118" fmla="*/ 2147483647 w 11960"/>
                <a:gd name="T119" fmla="*/ 2147483647 h 16575"/>
                <a:gd name="T120" fmla="*/ 2147483647 w 11960"/>
                <a:gd name="T121" fmla="*/ 2147483647 h 16575"/>
                <a:gd name="T122" fmla="*/ 2147483647 w 11960"/>
                <a:gd name="T123" fmla="*/ 2147483647 h 16575"/>
                <a:gd name="T124" fmla="*/ 2147483647 w 11960"/>
                <a:gd name="T125" fmla="*/ 2147483647 h 16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960" h="16575">
                  <a:moveTo>
                    <a:pt x="10756" y="0"/>
                  </a:moveTo>
                  <a:lnTo>
                    <a:pt x="10756" y="287"/>
                  </a:lnTo>
                  <a:lnTo>
                    <a:pt x="10756" y="573"/>
                  </a:lnTo>
                  <a:lnTo>
                    <a:pt x="10756" y="858"/>
                  </a:lnTo>
                  <a:lnTo>
                    <a:pt x="10756" y="1143"/>
                  </a:lnTo>
                  <a:lnTo>
                    <a:pt x="10756" y="1428"/>
                  </a:lnTo>
                  <a:lnTo>
                    <a:pt x="10756" y="1711"/>
                  </a:lnTo>
                  <a:lnTo>
                    <a:pt x="10756" y="1995"/>
                  </a:lnTo>
                  <a:lnTo>
                    <a:pt x="10756" y="2279"/>
                  </a:lnTo>
                  <a:lnTo>
                    <a:pt x="10756" y="2563"/>
                  </a:lnTo>
                  <a:lnTo>
                    <a:pt x="10756" y="2848"/>
                  </a:lnTo>
                  <a:lnTo>
                    <a:pt x="10756" y="3132"/>
                  </a:lnTo>
                  <a:lnTo>
                    <a:pt x="10756" y="3415"/>
                  </a:lnTo>
                  <a:lnTo>
                    <a:pt x="10756" y="3701"/>
                  </a:lnTo>
                  <a:lnTo>
                    <a:pt x="10756" y="3986"/>
                  </a:lnTo>
                  <a:lnTo>
                    <a:pt x="10756" y="4272"/>
                  </a:lnTo>
                  <a:lnTo>
                    <a:pt x="10756" y="4559"/>
                  </a:lnTo>
                  <a:lnTo>
                    <a:pt x="10684" y="4485"/>
                  </a:lnTo>
                  <a:lnTo>
                    <a:pt x="10610" y="4410"/>
                  </a:lnTo>
                  <a:lnTo>
                    <a:pt x="10535" y="4334"/>
                  </a:lnTo>
                  <a:lnTo>
                    <a:pt x="10457" y="4259"/>
                  </a:lnTo>
                  <a:lnTo>
                    <a:pt x="10376" y="4183"/>
                  </a:lnTo>
                  <a:lnTo>
                    <a:pt x="10293" y="4107"/>
                  </a:lnTo>
                  <a:lnTo>
                    <a:pt x="10208" y="4032"/>
                  </a:lnTo>
                  <a:lnTo>
                    <a:pt x="10120" y="3957"/>
                  </a:lnTo>
                  <a:lnTo>
                    <a:pt x="10029" y="3883"/>
                  </a:lnTo>
                  <a:lnTo>
                    <a:pt x="9935" y="3809"/>
                  </a:lnTo>
                  <a:lnTo>
                    <a:pt x="9838" y="3738"/>
                  </a:lnTo>
                  <a:lnTo>
                    <a:pt x="9737" y="3666"/>
                  </a:lnTo>
                  <a:lnTo>
                    <a:pt x="9633" y="3596"/>
                  </a:lnTo>
                  <a:lnTo>
                    <a:pt x="9526" y="3528"/>
                  </a:lnTo>
                  <a:lnTo>
                    <a:pt x="9415" y="3461"/>
                  </a:lnTo>
                  <a:lnTo>
                    <a:pt x="9300" y="3397"/>
                  </a:lnTo>
                  <a:lnTo>
                    <a:pt x="9181" y="3335"/>
                  </a:lnTo>
                  <a:lnTo>
                    <a:pt x="9058" y="3275"/>
                  </a:lnTo>
                  <a:lnTo>
                    <a:pt x="8931" y="3218"/>
                  </a:lnTo>
                  <a:lnTo>
                    <a:pt x="8800" y="3163"/>
                  </a:lnTo>
                  <a:lnTo>
                    <a:pt x="8664" y="3111"/>
                  </a:lnTo>
                  <a:lnTo>
                    <a:pt x="8523" y="3062"/>
                  </a:lnTo>
                  <a:lnTo>
                    <a:pt x="8378" y="3017"/>
                  </a:lnTo>
                  <a:lnTo>
                    <a:pt x="8228" y="2975"/>
                  </a:lnTo>
                  <a:lnTo>
                    <a:pt x="8073" y="2937"/>
                  </a:lnTo>
                  <a:lnTo>
                    <a:pt x="7913" y="2903"/>
                  </a:lnTo>
                  <a:lnTo>
                    <a:pt x="7748" y="2873"/>
                  </a:lnTo>
                  <a:lnTo>
                    <a:pt x="7577" y="2847"/>
                  </a:lnTo>
                  <a:lnTo>
                    <a:pt x="7401" y="2825"/>
                  </a:lnTo>
                  <a:lnTo>
                    <a:pt x="7220" y="2808"/>
                  </a:lnTo>
                  <a:lnTo>
                    <a:pt x="7032" y="2796"/>
                  </a:lnTo>
                  <a:lnTo>
                    <a:pt x="6840" y="2789"/>
                  </a:lnTo>
                  <a:lnTo>
                    <a:pt x="6506" y="2802"/>
                  </a:lnTo>
                  <a:lnTo>
                    <a:pt x="6185" y="2832"/>
                  </a:lnTo>
                  <a:lnTo>
                    <a:pt x="5875" y="2878"/>
                  </a:lnTo>
                  <a:lnTo>
                    <a:pt x="5577" y="2938"/>
                  </a:lnTo>
                  <a:lnTo>
                    <a:pt x="5290" y="3014"/>
                  </a:lnTo>
                  <a:lnTo>
                    <a:pt x="5016" y="3103"/>
                  </a:lnTo>
                  <a:lnTo>
                    <a:pt x="4751" y="3205"/>
                  </a:lnTo>
                  <a:lnTo>
                    <a:pt x="4500" y="3319"/>
                  </a:lnTo>
                  <a:lnTo>
                    <a:pt x="4259" y="3446"/>
                  </a:lnTo>
                  <a:lnTo>
                    <a:pt x="4029" y="3582"/>
                  </a:lnTo>
                  <a:lnTo>
                    <a:pt x="3811" y="3729"/>
                  </a:lnTo>
                  <a:lnTo>
                    <a:pt x="3604" y="3885"/>
                  </a:lnTo>
                  <a:lnTo>
                    <a:pt x="3408" y="4051"/>
                  </a:lnTo>
                  <a:lnTo>
                    <a:pt x="3223" y="4224"/>
                  </a:lnTo>
                  <a:lnTo>
                    <a:pt x="3049" y="4403"/>
                  </a:lnTo>
                  <a:lnTo>
                    <a:pt x="2885" y="4589"/>
                  </a:lnTo>
                  <a:lnTo>
                    <a:pt x="2732" y="4782"/>
                  </a:lnTo>
                  <a:lnTo>
                    <a:pt x="2590" y="4980"/>
                  </a:lnTo>
                  <a:lnTo>
                    <a:pt x="2459" y="5181"/>
                  </a:lnTo>
                  <a:lnTo>
                    <a:pt x="2338" y="5386"/>
                  </a:lnTo>
                  <a:lnTo>
                    <a:pt x="2228" y="5594"/>
                  </a:lnTo>
                  <a:lnTo>
                    <a:pt x="2128" y="5804"/>
                  </a:lnTo>
                  <a:lnTo>
                    <a:pt x="2039" y="6016"/>
                  </a:lnTo>
                  <a:lnTo>
                    <a:pt x="1959" y="6228"/>
                  </a:lnTo>
                  <a:lnTo>
                    <a:pt x="1890" y="6439"/>
                  </a:lnTo>
                  <a:lnTo>
                    <a:pt x="1831" y="6651"/>
                  </a:lnTo>
                  <a:lnTo>
                    <a:pt x="1783" y="6861"/>
                  </a:lnTo>
                  <a:lnTo>
                    <a:pt x="1744" y="7068"/>
                  </a:lnTo>
                  <a:lnTo>
                    <a:pt x="1715" y="7272"/>
                  </a:lnTo>
                  <a:lnTo>
                    <a:pt x="1697" y="7473"/>
                  </a:lnTo>
                  <a:lnTo>
                    <a:pt x="1688" y="7670"/>
                  </a:lnTo>
                  <a:lnTo>
                    <a:pt x="1688" y="7861"/>
                  </a:lnTo>
                  <a:lnTo>
                    <a:pt x="1688" y="16575"/>
                  </a:lnTo>
                  <a:lnTo>
                    <a:pt x="2899" y="16575"/>
                  </a:lnTo>
                  <a:lnTo>
                    <a:pt x="2899" y="7861"/>
                  </a:lnTo>
                  <a:lnTo>
                    <a:pt x="2904" y="7677"/>
                  </a:lnTo>
                  <a:lnTo>
                    <a:pt x="2918" y="7494"/>
                  </a:lnTo>
                  <a:lnTo>
                    <a:pt x="2940" y="7312"/>
                  </a:lnTo>
                  <a:lnTo>
                    <a:pt x="2971" y="7131"/>
                  </a:lnTo>
                  <a:lnTo>
                    <a:pt x="3009" y="6952"/>
                  </a:lnTo>
                  <a:lnTo>
                    <a:pt x="3057" y="6775"/>
                  </a:lnTo>
                  <a:lnTo>
                    <a:pt x="3112" y="6600"/>
                  </a:lnTo>
                  <a:lnTo>
                    <a:pt x="3176" y="6428"/>
                  </a:lnTo>
                  <a:lnTo>
                    <a:pt x="3247" y="6258"/>
                  </a:lnTo>
                  <a:lnTo>
                    <a:pt x="3326" y="6092"/>
                  </a:lnTo>
                  <a:lnTo>
                    <a:pt x="3413" y="5930"/>
                  </a:lnTo>
                  <a:lnTo>
                    <a:pt x="3508" y="5772"/>
                  </a:lnTo>
                  <a:lnTo>
                    <a:pt x="3611" y="5618"/>
                  </a:lnTo>
                  <a:lnTo>
                    <a:pt x="3721" y="5469"/>
                  </a:lnTo>
                  <a:lnTo>
                    <a:pt x="3838" y="5325"/>
                  </a:lnTo>
                  <a:lnTo>
                    <a:pt x="3962" y="5186"/>
                  </a:lnTo>
                  <a:lnTo>
                    <a:pt x="4094" y="5053"/>
                  </a:lnTo>
                  <a:lnTo>
                    <a:pt x="4233" y="4927"/>
                  </a:lnTo>
                  <a:lnTo>
                    <a:pt x="4379" y="4807"/>
                  </a:lnTo>
                  <a:lnTo>
                    <a:pt x="4531" y="4693"/>
                  </a:lnTo>
                  <a:lnTo>
                    <a:pt x="4690" y="4587"/>
                  </a:lnTo>
                  <a:lnTo>
                    <a:pt x="4857" y="4488"/>
                  </a:lnTo>
                  <a:lnTo>
                    <a:pt x="5030" y="4397"/>
                  </a:lnTo>
                  <a:lnTo>
                    <a:pt x="5209" y="4314"/>
                  </a:lnTo>
                  <a:lnTo>
                    <a:pt x="5395" y="4240"/>
                  </a:lnTo>
                  <a:lnTo>
                    <a:pt x="5586" y="4174"/>
                  </a:lnTo>
                  <a:lnTo>
                    <a:pt x="5784" y="4118"/>
                  </a:lnTo>
                  <a:lnTo>
                    <a:pt x="5988" y="4071"/>
                  </a:lnTo>
                  <a:lnTo>
                    <a:pt x="6199" y="4035"/>
                  </a:lnTo>
                  <a:lnTo>
                    <a:pt x="6415" y="4008"/>
                  </a:lnTo>
                  <a:lnTo>
                    <a:pt x="6637" y="3993"/>
                  </a:lnTo>
                  <a:lnTo>
                    <a:pt x="6864" y="3987"/>
                  </a:lnTo>
                  <a:lnTo>
                    <a:pt x="7085" y="3996"/>
                  </a:lnTo>
                  <a:lnTo>
                    <a:pt x="7302" y="4016"/>
                  </a:lnTo>
                  <a:lnTo>
                    <a:pt x="7513" y="4046"/>
                  </a:lnTo>
                  <a:lnTo>
                    <a:pt x="7719" y="4087"/>
                  </a:lnTo>
                  <a:lnTo>
                    <a:pt x="7919" y="4138"/>
                  </a:lnTo>
                  <a:lnTo>
                    <a:pt x="8114" y="4198"/>
                  </a:lnTo>
                  <a:lnTo>
                    <a:pt x="8302" y="4266"/>
                  </a:lnTo>
                  <a:lnTo>
                    <a:pt x="8486" y="4345"/>
                  </a:lnTo>
                  <a:lnTo>
                    <a:pt x="8663" y="4431"/>
                  </a:lnTo>
                  <a:lnTo>
                    <a:pt x="8833" y="4524"/>
                  </a:lnTo>
                  <a:lnTo>
                    <a:pt x="8997" y="4626"/>
                  </a:lnTo>
                  <a:lnTo>
                    <a:pt x="9155" y="4735"/>
                  </a:lnTo>
                  <a:lnTo>
                    <a:pt x="9306" y="4851"/>
                  </a:lnTo>
                  <a:lnTo>
                    <a:pt x="9450" y="4974"/>
                  </a:lnTo>
                  <a:lnTo>
                    <a:pt x="9588" y="5101"/>
                  </a:lnTo>
                  <a:lnTo>
                    <a:pt x="9718" y="5236"/>
                  </a:lnTo>
                  <a:lnTo>
                    <a:pt x="9842" y="5375"/>
                  </a:lnTo>
                  <a:lnTo>
                    <a:pt x="9957" y="5519"/>
                  </a:lnTo>
                  <a:lnTo>
                    <a:pt x="10065" y="5669"/>
                  </a:lnTo>
                  <a:lnTo>
                    <a:pt x="10166" y="5822"/>
                  </a:lnTo>
                  <a:lnTo>
                    <a:pt x="10259" y="5979"/>
                  </a:lnTo>
                  <a:lnTo>
                    <a:pt x="10344" y="6140"/>
                  </a:lnTo>
                  <a:lnTo>
                    <a:pt x="10421" y="6305"/>
                  </a:lnTo>
                  <a:lnTo>
                    <a:pt x="10489" y="6472"/>
                  </a:lnTo>
                  <a:lnTo>
                    <a:pt x="10549" y="6640"/>
                  </a:lnTo>
                  <a:lnTo>
                    <a:pt x="10601" y="6811"/>
                  </a:lnTo>
                  <a:lnTo>
                    <a:pt x="10644" y="6984"/>
                  </a:lnTo>
                  <a:lnTo>
                    <a:pt x="10679" y="7158"/>
                  </a:lnTo>
                  <a:lnTo>
                    <a:pt x="10704" y="7333"/>
                  </a:lnTo>
                  <a:lnTo>
                    <a:pt x="10720" y="7510"/>
                  </a:lnTo>
                  <a:lnTo>
                    <a:pt x="10727" y="7686"/>
                  </a:lnTo>
                  <a:lnTo>
                    <a:pt x="10725" y="7861"/>
                  </a:lnTo>
                  <a:lnTo>
                    <a:pt x="10722" y="8082"/>
                  </a:lnTo>
                  <a:lnTo>
                    <a:pt x="10707" y="8299"/>
                  </a:lnTo>
                  <a:lnTo>
                    <a:pt x="10679" y="8510"/>
                  </a:lnTo>
                  <a:lnTo>
                    <a:pt x="10640" y="8715"/>
                  </a:lnTo>
                  <a:lnTo>
                    <a:pt x="10591" y="8914"/>
                  </a:lnTo>
                  <a:lnTo>
                    <a:pt x="10532" y="9108"/>
                  </a:lnTo>
                  <a:lnTo>
                    <a:pt x="10461" y="9294"/>
                  </a:lnTo>
                  <a:lnTo>
                    <a:pt x="10382" y="9476"/>
                  </a:lnTo>
                  <a:lnTo>
                    <a:pt x="10294" y="9651"/>
                  </a:lnTo>
                  <a:lnTo>
                    <a:pt x="10197" y="9819"/>
                  </a:lnTo>
                  <a:lnTo>
                    <a:pt x="10092" y="9980"/>
                  </a:lnTo>
                  <a:lnTo>
                    <a:pt x="9979" y="10136"/>
                  </a:lnTo>
                  <a:lnTo>
                    <a:pt x="9859" y="10285"/>
                  </a:lnTo>
                  <a:lnTo>
                    <a:pt x="9733" y="10426"/>
                  </a:lnTo>
                  <a:lnTo>
                    <a:pt x="9600" y="10560"/>
                  </a:lnTo>
                  <a:lnTo>
                    <a:pt x="9462" y="10688"/>
                  </a:lnTo>
                  <a:lnTo>
                    <a:pt x="9318" y="10808"/>
                  </a:lnTo>
                  <a:lnTo>
                    <a:pt x="9168" y="10921"/>
                  </a:lnTo>
                  <a:lnTo>
                    <a:pt x="9014" y="11027"/>
                  </a:lnTo>
                  <a:lnTo>
                    <a:pt x="8857" y="11125"/>
                  </a:lnTo>
                  <a:lnTo>
                    <a:pt x="8696" y="11215"/>
                  </a:lnTo>
                  <a:lnTo>
                    <a:pt x="8531" y="11298"/>
                  </a:lnTo>
                  <a:lnTo>
                    <a:pt x="8365" y="11371"/>
                  </a:lnTo>
                  <a:lnTo>
                    <a:pt x="8195" y="11439"/>
                  </a:lnTo>
                  <a:lnTo>
                    <a:pt x="8024" y="11497"/>
                  </a:lnTo>
                  <a:lnTo>
                    <a:pt x="7852" y="11548"/>
                  </a:lnTo>
                  <a:lnTo>
                    <a:pt x="7679" y="11589"/>
                  </a:lnTo>
                  <a:lnTo>
                    <a:pt x="7505" y="11622"/>
                  </a:lnTo>
                  <a:lnTo>
                    <a:pt x="7331" y="11647"/>
                  </a:lnTo>
                  <a:lnTo>
                    <a:pt x="7158" y="11664"/>
                  </a:lnTo>
                  <a:lnTo>
                    <a:pt x="6986" y="11671"/>
                  </a:lnTo>
                  <a:lnTo>
                    <a:pt x="6815" y="11669"/>
                  </a:lnTo>
                  <a:lnTo>
                    <a:pt x="6621" y="11672"/>
                  </a:lnTo>
                  <a:lnTo>
                    <a:pt x="6431" y="11665"/>
                  </a:lnTo>
                  <a:lnTo>
                    <a:pt x="6242" y="11646"/>
                  </a:lnTo>
                  <a:lnTo>
                    <a:pt x="6057" y="11618"/>
                  </a:lnTo>
                  <a:lnTo>
                    <a:pt x="5874" y="11581"/>
                  </a:lnTo>
                  <a:lnTo>
                    <a:pt x="5695" y="11533"/>
                  </a:lnTo>
                  <a:lnTo>
                    <a:pt x="5520" y="11477"/>
                  </a:lnTo>
                  <a:lnTo>
                    <a:pt x="5348" y="11412"/>
                  </a:lnTo>
                  <a:lnTo>
                    <a:pt x="5180" y="11339"/>
                  </a:lnTo>
                  <a:lnTo>
                    <a:pt x="5018" y="11259"/>
                  </a:lnTo>
                  <a:lnTo>
                    <a:pt x="4858" y="11169"/>
                  </a:lnTo>
                  <a:lnTo>
                    <a:pt x="4704" y="11073"/>
                  </a:lnTo>
                  <a:lnTo>
                    <a:pt x="4555" y="10970"/>
                  </a:lnTo>
                  <a:lnTo>
                    <a:pt x="4410" y="10860"/>
                  </a:lnTo>
                  <a:lnTo>
                    <a:pt x="4271" y="10744"/>
                  </a:lnTo>
                  <a:lnTo>
                    <a:pt x="4136" y="10621"/>
                  </a:lnTo>
                  <a:lnTo>
                    <a:pt x="4009" y="10493"/>
                  </a:lnTo>
                  <a:lnTo>
                    <a:pt x="3885" y="10359"/>
                  </a:lnTo>
                  <a:lnTo>
                    <a:pt x="3769" y="10221"/>
                  </a:lnTo>
                  <a:lnTo>
                    <a:pt x="3660" y="10078"/>
                  </a:lnTo>
                  <a:lnTo>
                    <a:pt x="3556" y="9930"/>
                  </a:lnTo>
                  <a:lnTo>
                    <a:pt x="3459" y="9778"/>
                  </a:lnTo>
                  <a:lnTo>
                    <a:pt x="3369" y="9623"/>
                  </a:lnTo>
                  <a:lnTo>
                    <a:pt x="3286" y="9464"/>
                  </a:lnTo>
                  <a:lnTo>
                    <a:pt x="3209" y="9303"/>
                  </a:lnTo>
                  <a:lnTo>
                    <a:pt x="3141" y="9138"/>
                  </a:lnTo>
                  <a:lnTo>
                    <a:pt x="3081" y="8970"/>
                  </a:lnTo>
                  <a:lnTo>
                    <a:pt x="3028" y="8801"/>
                  </a:lnTo>
                  <a:lnTo>
                    <a:pt x="2983" y="8630"/>
                  </a:lnTo>
                  <a:lnTo>
                    <a:pt x="2946" y="8458"/>
                  </a:lnTo>
                  <a:lnTo>
                    <a:pt x="2918" y="8285"/>
                  </a:lnTo>
                  <a:lnTo>
                    <a:pt x="2899" y="8111"/>
                  </a:lnTo>
                  <a:lnTo>
                    <a:pt x="2898" y="8293"/>
                  </a:lnTo>
                  <a:lnTo>
                    <a:pt x="2897" y="8475"/>
                  </a:lnTo>
                  <a:lnTo>
                    <a:pt x="2897" y="8656"/>
                  </a:lnTo>
                  <a:lnTo>
                    <a:pt x="2897" y="8839"/>
                  </a:lnTo>
                  <a:lnTo>
                    <a:pt x="2897" y="9020"/>
                  </a:lnTo>
                  <a:lnTo>
                    <a:pt x="2898" y="9202"/>
                  </a:lnTo>
                  <a:lnTo>
                    <a:pt x="2898" y="9384"/>
                  </a:lnTo>
                  <a:lnTo>
                    <a:pt x="2899" y="9565"/>
                  </a:lnTo>
                  <a:lnTo>
                    <a:pt x="2899" y="9747"/>
                  </a:lnTo>
                  <a:lnTo>
                    <a:pt x="2900" y="9928"/>
                  </a:lnTo>
                  <a:lnTo>
                    <a:pt x="2900" y="10111"/>
                  </a:lnTo>
                  <a:lnTo>
                    <a:pt x="2900" y="10292"/>
                  </a:lnTo>
                  <a:lnTo>
                    <a:pt x="2900" y="10474"/>
                  </a:lnTo>
                  <a:lnTo>
                    <a:pt x="2900" y="10656"/>
                  </a:lnTo>
                  <a:lnTo>
                    <a:pt x="2900" y="10838"/>
                  </a:lnTo>
                  <a:lnTo>
                    <a:pt x="2899" y="11019"/>
                  </a:lnTo>
                  <a:lnTo>
                    <a:pt x="2968" y="11110"/>
                  </a:lnTo>
                  <a:lnTo>
                    <a:pt x="3041" y="11201"/>
                  </a:lnTo>
                  <a:lnTo>
                    <a:pt x="3120" y="11291"/>
                  </a:lnTo>
                  <a:lnTo>
                    <a:pt x="3202" y="11379"/>
                  </a:lnTo>
                  <a:lnTo>
                    <a:pt x="3289" y="11466"/>
                  </a:lnTo>
                  <a:lnTo>
                    <a:pt x="3379" y="11551"/>
                  </a:lnTo>
                  <a:lnTo>
                    <a:pt x="3473" y="11635"/>
                  </a:lnTo>
                  <a:lnTo>
                    <a:pt x="3572" y="11717"/>
                  </a:lnTo>
                  <a:lnTo>
                    <a:pt x="3674" y="11797"/>
                  </a:lnTo>
                  <a:lnTo>
                    <a:pt x="3780" y="11876"/>
                  </a:lnTo>
                  <a:lnTo>
                    <a:pt x="3890" y="11953"/>
                  </a:lnTo>
                  <a:lnTo>
                    <a:pt x="4002" y="12027"/>
                  </a:lnTo>
                  <a:lnTo>
                    <a:pt x="4119" y="12099"/>
                  </a:lnTo>
                  <a:lnTo>
                    <a:pt x="4238" y="12168"/>
                  </a:lnTo>
                  <a:lnTo>
                    <a:pt x="4360" y="12235"/>
                  </a:lnTo>
                  <a:lnTo>
                    <a:pt x="4485" y="12300"/>
                  </a:lnTo>
                  <a:lnTo>
                    <a:pt x="4614" y="12362"/>
                  </a:lnTo>
                  <a:lnTo>
                    <a:pt x="4745" y="12420"/>
                  </a:lnTo>
                  <a:lnTo>
                    <a:pt x="4879" y="12476"/>
                  </a:lnTo>
                  <a:lnTo>
                    <a:pt x="5016" y="12529"/>
                  </a:lnTo>
                  <a:lnTo>
                    <a:pt x="5154" y="12577"/>
                  </a:lnTo>
                  <a:lnTo>
                    <a:pt x="5296" y="12623"/>
                  </a:lnTo>
                  <a:lnTo>
                    <a:pt x="5439" y="12665"/>
                  </a:lnTo>
                  <a:lnTo>
                    <a:pt x="5585" y="12703"/>
                  </a:lnTo>
                  <a:lnTo>
                    <a:pt x="5732" y="12738"/>
                  </a:lnTo>
                  <a:lnTo>
                    <a:pt x="5883" y="12768"/>
                  </a:lnTo>
                  <a:lnTo>
                    <a:pt x="6034" y="12795"/>
                  </a:lnTo>
                  <a:lnTo>
                    <a:pt x="6187" y="12817"/>
                  </a:lnTo>
                  <a:lnTo>
                    <a:pt x="6343" y="12834"/>
                  </a:lnTo>
                  <a:lnTo>
                    <a:pt x="6499" y="12848"/>
                  </a:lnTo>
                  <a:lnTo>
                    <a:pt x="6656" y="12857"/>
                  </a:lnTo>
                  <a:lnTo>
                    <a:pt x="6815" y="12861"/>
                  </a:lnTo>
                  <a:lnTo>
                    <a:pt x="7016" y="12864"/>
                  </a:lnTo>
                  <a:lnTo>
                    <a:pt x="7221" y="12857"/>
                  </a:lnTo>
                  <a:lnTo>
                    <a:pt x="7428" y="12839"/>
                  </a:lnTo>
                  <a:lnTo>
                    <a:pt x="7639" y="12812"/>
                  </a:lnTo>
                  <a:lnTo>
                    <a:pt x="7852" y="12774"/>
                  </a:lnTo>
                  <a:lnTo>
                    <a:pt x="8066" y="12726"/>
                  </a:lnTo>
                  <a:lnTo>
                    <a:pt x="8281" y="12667"/>
                  </a:lnTo>
                  <a:lnTo>
                    <a:pt x="8496" y="12599"/>
                  </a:lnTo>
                  <a:lnTo>
                    <a:pt x="8709" y="12520"/>
                  </a:lnTo>
                  <a:lnTo>
                    <a:pt x="8923" y="12430"/>
                  </a:lnTo>
                  <a:lnTo>
                    <a:pt x="9134" y="12331"/>
                  </a:lnTo>
                  <a:lnTo>
                    <a:pt x="9342" y="12221"/>
                  </a:lnTo>
                  <a:lnTo>
                    <a:pt x="9547" y="12101"/>
                  </a:lnTo>
                  <a:lnTo>
                    <a:pt x="9749" y="11970"/>
                  </a:lnTo>
                  <a:lnTo>
                    <a:pt x="9946" y="11829"/>
                  </a:lnTo>
                  <a:lnTo>
                    <a:pt x="10138" y="11678"/>
                  </a:lnTo>
                  <a:lnTo>
                    <a:pt x="10323" y="11517"/>
                  </a:lnTo>
                  <a:lnTo>
                    <a:pt x="10503" y="11345"/>
                  </a:lnTo>
                  <a:lnTo>
                    <a:pt x="10676" y="11162"/>
                  </a:lnTo>
                  <a:lnTo>
                    <a:pt x="10839" y="10970"/>
                  </a:lnTo>
                  <a:lnTo>
                    <a:pt x="10996" y="10766"/>
                  </a:lnTo>
                  <a:lnTo>
                    <a:pt x="11142" y="10553"/>
                  </a:lnTo>
                  <a:lnTo>
                    <a:pt x="11278" y="10329"/>
                  </a:lnTo>
                  <a:lnTo>
                    <a:pt x="11405" y="10095"/>
                  </a:lnTo>
                  <a:lnTo>
                    <a:pt x="11520" y="9851"/>
                  </a:lnTo>
                  <a:lnTo>
                    <a:pt x="11623" y="9596"/>
                  </a:lnTo>
                  <a:lnTo>
                    <a:pt x="11715" y="9331"/>
                  </a:lnTo>
                  <a:lnTo>
                    <a:pt x="11792" y="9055"/>
                  </a:lnTo>
                  <a:lnTo>
                    <a:pt x="11856" y="8769"/>
                  </a:lnTo>
                  <a:lnTo>
                    <a:pt x="11906" y="8473"/>
                  </a:lnTo>
                  <a:lnTo>
                    <a:pt x="11941" y="8166"/>
                  </a:lnTo>
                  <a:lnTo>
                    <a:pt x="11960" y="7849"/>
                  </a:lnTo>
                  <a:lnTo>
                    <a:pt x="11960" y="0"/>
                  </a:lnTo>
                  <a:lnTo>
                    <a:pt x="11947" y="0"/>
                  </a:lnTo>
                  <a:lnTo>
                    <a:pt x="11908" y="0"/>
                  </a:lnTo>
                  <a:lnTo>
                    <a:pt x="11849" y="0"/>
                  </a:lnTo>
                  <a:lnTo>
                    <a:pt x="11771" y="0"/>
                  </a:lnTo>
                  <a:lnTo>
                    <a:pt x="11680" y="0"/>
                  </a:lnTo>
                  <a:lnTo>
                    <a:pt x="11579" y="0"/>
                  </a:lnTo>
                  <a:lnTo>
                    <a:pt x="11470" y="0"/>
                  </a:lnTo>
                  <a:lnTo>
                    <a:pt x="11358" y="0"/>
                  </a:lnTo>
                  <a:lnTo>
                    <a:pt x="11245" y="0"/>
                  </a:lnTo>
                  <a:lnTo>
                    <a:pt x="11136" y="0"/>
                  </a:lnTo>
                  <a:lnTo>
                    <a:pt x="11035" y="0"/>
                  </a:lnTo>
                  <a:lnTo>
                    <a:pt x="10944" y="0"/>
                  </a:lnTo>
                  <a:lnTo>
                    <a:pt x="10867" y="0"/>
                  </a:lnTo>
                  <a:lnTo>
                    <a:pt x="10807" y="0"/>
                  </a:lnTo>
                  <a:lnTo>
                    <a:pt x="10770" y="0"/>
                  </a:lnTo>
                  <a:lnTo>
                    <a:pt x="10756" y="0"/>
                  </a:lnTo>
                  <a:close/>
                  <a:moveTo>
                    <a:pt x="5122" y="8229"/>
                  </a:moveTo>
                  <a:lnTo>
                    <a:pt x="5617" y="8383"/>
                  </a:lnTo>
                  <a:lnTo>
                    <a:pt x="5603" y="8433"/>
                  </a:lnTo>
                  <a:lnTo>
                    <a:pt x="5586" y="8481"/>
                  </a:lnTo>
                  <a:lnTo>
                    <a:pt x="5570" y="8528"/>
                  </a:lnTo>
                  <a:lnTo>
                    <a:pt x="5551" y="8573"/>
                  </a:lnTo>
                  <a:lnTo>
                    <a:pt x="5531" y="8617"/>
                  </a:lnTo>
                  <a:lnTo>
                    <a:pt x="5511" y="8658"/>
                  </a:lnTo>
                  <a:lnTo>
                    <a:pt x="5489" y="8699"/>
                  </a:lnTo>
                  <a:lnTo>
                    <a:pt x="5465" y="8737"/>
                  </a:lnTo>
                  <a:lnTo>
                    <a:pt x="5441" y="8774"/>
                  </a:lnTo>
                  <a:lnTo>
                    <a:pt x="5415" y="8810"/>
                  </a:lnTo>
                  <a:lnTo>
                    <a:pt x="5390" y="8843"/>
                  </a:lnTo>
                  <a:lnTo>
                    <a:pt x="5362" y="8875"/>
                  </a:lnTo>
                  <a:lnTo>
                    <a:pt x="5333" y="8905"/>
                  </a:lnTo>
                  <a:lnTo>
                    <a:pt x="5303" y="8934"/>
                  </a:lnTo>
                  <a:lnTo>
                    <a:pt x="5270" y="8961"/>
                  </a:lnTo>
                  <a:lnTo>
                    <a:pt x="5238" y="8987"/>
                  </a:lnTo>
                  <a:lnTo>
                    <a:pt x="5204" y="9011"/>
                  </a:lnTo>
                  <a:lnTo>
                    <a:pt x="5170" y="9033"/>
                  </a:lnTo>
                  <a:lnTo>
                    <a:pt x="5134" y="9054"/>
                  </a:lnTo>
                  <a:lnTo>
                    <a:pt x="5096" y="9073"/>
                  </a:lnTo>
                  <a:lnTo>
                    <a:pt x="5059" y="9090"/>
                  </a:lnTo>
                  <a:lnTo>
                    <a:pt x="5020" y="9107"/>
                  </a:lnTo>
                  <a:lnTo>
                    <a:pt x="4979" y="9121"/>
                  </a:lnTo>
                  <a:lnTo>
                    <a:pt x="4938" y="9135"/>
                  </a:lnTo>
                  <a:lnTo>
                    <a:pt x="4894" y="9146"/>
                  </a:lnTo>
                  <a:lnTo>
                    <a:pt x="4851" y="9156"/>
                  </a:lnTo>
                  <a:lnTo>
                    <a:pt x="4806" y="9165"/>
                  </a:lnTo>
                  <a:lnTo>
                    <a:pt x="4761" y="9171"/>
                  </a:lnTo>
                  <a:lnTo>
                    <a:pt x="4713" y="9177"/>
                  </a:lnTo>
                  <a:lnTo>
                    <a:pt x="4665" y="9180"/>
                  </a:lnTo>
                  <a:lnTo>
                    <a:pt x="4616" y="9183"/>
                  </a:lnTo>
                  <a:lnTo>
                    <a:pt x="4565" y="9184"/>
                  </a:lnTo>
                  <a:lnTo>
                    <a:pt x="4534" y="9184"/>
                  </a:lnTo>
                  <a:lnTo>
                    <a:pt x="4503" y="9183"/>
                  </a:lnTo>
                  <a:lnTo>
                    <a:pt x="4473" y="9180"/>
                  </a:lnTo>
                  <a:lnTo>
                    <a:pt x="4442" y="9178"/>
                  </a:lnTo>
                  <a:lnTo>
                    <a:pt x="4412" y="9175"/>
                  </a:lnTo>
                  <a:lnTo>
                    <a:pt x="4383" y="9172"/>
                  </a:lnTo>
                  <a:lnTo>
                    <a:pt x="4354" y="9168"/>
                  </a:lnTo>
                  <a:lnTo>
                    <a:pt x="4325" y="9163"/>
                  </a:lnTo>
                  <a:lnTo>
                    <a:pt x="4296" y="9157"/>
                  </a:lnTo>
                  <a:lnTo>
                    <a:pt x="4268" y="9150"/>
                  </a:lnTo>
                  <a:lnTo>
                    <a:pt x="4240" y="9144"/>
                  </a:lnTo>
                  <a:lnTo>
                    <a:pt x="4212" y="9136"/>
                  </a:lnTo>
                  <a:lnTo>
                    <a:pt x="4185" y="9128"/>
                  </a:lnTo>
                  <a:lnTo>
                    <a:pt x="4158" y="9119"/>
                  </a:lnTo>
                  <a:lnTo>
                    <a:pt x="4132" y="9110"/>
                  </a:lnTo>
                  <a:lnTo>
                    <a:pt x="4106" y="9100"/>
                  </a:lnTo>
                  <a:lnTo>
                    <a:pt x="4080" y="9088"/>
                  </a:lnTo>
                  <a:lnTo>
                    <a:pt x="4054" y="9077"/>
                  </a:lnTo>
                  <a:lnTo>
                    <a:pt x="4029" y="9064"/>
                  </a:lnTo>
                  <a:lnTo>
                    <a:pt x="4005" y="9052"/>
                  </a:lnTo>
                  <a:lnTo>
                    <a:pt x="3981" y="9039"/>
                  </a:lnTo>
                  <a:lnTo>
                    <a:pt x="3957" y="9024"/>
                  </a:lnTo>
                  <a:lnTo>
                    <a:pt x="3933" y="9010"/>
                  </a:lnTo>
                  <a:lnTo>
                    <a:pt x="3909" y="8994"/>
                  </a:lnTo>
                  <a:lnTo>
                    <a:pt x="3887" y="8977"/>
                  </a:lnTo>
                  <a:lnTo>
                    <a:pt x="3864" y="8961"/>
                  </a:lnTo>
                  <a:lnTo>
                    <a:pt x="3842" y="8943"/>
                  </a:lnTo>
                  <a:lnTo>
                    <a:pt x="3820" y="8926"/>
                  </a:lnTo>
                  <a:lnTo>
                    <a:pt x="3798" y="8907"/>
                  </a:lnTo>
                  <a:lnTo>
                    <a:pt x="3778" y="8887"/>
                  </a:lnTo>
                  <a:lnTo>
                    <a:pt x="3757" y="8868"/>
                  </a:lnTo>
                  <a:lnTo>
                    <a:pt x="3736" y="8847"/>
                  </a:lnTo>
                  <a:lnTo>
                    <a:pt x="3717" y="8825"/>
                  </a:lnTo>
                  <a:lnTo>
                    <a:pt x="3697" y="8803"/>
                  </a:lnTo>
                  <a:lnTo>
                    <a:pt x="3678" y="8781"/>
                  </a:lnTo>
                  <a:lnTo>
                    <a:pt x="3660" y="8758"/>
                  </a:lnTo>
                  <a:lnTo>
                    <a:pt x="3643" y="8735"/>
                  </a:lnTo>
                  <a:lnTo>
                    <a:pt x="3625" y="8711"/>
                  </a:lnTo>
                  <a:lnTo>
                    <a:pt x="3610" y="8686"/>
                  </a:lnTo>
                  <a:lnTo>
                    <a:pt x="3594" y="8663"/>
                  </a:lnTo>
                  <a:lnTo>
                    <a:pt x="3579" y="8637"/>
                  </a:lnTo>
                  <a:lnTo>
                    <a:pt x="3565" y="8611"/>
                  </a:lnTo>
                  <a:lnTo>
                    <a:pt x="3551" y="8585"/>
                  </a:lnTo>
                  <a:lnTo>
                    <a:pt x="3538" y="8558"/>
                  </a:lnTo>
                  <a:lnTo>
                    <a:pt x="3526" y="8531"/>
                  </a:lnTo>
                  <a:lnTo>
                    <a:pt x="3515" y="8503"/>
                  </a:lnTo>
                  <a:lnTo>
                    <a:pt x="3503" y="8475"/>
                  </a:lnTo>
                  <a:lnTo>
                    <a:pt x="3493" y="8446"/>
                  </a:lnTo>
                  <a:lnTo>
                    <a:pt x="3483" y="8417"/>
                  </a:lnTo>
                  <a:lnTo>
                    <a:pt x="3473" y="8388"/>
                  </a:lnTo>
                  <a:lnTo>
                    <a:pt x="3465" y="8358"/>
                  </a:lnTo>
                  <a:lnTo>
                    <a:pt x="3457" y="8327"/>
                  </a:lnTo>
                  <a:lnTo>
                    <a:pt x="3449" y="8296"/>
                  </a:lnTo>
                  <a:lnTo>
                    <a:pt x="3443" y="8265"/>
                  </a:lnTo>
                  <a:lnTo>
                    <a:pt x="3437" y="8233"/>
                  </a:lnTo>
                  <a:lnTo>
                    <a:pt x="3432" y="8200"/>
                  </a:lnTo>
                  <a:lnTo>
                    <a:pt x="3427" y="8167"/>
                  </a:lnTo>
                  <a:lnTo>
                    <a:pt x="3422" y="8133"/>
                  </a:lnTo>
                  <a:lnTo>
                    <a:pt x="3419" y="8100"/>
                  </a:lnTo>
                  <a:lnTo>
                    <a:pt x="3416" y="8065"/>
                  </a:lnTo>
                  <a:lnTo>
                    <a:pt x="3414" y="8031"/>
                  </a:lnTo>
                  <a:lnTo>
                    <a:pt x="3412" y="7995"/>
                  </a:lnTo>
                  <a:lnTo>
                    <a:pt x="3412" y="7959"/>
                  </a:lnTo>
                  <a:lnTo>
                    <a:pt x="3411" y="7923"/>
                  </a:lnTo>
                  <a:lnTo>
                    <a:pt x="3412" y="7885"/>
                  </a:lnTo>
                  <a:lnTo>
                    <a:pt x="3412" y="7846"/>
                  </a:lnTo>
                  <a:lnTo>
                    <a:pt x="3414" y="7809"/>
                  </a:lnTo>
                  <a:lnTo>
                    <a:pt x="3416" y="7773"/>
                  </a:lnTo>
                  <a:lnTo>
                    <a:pt x="3419" y="7736"/>
                  </a:lnTo>
                  <a:lnTo>
                    <a:pt x="3422" y="7700"/>
                  </a:lnTo>
                  <a:lnTo>
                    <a:pt x="3427" y="7665"/>
                  </a:lnTo>
                  <a:lnTo>
                    <a:pt x="3432" y="7631"/>
                  </a:lnTo>
                  <a:lnTo>
                    <a:pt x="3437" y="7597"/>
                  </a:lnTo>
                  <a:lnTo>
                    <a:pt x="3443" y="7562"/>
                  </a:lnTo>
                  <a:lnTo>
                    <a:pt x="3450" y="7529"/>
                  </a:lnTo>
                  <a:lnTo>
                    <a:pt x="3458" y="7497"/>
                  </a:lnTo>
                  <a:lnTo>
                    <a:pt x="3465" y="7465"/>
                  </a:lnTo>
                  <a:lnTo>
                    <a:pt x="3474" y="7434"/>
                  </a:lnTo>
                  <a:lnTo>
                    <a:pt x="3484" y="7403"/>
                  </a:lnTo>
                  <a:lnTo>
                    <a:pt x="3493" y="7372"/>
                  </a:lnTo>
                  <a:lnTo>
                    <a:pt x="3503" y="7343"/>
                  </a:lnTo>
                  <a:lnTo>
                    <a:pt x="3515" y="7313"/>
                  </a:lnTo>
                  <a:lnTo>
                    <a:pt x="3526" y="7285"/>
                  </a:lnTo>
                  <a:lnTo>
                    <a:pt x="3538" y="7256"/>
                  </a:lnTo>
                  <a:lnTo>
                    <a:pt x="3552" y="7229"/>
                  </a:lnTo>
                  <a:lnTo>
                    <a:pt x="3565" y="7202"/>
                  </a:lnTo>
                  <a:lnTo>
                    <a:pt x="3580" y="7175"/>
                  </a:lnTo>
                  <a:lnTo>
                    <a:pt x="3595" y="7149"/>
                  </a:lnTo>
                  <a:lnTo>
                    <a:pt x="3611" y="7123"/>
                  </a:lnTo>
                  <a:lnTo>
                    <a:pt x="3627" y="7098"/>
                  </a:lnTo>
                  <a:lnTo>
                    <a:pt x="3644" y="7074"/>
                  </a:lnTo>
                  <a:lnTo>
                    <a:pt x="3662" y="7051"/>
                  </a:lnTo>
                  <a:lnTo>
                    <a:pt x="3679" y="7027"/>
                  </a:lnTo>
                  <a:lnTo>
                    <a:pt x="3698" y="7004"/>
                  </a:lnTo>
                  <a:lnTo>
                    <a:pt x="3718" y="6981"/>
                  </a:lnTo>
                  <a:lnTo>
                    <a:pt x="3738" y="6960"/>
                  </a:lnTo>
                  <a:lnTo>
                    <a:pt x="3758" y="6939"/>
                  </a:lnTo>
                  <a:lnTo>
                    <a:pt x="3780" y="6918"/>
                  </a:lnTo>
                  <a:lnTo>
                    <a:pt x="3801" y="6898"/>
                  </a:lnTo>
                  <a:lnTo>
                    <a:pt x="3822" y="6880"/>
                  </a:lnTo>
                  <a:lnTo>
                    <a:pt x="3845" y="6861"/>
                  </a:lnTo>
                  <a:lnTo>
                    <a:pt x="3868" y="6843"/>
                  </a:lnTo>
                  <a:lnTo>
                    <a:pt x="3891" y="6827"/>
                  </a:lnTo>
                  <a:lnTo>
                    <a:pt x="3913" y="6810"/>
                  </a:lnTo>
                  <a:lnTo>
                    <a:pt x="3937" y="6795"/>
                  </a:lnTo>
                  <a:lnTo>
                    <a:pt x="3962" y="6779"/>
                  </a:lnTo>
                  <a:lnTo>
                    <a:pt x="3987" y="6765"/>
                  </a:lnTo>
                  <a:lnTo>
                    <a:pt x="4012" y="6751"/>
                  </a:lnTo>
                  <a:lnTo>
                    <a:pt x="4037" y="6738"/>
                  </a:lnTo>
                  <a:lnTo>
                    <a:pt x="4063" y="6726"/>
                  </a:lnTo>
                  <a:lnTo>
                    <a:pt x="4089" y="6714"/>
                  </a:lnTo>
                  <a:lnTo>
                    <a:pt x="4115" y="6704"/>
                  </a:lnTo>
                  <a:lnTo>
                    <a:pt x="4142" y="6693"/>
                  </a:lnTo>
                  <a:lnTo>
                    <a:pt x="4170" y="6683"/>
                  </a:lnTo>
                  <a:lnTo>
                    <a:pt x="4198" y="6674"/>
                  </a:lnTo>
                  <a:lnTo>
                    <a:pt x="4226" y="6665"/>
                  </a:lnTo>
                  <a:lnTo>
                    <a:pt x="4255" y="6658"/>
                  </a:lnTo>
                  <a:lnTo>
                    <a:pt x="4284" y="6651"/>
                  </a:lnTo>
                  <a:lnTo>
                    <a:pt x="4313" y="6645"/>
                  </a:lnTo>
                  <a:lnTo>
                    <a:pt x="4343" y="6638"/>
                  </a:lnTo>
                  <a:lnTo>
                    <a:pt x="4373" y="6634"/>
                  </a:lnTo>
                  <a:lnTo>
                    <a:pt x="4404" y="6629"/>
                  </a:lnTo>
                  <a:lnTo>
                    <a:pt x="4436" y="6626"/>
                  </a:lnTo>
                  <a:lnTo>
                    <a:pt x="4467" y="6623"/>
                  </a:lnTo>
                  <a:lnTo>
                    <a:pt x="4499" y="6621"/>
                  </a:lnTo>
                  <a:lnTo>
                    <a:pt x="4531" y="6619"/>
                  </a:lnTo>
                  <a:lnTo>
                    <a:pt x="4564" y="6618"/>
                  </a:lnTo>
                  <a:lnTo>
                    <a:pt x="4596" y="6618"/>
                  </a:lnTo>
                  <a:lnTo>
                    <a:pt x="4625" y="6618"/>
                  </a:lnTo>
                  <a:lnTo>
                    <a:pt x="4654" y="6619"/>
                  </a:lnTo>
                  <a:lnTo>
                    <a:pt x="4682" y="6620"/>
                  </a:lnTo>
                  <a:lnTo>
                    <a:pt x="4710" y="6622"/>
                  </a:lnTo>
                  <a:lnTo>
                    <a:pt x="4737" y="6624"/>
                  </a:lnTo>
                  <a:lnTo>
                    <a:pt x="4765" y="6627"/>
                  </a:lnTo>
                  <a:lnTo>
                    <a:pt x="4792" y="6630"/>
                  </a:lnTo>
                  <a:lnTo>
                    <a:pt x="4818" y="6634"/>
                  </a:lnTo>
                  <a:lnTo>
                    <a:pt x="4844" y="6638"/>
                  </a:lnTo>
                  <a:lnTo>
                    <a:pt x="4870" y="6643"/>
                  </a:lnTo>
                  <a:lnTo>
                    <a:pt x="4895" y="6650"/>
                  </a:lnTo>
                  <a:lnTo>
                    <a:pt x="4920" y="6655"/>
                  </a:lnTo>
                  <a:lnTo>
                    <a:pt x="4945" y="6662"/>
                  </a:lnTo>
                  <a:lnTo>
                    <a:pt x="4969" y="6669"/>
                  </a:lnTo>
                  <a:lnTo>
                    <a:pt x="4994" y="6677"/>
                  </a:lnTo>
                  <a:lnTo>
                    <a:pt x="5018" y="6685"/>
                  </a:lnTo>
                  <a:lnTo>
                    <a:pt x="5040" y="6693"/>
                  </a:lnTo>
                  <a:lnTo>
                    <a:pt x="5064" y="6703"/>
                  </a:lnTo>
                  <a:lnTo>
                    <a:pt x="5086" y="6713"/>
                  </a:lnTo>
                  <a:lnTo>
                    <a:pt x="5109" y="6722"/>
                  </a:lnTo>
                  <a:lnTo>
                    <a:pt x="5131" y="6734"/>
                  </a:lnTo>
                  <a:lnTo>
                    <a:pt x="5152" y="6745"/>
                  </a:lnTo>
                  <a:lnTo>
                    <a:pt x="5174" y="6756"/>
                  </a:lnTo>
                  <a:lnTo>
                    <a:pt x="5195" y="6769"/>
                  </a:lnTo>
                  <a:lnTo>
                    <a:pt x="5216" y="6782"/>
                  </a:lnTo>
                  <a:lnTo>
                    <a:pt x="5236" y="6796"/>
                  </a:lnTo>
                  <a:lnTo>
                    <a:pt x="5256" y="6809"/>
                  </a:lnTo>
                  <a:lnTo>
                    <a:pt x="5276" y="6824"/>
                  </a:lnTo>
                  <a:lnTo>
                    <a:pt x="5295" y="6838"/>
                  </a:lnTo>
                  <a:lnTo>
                    <a:pt x="5314" y="6854"/>
                  </a:lnTo>
                  <a:lnTo>
                    <a:pt x="5333" y="6870"/>
                  </a:lnTo>
                  <a:lnTo>
                    <a:pt x="5351" y="6887"/>
                  </a:lnTo>
                  <a:lnTo>
                    <a:pt x="5373" y="6907"/>
                  </a:lnTo>
                  <a:lnTo>
                    <a:pt x="5393" y="6928"/>
                  </a:lnTo>
                  <a:lnTo>
                    <a:pt x="5413" y="6951"/>
                  </a:lnTo>
                  <a:lnTo>
                    <a:pt x="5432" y="6975"/>
                  </a:lnTo>
                  <a:lnTo>
                    <a:pt x="5451" y="7000"/>
                  </a:lnTo>
                  <a:lnTo>
                    <a:pt x="5468" y="7026"/>
                  </a:lnTo>
                  <a:lnTo>
                    <a:pt x="5486" y="7053"/>
                  </a:lnTo>
                  <a:lnTo>
                    <a:pt x="5502" y="7081"/>
                  </a:lnTo>
                  <a:lnTo>
                    <a:pt x="5518" y="7110"/>
                  </a:lnTo>
                  <a:lnTo>
                    <a:pt x="5534" y="7140"/>
                  </a:lnTo>
                  <a:lnTo>
                    <a:pt x="5548" y="7171"/>
                  </a:lnTo>
                  <a:lnTo>
                    <a:pt x="5563" y="7204"/>
                  </a:lnTo>
                  <a:lnTo>
                    <a:pt x="5575" y="7237"/>
                  </a:lnTo>
                  <a:lnTo>
                    <a:pt x="5587" y="7271"/>
                  </a:lnTo>
                  <a:lnTo>
                    <a:pt x="5600" y="7308"/>
                  </a:lnTo>
                  <a:lnTo>
                    <a:pt x="5611" y="7344"/>
                  </a:lnTo>
                  <a:lnTo>
                    <a:pt x="5105" y="7462"/>
                  </a:lnTo>
                  <a:lnTo>
                    <a:pt x="5098" y="7438"/>
                  </a:lnTo>
                  <a:lnTo>
                    <a:pt x="5091" y="7415"/>
                  </a:lnTo>
                  <a:lnTo>
                    <a:pt x="5084" y="7392"/>
                  </a:lnTo>
                  <a:lnTo>
                    <a:pt x="5076" y="7371"/>
                  </a:lnTo>
                  <a:lnTo>
                    <a:pt x="5067" y="7349"/>
                  </a:lnTo>
                  <a:lnTo>
                    <a:pt x="5057" y="7329"/>
                  </a:lnTo>
                  <a:lnTo>
                    <a:pt x="5047" y="7309"/>
                  </a:lnTo>
                  <a:lnTo>
                    <a:pt x="5035" y="7290"/>
                  </a:lnTo>
                  <a:lnTo>
                    <a:pt x="5023" y="7270"/>
                  </a:lnTo>
                  <a:lnTo>
                    <a:pt x="5010" y="7253"/>
                  </a:lnTo>
                  <a:lnTo>
                    <a:pt x="4997" y="7235"/>
                  </a:lnTo>
                  <a:lnTo>
                    <a:pt x="4982" y="7218"/>
                  </a:lnTo>
                  <a:lnTo>
                    <a:pt x="4967" y="7202"/>
                  </a:lnTo>
                  <a:lnTo>
                    <a:pt x="4951" y="7186"/>
                  </a:lnTo>
                  <a:lnTo>
                    <a:pt x="4934" y="7172"/>
                  </a:lnTo>
                  <a:lnTo>
                    <a:pt x="4917" y="7157"/>
                  </a:lnTo>
                  <a:lnTo>
                    <a:pt x="4899" y="7144"/>
                  </a:lnTo>
                  <a:lnTo>
                    <a:pt x="4880" y="7131"/>
                  </a:lnTo>
                  <a:lnTo>
                    <a:pt x="4861" y="7119"/>
                  </a:lnTo>
                  <a:lnTo>
                    <a:pt x="4842" y="7109"/>
                  </a:lnTo>
                  <a:lnTo>
                    <a:pt x="4822" y="7098"/>
                  </a:lnTo>
                  <a:lnTo>
                    <a:pt x="4801" y="7089"/>
                  </a:lnTo>
                  <a:lnTo>
                    <a:pt x="4780" y="7081"/>
                  </a:lnTo>
                  <a:lnTo>
                    <a:pt x="4759" y="7073"/>
                  </a:lnTo>
                  <a:lnTo>
                    <a:pt x="4737" y="7067"/>
                  </a:lnTo>
                  <a:lnTo>
                    <a:pt x="4715" y="7061"/>
                  </a:lnTo>
                  <a:lnTo>
                    <a:pt x="4691" y="7057"/>
                  </a:lnTo>
                  <a:lnTo>
                    <a:pt x="4669" y="7053"/>
                  </a:lnTo>
                  <a:lnTo>
                    <a:pt x="4645" y="7050"/>
                  </a:lnTo>
                  <a:lnTo>
                    <a:pt x="4621" y="7047"/>
                  </a:lnTo>
                  <a:lnTo>
                    <a:pt x="4596" y="7046"/>
                  </a:lnTo>
                  <a:lnTo>
                    <a:pt x="4570" y="7045"/>
                  </a:lnTo>
                  <a:lnTo>
                    <a:pt x="4536" y="7046"/>
                  </a:lnTo>
                  <a:lnTo>
                    <a:pt x="4502" y="7049"/>
                  </a:lnTo>
                  <a:lnTo>
                    <a:pt x="4469" y="7053"/>
                  </a:lnTo>
                  <a:lnTo>
                    <a:pt x="4437" y="7058"/>
                  </a:lnTo>
                  <a:lnTo>
                    <a:pt x="4405" y="7065"/>
                  </a:lnTo>
                  <a:lnTo>
                    <a:pt x="4374" y="7073"/>
                  </a:lnTo>
                  <a:lnTo>
                    <a:pt x="4344" y="7084"/>
                  </a:lnTo>
                  <a:lnTo>
                    <a:pt x="4315" y="7095"/>
                  </a:lnTo>
                  <a:lnTo>
                    <a:pt x="4287" y="7109"/>
                  </a:lnTo>
                  <a:lnTo>
                    <a:pt x="4260" y="7123"/>
                  </a:lnTo>
                  <a:lnTo>
                    <a:pt x="4234" y="7140"/>
                  </a:lnTo>
                  <a:lnTo>
                    <a:pt x="4208" y="7157"/>
                  </a:lnTo>
                  <a:lnTo>
                    <a:pt x="4183" y="7176"/>
                  </a:lnTo>
                  <a:lnTo>
                    <a:pt x="4159" y="7198"/>
                  </a:lnTo>
                  <a:lnTo>
                    <a:pt x="4136" y="7219"/>
                  </a:lnTo>
                  <a:lnTo>
                    <a:pt x="4113" y="7244"/>
                  </a:lnTo>
                  <a:lnTo>
                    <a:pt x="4103" y="7257"/>
                  </a:lnTo>
                  <a:lnTo>
                    <a:pt x="4093" y="7269"/>
                  </a:lnTo>
                  <a:lnTo>
                    <a:pt x="4082" y="7283"/>
                  </a:lnTo>
                  <a:lnTo>
                    <a:pt x="4073" y="7297"/>
                  </a:lnTo>
                  <a:lnTo>
                    <a:pt x="4064" y="7312"/>
                  </a:lnTo>
                  <a:lnTo>
                    <a:pt x="4054" y="7326"/>
                  </a:lnTo>
                  <a:lnTo>
                    <a:pt x="4045" y="7342"/>
                  </a:lnTo>
                  <a:lnTo>
                    <a:pt x="4037" y="7358"/>
                  </a:lnTo>
                  <a:lnTo>
                    <a:pt x="4021" y="7391"/>
                  </a:lnTo>
                  <a:lnTo>
                    <a:pt x="4007" y="7427"/>
                  </a:lnTo>
                  <a:lnTo>
                    <a:pt x="3994" y="7464"/>
                  </a:lnTo>
                  <a:lnTo>
                    <a:pt x="3982" y="7503"/>
                  </a:lnTo>
                  <a:lnTo>
                    <a:pt x="3973" y="7544"/>
                  </a:lnTo>
                  <a:lnTo>
                    <a:pt x="3963" y="7587"/>
                  </a:lnTo>
                  <a:lnTo>
                    <a:pt x="3956" y="7632"/>
                  </a:lnTo>
                  <a:lnTo>
                    <a:pt x="3950" y="7678"/>
                  </a:lnTo>
                  <a:lnTo>
                    <a:pt x="3945" y="7727"/>
                  </a:lnTo>
                  <a:lnTo>
                    <a:pt x="3941" y="7778"/>
                  </a:lnTo>
                  <a:lnTo>
                    <a:pt x="3939" y="7831"/>
                  </a:lnTo>
                  <a:lnTo>
                    <a:pt x="3938" y="7886"/>
                  </a:lnTo>
                  <a:lnTo>
                    <a:pt x="3939" y="7944"/>
                  </a:lnTo>
                  <a:lnTo>
                    <a:pt x="3941" y="7998"/>
                  </a:lnTo>
                  <a:lnTo>
                    <a:pt x="3945" y="8052"/>
                  </a:lnTo>
                  <a:lnTo>
                    <a:pt x="3950" y="8104"/>
                  </a:lnTo>
                  <a:lnTo>
                    <a:pt x="3955" y="8153"/>
                  </a:lnTo>
                  <a:lnTo>
                    <a:pt x="3963" y="8200"/>
                  </a:lnTo>
                  <a:lnTo>
                    <a:pt x="3971" y="8245"/>
                  </a:lnTo>
                  <a:lnTo>
                    <a:pt x="3982" y="8289"/>
                  </a:lnTo>
                  <a:lnTo>
                    <a:pt x="3993" y="8329"/>
                  </a:lnTo>
                  <a:lnTo>
                    <a:pt x="4006" y="8367"/>
                  </a:lnTo>
                  <a:lnTo>
                    <a:pt x="4020" y="8405"/>
                  </a:lnTo>
                  <a:lnTo>
                    <a:pt x="4036" y="8439"/>
                  </a:lnTo>
                  <a:lnTo>
                    <a:pt x="4044" y="8455"/>
                  </a:lnTo>
                  <a:lnTo>
                    <a:pt x="4052" y="8471"/>
                  </a:lnTo>
                  <a:lnTo>
                    <a:pt x="4062" y="8486"/>
                  </a:lnTo>
                  <a:lnTo>
                    <a:pt x="4071" y="8502"/>
                  </a:lnTo>
                  <a:lnTo>
                    <a:pt x="4080" y="8515"/>
                  </a:lnTo>
                  <a:lnTo>
                    <a:pt x="4091" y="8530"/>
                  </a:lnTo>
                  <a:lnTo>
                    <a:pt x="4101" y="8543"/>
                  </a:lnTo>
                  <a:lnTo>
                    <a:pt x="4111" y="8556"/>
                  </a:lnTo>
                  <a:lnTo>
                    <a:pt x="4133" y="8580"/>
                  </a:lnTo>
                  <a:lnTo>
                    <a:pt x="4156" y="8602"/>
                  </a:lnTo>
                  <a:lnTo>
                    <a:pt x="4180" y="8623"/>
                  </a:lnTo>
                  <a:lnTo>
                    <a:pt x="4205" y="8643"/>
                  </a:lnTo>
                  <a:lnTo>
                    <a:pt x="4229" y="8661"/>
                  </a:lnTo>
                  <a:lnTo>
                    <a:pt x="4255" y="8677"/>
                  </a:lnTo>
                  <a:lnTo>
                    <a:pt x="4282" y="8693"/>
                  </a:lnTo>
                  <a:lnTo>
                    <a:pt x="4310" y="8706"/>
                  </a:lnTo>
                  <a:lnTo>
                    <a:pt x="4338" y="8717"/>
                  </a:lnTo>
                  <a:lnTo>
                    <a:pt x="4367" y="8728"/>
                  </a:lnTo>
                  <a:lnTo>
                    <a:pt x="4397" y="8736"/>
                  </a:lnTo>
                  <a:lnTo>
                    <a:pt x="4428" y="8743"/>
                  </a:lnTo>
                  <a:lnTo>
                    <a:pt x="4460" y="8748"/>
                  </a:lnTo>
                  <a:lnTo>
                    <a:pt x="4493" y="8753"/>
                  </a:lnTo>
                  <a:lnTo>
                    <a:pt x="4526" y="8755"/>
                  </a:lnTo>
                  <a:lnTo>
                    <a:pt x="4560" y="8756"/>
                  </a:lnTo>
                  <a:lnTo>
                    <a:pt x="4586" y="8755"/>
                  </a:lnTo>
                  <a:lnTo>
                    <a:pt x="4611" y="8754"/>
                  </a:lnTo>
                  <a:lnTo>
                    <a:pt x="4634" y="8752"/>
                  </a:lnTo>
                  <a:lnTo>
                    <a:pt x="4658" y="8747"/>
                  </a:lnTo>
                  <a:lnTo>
                    <a:pt x="4682" y="8743"/>
                  </a:lnTo>
                  <a:lnTo>
                    <a:pt x="4705" y="8738"/>
                  </a:lnTo>
                  <a:lnTo>
                    <a:pt x="4728" y="8731"/>
                  </a:lnTo>
                  <a:lnTo>
                    <a:pt x="4749" y="8724"/>
                  </a:lnTo>
                  <a:lnTo>
                    <a:pt x="4771" y="8715"/>
                  </a:lnTo>
                  <a:lnTo>
                    <a:pt x="4793" y="8706"/>
                  </a:lnTo>
                  <a:lnTo>
                    <a:pt x="4814" y="8696"/>
                  </a:lnTo>
                  <a:lnTo>
                    <a:pt x="4834" y="8684"/>
                  </a:lnTo>
                  <a:lnTo>
                    <a:pt x="4854" y="8672"/>
                  </a:lnTo>
                  <a:lnTo>
                    <a:pt x="4874" y="8658"/>
                  </a:lnTo>
                  <a:lnTo>
                    <a:pt x="4892" y="8644"/>
                  </a:lnTo>
                  <a:lnTo>
                    <a:pt x="4911" y="8628"/>
                  </a:lnTo>
                  <a:lnTo>
                    <a:pt x="4929" y="8612"/>
                  </a:lnTo>
                  <a:lnTo>
                    <a:pt x="4946" y="8594"/>
                  </a:lnTo>
                  <a:lnTo>
                    <a:pt x="4963" y="8575"/>
                  </a:lnTo>
                  <a:lnTo>
                    <a:pt x="4979" y="8556"/>
                  </a:lnTo>
                  <a:lnTo>
                    <a:pt x="4995" y="8535"/>
                  </a:lnTo>
                  <a:lnTo>
                    <a:pt x="5009" y="8512"/>
                  </a:lnTo>
                  <a:lnTo>
                    <a:pt x="5024" y="8490"/>
                  </a:lnTo>
                  <a:lnTo>
                    <a:pt x="5037" y="8466"/>
                  </a:lnTo>
                  <a:lnTo>
                    <a:pt x="5050" y="8440"/>
                  </a:lnTo>
                  <a:lnTo>
                    <a:pt x="5062" y="8413"/>
                  </a:lnTo>
                  <a:lnTo>
                    <a:pt x="5074" y="8385"/>
                  </a:lnTo>
                  <a:lnTo>
                    <a:pt x="5085" y="8356"/>
                  </a:lnTo>
                  <a:lnTo>
                    <a:pt x="5095" y="8326"/>
                  </a:lnTo>
                  <a:lnTo>
                    <a:pt x="5105" y="8295"/>
                  </a:lnTo>
                  <a:lnTo>
                    <a:pt x="5114" y="8263"/>
                  </a:lnTo>
                  <a:lnTo>
                    <a:pt x="5122" y="8229"/>
                  </a:lnTo>
                  <a:close/>
                  <a:moveTo>
                    <a:pt x="5956" y="6660"/>
                  </a:moveTo>
                  <a:lnTo>
                    <a:pt x="6892" y="6660"/>
                  </a:lnTo>
                  <a:lnTo>
                    <a:pt x="6968" y="6660"/>
                  </a:lnTo>
                  <a:lnTo>
                    <a:pt x="7040" y="6662"/>
                  </a:lnTo>
                  <a:lnTo>
                    <a:pt x="7107" y="6666"/>
                  </a:lnTo>
                  <a:lnTo>
                    <a:pt x="7169" y="6671"/>
                  </a:lnTo>
                  <a:lnTo>
                    <a:pt x="7199" y="6675"/>
                  </a:lnTo>
                  <a:lnTo>
                    <a:pt x="7227" y="6678"/>
                  </a:lnTo>
                  <a:lnTo>
                    <a:pt x="7254" y="6682"/>
                  </a:lnTo>
                  <a:lnTo>
                    <a:pt x="7281" y="6686"/>
                  </a:lnTo>
                  <a:lnTo>
                    <a:pt x="7306" y="6691"/>
                  </a:lnTo>
                  <a:lnTo>
                    <a:pt x="7329" y="6695"/>
                  </a:lnTo>
                  <a:lnTo>
                    <a:pt x="7351" y="6701"/>
                  </a:lnTo>
                  <a:lnTo>
                    <a:pt x="7373" y="6707"/>
                  </a:lnTo>
                  <a:lnTo>
                    <a:pt x="7400" y="6715"/>
                  </a:lnTo>
                  <a:lnTo>
                    <a:pt x="7428" y="6724"/>
                  </a:lnTo>
                  <a:lnTo>
                    <a:pt x="7454" y="6735"/>
                  </a:lnTo>
                  <a:lnTo>
                    <a:pt x="7480" y="6745"/>
                  </a:lnTo>
                  <a:lnTo>
                    <a:pt x="7506" y="6756"/>
                  </a:lnTo>
                  <a:lnTo>
                    <a:pt x="7531" y="6769"/>
                  </a:lnTo>
                  <a:lnTo>
                    <a:pt x="7556" y="6782"/>
                  </a:lnTo>
                  <a:lnTo>
                    <a:pt x="7579" y="6796"/>
                  </a:lnTo>
                  <a:lnTo>
                    <a:pt x="7603" y="6811"/>
                  </a:lnTo>
                  <a:lnTo>
                    <a:pt x="7627" y="6827"/>
                  </a:lnTo>
                  <a:lnTo>
                    <a:pt x="7649" y="6842"/>
                  </a:lnTo>
                  <a:lnTo>
                    <a:pt x="7672" y="6860"/>
                  </a:lnTo>
                  <a:lnTo>
                    <a:pt x="7693" y="6878"/>
                  </a:lnTo>
                  <a:lnTo>
                    <a:pt x="7714" y="6896"/>
                  </a:lnTo>
                  <a:lnTo>
                    <a:pt x="7735" y="6916"/>
                  </a:lnTo>
                  <a:lnTo>
                    <a:pt x="7754" y="6936"/>
                  </a:lnTo>
                  <a:lnTo>
                    <a:pt x="7774" y="6956"/>
                  </a:lnTo>
                  <a:lnTo>
                    <a:pt x="7793" y="6978"/>
                  </a:lnTo>
                  <a:lnTo>
                    <a:pt x="7811" y="7000"/>
                  </a:lnTo>
                  <a:lnTo>
                    <a:pt x="7829" y="7023"/>
                  </a:lnTo>
                  <a:lnTo>
                    <a:pt x="7847" y="7045"/>
                  </a:lnTo>
                  <a:lnTo>
                    <a:pt x="7863" y="7069"/>
                  </a:lnTo>
                  <a:lnTo>
                    <a:pt x="7880" y="7093"/>
                  </a:lnTo>
                  <a:lnTo>
                    <a:pt x="7894" y="7118"/>
                  </a:lnTo>
                  <a:lnTo>
                    <a:pt x="7910" y="7144"/>
                  </a:lnTo>
                  <a:lnTo>
                    <a:pt x="7924" y="7170"/>
                  </a:lnTo>
                  <a:lnTo>
                    <a:pt x="7938" y="7196"/>
                  </a:lnTo>
                  <a:lnTo>
                    <a:pt x="7950" y="7224"/>
                  </a:lnTo>
                  <a:lnTo>
                    <a:pt x="7963" y="7251"/>
                  </a:lnTo>
                  <a:lnTo>
                    <a:pt x="7975" y="7280"/>
                  </a:lnTo>
                  <a:lnTo>
                    <a:pt x="7986" y="7308"/>
                  </a:lnTo>
                  <a:lnTo>
                    <a:pt x="7997" y="7338"/>
                  </a:lnTo>
                  <a:lnTo>
                    <a:pt x="8007" y="7368"/>
                  </a:lnTo>
                  <a:lnTo>
                    <a:pt x="8016" y="7399"/>
                  </a:lnTo>
                  <a:lnTo>
                    <a:pt x="8025" y="7431"/>
                  </a:lnTo>
                  <a:lnTo>
                    <a:pt x="8033" y="7463"/>
                  </a:lnTo>
                  <a:lnTo>
                    <a:pt x="8040" y="7497"/>
                  </a:lnTo>
                  <a:lnTo>
                    <a:pt x="8048" y="7531"/>
                  </a:lnTo>
                  <a:lnTo>
                    <a:pt x="8054" y="7566"/>
                  </a:lnTo>
                  <a:lnTo>
                    <a:pt x="8059" y="7603"/>
                  </a:lnTo>
                  <a:lnTo>
                    <a:pt x="8064" y="7640"/>
                  </a:lnTo>
                  <a:lnTo>
                    <a:pt x="8068" y="7678"/>
                  </a:lnTo>
                  <a:lnTo>
                    <a:pt x="8071" y="7718"/>
                  </a:lnTo>
                  <a:lnTo>
                    <a:pt x="8075" y="7757"/>
                  </a:lnTo>
                  <a:lnTo>
                    <a:pt x="8077" y="7798"/>
                  </a:lnTo>
                  <a:lnTo>
                    <a:pt x="8079" y="7839"/>
                  </a:lnTo>
                  <a:lnTo>
                    <a:pt x="8080" y="7881"/>
                  </a:lnTo>
                  <a:lnTo>
                    <a:pt x="8080" y="7925"/>
                  </a:lnTo>
                  <a:lnTo>
                    <a:pt x="8080" y="7962"/>
                  </a:lnTo>
                  <a:lnTo>
                    <a:pt x="8079" y="8000"/>
                  </a:lnTo>
                  <a:lnTo>
                    <a:pt x="8077" y="8037"/>
                  </a:lnTo>
                  <a:lnTo>
                    <a:pt x="8075" y="8072"/>
                  </a:lnTo>
                  <a:lnTo>
                    <a:pt x="8072" y="8107"/>
                  </a:lnTo>
                  <a:lnTo>
                    <a:pt x="8068" y="8142"/>
                  </a:lnTo>
                  <a:lnTo>
                    <a:pt x="8064" y="8177"/>
                  </a:lnTo>
                  <a:lnTo>
                    <a:pt x="8060" y="8210"/>
                  </a:lnTo>
                  <a:lnTo>
                    <a:pt x="8055" y="8242"/>
                  </a:lnTo>
                  <a:lnTo>
                    <a:pt x="8049" y="8274"/>
                  </a:lnTo>
                  <a:lnTo>
                    <a:pt x="8042" y="8306"/>
                  </a:lnTo>
                  <a:lnTo>
                    <a:pt x="8036" y="8336"/>
                  </a:lnTo>
                  <a:lnTo>
                    <a:pt x="8028" y="8366"/>
                  </a:lnTo>
                  <a:lnTo>
                    <a:pt x="8020" y="8396"/>
                  </a:lnTo>
                  <a:lnTo>
                    <a:pt x="8011" y="8424"/>
                  </a:lnTo>
                  <a:lnTo>
                    <a:pt x="8002" y="8453"/>
                  </a:lnTo>
                  <a:lnTo>
                    <a:pt x="7990" y="8486"/>
                  </a:lnTo>
                  <a:lnTo>
                    <a:pt x="7977" y="8519"/>
                  </a:lnTo>
                  <a:lnTo>
                    <a:pt x="7964" y="8551"/>
                  </a:lnTo>
                  <a:lnTo>
                    <a:pt x="7949" y="8582"/>
                  </a:lnTo>
                  <a:lnTo>
                    <a:pt x="7935" y="8612"/>
                  </a:lnTo>
                  <a:lnTo>
                    <a:pt x="7919" y="8641"/>
                  </a:lnTo>
                  <a:lnTo>
                    <a:pt x="7903" y="8670"/>
                  </a:lnTo>
                  <a:lnTo>
                    <a:pt x="7886" y="8698"/>
                  </a:lnTo>
                  <a:lnTo>
                    <a:pt x="7869" y="8725"/>
                  </a:lnTo>
                  <a:lnTo>
                    <a:pt x="7851" y="8751"/>
                  </a:lnTo>
                  <a:lnTo>
                    <a:pt x="7833" y="8776"/>
                  </a:lnTo>
                  <a:lnTo>
                    <a:pt x="7813" y="8800"/>
                  </a:lnTo>
                  <a:lnTo>
                    <a:pt x="7794" y="8824"/>
                  </a:lnTo>
                  <a:lnTo>
                    <a:pt x="7773" y="8847"/>
                  </a:lnTo>
                  <a:lnTo>
                    <a:pt x="7752" y="8870"/>
                  </a:lnTo>
                  <a:lnTo>
                    <a:pt x="7731" y="8890"/>
                  </a:lnTo>
                  <a:lnTo>
                    <a:pt x="7713" y="8907"/>
                  </a:lnTo>
                  <a:lnTo>
                    <a:pt x="7695" y="8921"/>
                  </a:lnTo>
                  <a:lnTo>
                    <a:pt x="7678" y="8936"/>
                  </a:lnTo>
                  <a:lnTo>
                    <a:pt x="7658" y="8951"/>
                  </a:lnTo>
                  <a:lnTo>
                    <a:pt x="7638" y="8965"/>
                  </a:lnTo>
                  <a:lnTo>
                    <a:pt x="7618" y="8978"/>
                  </a:lnTo>
                  <a:lnTo>
                    <a:pt x="7596" y="8991"/>
                  </a:lnTo>
                  <a:lnTo>
                    <a:pt x="7574" y="9004"/>
                  </a:lnTo>
                  <a:lnTo>
                    <a:pt x="7551" y="9016"/>
                  </a:lnTo>
                  <a:lnTo>
                    <a:pt x="7528" y="9028"/>
                  </a:lnTo>
                  <a:lnTo>
                    <a:pt x="7504" y="9040"/>
                  </a:lnTo>
                  <a:lnTo>
                    <a:pt x="7479" y="9050"/>
                  </a:lnTo>
                  <a:lnTo>
                    <a:pt x="7453" y="9060"/>
                  </a:lnTo>
                  <a:lnTo>
                    <a:pt x="7426" y="9071"/>
                  </a:lnTo>
                  <a:lnTo>
                    <a:pt x="7399" y="9080"/>
                  </a:lnTo>
                  <a:lnTo>
                    <a:pt x="7371" y="9089"/>
                  </a:lnTo>
                  <a:lnTo>
                    <a:pt x="7349" y="9096"/>
                  </a:lnTo>
                  <a:lnTo>
                    <a:pt x="7328" y="9102"/>
                  </a:lnTo>
                  <a:lnTo>
                    <a:pt x="7304" y="9107"/>
                  </a:lnTo>
                  <a:lnTo>
                    <a:pt x="7280" y="9112"/>
                  </a:lnTo>
                  <a:lnTo>
                    <a:pt x="7254" y="9117"/>
                  </a:lnTo>
                  <a:lnTo>
                    <a:pt x="7228" y="9121"/>
                  </a:lnTo>
                  <a:lnTo>
                    <a:pt x="7201" y="9126"/>
                  </a:lnTo>
                  <a:lnTo>
                    <a:pt x="7173" y="9129"/>
                  </a:lnTo>
                  <a:lnTo>
                    <a:pt x="7115" y="9134"/>
                  </a:lnTo>
                  <a:lnTo>
                    <a:pt x="7053" y="9138"/>
                  </a:lnTo>
                  <a:lnTo>
                    <a:pt x="6988" y="9141"/>
                  </a:lnTo>
                  <a:lnTo>
                    <a:pt x="6918" y="9141"/>
                  </a:lnTo>
                  <a:lnTo>
                    <a:pt x="5956" y="9141"/>
                  </a:lnTo>
                  <a:lnTo>
                    <a:pt x="5956" y="6660"/>
                  </a:lnTo>
                  <a:close/>
                  <a:moveTo>
                    <a:pt x="6468" y="7080"/>
                  </a:moveTo>
                  <a:lnTo>
                    <a:pt x="6468" y="8724"/>
                  </a:lnTo>
                  <a:lnTo>
                    <a:pt x="6849" y="8724"/>
                  </a:lnTo>
                  <a:lnTo>
                    <a:pt x="6901" y="8723"/>
                  </a:lnTo>
                  <a:lnTo>
                    <a:pt x="6949" y="8722"/>
                  </a:lnTo>
                  <a:lnTo>
                    <a:pt x="6993" y="8719"/>
                  </a:lnTo>
                  <a:lnTo>
                    <a:pt x="7033" y="8717"/>
                  </a:lnTo>
                  <a:lnTo>
                    <a:pt x="7071" y="8714"/>
                  </a:lnTo>
                  <a:lnTo>
                    <a:pt x="7104" y="8710"/>
                  </a:lnTo>
                  <a:lnTo>
                    <a:pt x="7133" y="8705"/>
                  </a:lnTo>
                  <a:lnTo>
                    <a:pt x="7159" y="8700"/>
                  </a:lnTo>
                  <a:lnTo>
                    <a:pt x="7189" y="8692"/>
                  </a:lnTo>
                  <a:lnTo>
                    <a:pt x="7218" y="8682"/>
                  </a:lnTo>
                  <a:lnTo>
                    <a:pt x="7246" y="8671"/>
                  </a:lnTo>
                  <a:lnTo>
                    <a:pt x="7273" y="8658"/>
                  </a:lnTo>
                  <a:lnTo>
                    <a:pt x="7298" y="8645"/>
                  </a:lnTo>
                  <a:lnTo>
                    <a:pt x="7321" y="8630"/>
                  </a:lnTo>
                  <a:lnTo>
                    <a:pt x="7344" y="8614"/>
                  </a:lnTo>
                  <a:lnTo>
                    <a:pt x="7365" y="8597"/>
                  </a:lnTo>
                  <a:lnTo>
                    <a:pt x="7375" y="8587"/>
                  </a:lnTo>
                  <a:lnTo>
                    <a:pt x="7386" y="8578"/>
                  </a:lnTo>
                  <a:lnTo>
                    <a:pt x="7395" y="8566"/>
                  </a:lnTo>
                  <a:lnTo>
                    <a:pt x="7404" y="8555"/>
                  </a:lnTo>
                  <a:lnTo>
                    <a:pt x="7414" y="8542"/>
                  </a:lnTo>
                  <a:lnTo>
                    <a:pt x="7423" y="8529"/>
                  </a:lnTo>
                  <a:lnTo>
                    <a:pt x="7431" y="8514"/>
                  </a:lnTo>
                  <a:lnTo>
                    <a:pt x="7440" y="8500"/>
                  </a:lnTo>
                  <a:lnTo>
                    <a:pt x="7448" y="8484"/>
                  </a:lnTo>
                  <a:lnTo>
                    <a:pt x="7456" y="8469"/>
                  </a:lnTo>
                  <a:lnTo>
                    <a:pt x="7464" y="8452"/>
                  </a:lnTo>
                  <a:lnTo>
                    <a:pt x="7472" y="8435"/>
                  </a:lnTo>
                  <a:lnTo>
                    <a:pt x="7486" y="8397"/>
                  </a:lnTo>
                  <a:lnTo>
                    <a:pt x="7500" y="8357"/>
                  </a:lnTo>
                  <a:lnTo>
                    <a:pt x="7506" y="8335"/>
                  </a:lnTo>
                  <a:lnTo>
                    <a:pt x="7511" y="8313"/>
                  </a:lnTo>
                  <a:lnTo>
                    <a:pt x="7517" y="8291"/>
                  </a:lnTo>
                  <a:lnTo>
                    <a:pt x="7521" y="8266"/>
                  </a:lnTo>
                  <a:lnTo>
                    <a:pt x="7527" y="8241"/>
                  </a:lnTo>
                  <a:lnTo>
                    <a:pt x="7531" y="8215"/>
                  </a:lnTo>
                  <a:lnTo>
                    <a:pt x="7535" y="8188"/>
                  </a:lnTo>
                  <a:lnTo>
                    <a:pt x="7538" y="8160"/>
                  </a:lnTo>
                  <a:lnTo>
                    <a:pt x="7544" y="8101"/>
                  </a:lnTo>
                  <a:lnTo>
                    <a:pt x="7548" y="8039"/>
                  </a:lnTo>
                  <a:lnTo>
                    <a:pt x="7550" y="7973"/>
                  </a:lnTo>
                  <a:lnTo>
                    <a:pt x="7551" y="7902"/>
                  </a:lnTo>
                  <a:lnTo>
                    <a:pt x="7550" y="7833"/>
                  </a:lnTo>
                  <a:lnTo>
                    <a:pt x="7548" y="7766"/>
                  </a:lnTo>
                  <a:lnTo>
                    <a:pt x="7544" y="7705"/>
                  </a:lnTo>
                  <a:lnTo>
                    <a:pt x="7538" y="7648"/>
                  </a:lnTo>
                  <a:lnTo>
                    <a:pt x="7535" y="7620"/>
                  </a:lnTo>
                  <a:lnTo>
                    <a:pt x="7531" y="7594"/>
                  </a:lnTo>
                  <a:lnTo>
                    <a:pt x="7527" y="7570"/>
                  </a:lnTo>
                  <a:lnTo>
                    <a:pt x="7521" y="7546"/>
                  </a:lnTo>
                  <a:lnTo>
                    <a:pt x="7517" y="7523"/>
                  </a:lnTo>
                  <a:lnTo>
                    <a:pt x="7511" y="7501"/>
                  </a:lnTo>
                  <a:lnTo>
                    <a:pt x="7506" y="7481"/>
                  </a:lnTo>
                  <a:lnTo>
                    <a:pt x="7500" y="7461"/>
                  </a:lnTo>
                  <a:lnTo>
                    <a:pt x="7486" y="7422"/>
                  </a:lnTo>
                  <a:lnTo>
                    <a:pt x="7471" y="7387"/>
                  </a:lnTo>
                  <a:lnTo>
                    <a:pt x="7462" y="7371"/>
                  </a:lnTo>
                  <a:lnTo>
                    <a:pt x="7454" y="7354"/>
                  </a:lnTo>
                  <a:lnTo>
                    <a:pt x="7446" y="7339"/>
                  </a:lnTo>
                  <a:lnTo>
                    <a:pt x="7436" y="7323"/>
                  </a:lnTo>
                  <a:lnTo>
                    <a:pt x="7428" y="7309"/>
                  </a:lnTo>
                  <a:lnTo>
                    <a:pt x="7418" y="7294"/>
                  </a:lnTo>
                  <a:lnTo>
                    <a:pt x="7408" y="7281"/>
                  </a:lnTo>
                  <a:lnTo>
                    <a:pt x="7398" y="7267"/>
                  </a:lnTo>
                  <a:lnTo>
                    <a:pt x="7388" y="7255"/>
                  </a:lnTo>
                  <a:lnTo>
                    <a:pt x="7376" y="7242"/>
                  </a:lnTo>
                  <a:lnTo>
                    <a:pt x="7366" y="7231"/>
                  </a:lnTo>
                  <a:lnTo>
                    <a:pt x="7355" y="7220"/>
                  </a:lnTo>
                  <a:lnTo>
                    <a:pt x="7342" y="7209"/>
                  </a:lnTo>
                  <a:lnTo>
                    <a:pt x="7330" y="7200"/>
                  </a:lnTo>
                  <a:lnTo>
                    <a:pt x="7317" y="7189"/>
                  </a:lnTo>
                  <a:lnTo>
                    <a:pt x="7304" y="7180"/>
                  </a:lnTo>
                  <a:lnTo>
                    <a:pt x="7290" y="7172"/>
                  </a:lnTo>
                  <a:lnTo>
                    <a:pt x="7277" y="7164"/>
                  </a:lnTo>
                  <a:lnTo>
                    <a:pt x="7262" y="7155"/>
                  </a:lnTo>
                  <a:lnTo>
                    <a:pt x="7248" y="7148"/>
                  </a:lnTo>
                  <a:lnTo>
                    <a:pt x="7233" y="7141"/>
                  </a:lnTo>
                  <a:lnTo>
                    <a:pt x="7218" y="7135"/>
                  </a:lnTo>
                  <a:lnTo>
                    <a:pt x="7201" y="7128"/>
                  </a:lnTo>
                  <a:lnTo>
                    <a:pt x="7186" y="7122"/>
                  </a:lnTo>
                  <a:lnTo>
                    <a:pt x="7152" y="7112"/>
                  </a:lnTo>
                  <a:lnTo>
                    <a:pt x="7117" y="7103"/>
                  </a:lnTo>
                  <a:lnTo>
                    <a:pt x="7087" y="7098"/>
                  </a:lnTo>
                  <a:lnTo>
                    <a:pt x="7051" y="7093"/>
                  </a:lnTo>
                  <a:lnTo>
                    <a:pt x="7008" y="7089"/>
                  </a:lnTo>
                  <a:lnTo>
                    <a:pt x="6959" y="7086"/>
                  </a:lnTo>
                  <a:lnTo>
                    <a:pt x="6903" y="7083"/>
                  </a:lnTo>
                  <a:lnTo>
                    <a:pt x="6841" y="7082"/>
                  </a:lnTo>
                  <a:lnTo>
                    <a:pt x="6772" y="7080"/>
                  </a:lnTo>
                  <a:lnTo>
                    <a:pt x="6697" y="7080"/>
                  </a:lnTo>
                  <a:lnTo>
                    <a:pt x="6468" y="7080"/>
                  </a:lnTo>
                  <a:close/>
                  <a:moveTo>
                    <a:pt x="8415" y="9141"/>
                  </a:moveTo>
                  <a:lnTo>
                    <a:pt x="8415" y="6660"/>
                  </a:lnTo>
                  <a:lnTo>
                    <a:pt x="9236" y="6660"/>
                  </a:lnTo>
                  <a:lnTo>
                    <a:pt x="9347" y="6660"/>
                  </a:lnTo>
                  <a:lnTo>
                    <a:pt x="9448" y="6662"/>
                  </a:lnTo>
                  <a:lnTo>
                    <a:pt x="9539" y="6665"/>
                  </a:lnTo>
                  <a:lnTo>
                    <a:pt x="9621" y="6669"/>
                  </a:lnTo>
                  <a:lnTo>
                    <a:pt x="9691" y="6675"/>
                  </a:lnTo>
                  <a:lnTo>
                    <a:pt x="9753" y="6681"/>
                  </a:lnTo>
                  <a:lnTo>
                    <a:pt x="9778" y="6685"/>
                  </a:lnTo>
                  <a:lnTo>
                    <a:pt x="9803" y="6688"/>
                  </a:lnTo>
                  <a:lnTo>
                    <a:pt x="9824" y="6693"/>
                  </a:lnTo>
                  <a:lnTo>
                    <a:pt x="9844" y="6697"/>
                  </a:lnTo>
                  <a:lnTo>
                    <a:pt x="9871" y="6705"/>
                  </a:lnTo>
                  <a:lnTo>
                    <a:pt x="9897" y="6713"/>
                  </a:lnTo>
                  <a:lnTo>
                    <a:pt x="9922" y="6722"/>
                  </a:lnTo>
                  <a:lnTo>
                    <a:pt x="9947" y="6734"/>
                  </a:lnTo>
                  <a:lnTo>
                    <a:pt x="9972" y="6745"/>
                  </a:lnTo>
                  <a:lnTo>
                    <a:pt x="9997" y="6757"/>
                  </a:lnTo>
                  <a:lnTo>
                    <a:pt x="10021" y="6771"/>
                  </a:lnTo>
                  <a:lnTo>
                    <a:pt x="10044" y="6785"/>
                  </a:lnTo>
                  <a:lnTo>
                    <a:pt x="10066" y="6801"/>
                  </a:lnTo>
                  <a:lnTo>
                    <a:pt x="10088" y="6819"/>
                  </a:lnTo>
                  <a:lnTo>
                    <a:pt x="10110" y="6836"/>
                  </a:lnTo>
                  <a:lnTo>
                    <a:pt x="10131" y="6855"/>
                  </a:lnTo>
                  <a:lnTo>
                    <a:pt x="10150" y="6874"/>
                  </a:lnTo>
                  <a:lnTo>
                    <a:pt x="10170" y="6895"/>
                  </a:lnTo>
                  <a:lnTo>
                    <a:pt x="10190" y="6917"/>
                  </a:lnTo>
                  <a:lnTo>
                    <a:pt x="10208" y="6940"/>
                  </a:lnTo>
                  <a:lnTo>
                    <a:pt x="10226" y="6964"/>
                  </a:lnTo>
                  <a:lnTo>
                    <a:pt x="10243" y="6988"/>
                  </a:lnTo>
                  <a:lnTo>
                    <a:pt x="10258" y="7014"/>
                  </a:lnTo>
                  <a:lnTo>
                    <a:pt x="10273" y="7040"/>
                  </a:lnTo>
                  <a:lnTo>
                    <a:pt x="10286" y="7067"/>
                  </a:lnTo>
                  <a:lnTo>
                    <a:pt x="10297" y="7095"/>
                  </a:lnTo>
                  <a:lnTo>
                    <a:pt x="10309" y="7124"/>
                  </a:lnTo>
                  <a:lnTo>
                    <a:pt x="10318" y="7154"/>
                  </a:lnTo>
                  <a:lnTo>
                    <a:pt x="10327" y="7185"/>
                  </a:lnTo>
                  <a:lnTo>
                    <a:pt x="10335" y="7216"/>
                  </a:lnTo>
                  <a:lnTo>
                    <a:pt x="10341" y="7248"/>
                  </a:lnTo>
                  <a:lnTo>
                    <a:pt x="10346" y="7282"/>
                  </a:lnTo>
                  <a:lnTo>
                    <a:pt x="10350" y="7316"/>
                  </a:lnTo>
                  <a:lnTo>
                    <a:pt x="10353" y="7351"/>
                  </a:lnTo>
                  <a:lnTo>
                    <a:pt x="10354" y="7386"/>
                  </a:lnTo>
                  <a:lnTo>
                    <a:pt x="10355" y="7422"/>
                  </a:lnTo>
                  <a:lnTo>
                    <a:pt x="10354" y="7451"/>
                  </a:lnTo>
                  <a:lnTo>
                    <a:pt x="10354" y="7479"/>
                  </a:lnTo>
                  <a:lnTo>
                    <a:pt x="10352" y="7506"/>
                  </a:lnTo>
                  <a:lnTo>
                    <a:pt x="10350" y="7533"/>
                  </a:lnTo>
                  <a:lnTo>
                    <a:pt x="10347" y="7559"/>
                  </a:lnTo>
                  <a:lnTo>
                    <a:pt x="10343" y="7584"/>
                  </a:lnTo>
                  <a:lnTo>
                    <a:pt x="10339" y="7609"/>
                  </a:lnTo>
                  <a:lnTo>
                    <a:pt x="10334" y="7634"/>
                  </a:lnTo>
                  <a:lnTo>
                    <a:pt x="10329" y="7658"/>
                  </a:lnTo>
                  <a:lnTo>
                    <a:pt x="10322" y="7680"/>
                  </a:lnTo>
                  <a:lnTo>
                    <a:pt x="10315" y="7703"/>
                  </a:lnTo>
                  <a:lnTo>
                    <a:pt x="10308" y="7725"/>
                  </a:lnTo>
                  <a:lnTo>
                    <a:pt x="10300" y="7747"/>
                  </a:lnTo>
                  <a:lnTo>
                    <a:pt x="10290" y="7767"/>
                  </a:lnTo>
                  <a:lnTo>
                    <a:pt x="10281" y="7787"/>
                  </a:lnTo>
                  <a:lnTo>
                    <a:pt x="10271" y="7807"/>
                  </a:lnTo>
                  <a:lnTo>
                    <a:pt x="10259" y="7827"/>
                  </a:lnTo>
                  <a:lnTo>
                    <a:pt x="10249" y="7845"/>
                  </a:lnTo>
                  <a:lnTo>
                    <a:pt x="10237" y="7864"/>
                  </a:lnTo>
                  <a:lnTo>
                    <a:pt x="10225" y="7881"/>
                  </a:lnTo>
                  <a:lnTo>
                    <a:pt x="10213" y="7898"/>
                  </a:lnTo>
                  <a:lnTo>
                    <a:pt x="10200" y="7915"/>
                  </a:lnTo>
                  <a:lnTo>
                    <a:pt x="10188" y="7931"/>
                  </a:lnTo>
                  <a:lnTo>
                    <a:pt x="10174" y="7947"/>
                  </a:lnTo>
                  <a:lnTo>
                    <a:pt x="10161" y="7961"/>
                  </a:lnTo>
                  <a:lnTo>
                    <a:pt x="10146" y="7976"/>
                  </a:lnTo>
                  <a:lnTo>
                    <a:pt x="10132" y="7990"/>
                  </a:lnTo>
                  <a:lnTo>
                    <a:pt x="10117" y="8004"/>
                  </a:lnTo>
                  <a:lnTo>
                    <a:pt x="10103" y="8016"/>
                  </a:lnTo>
                  <a:lnTo>
                    <a:pt x="10087" y="8029"/>
                  </a:lnTo>
                  <a:lnTo>
                    <a:pt x="10072" y="8041"/>
                  </a:lnTo>
                  <a:lnTo>
                    <a:pt x="10055" y="8052"/>
                  </a:lnTo>
                  <a:lnTo>
                    <a:pt x="10023" y="8073"/>
                  </a:lnTo>
                  <a:lnTo>
                    <a:pt x="9990" y="8093"/>
                  </a:lnTo>
                  <a:lnTo>
                    <a:pt x="9957" y="8110"/>
                  </a:lnTo>
                  <a:lnTo>
                    <a:pt x="9924" y="8126"/>
                  </a:lnTo>
                  <a:lnTo>
                    <a:pt x="9890" y="8140"/>
                  </a:lnTo>
                  <a:lnTo>
                    <a:pt x="9857" y="8152"/>
                  </a:lnTo>
                  <a:lnTo>
                    <a:pt x="9824" y="8162"/>
                  </a:lnTo>
                  <a:lnTo>
                    <a:pt x="9790" y="8169"/>
                  </a:lnTo>
                  <a:lnTo>
                    <a:pt x="9742" y="8179"/>
                  </a:lnTo>
                  <a:lnTo>
                    <a:pt x="9688" y="8186"/>
                  </a:lnTo>
                  <a:lnTo>
                    <a:pt x="9630" y="8192"/>
                  </a:lnTo>
                  <a:lnTo>
                    <a:pt x="9566" y="8196"/>
                  </a:lnTo>
                  <a:lnTo>
                    <a:pt x="9497" y="8200"/>
                  </a:lnTo>
                  <a:lnTo>
                    <a:pt x="9423" y="8204"/>
                  </a:lnTo>
                  <a:lnTo>
                    <a:pt x="9343" y="8205"/>
                  </a:lnTo>
                  <a:lnTo>
                    <a:pt x="9260" y="8206"/>
                  </a:lnTo>
                  <a:lnTo>
                    <a:pt x="8926" y="8206"/>
                  </a:lnTo>
                  <a:lnTo>
                    <a:pt x="8926" y="9141"/>
                  </a:lnTo>
                  <a:lnTo>
                    <a:pt x="8415" y="9141"/>
                  </a:lnTo>
                  <a:close/>
                  <a:moveTo>
                    <a:pt x="8926" y="7080"/>
                  </a:moveTo>
                  <a:lnTo>
                    <a:pt x="8926" y="7784"/>
                  </a:lnTo>
                  <a:lnTo>
                    <a:pt x="9206" y="7784"/>
                  </a:lnTo>
                  <a:lnTo>
                    <a:pt x="9278" y="7783"/>
                  </a:lnTo>
                  <a:lnTo>
                    <a:pt x="9344" y="7781"/>
                  </a:lnTo>
                  <a:lnTo>
                    <a:pt x="9405" y="7778"/>
                  </a:lnTo>
                  <a:lnTo>
                    <a:pt x="9458" y="7774"/>
                  </a:lnTo>
                  <a:lnTo>
                    <a:pt x="9483" y="7772"/>
                  </a:lnTo>
                  <a:lnTo>
                    <a:pt x="9506" y="7768"/>
                  </a:lnTo>
                  <a:lnTo>
                    <a:pt x="9528" y="7765"/>
                  </a:lnTo>
                  <a:lnTo>
                    <a:pt x="9547" y="7762"/>
                  </a:lnTo>
                  <a:lnTo>
                    <a:pt x="9565" y="7758"/>
                  </a:lnTo>
                  <a:lnTo>
                    <a:pt x="9582" y="7754"/>
                  </a:lnTo>
                  <a:lnTo>
                    <a:pt x="9597" y="7750"/>
                  </a:lnTo>
                  <a:lnTo>
                    <a:pt x="9611" y="7745"/>
                  </a:lnTo>
                  <a:lnTo>
                    <a:pt x="9636" y="7734"/>
                  </a:lnTo>
                  <a:lnTo>
                    <a:pt x="9658" y="7723"/>
                  </a:lnTo>
                  <a:lnTo>
                    <a:pt x="9681" y="7709"/>
                  </a:lnTo>
                  <a:lnTo>
                    <a:pt x="9701" y="7695"/>
                  </a:lnTo>
                  <a:lnTo>
                    <a:pt x="9720" y="7679"/>
                  </a:lnTo>
                  <a:lnTo>
                    <a:pt x="9738" y="7662"/>
                  </a:lnTo>
                  <a:lnTo>
                    <a:pt x="9755" y="7643"/>
                  </a:lnTo>
                  <a:lnTo>
                    <a:pt x="9770" y="7623"/>
                  </a:lnTo>
                  <a:lnTo>
                    <a:pt x="9784" y="7602"/>
                  </a:lnTo>
                  <a:lnTo>
                    <a:pt x="9796" y="7580"/>
                  </a:lnTo>
                  <a:lnTo>
                    <a:pt x="9805" y="7557"/>
                  </a:lnTo>
                  <a:lnTo>
                    <a:pt x="9814" y="7533"/>
                  </a:lnTo>
                  <a:lnTo>
                    <a:pt x="9820" y="7508"/>
                  </a:lnTo>
                  <a:lnTo>
                    <a:pt x="9824" y="7484"/>
                  </a:lnTo>
                  <a:lnTo>
                    <a:pt x="9827" y="7457"/>
                  </a:lnTo>
                  <a:lnTo>
                    <a:pt x="9828" y="7430"/>
                  </a:lnTo>
                  <a:lnTo>
                    <a:pt x="9828" y="7413"/>
                  </a:lnTo>
                  <a:lnTo>
                    <a:pt x="9827" y="7397"/>
                  </a:lnTo>
                  <a:lnTo>
                    <a:pt x="9825" y="7381"/>
                  </a:lnTo>
                  <a:lnTo>
                    <a:pt x="9823" y="7366"/>
                  </a:lnTo>
                  <a:lnTo>
                    <a:pt x="9820" y="7350"/>
                  </a:lnTo>
                  <a:lnTo>
                    <a:pt x="9817" y="7335"/>
                  </a:lnTo>
                  <a:lnTo>
                    <a:pt x="9813" y="7321"/>
                  </a:lnTo>
                  <a:lnTo>
                    <a:pt x="9807" y="7306"/>
                  </a:lnTo>
                  <a:lnTo>
                    <a:pt x="9802" y="7293"/>
                  </a:lnTo>
                  <a:lnTo>
                    <a:pt x="9796" y="7280"/>
                  </a:lnTo>
                  <a:lnTo>
                    <a:pt x="9790" y="7266"/>
                  </a:lnTo>
                  <a:lnTo>
                    <a:pt x="9783" y="7254"/>
                  </a:lnTo>
                  <a:lnTo>
                    <a:pt x="9774" y="7241"/>
                  </a:lnTo>
                  <a:lnTo>
                    <a:pt x="9766" y="7229"/>
                  </a:lnTo>
                  <a:lnTo>
                    <a:pt x="9757" y="7217"/>
                  </a:lnTo>
                  <a:lnTo>
                    <a:pt x="9746" y="7206"/>
                  </a:lnTo>
                  <a:lnTo>
                    <a:pt x="9736" y="7196"/>
                  </a:lnTo>
                  <a:lnTo>
                    <a:pt x="9726" y="7185"/>
                  </a:lnTo>
                  <a:lnTo>
                    <a:pt x="9715" y="7176"/>
                  </a:lnTo>
                  <a:lnTo>
                    <a:pt x="9704" y="7167"/>
                  </a:lnTo>
                  <a:lnTo>
                    <a:pt x="9691" y="7158"/>
                  </a:lnTo>
                  <a:lnTo>
                    <a:pt x="9680" y="7150"/>
                  </a:lnTo>
                  <a:lnTo>
                    <a:pt x="9668" y="7142"/>
                  </a:lnTo>
                  <a:lnTo>
                    <a:pt x="9655" y="7136"/>
                  </a:lnTo>
                  <a:lnTo>
                    <a:pt x="9642" y="7128"/>
                  </a:lnTo>
                  <a:lnTo>
                    <a:pt x="9628" y="7122"/>
                  </a:lnTo>
                  <a:lnTo>
                    <a:pt x="9615" y="7117"/>
                  </a:lnTo>
                  <a:lnTo>
                    <a:pt x="9600" y="7112"/>
                  </a:lnTo>
                  <a:lnTo>
                    <a:pt x="9587" y="7108"/>
                  </a:lnTo>
                  <a:lnTo>
                    <a:pt x="9571" y="7103"/>
                  </a:lnTo>
                  <a:lnTo>
                    <a:pt x="9557" y="7099"/>
                  </a:lnTo>
                  <a:lnTo>
                    <a:pt x="9541" y="7096"/>
                  </a:lnTo>
                  <a:lnTo>
                    <a:pt x="9515" y="7093"/>
                  </a:lnTo>
                  <a:lnTo>
                    <a:pt x="9484" y="7089"/>
                  </a:lnTo>
                  <a:lnTo>
                    <a:pt x="9447" y="7086"/>
                  </a:lnTo>
                  <a:lnTo>
                    <a:pt x="9404" y="7084"/>
                  </a:lnTo>
                  <a:lnTo>
                    <a:pt x="9355" y="7082"/>
                  </a:lnTo>
                  <a:lnTo>
                    <a:pt x="9300" y="7081"/>
                  </a:lnTo>
                  <a:lnTo>
                    <a:pt x="9240" y="7080"/>
                  </a:lnTo>
                  <a:lnTo>
                    <a:pt x="9174" y="7080"/>
                  </a:lnTo>
                  <a:lnTo>
                    <a:pt x="8926" y="7080"/>
                  </a:lnTo>
                  <a:close/>
                  <a:moveTo>
                    <a:pt x="10198" y="1943"/>
                  </a:moveTo>
                  <a:lnTo>
                    <a:pt x="10198" y="2033"/>
                  </a:lnTo>
                  <a:lnTo>
                    <a:pt x="10198" y="2123"/>
                  </a:lnTo>
                  <a:lnTo>
                    <a:pt x="10198" y="2212"/>
                  </a:lnTo>
                  <a:lnTo>
                    <a:pt x="10198" y="2302"/>
                  </a:lnTo>
                  <a:lnTo>
                    <a:pt x="10198" y="2392"/>
                  </a:lnTo>
                  <a:lnTo>
                    <a:pt x="10198" y="2482"/>
                  </a:lnTo>
                  <a:lnTo>
                    <a:pt x="10198" y="2572"/>
                  </a:lnTo>
                  <a:lnTo>
                    <a:pt x="10198" y="2662"/>
                  </a:lnTo>
                  <a:lnTo>
                    <a:pt x="10198" y="2752"/>
                  </a:lnTo>
                  <a:lnTo>
                    <a:pt x="10198" y="2843"/>
                  </a:lnTo>
                  <a:lnTo>
                    <a:pt x="10198" y="2934"/>
                  </a:lnTo>
                  <a:lnTo>
                    <a:pt x="10198" y="3024"/>
                  </a:lnTo>
                  <a:lnTo>
                    <a:pt x="10198" y="3114"/>
                  </a:lnTo>
                  <a:lnTo>
                    <a:pt x="10198" y="3204"/>
                  </a:lnTo>
                  <a:lnTo>
                    <a:pt x="10198" y="3295"/>
                  </a:lnTo>
                  <a:lnTo>
                    <a:pt x="10198" y="3385"/>
                  </a:lnTo>
                  <a:lnTo>
                    <a:pt x="9986" y="3234"/>
                  </a:lnTo>
                  <a:lnTo>
                    <a:pt x="9769" y="3094"/>
                  </a:lnTo>
                  <a:lnTo>
                    <a:pt x="9551" y="2967"/>
                  </a:lnTo>
                  <a:lnTo>
                    <a:pt x="9328" y="2851"/>
                  </a:lnTo>
                  <a:lnTo>
                    <a:pt x="9102" y="2746"/>
                  </a:lnTo>
                  <a:lnTo>
                    <a:pt x="8875" y="2652"/>
                  </a:lnTo>
                  <a:lnTo>
                    <a:pt x="8645" y="2569"/>
                  </a:lnTo>
                  <a:lnTo>
                    <a:pt x="8414" y="2498"/>
                  </a:lnTo>
                  <a:lnTo>
                    <a:pt x="8182" y="2437"/>
                  </a:lnTo>
                  <a:lnTo>
                    <a:pt x="7949" y="2385"/>
                  </a:lnTo>
                  <a:lnTo>
                    <a:pt x="7715" y="2344"/>
                  </a:lnTo>
                  <a:lnTo>
                    <a:pt x="7482" y="2313"/>
                  </a:lnTo>
                  <a:lnTo>
                    <a:pt x="7248" y="2293"/>
                  </a:lnTo>
                  <a:lnTo>
                    <a:pt x="7016" y="2280"/>
                  </a:lnTo>
                  <a:lnTo>
                    <a:pt x="6784" y="2278"/>
                  </a:lnTo>
                  <a:lnTo>
                    <a:pt x="6553" y="2284"/>
                  </a:lnTo>
                  <a:lnTo>
                    <a:pt x="6325" y="2300"/>
                  </a:lnTo>
                  <a:lnTo>
                    <a:pt x="6098" y="2325"/>
                  </a:lnTo>
                  <a:lnTo>
                    <a:pt x="5873" y="2357"/>
                  </a:lnTo>
                  <a:lnTo>
                    <a:pt x="5653" y="2398"/>
                  </a:lnTo>
                  <a:lnTo>
                    <a:pt x="5434" y="2448"/>
                  </a:lnTo>
                  <a:lnTo>
                    <a:pt x="5220" y="2505"/>
                  </a:lnTo>
                  <a:lnTo>
                    <a:pt x="5009" y="2569"/>
                  </a:lnTo>
                  <a:lnTo>
                    <a:pt x="4803" y="2642"/>
                  </a:lnTo>
                  <a:lnTo>
                    <a:pt x="4601" y="2720"/>
                  </a:lnTo>
                  <a:lnTo>
                    <a:pt x="4404" y="2807"/>
                  </a:lnTo>
                  <a:lnTo>
                    <a:pt x="4213" y="2901"/>
                  </a:lnTo>
                  <a:lnTo>
                    <a:pt x="4027" y="3001"/>
                  </a:lnTo>
                  <a:lnTo>
                    <a:pt x="3848" y="3107"/>
                  </a:lnTo>
                  <a:lnTo>
                    <a:pt x="3675" y="3220"/>
                  </a:lnTo>
                  <a:lnTo>
                    <a:pt x="3509" y="3339"/>
                  </a:lnTo>
                  <a:lnTo>
                    <a:pt x="3351" y="3463"/>
                  </a:lnTo>
                  <a:lnTo>
                    <a:pt x="3176" y="3603"/>
                  </a:lnTo>
                  <a:lnTo>
                    <a:pt x="3010" y="3747"/>
                  </a:lnTo>
                  <a:lnTo>
                    <a:pt x="2854" y="3893"/>
                  </a:lnTo>
                  <a:lnTo>
                    <a:pt x="2706" y="4041"/>
                  </a:lnTo>
                  <a:lnTo>
                    <a:pt x="2568" y="4191"/>
                  </a:lnTo>
                  <a:lnTo>
                    <a:pt x="2437" y="4345"/>
                  </a:lnTo>
                  <a:lnTo>
                    <a:pt x="2316" y="4498"/>
                  </a:lnTo>
                  <a:lnTo>
                    <a:pt x="2202" y="4653"/>
                  </a:lnTo>
                  <a:lnTo>
                    <a:pt x="2097" y="4809"/>
                  </a:lnTo>
                  <a:lnTo>
                    <a:pt x="1998" y="4965"/>
                  </a:lnTo>
                  <a:lnTo>
                    <a:pt x="1907" y="5122"/>
                  </a:lnTo>
                  <a:lnTo>
                    <a:pt x="1823" y="5278"/>
                  </a:lnTo>
                  <a:lnTo>
                    <a:pt x="1745" y="5433"/>
                  </a:lnTo>
                  <a:lnTo>
                    <a:pt x="1675" y="5589"/>
                  </a:lnTo>
                  <a:lnTo>
                    <a:pt x="1610" y="5742"/>
                  </a:lnTo>
                  <a:lnTo>
                    <a:pt x="1552" y="5894"/>
                  </a:lnTo>
                  <a:lnTo>
                    <a:pt x="1499" y="6045"/>
                  </a:lnTo>
                  <a:lnTo>
                    <a:pt x="1451" y="6194"/>
                  </a:lnTo>
                  <a:lnTo>
                    <a:pt x="1409" y="6339"/>
                  </a:lnTo>
                  <a:lnTo>
                    <a:pt x="1371" y="6482"/>
                  </a:lnTo>
                  <a:lnTo>
                    <a:pt x="1339" y="6622"/>
                  </a:lnTo>
                  <a:lnTo>
                    <a:pt x="1310" y="6758"/>
                  </a:lnTo>
                  <a:lnTo>
                    <a:pt x="1287" y="6891"/>
                  </a:lnTo>
                  <a:lnTo>
                    <a:pt x="1267" y="7020"/>
                  </a:lnTo>
                  <a:lnTo>
                    <a:pt x="1250" y="7144"/>
                  </a:lnTo>
                  <a:lnTo>
                    <a:pt x="1237" y="7263"/>
                  </a:lnTo>
                  <a:lnTo>
                    <a:pt x="1227" y="7378"/>
                  </a:lnTo>
                  <a:lnTo>
                    <a:pt x="1220" y="7487"/>
                  </a:lnTo>
                  <a:lnTo>
                    <a:pt x="1216" y="7589"/>
                  </a:lnTo>
                  <a:lnTo>
                    <a:pt x="1214" y="7687"/>
                  </a:lnTo>
                  <a:lnTo>
                    <a:pt x="1214" y="7778"/>
                  </a:lnTo>
                  <a:lnTo>
                    <a:pt x="1216" y="7862"/>
                  </a:lnTo>
                  <a:lnTo>
                    <a:pt x="1216" y="8095"/>
                  </a:lnTo>
                  <a:lnTo>
                    <a:pt x="1216" y="8329"/>
                  </a:lnTo>
                  <a:lnTo>
                    <a:pt x="1216" y="8563"/>
                  </a:lnTo>
                  <a:lnTo>
                    <a:pt x="1216" y="8796"/>
                  </a:lnTo>
                  <a:lnTo>
                    <a:pt x="1216" y="9030"/>
                  </a:lnTo>
                  <a:lnTo>
                    <a:pt x="1216" y="9264"/>
                  </a:lnTo>
                  <a:lnTo>
                    <a:pt x="1216" y="9500"/>
                  </a:lnTo>
                  <a:lnTo>
                    <a:pt x="1216" y="9734"/>
                  </a:lnTo>
                  <a:lnTo>
                    <a:pt x="1216" y="9968"/>
                  </a:lnTo>
                  <a:lnTo>
                    <a:pt x="1216" y="10202"/>
                  </a:lnTo>
                  <a:lnTo>
                    <a:pt x="1216" y="10437"/>
                  </a:lnTo>
                  <a:lnTo>
                    <a:pt x="1216" y="10671"/>
                  </a:lnTo>
                  <a:lnTo>
                    <a:pt x="1216" y="10906"/>
                  </a:lnTo>
                  <a:lnTo>
                    <a:pt x="1216" y="11140"/>
                  </a:lnTo>
                  <a:lnTo>
                    <a:pt x="1216" y="11376"/>
                  </a:lnTo>
                  <a:lnTo>
                    <a:pt x="1216" y="11610"/>
                  </a:lnTo>
                  <a:lnTo>
                    <a:pt x="1094" y="11389"/>
                  </a:lnTo>
                  <a:lnTo>
                    <a:pt x="977" y="11179"/>
                  </a:lnTo>
                  <a:lnTo>
                    <a:pt x="920" y="11078"/>
                  </a:lnTo>
                  <a:lnTo>
                    <a:pt x="865" y="10979"/>
                  </a:lnTo>
                  <a:lnTo>
                    <a:pt x="811" y="10880"/>
                  </a:lnTo>
                  <a:lnTo>
                    <a:pt x="759" y="10784"/>
                  </a:lnTo>
                  <a:lnTo>
                    <a:pt x="709" y="10688"/>
                  </a:lnTo>
                  <a:lnTo>
                    <a:pt x="660" y="10592"/>
                  </a:lnTo>
                  <a:lnTo>
                    <a:pt x="612" y="10496"/>
                  </a:lnTo>
                  <a:lnTo>
                    <a:pt x="567" y="10401"/>
                  </a:lnTo>
                  <a:lnTo>
                    <a:pt x="522" y="10303"/>
                  </a:lnTo>
                  <a:lnTo>
                    <a:pt x="480" y="10206"/>
                  </a:lnTo>
                  <a:lnTo>
                    <a:pt x="438" y="10107"/>
                  </a:lnTo>
                  <a:lnTo>
                    <a:pt x="399" y="10006"/>
                  </a:lnTo>
                  <a:lnTo>
                    <a:pt x="360" y="9904"/>
                  </a:lnTo>
                  <a:lnTo>
                    <a:pt x="324" y="9798"/>
                  </a:lnTo>
                  <a:lnTo>
                    <a:pt x="289" y="9689"/>
                  </a:lnTo>
                  <a:lnTo>
                    <a:pt x="257" y="9578"/>
                  </a:lnTo>
                  <a:lnTo>
                    <a:pt x="226" y="9463"/>
                  </a:lnTo>
                  <a:lnTo>
                    <a:pt x="196" y="9344"/>
                  </a:lnTo>
                  <a:lnTo>
                    <a:pt x="168" y="9221"/>
                  </a:lnTo>
                  <a:lnTo>
                    <a:pt x="142" y="9093"/>
                  </a:lnTo>
                  <a:lnTo>
                    <a:pt x="118" y="8961"/>
                  </a:lnTo>
                  <a:lnTo>
                    <a:pt x="95" y="8822"/>
                  </a:lnTo>
                  <a:lnTo>
                    <a:pt x="75" y="8678"/>
                  </a:lnTo>
                  <a:lnTo>
                    <a:pt x="56" y="8529"/>
                  </a:lnTo>
                  <a:lnTo>
                    <a:pt x="39" y="8372"/>
                  </a:lnTo>
                  <a:lnTo>
                    <a:pt x="25" y="8210"/>
                  </a:lnTo>
                  <a:lnTo>
                    <a:pt x="11" y="8039"/>
                  </a:lnTo>
                  <a:lnTo>
                    <a:pt x="0" y="7862"/>
                  </a:lnTo>
                  <a:lnTo>
                    <a:pt x="10" y="7552"/>
                  </a:lnTo>
                  <a:lnTo>
                    <a:pt x="32" y="7253"/>
                  </a:lnTo>
                  <a:lnTo>
                    <a:pt x="64" y="6963"/>
                  </a:lnTo>
                  <a:lnTo>
                    <a:pt x="106" y="6682"/>
                  </a:lnTo>
                  <a:lnTo>
                    <a:pt x="157" y="6410"/>
                  </a:lnTo>
                  <a:lnTo>
                    <a:pt x="218" y="6148"/>
                  </a:lnTo>
                  <a:lnTo>
                    <a:pt x="286" y="5894"/>
                  </a:lnTo>
                  <a:lnTo>
                    <a:pt x="363" y="5650"/>
                  </a:lnTo>
                  <a:lnTo>
                    <a:pt x="446" y="5414"/>
                  </a:lnTo>
                  <a:lnTo>
                    <a:pt x="538" y="5186"/>
                  </a:lnTo>
                  <a:lnTo>
                    <a:pt x="635" y="4966"/>
                  </a:lnTo>
                  <a:lnTo>
                    <a:pt x="739" y="4755"/>
                  </a:lnTo>
                  <a:lnTo>
                    <a:pt x="848" y="4552"/>
                  </a:lnTo>
                  <a:lnTo>
                    <a:pt x="962" y="4357"/>
                  </a:lnTo>
                  <a:lnTo>
                    <a:pt x="1081" y="4169"/>
                  </a:lnTo>
                  <a:lnTo>
                    <a:pt x="1205" y="3989"/>
                  </a:lnTo>
                  <a:lnTo>
                    <a:pt x="1332" y="3816"/>
                  </a:lnTo>
                  <a:lnTo>
                    <a:pt x="1463" y="3652"/>
                  </a:lnTo>
                  <a:lnTo>
                    <a:pt x="1595" y="3493"/>
                  </a:lnTo>
                  <a:lnTo>
                    <a:pt x="1731" y="3342"/>
                  </a:lnTo>
                  <a:lnTo>
                    <a:pt x="1868" y="3198"/>
                  </a:lnTo>
                  <a:lnTo>
                    <a:pt x="2006" y="3060"/>
                  </a:lnTo>
                  <a:lnTo>
                    <a:pt x="2146" y="2929"/>
                  </a:lnTo>
                  <a:lnTo>
                    <a:pt x="2286" y="2804"/>
                  </a:lnTo>
                  <a:lnTo>
                    <a:pt x="2426" y="2686"/>
                  </a:lnTo>
                  <a:lnTo>
                    <a:pt x="2565" y="2574"/>
                  </a:lnTo>
                  <a:lnTo>
                    <a:pt x="2704" y="2468"/>
                  </a:lnTo>
                  <a:lnTo>
                    <a:pt x="2840" y="2367"/>
                  </a:lnTo>
                  <a:lnTo>
                    <a:pt x="2975" y="2273"/>
                  </a:lnTo>
                  <a:lnTo>
                    <a:pt x="3108" y="2183"/>
                  </a:lnTo>
                  <a:lnTo>
                    <a:pt x="3237" y="2100"/>
                  </a:lnTo>
                  <a:lnTo>
                    <a:pt x="3363" y="2021"/>
                  </a:lnTo>
                  <a:lnTo>
                    <a:pt x="3554" y="1920"/>
                  </a:lnTo>
                  <a:lnTo>
                    <a:pt x="3748" y="1824"/>
                  </a:lnTo>
                  <a:lnTo>
                    <a:pt x="3944" y="1734"/>
                  </a:lnTo>
                  <a:lnTo>
                    <a:pt x="4140" y="1649"/>
                  </a:lnTo>
                  <a:lnTo>
                    <a:pt x="4339" y="1569"/>
                  </a:lnTo>
                  <a:lnTo>
                    <a:pt x="4540" y="1496"/>
                  </a:lnTo>
                  <a:lnTo>
                    <a:pt x="4742" y="1429"/>
                  </a:lnTo>
                  <a:lnTo>
                    <a:pt x="4946" y="1366"/>
                  </a:lnTo>
                  <a:lnTo>
                    <a:pt x="5152" y="1309"/>
                  </a:lnTo>
                  <a:lnTo>
                    <a:pt x="5360" y="1260"/>
                  </a:lnTo>
                  <a:lnTo>
                    <a:pt x="5569" y="1216"/>
                  </a:lnTo>
                  <a:lnTo>
                    <a:pt x="5778" y="1179"/>
                  </a:lnTo>
                  <a:lnTo>
                    <a:pt x="5990" y="1148"/>
                  </a:lnTo>
                  <a:lnTo>
                    <a:pt x="6203" y="1123"/>
                  </a:lnTo>
                  <a:lnTo>
                    <a:pt x="6417" y="1105"/>
                  </a:lnTo>
                  <a:lnTo>
                    <a:pt x="6633" y="1095"/>
                  </a:lnTo>
                  <a:lnTo>
                    <a:pt x="6849" y="1091"/>
                  </a:lnTo>
                  <a:lnTo>
                    <a:pt x="7067" y="1094"/>
                  </a:lnTo>
                  <a:lnTo>
                    <a:pt x="7285" y="1104"/>
                  </a:lnTo>
                  <a:lnTo>
                    <a:pt x="7505" y="1122"/>
                  </a:lnTo>
                  <a:lnTo>
                    <a:pt x="7725" y="1147"/>
                  </a:lnTo>
                  <a:lnTo>
                    <a:pt x="7947" y="1180"/>
                  </a:lnTo>
                  <a:lnTo>
                    <a:pt x="8169" y="1219"/>
                  </a:lnTo>
                  <a:lnTo>
                    <a:pt x="8393" y="1267"/>
                  </a:lnTo>
                  <a:lnTo>
                    <a:pt x="8616" y="1323"/>
                  </a:lnTo>
                  <a:lnTo>
                    <a:pt x="8840" y="1387"/>
                  </a:lnTo>
                  <a:lnTo>
                    <a:pt x="9066" y="1459"/>
                  </a:lnTo>
                  <a:lnTo>
                    <a:pt x="9292" y="1538"/>
                  </a:lnTo>
                  <a:lnTo>
                    <a:pt x="9517" y="1627"/>
                  </a:lnTo>
                  <a:lnTo>
                    <a:pt x="9744" y="1724"/>
                  </a:lnTo>
                  <a:lnTo>
                    <a:pt x="9971" y="1829"/>
                  </a:lnTo>
                  <a:lnTo>
                    <a:pt x="10198" y="1943"/>
                  </a:lnTo>
                  <a:close/>
                  <a:moveTo>
                    <a:pt x="3367" y="12127"/>
                  </a:moveTo>
                  <a:lnTo>
                    <a:pt x="3367" y="12215"/>
                  </a:lnTo>
                  <a:lnTo>
                    <a:pt x="3367" y="12304"/>
                  </a:lnTo>
                  <a:lnTo>
                    <a:pt x="3367" y="12392"/>
                  </a:lnTo>
                  <a:lnTo>
                    <a:pt x="3367" y="12481"/>
                  </a:lnTo>
                  <a:lnTo>
                    <a:pt x="3367" y="12570"/>
                  </a:lnTo>
                  <a:lnTo>
                    <a:pt x="3367" y="12658"/>
                  </a:lnTo>
                  <a:lnTo>
                    <a:pt x="3367" y="12747"/>
                  </a:lnTo>
                  <a:lnTo>
                    <a:pt x="3367" y="12836"/>
                  </a:lnTo>
                  <a:lnTo>
                    <a:pt x="3367" y="12925"/>
                  </a:lnTo>
                  <a:lnTo>
                    <a:pt x="3367" y="13014"/>
                  </a:lnTo>
                  <a:lnTo>
                    <a:pt x="3367" y="13105"/>
                  </a:lnTo>
                  <a:lnTo>
                    <a:pt x="3367" y="13194"/>
                  </a:lnTo>
                  <a:lnTo>
                    <a:pt x="3367" y="13283"/>
                  </a:lnTo>
                  <a:lnTo>
                    <a:pt x="3367" y="13372"/>
                  </a:lnTo>
                  <a:lnTo>
                    <a:pt x="3367" y="13462"/>
                  </a:lnTo>
                  <a:lnTo>
                    <a:pt x="3367" y="13551"/>
                  </a:lnTo>
                  <a:lnTo>
                    <a:pt x="3586" y="13670"/>
                  </a:lnTo>
                  <a:lnTo>
                    <a:pt x="3806" y="13780"/>
                  </a:lnTo>
                  <a:lnTo>
                    <a:pt x="4028" y="13882"/>
                  </a:lnTo>
                  <a:lnTo>
                    <a:pt x="4251" y="13975"/>
                  </a:lnTo>
                  <a:lnTo>
                    <a:pt x="4476" y="14059"/>
                  </a:lnTo>
                  <a:lnTo>
                    <a:pt x="4701" y="14135"/>
                  </a:lnTo>
                  <a:lnTo>
                    <a:pt x="4927" y="14204"/>
                  </a:lnTo>
                  <a:lnTo>
                    <a:pt x="5153" y="14263"/>
                  </a:lnTo>
                  <a:lnTo>
                    <a:pt x="5380" y="14315"/>
                  </a:lnTo>
                  <a:lnTo>
                    <a:pt x="5607" y="14359"/>
                  </a:lnTo>
                  <a:lnTo>
                    <a:pt x="5834" y="14395"/>
                  </a:lnTo>
                  <a:lnTo>
                    <a:pt x="6060" y="14424"/>
                  </a:lnTo>
                  <a:lnTo>
                    <a:pt x="6286" y="14445"/>
                  </a:lnTo>
                  <a:lnTo>
                    <a:pt x="6510" y="14460"/>
                  </a:lnTo>
                  <a:lnTo>
                    <a:pt x="6735" y="14466"/>
                  </a:lnTo>
                  <a:lnTo>
                    <a:pt x="6958" y="14466"/>
                  </a:lnTo>
                  <a:lnTo>
                    <a:pt x="7180" y="14459"/>
                  </a:lnTo>
                  <a:lnTo>
                    <a:pt x="7399" y="14444"/>
                  </a:lnTo>
                  <a:lnTo>
                    <a:pt x="7618" y="14423"/>
                  </a:lnTo>
                  <a:lnTo>
                    <a:pt x="7834" y="14395"/>
                  </a:lnTo>
                  <a:lnTo>
                    <a:pt x="8049" y="14361"/>
                  </a:lnTo>
                  <a:lnTo>
                    <a:pt x="8260" y="14321"/>
                  </a:lnTo>
                  <a:lnTo>
                    <a:pt x="8469" y="14274"/>
                  </a:lnTo>
                  <a:lnTo>
                    <a:pt x="8675" y="14221"/>
                  </a:lnTo>
                  <a:lnTo>
                    <a:pt x="8879" y="14162"/>
                  </a:lnTo>
                  <a:lnTo>
                    <a:pt x="9079" y="14098"/>
                  </a:lnTo>
                  <a:lnTo>
                    <a:pt x="9276" y="14028"/>
                  </a:lnTo>
                  <a:lnTo>
                    <a:pt x="9470" y="13951"/>
                  </a:lnTo>
                  <a:lnTo>
                    <a:pt x="9658" y="13869"/>
                  </a:lnTo>
                  <a:lnTo>
                    <a:pt x="9844" y="13782"/>
                  </a:lnTo>
                  <a:lnTo>
                    <a:pt x="10025" y="13690"/>
                  </a:lnTo>
                  <a:lnTo>
                    <a:pt x="10202" y="13593"/>
                  </a:lnTo>
                  <a:lnTo>
                    <a:pt x="10202" y="13580"/>
                  </a:lnTo>
                  <a:lnTo>
                    <a:pt x="10202" y="13545"/>
                  </a:lnTo>
                  <a:lnTo>
                    <a:pt x="10202" y="13489"/>
                  </a:lnTo>
                  <a:lnTo>
                    <a:pt x="10202" y="13416"/>
                  </a:lnTo>
                  <a:lnTo>
                    <a:pt x="10202" y="13328"/>
                  </a:lnTo>
                  <a:lnTo>
                    <a:pt x="10202" y="13229"/>
                  </a:lnTo>
                  <a:lnTo>
                    <a:pt x="10202" y="13121"/>
                  </a:lnTo>
                  <a:lnTo>
                    <a:pt x="10202" y="13006"/>
                  </a:lnTo>
                  <a:lnTo>
                    <a:pt x="10202" y="12889"/>
                  </a:lnTo>
                  <a:lnTo>
                    <a:pt x="10202" y="12771"/>
                  </a:lnTo>
                  <a:lnTo>
                    <a:pt x="10202" y="12655"/>
                  </a:lnTo>
                  <a:lnTo>
                    <a:pt x="10202" y="12544"/>
                  </a:lnTo>
                  <a:lnTo>
                    <a:pt x="10202" y="12442"/>
                  </a:lnTo>
                  <a:lnTo>
                    <a:pt x="10202" y="12350"/>
                  </a:lnTo>
                  <a:lnTo>
                    <a:pt x="10202" y="12272"/>
                  </a:lnTo>
                  <a:lnTo>
                    <a:pt x="10202" y="12211"/>
                  </a:lnTo>
                  <a:lnTo>
                    <a:pt x="10034" y="12324"/>
                  </a:lnTo>
                  <a:lnTo>
                    <a:pt x="9860" y="12431"/>
                  </a:lnTo>
                  <a:lnTo>
                    <a:pt x="9682" y="12535"/>
                  </a:lnTo>
                  <a:lnTo>
                    <a:pt x="9498" y="12632"/>
                  </a:lnTo>
                  <a:lnTo>
                    <a:pt x="9308" y="12724"/>
                  </a:lnTo>
                  <a:lnTo>
                    <a:pt x="9115" y="12810"/>
                  </a:lnTo>
                  <a:lnTo>
                    <a:pt x="8916" y="12890"/>
                  </a:lnTo>
                  <a:lnTo>
                    <a:pt x="8714" y="12964"/>
                  </a:lnTo>
                  <a:lnTo>
                    <a:pt x="8507" y="13031"/>
                  </a:lnTo>
                  <a:lnTo>
                    <a:pt x="8297" y="13090"/>
                  </a:lnTo>
                  <a:lnTo>
                    <a:pt x="8084" y="13143"/>
                  </a:lnTo>
                  <a:lnTo>
                    <a:pt x="7868" y="13187"/>
                  </a:lnTo>
                  <a:lnTo>
                    <a:pt x="7650" y="13225"/>
                  </a:lnTo>
                  <a:lnTo>
                    <a:pt x="7429" y="13255"/>
                  </a:lnTo>
                  <a:lnTo>
                    <a:pt x="7205" y="13276"/>
                  </a:lnTo>
                  <a:lnTo>
                    <a:pt x="6981" y="13288"/>
                  </a:lnTo>
                  <a:lnTo>
                    <a:pt x="6754" y="13292"/>
                  </a:lnTo>
                  <a:lnTo>
                    <a:pt x="6526" y="13287"/>
                  </a:lnTo>
                  <a:lnTo>
                    <a:pt x="6298" y="13272"/>
                  </a:lnTo>
                  <a:lnTo>
                    <a:pt x="6068" y="13249"/>
                  </a:lnTo>
                  <a:lnTo>
                    <a:pt x="5838" y="13214"/>
                  </a:lnTo>
                  <a:lnTo>
                    <a:pt x="5609" y="13171"/>
                  </a:lnTo>
                  <a:lnTo>
                    <a:pt x="5379" y="13117"/>
                  </a:lnTo>
                  <a:lnTo>
                    <a:pt x="5150" y="13053"/>
                  </a:lnTo>
                  <a:lnTo>
                    <a:pt x="4921" y="12977"/>
                  </a:lnTo>
                  <a:lnTo>
                    <a:pt x="4693" y="12890"/>
                  </a:lnTo>
                  <a:lnTo>
                    <a:pt x="4468" y="12793"/>
                  </a:lnTo>
                  <a:lnTo>
                    <a:pt x="4243" y="12684"/>
                  </a:lnTo>
                  <a:lnTo>
                    <a:pt x="4020" y="12563"/>
                  </a:lnTo>
                  <a:lnTo>
                    <a:pt x="3801" y="12430"/>
                  </a:lnTo>
                  <a:lnTo>
                    <a:pt x="3582" y="12284"/>
                  </a:lnTo>
                  <a:lnTo>
                    <a:pt x="3367" y="1212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8459788" y="6381750"/>
            <a:ext cx="661987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AF33221D-1261-4682-B164-096DFB36CFF1}" type="slidenum">
              <a:rPr lang="pt-BR" sz="1600" b="1" smtClean="0">
                <a:solidFill>
                  <a:schemeClr val="bg1"/>
                </a:solidFill>
                <a:cs typeface="+mn-cs"/>
              </a:rPr>
              <a:pPr algn="r">
                <a:spcBef>
                  <a:spcPct val="50000"/>
                </a:spcBef>
                <a:defRPr/>
              </a:pPr>
              <a:t>‹nº›</a:t>
            </a:fld>
            <a:endParaRPr lang="pt-BR" sz="1600" b="1" smtClean="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30"/>
          <p:cNvSpPr txBox="1">
            <a:spLocks noChangeArrowheads="1"/>
          </p:cNvSpPr>
          <p:nvPr/>
        </p:nvSpPr>
        <p:spPr bwMode="auto">
          <a:xfrm>
            <a:off x="2411413" y="4365625"/>
            <a:ext cx="6481762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 altLang="pt-BR" sz="1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1" name="Picture 2" descr="nov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2838" y="0"/>
            <a:ext cx="29511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8" descr="logo_cdp_SE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F1A17"/>
              </a:clrFrom>
              <a:clrTo>
                <a:srgbClr val="1F1A17">
                  <a:alpha val="0"/>
                </a:srgbClr>
              </a:clrTo>
            </a:clrChange>
            <a:lum bright="30000"/>
          </a:blip>
          <a:srcRect l="1978"/>
          <a:stretch>
            <a:fillRect/>
          </a:stretch>
        </p:blipFill>
        <p:spPr bwMode="auto">
          <a:xfrm>
            <a:off x="250825" y="5900738"/>
            <a:ext cx="33924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23"/>
          <p:cNvSpPr txBox="1">
            <a:spLocks noChangeArrowheads="1"/>
          </p:cNvSpPr>
          <p:nvPr/>
        </p:nvSpPr>
        <p:spPr bwMode="auto">
          <a:xfrm>
            <a:off x="5219700" y="6521450"/>
            <a:ext cx="3924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1600" b="1" dirty="0">
                <a:solidFill>
                  <a:schemeClr val="bg1"/>
                </a:solidFill>
                <a:latin typeface="Arial" charset="0"/>
              </a:rPr>
              <a:t>Brasília, </a:t>
            </a: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</a:rPr>
              <a:t>12 </a:t>
            </a:r>
            <a:r>
              <a:rPr lang="pt-BR" altLang="pt-BR" sz="1600" b="1" dirty="0">
                <a:solidFill>
                  <a:schemeClr val="bg1"/>
                </a:solidFill>
                <a:latin typeface="Arial" charset="0"/>
              </a:rPr>
              <a:t>de </a:t>
            </a: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</a:rPr>
              <a:t>NOVEMBRO </a:t>
            </a:r>
            <a:r>
              <a:rPr lang="pt-BR" altLang="pt-BR" sz="1600" b="1" dirty="0">
                <a:solidFill>
                  <a:schemeClr val="bg1"/>
                </a:solidFill>
                <a:latin typeface="Arial" charset="0"/>
              </a:rPr>
              <a:t>de 2013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55650" y="2071688"/>
            <a:ext cx="7632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AUDIÊNCIA PÚBLICA NA COMISSÃO DE </a:t>
            </a:r>
            <a:r>
              <a:rPr lang="pt-BR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 AMBIENTE DO SENADO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19" descr="secretaria_porto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875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714500" y="3143250"/>
            <a:ext cx="58801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Portos Organizados de Belém, Santarém e Vila do Conde</a:t>
            </a:r>
          </a:p>
          <a:p>
            <a:pPr algn="ctr">
              <a:defRPr/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7438" y="514350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Carlos José Ponciano da Silva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Diretor - Presidente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undo-Guindaste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-36513" y="0"/>
            <a:ext cx="9144001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4668838" y="5783263"/>
            <a:ext cx="436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1800" b="1">
                <a:latin typeface="Arial" charset="0"/>
              </a:rPr>
              <a:t>www.cdp.com.br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6011863" y="6140450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1200" b="1">
                <a:latin typeface="Arial" charset="0"/>
              </a:rPr>
              <a:t>Telefone: +55 (91)3182-9000</a:t>
            </a:r>
            <a:br>
              <a:rPr lang="pt-BR" altLang="pt-BR" sz="1200" b="1">
                <a:latin typeface="Arial" charset="0"/>
              </a:rPr>
            </a:br>
            <a:r>
              <a:rPr lang="pt-BR" altLang="pt-BR" sz="1200" b="1">
                <a:latin typeface="Arial" charset="0"/>
              </a:rPr>
              <a:t>Fax: +55 (91) 3182-9010</a:t>
            </a:r>
            <a:br>
              <a:rPr lang="pt-BR" altLang="pt-BR" sz="1200" b="1">
                <a:latin typeface="Arial" charset="0"/>
              </a:rPr>
            </a:br>
            <a:r>
              <a:rPr lang="pt-BR" altLang="pt-BR" sz="1200" b="1">
                <a:latin typeface="Arial" charset="0"/>
              </a:rPr>
              <a:t>Belém – Pará - Brasil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42938" y="1857375"/>
            <a:ext cx="3949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6600" b="1" i="1">
                <a:solidFill>
                  <a:srgbClr val="008000"/>
                </a:solidFill>
                <a:latin typeface="Arial" charset="0"/>
              </a:rPr>
              <a:t>Obrigado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36513" y="4703763"/>
            <a:ext cx="3651251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600" b="1">
                <a:latin typeface="Arial" charset="0"/>
              </a:rPr>
              <a:t>Carlos José Ponciano da Silva</a:t>
            </a:r>
          </a:p>
          <a:p>
            <a:r>
              <a:rPr lang="pt-BR" altLang="pt-BR" sz="1600" b="1">
                <a:latin typeface="Arial" charset="0"/>
              </a:rPr>
              <a:t>Diretor Presidente</a:t>
            </a:r>
            <a:br>
              <a:rPr lang="pt-BR" altLang="pt-BR" sz="1600" b="1">
                <a:latin typeface="Arial" charset="0"/>
              </a:rPr>
            </a:br>
            <a:endParaRPr lang="pt-BR" altLang="pt-BR" sz="1600" b="1">
              <a:latin typeface="Arial" charset="0"/>
            </a:endParaRPr>
          </a:p>
          <a:p>
            <a:r>
              <a:rPr lang="pt-BR" altLang="pt-BR" sz="1600" b="1">
                <a:latin typeface="Arial" charset="0"/>
              </a:rPr>
              <a:t>Maria do Socorro Pirâmides Soares</a:t>
            </a:r>
          </a:p>
          <a:p>
            <a:r>
              <a:rPr lang="pt-BR" altLang="pt-BR" sz="1600" b="1">
                <a:latin typeface="Arial" charset="0"/>
              </a:rPr>
              <a:t>Diretora de Gestão Portuária</a:t>
            </a:r>
            <a:br>
              <a:rPr lang="pt-BR" altLang="pt-BR" sz="1600" b="1">
                <a:latin typeface="Arial" charset="0"/>
              </a:rPr>
            </a:br>
            <a:endParaRPr lang="pt-BR" altLang="pt-BR" sz="1600" b="1">
              <a:latin typeface="Arial" charset="0"/>
            </a:endParaRPr>
          </a:p>
          <a:p>
            <a:r>
              <a:rPr lang="pt-BR" altLang="pt-BR" sz="1600" b="1">
                <a:latin typeface="Arial" charset="0"/>
              </a:rPr>
              <a:t>Olívio Antônio Palheta Gomes</a:t>
            </a:r>
          </a:p>
          <a:p>
            <a:r>
              <a:rPr lang="pt-BR" altLang="pt-BR" sz="1600" b="1">
                <a:latin typeface="Arial" charset="0"/>
              </a:rPr>
              <a:t>Diretor Administrativo -Financeiro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mapa_cd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1800225" y="390525"/>
            <a:ext cx="612140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8"/>
          <p:cNvSpPr>
            <a:spLocks noChangeArrowheads="1"/>
          </p:cNvSpPr>
          <p:nvPr/>
        </p:nvSpPr>
        <p:spPr bwMode="auto">
          <a:xfrm>
            <a:off x="7416800" y="1182688"/>
            <a:ext cx="1655763" cy="504825"/>
          </a:xfrm>
          <a:prstGeom prst="flowChartAlternate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>
              <a:latin typeface="Arial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7480300" y="1182688"/>
            <a:ext cx="1571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400" b="1">
                <a:latin typeface="Arial" charset="0"/>
              </a:rPr>
              <a:t>PORTO DE BELÉM</a:t>
            </a:r>
          </a:p>
        </p:txBody>
      </p:sp>
      <p:grpSp>
        <p:nvGrpSpPr>
          <p:cNvPr id="3078" name="Group 16"/>
          <p:cNvGrpSpPr>
            <a:grpSpLocks/>
          </p:cNvGrpSpPr>
          <p:nvPr/>
        </p:nvGrpSpPr>
        <p:grpSpPr bwMode="auto">
          <a:xfrm>
            <a:off x="5041900" y="41275"/>
            <a:ext cx="1866900" cy="527050"/>
            <a:chOff x="2018" y="255"/>
            <a:chExt cx="914" cy="332"/>
          </a:xfrm>
        </p:grpSpPr>
        <p:sp>
          <p:nvSpPr>
            <p:cNvPr id="3456" name="AutoShape 17"/>
            <p:cNvSpPr>
              <a:spLocks noChangeArrowheads="1"/>
            </p:cNvSpPr>
            <p:nvPr/>
          </p:nvSpPr>
          <p:spPr bwMode="auto">
            <a:xfrm>
              <a:off x="2068" y="275"/>
              <a:ext cx="807" cy="247"/>
            </a:xfrm>
            <a:prstGeom prst="flowChartAlternate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1600">
                <a:latin typeface="Arial" charset="0"/>
              </a:endParaRPr>
            </a:p>
          </p:txBody>
        </p:sp>
        <p:sp>
          <p:nvSpPr>
            <p:cNvPr id="3457" name="Text Box 18"/>
            <p:cNvSpPr txBox="1">
              <a:spLocks noChangeArrowheads="1"/>
            </p:cNvSpPr>
            <p:nvPr/>
          </p:nvSpPr>
          <p:spPr bwMode="auto">
            <a:xfrm>
              <a:off x="2018" y="255"/>
              <a:ext cx="914" cy="3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1400" b="1">
                  <a:latin typeface="Arial" charset="0"/>
                </a:rPr>
                <a:t>PORTO DE VILA DO CONDE</a:t>
              </a:r>
            </a:p>
          </p:txBody>
        </p:sp>
      </p:grpSp>
      <p:grpSp>
        <p:nvGrpSpPr>
          <p:cNvPr id="3079" name="Group 19"/>
          <p:cNvGrpSpPr>
            <a:grpSpLocks/>
          </p:cNvGrpSpPr>
          <p:nvPr/>
        </p:nvGrpSpPr>
        <p:grpSpPr bwMode="auto">
          <a:xfrm>
            <a:off x="7537450" y="3630613"/>
            <a:ext cx="1571625" cy="527050"/>
            <a:chOff x="3690" y="121"/>
            <a:chExt cx="914" cy="332"/>
          </a:xfrm>
        </p:grpSpPr>
        <p:sp>
          <p:nvSpPr>
            <p:cNvPr id="3454" name="AutoShape 20"/>
            <p:cNvSpPr>
              <a:spLocks noChangeArrowheads="1"/>
            </p:cNvSpPr>
            <p:nvPr/>
          </p:nvSpPr>
          <p:spPr bwMode="auto">
            <a:xfrm>
              <a:off x="3727" y="140"/>
              <a:ext cx="807" cy="247"/>
            </a:xfrm>
            <a:prstGeom prst="flowChartAlternate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2000" b="1">
                <a:latin typeface="Arial" charset="0"/>
              </a:endParaRPr>
            </a:p>
          </p:txBody>
        </p:sp>
        <p:sp>
          <p:nvSpPr>
            <p:cNvPr id="3455" name="Text Box 21"/>
            <p:cNvSpPr txBox="1">
              <a:spLocks noChangeArrowheads="1"/>
            </p:cNvSpPr>
            <p:nvPr/>
          </p:nvSpPr>
          <p:spPr bwMode="auto">
            <a:xfrm>
              <a:off x="3690" y="121"/>
              <a:ext cx="914" cy="3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1400" b="1">
                  <a:latin typeface="Arial" charset="0"/>
                </a:rPr>
                <a:t>TERMINAL DO</a:t>
              </a:r>
              <a:br>
                <a:rPr lang="pt-BR" altLang="pt-BR" sz="1400" b="1">
                  <a:latin typeface="Arial" charset="0"/>
                </a:rPr>
              </a:br>
              <a:r>
                <a:rPr lang="pt-BR" altLang="pt-BR" sz="1400" b="1">
                  <a:latin typeface="Arial" charset="0"/>
                </a:rPr>
                <a:t>OUTEIRO</a:t>
              </a:r>
            </a:p>
          </p:txBody>
        </p:sp>
      </p:grpSp>
      <p:grpSp>
        <p:nvGrpSpPr>
          <p:cNvPr id="3080" name="Group 22"/>
          <p:cNvGrpSpPr>
            <a:grpSpLocks/>
          </p:cNvGrpSpPr>
          <p:nvPr/>
        </p:nvGrpSpPr>
        <p:grpSpPr bwMode="auto">
          <a:xfrm>
            <a:off x="7537450" y="2982913"/>
            <a:ext cx="1571625" cy="527050"/>
            <a:chOff x="131" y="3140"/>
            <a:chExt cx="914" cy="332"/>
          </a:xfrm>
        </p:grpSpPr>
        <p:sp>
          <p:nvSpPr>
            <p:cNvPr id="3452" name="AutoShape 23"/>
            <p:cNvSpPr>
              <a:spLocks noChangeArrowheads="1"/>
            </p:cNvSpPr>
            <p:nvPr/>
          </p:nvSpPr>
          <p:spPr bwMode="auto">
            <a:xfrm>
              <a:off x="158" y="3158"/>
              <a:ext cx="807" cy="247"/>
            </a:xfrm>
            <a:prstGeom prst="flowChartAlternate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2000" b="1">
                <a:latin typeface="Arial" charset="0"/>
              </a:endParaRPr>
            </a:p>
          </p:txBody>
        </p:sp>
        <p:sp>
          <p:nvSpPr>
            <p:cNvPr id="3453" name="Text Box 24"/>
            <p:cNvSpPr txBox="1">
              <a:spLocks noChangeArrowheads="1"/>
            </p:cNvSpPr>
            <p:nvPr/>
          </p:nvSpPr>
          <p:spPr bwMode="auto">
            <a:xfrm>
              <a:off x="131" y="3140"/>
              <a:ext cx="914" cy="3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1400" b="1">
                  <a:latin typeface="Arial" charset="0"/>
                </a:rPr>
                <a:t>TERMINAL DE</a:t>
              </a:r>
              <a:br>
                <a:rPr lang="pt-BR" altLang="pt-BR" sz="1400" b="1">
                  <a:latin typeface="Arial" charset="0"/>
                </a:rPr>
              </a:br>
              <a:r>
                <a:rPr lang="pt-BR" altLang="pt-BR" sz="1400" b="1">
                  <a:latin typeface="Arial" charset="0"/>
                </a:rPr>
                <a:t>MIRAMAR</a:t>
              </a:r>
            </a:p>
          </p:txBody>
        </p:sp>
      </p:grpSp>
      <p:sp>
        <p:nvSpPr>
          <p:cNvPr id="3081" name="AutoShape 26"/>
          <p:cNvSpPr>
            <a:spLocks noChangeArrowheads="1"/>
          </p:cNvSpPr>
          <p:nvPr/>
        </p:nvSpPr>
        <p:spPr bwMode="auto">
          <a:xfrm>
            <a:off x="7181850" y="4967288"/>
            <a:ext cx="1390650" cy="392112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7058025" y="4927600"/>
            <a:ext cx="1574800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400" b="1">
                <a:latin typeface="Arial" charset="0"/>
              </a:rPr>
              <a:t>PORTO DE MARABÁ</a:t>
            </a:r>
          </a:p>
        </p:txBody>
      </p:sp>
      <p:grpSp>
        <p:nvGrpSpPr>
          <p:cNvPr id="3083" name="Group 28"/>
          <p:cNvGrpSpPr>
            <a:grpSpLocks/>
          </p:cNvGrpSpPr>
          <p:nvPr/>
        </p:nvGrpSpPr>
        <p:grpSpPr bwMode="auto">
          <a:xfrm>
            <a:off x="1008063" y="2982913"/>
            <a:ext cx="1571625" cy="527050"/>
            <a:chOff x="930" y="2677"/>
            <a:chExt cx="914" cy="332"/>
          </a:xfrm>
        </p:grpSpPr>
        <p:sp>
          <p:nvSpPr>
            <p:cNvPr id="3450" name="AutoShape 29"/>
            <p:cNvSpPr>
              <a:spLocks noChangeArrowheads="1"/>
            </p:cNvSpPr>
            <p:nvPr/>
          </p:nvSpPr>
          <p:spPr bwMode="auto">
            <a:xfrm>
              <a:off x="943" y="2709"/>
              <a:ext cx="807" cy="24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2000" b="1">
                <a:latin typeface="Arial" charset="0"/>
              </a:endParaRPr>
            </a:p>
          </p:txBody>
        </p:sp>
        <p:sp>
          <p:nvSpPr>
            <p:cNvPr id="3451" name="Text Box 30"/>
            <p:cNvSpPr txBox="1">
              <a:spLocks noChangeArrowheads="1"/>
            </p:cNvSpPr>
            <p:nvPr/>
          </p:nvSpPr>
          <p:spPr bwMode="auto">
            <a:xfrm>
              <a:off x="930" y="2677"/>
              <a:ext cx="914" cy="3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1400" b="1">
                  <a:latin typeface="Arial" charset="0"/>
                </a:rPr>
                <a:t>PORTO DE ITAITUBA</a:t>
              </a:r>
            </a:p>
          </p:txBody>
        </p:sp>
      </p:grpSp>
      <p:grpSp>
        <p:nvGrpSpPr>
          <p:cNvPr id="3084" name="Group 31"/>
          <p:cNvGrpSpPr>
            <a:grpSpLocks/>
          </p:cNvGrpSpPr>
          <p:nvPr/>
        </p:nvGrpSpPr>
        <p:grpSpPr bwMode="auto">
          <a:xfrm>
            <a:off x="1584325" y="174625"/>
            <a:ext cx="1571625" cy="527050"/>
            <a:chOff x="521" y="424"/>
            <a:chExt cx="914" cy="332"/>
          </a:xfrm>
        </p:grpSpPr>
        <p:sp>
          <p:nvSpPr>
            <p:cNvPr id="3448" name="AutoShape 32"/>
            <p:cNvSpPr>
              <a:spLocks noChangeArrowheads="1"/>
            </p:cNvSpPr>
            <p:nvPr/>
          </p:nvSpPr>
          <p:spPr bwMode="auto">
            <a:xfrm>
              <a:off x="552" y="445"/>
              <a:ext cx="807" cy="247"/>
            </a:xfrm>
            <a:prstGeom prst="flowChartAlternate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2000" b="1">
                <a:latin typeface="Arial" charset="0"/>
              </a:endParaRPr>
            </a:p>
          </p:txBody>
        </p:sp>
        <p:sp>
          <p:nvSpPr>
            <p:cNvPr id="3449" name="Text Box 33"/>
            <p:cNvSpPr txBox="1">
              <a:spLocks noChangeArrowheads="1"/>
            </p:cNvSpPr>
            <p:nvPr/>
          </p:nvSpPr>
          <p:spPr bwMode="auto">
            <a:xfrm>
              <a:off x="521" y="424"/>
              <a:ext cx="914" cy="3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1400" b="1">
                  <a:latin typeface="Arial" charset="0"/>
                </a:rPr>
                <a:t>PORTO DE</a:t>
              </a:r>
              <a:br>
                <a:rPr lang="pt-BR" altLang="pt-BR" sz="1400" b="1">
                  <a:latin typeface="Arial" charset="0"/>
                </a:rPr>
              </a:br>
              <a:r>
                <a:rPr lang="pt-BR" altLang="pt-BR" sz="1400" b="1">
                  <a:latin typeface="Arial" charset="0"/>
                </a:rPr>
                <a:t>SANTARÉM</a:t>
              </a:r>
            </a:p>
          </p:txBody>
        </p:sp>
      </p:grpSp>
      <p:sp>
        <p:nvSpPr>
          <p:cNvPr id="3085" name="AutoShape 35"/>
          <p:cNvSpPr>
            <a:spLocks noChangeArrowheads="1"/>
          </p:cNvSpPr>
          <p:nvPr/>
        </p:nvSpPr>
        <p:spPr bwMode="auto">
          <a:xfrm>
            <a:off x="511175" y="1355725"/>
            <a:ext cx="1387475" cy="392113"/>
          </a:xfrm>
          <a:prstGeom prst="flowChartAlternateProcess">
            <a:avLst/>
          </a:prstGeom>
          <a:solidFill>
            <a:srgbClr val="D4987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sz="1800">
              <a:latin typeface="Arial" charset="0"/>
            </a:endParaRPr>
          </a:p>
        </p:txBody>
      </p:sp>
      <p:sp>
        <p:nvSpPr>
          <p:cNvPr id="3086" name="Text Box 36"/>
          <p:cNvSpPr txBox="1">
            <a:spLocks noChangeArrowheads="1"/>
          </p:cNvSpPr>
          <p:nvPr/>
        </p:nvSpPr>
        <p:spPr bwMode="auto">
          <a:xfrm>
            <a:off x="433388" y="1327150"/>
            <a:ext cx="1571625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400" b="1">
                <a:latin typeface="Arial" charset="0"/>
              </a:rPr>
              <a:t>PORTO DE ÓBIDOS</a:t>
            </a:r>
          </a:p>
        </p:txBody>
      </p:sp>
      <p:sp>
        <p:nvSpPr>
          <p:cNvPr id="3087" name="Line 39"/>
          <p:cNvSpPr>
            <a:spLocks noChangeShapeType="1"/>
          </p:cNvSpPr>
          <p:nvPr/>
        </p:nvSpPr>
        <p:spPr bwMode="auto">
          <a:xfrm flipH="1" flipV="1">
            <a:off x="3168650" y="390525"/>
            <a:ext cx="15843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88" name="Line 40"/>
          <p:cNvSpPr>
            <a:spLocks noChangeShapeType="1"/>
          </p:cNvSpPr>
          <p:nvPr/>
        </p:nvSpPr>
        <p:spPr bwMode="auto">
          <a:xfrm flipV="1">
            <a:off x="2016125" y="1471613"/>
            <a:ext cx="25923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89" name="Line 41"/>
          <p:cNvSpPr>
            <a:spLocks noChangeShapeType="1"/>
          </p:cNvSpPr>
          <p:nvPr/>
        </p:nvSpPr>
        <p:spPr bwMode="auto">
          <a:xfrm flipV="1">
            <a:off x="2520950" y="1758950"/>
            <a:ext cx="20875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0" name="Line 42"/>
          <p:cNvSpPr>
            <a:spLocks noChangeShapeType="1"/>
          </p:cNvSpPr>
          <p:nvPr/>
        </p:nvSpPr>
        <p:spPr bwMode="auto">
          <a:xfrm flipH="1">
            <a:off x="5616575" y="606425"/>
            <a:ext cx="5048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1" name="Line 43"/>
          <p:cNvSpPr>
            <a:spLocks noChangeShapeType="1"/>
          </p:cNvSpPr>
          <p:nvPr/>
        </p:nvSpPr>
        <p:spPr bwMode="auto">
          <a:xfrm flipH="1">
            <a:off x="5832475" y="750888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2" name="Line 44"/>
          <p:cNvSpPr>
            <a:spLocks noChangeShapeType="1"/>
          </p:cNvSpPr>
          <p:nvPr/>
        </p:nvSpPr>
        <p:spPr bwMode="auto">
          <a:xfrm>
            <a:off x="5761038" y="1327150"/>
            <a:ext cx="17287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3" name="Line 45"/>
          <p:cNvSpPr>
            <a:spLocks noChangeShapeType="1"/>
          </p:cNvSpPr>
          <p:nvPr/>
        </p:nvSpPr>
        <p:spPr bwMode="auto">
          <a:xfrm>
            <a:off x="5761038" y="1327150"/>
            <a:ext cx="1800225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4" name="Line 46"/>
          <p:cNvSpPr>
            <a:spLocks noChangeShapeType="1"/>
          </p:cNvSpPr>
          <p:nvPr/>
        </p:nvSpPr>
        <p:spPr bwMode="auto">
          <a:xfrm>
            <a:off x="5761038" y="1327150"/>
            <a:ext cx="1800225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5" name="Line 48"/>
          <p:cNvSpPr>
            <a:spLocks noChangeShapeType="1"/>
          </p:cNvSpPr>
          <p:nvPr/>
        </p:nvSpPr>
        <p:spPr bwMode="auto">
          <a:xfrm flipV="1">
            <a:off x="3744913" y="1614488"/>
            <a:ext cx="1512887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6" name="Line 49"/>
          <p:cNvSpPr>
            <a:spLocks noChangeShapeType="1"/>
          </p:cNvSpPr>
          <p:nvPr/>
        </p:nvSpPr>
        <p:spPr bwMode="auto">
          <a:xfrm flipH="1" flipV="1">
            <a:off x="5616575" y="1974850"/>
            <a:ext cx="1944688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097" name="Group 392"/>
          <p:cNvGrpSpPr>
            <a:grpSpLocks/>
          </p:cNvGrpSpPr>
          <p:nvPr/>
        </p:nvGrpSpPr>
        <p:grpSpPr bwMode="auto">
          <a:xfrm>
            <a:off x="15875" y="3703638"/>
            <a:ext cx="4376738" cy="2735262"/>
            <a:chOff x="32" y="2672"/>
            <a:chExt cx="2757" cy="1438"/>
          </a:xfrm>
        </p:grpSpPr>
        <p:grpSp>
          <p:nvGrpSpPr>
            <p:cNvPr id="3109" name="Group 391"/>
            <p:cNvGrpSpPr>
              <a:grpSpLocks/>
            </p:cNvGrpSpPr>
            <p:nvPr/>
          </p:nvGrpSpPr>
          <p:grpSpPr bwMode="auto">
            <a:xfrm>
              <a:off x="32" y="2672"/>
              <a:ext cx="2757" cy="1438"/>
              <a:chOff x="32" y="2672"/>
              <a:chExt cx="2757" cy="1438"/>
            </a:xfrm>
          </p:grpSpPr>
          <p:grpSp>
            <p:nvGrpSpPr>
              <p:cNvPr id="3115" name="Group 52"/>
              <p:cNvGrpSpPr>
                <a:grpSpLocks/>
              </p:cNvGrpSpPr>
              <p:nvPr/>
            </p:nvGrpSpPr>
            <p:grpSpPr bwMode="auto">
              <a:xfrm>
                <a:off x="32" y="2672"/>
                <a:ext cx="2757" cy="1438"/>
                <a:chOff x="200" y="592"/>
                <a:chExt cx="5328" cy="3648"/>
              </a:xfrm>
            </p:grpSpPr>
            <p:sp>
              <p:nvSpPr>
                <p:cNvPr id="3282" name="Freeform 53"/>
                <p:cNvSpPr>
                  <a:spLocks/>
                </p:cNvSpPr>
                <p:nvPr/>
              </p:nvSpPr>
              <p:spPr bwMode="auto">
                <a:xfrm>
                  <a:off x="200" y="1674"/>
                  <a:ext cx="148" cy="176"/>
                </a:xfrm>
                <a:custGeom>
                  <a:avLst/>
                  <a:gdLst>
                    <a:gd name="T0" fmla="*/ 0 w 134"/>
                    <a:gd name="T1" fmla="*/ 139028 h 149"/>
                    <a:gd name="T2" fmla="*/ 0 w 134"/>
                    <a:gd name="T3" fmla="*/ 130633 h 149"/>
                    <a:gd name="T4" fmla="*/ 0 w 134"/>
                    <a:gd name="T5" fmla="*/ 73411 h 149"/>
                    <a:gd name="T6" fmla="*/ 0 w 134"/>
                    <a:gd name="T7" fmla="*/ 0 h 149"/>
                    <a:gd name="T8" fmla="*/ 1732 w 134"/>
                    <a:gd name="T9" fmla="*/ 22811 h 149"/>
                    <a:gd name="T10" fmla="*/ 3626 w 134"/>
                    <a:gd name="T11" fmla="*/ 41493 h 149"/>
                    <a:gd name="T12" fmla="*/ 4005 w 134"/>
                    <a:gd name="T13" fmla="*/ 52050 h 149"/>
                    <a:gd name="T14" fmla="*/ 4152 w 134"/>
                    <a:gd name="T15" fmla="*/ 61960 h 149"/>
                    <a:gd name="T16" fmla="*/ 4236 w 134"/>
                    <a:gd name="T17" fmla="*/ 80776 h 149"/>
                    <a:gd name="T18" fmla="*/ 5019 w 134"/>
                    <a:gd name="T19" fmla="*/ 98932 h 149"/>
                    <a:gd name="T20" fmla="*/ 5083 w 134"/>
                    <a:gd name="T21" fmla="*/ 91857 h 149"/>
                    <a:gd name="T22" fmla="*/ 5008 w 134"/>
                    <a:gd name="T23" fmla="*/ 83755 h 149"/>
                    <a:gd name="T24" fmla="*/ 5008 w 134"/>
                    <a:gd name="T25" fmla="*/ 70349 h 149"/>
                    <a:gd name="T26" fmla="*/ 5614 w 134"/>
                    <a:gd name="T27" fmla="*/ 72623 h 149"/>
                    <a:gd name="T28" fmla="*/ 6122 w 134"/>
                    <a:gd name="T29" fmla="*/ 73411 h 149"/>
                    <a:gd name="T30" fmla="*/ 6849 w 134"/>
                    <a:gd name="T31" fmla="*/ 73411 h 149"/>
                    <a:gd name="T32" fmla="*/ 7468 w 134"/>
                    <a:gd name="T33" fmla="*/ 86450 h 149"/>
                    <a:gd name="T34" fmla="*/ 8231 w 134"/>
                    <a:gd name="T35" fmla="*/ 98932 h 149"/>
                    <a:gd name="T36" fmla="*/ 8705 w 134"/>
                    <a:gd name="T37" fmla="*/ 103652 h 149"/>
                    <a:gd name="T38" fmla="*/ 8641 w 134"/>
                    <a:gd name="T39" fmla="*/ 106988 h 149"/>
                    <a:gd name="T40" fmla="*/ 7914 w 134"/>
                    <a:gd name="T41" fmla="*/ 106988 h 149"/>
                    <a:gd name="T42" fmla="*/ 7106 w 134"/>
                    <a:gd name="T43" fmla="*/ 110669 h 149"/>
                    <a:gd name="T44" fmla="*/ 7325 w 134"/>
                    <a:gd name="T45" fmla="*/ 117699 h 149"/>
                    <a:gd name="T46" fmla="*/ 7106 w 134"/>
                    <a:gd name="T47" fmla="*/ 120988 h 149"/>
                    <a:gd name="T48" fmla="*/ 6201 w 134"/>
                    <a:gd name="T49" fmla="*/ 117699 h 149"/>
                    <a:gd name="T50" fmla="*/ 6005 w 134"/>
                    <a:gd name="T51" fmla="*/ 117699 h 149"/>
                    <a:gd name="T52" fmla="*/ 6122 w 134"/>
                    <a:gd name="T53" fmla="*/ 120988 h 149"/>
                    <a:gd name="T54" fmla="*/ 6461 w 134"/>
                    <a:gd name="T55" fmla="*/ 130633 h 149"/>
                    <a:gd name="T56" fmla="*/ 6461 w 134"/>
                    <a:gd name="T57" fmla="*/ 142476 h 149"/>
                    <a:gd name="T58" fmla="*/ 5959 w 134"/>
                    <a:gd name="T59" fmla="*/ 143399 h 149"/>
                    <a:gd name="T60" fmla="*/ 6005 w 134"/>
                    <a:gd name="T61" fmla="*/ 157434 h 149"/>
                    <a:gd name="T62" fmla="*/ 5543 w 134"/>
                    <a:gd name="T63" fmla="*/ 160446 h 149"/>
                    <a:gd name="T64" fmla="*/ 5008 w 134"/>
                    <a:gd name="T65" fmla="*/ 160446 h 149"/>
                    <a:gd name="T66" fmla="*/ 4152 w 134"/>
                    <a:gd name="T67" fmla="*/ 148695 h 149"/>
                    <a:gd name="T68" fmla="*/ 3725 w 134"/>
                    <a:gd name="T69" fmla="*/ 143399 h 149"/>
                    <a:gd name="T70" fmla="*/ 3459 w 134"/>
                    <a:gd name="T71" fmla="*/ 134558 h 149"/>
                    <a:gd name="T72" fmla="*/ 3459 w 134"/>
                    <a:gd name="T73" fmla="*/ 127600 h 149"/>
                    <a:gd name="T74" fmla="*/ 2847 w 134"/>
                    <a:gd name="T75" fmla="*/ 120988 h 149"/>
                    <a:gd name="T76" fmla="*/ 2223 w 134"/>
                    <a:gd name="T77" fmla="*/ 125884 h 149"/>
                    <a:gd name="T78" fmla="*/ 1226 w 134"/>
                    <a:gd name="T79" fmla="*/ 122435 h 149"/>
                    <a:gd name="T80" fmla="*/ 1226 w 134"/>
                    <a:gd name="T81" fmla="*/ 112835 h 149"/>
                    <a:gd name="T82" fmla="*/ 611 w 134"/>
                    <a:gd name="T83" fmla="*/ 108502 h 149"/>
                    <a:gd name="T84" fmla="*/ 4 w 134"/>
                    <a:gd name="T85" fmla="*/ 133282 h 149"/>
                    <a:gd name="T86" fmla="*/ 0 w 134"/>
                    <a:gd name="T87" fmla="*/ 148695 h 1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4"/>
                    <a:gd name="T133" fmla="*/ 0 h 149"/>
                    <a:gd name="T134" fmla="*/ 134 w 134"/>
                    <a:gd name="T135" fmla="*/ 149 h 1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4" h="149">
                      <a:moveTo>
                        <a:pt x="0" y="136"/>
                      </a:moveTo>
                      <a:lnTo>
                        <a:pt x="0" y="128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0" y="100"/>
                      </a:lnTo>
                      <a:lnTo>
                        <a:pt x="0" y="68"/>
                      </a:lnTo>
                      <a:lnTo>
                        <a:pt x="0" y="34"/>
                      </a:lnTo>
                      <a:lnTo>
                        <a:pt x="0" y="0"/>
                      </a:lnTo>
                      <a:lnTo>
                        <a:pt x="17" y="10"/>
                      </a:lnTo>
                      <a:lnTo>
                        <a:pt x="27" y="21"/>
                      </a:lnTo>
                      <a:lnTo>
                        <a:pt x="32" y="23"/>
                      </a:lnTo>
                      <a:lnTo>
                        <a:pt x="55" y="38"/>
                      </a:lnTo>
                      <a:lnTo>
                        <a:pt x="61" y="44"/>
                      </a:lnTo>
                      <a:lnTo>
                        <a:pt x="61" y="47"/>
                      </a:lnTo>
                      <a:lnTo>
                        <a:pt x="62" y="49"/>
                      </a:lnTo>
                      <a:lnTo>
                        <a:pt x="64" y="57"/>
                      </a:lnTo>
                      <a:lnTo>
                        <a:pt x="66" y="68"/>
                      </a:lnTo>
                      <a:lnTo>
                        <a:pt x="66" y="74"/>
                      </a:lnTo>
                      <a:lnTo>
                        <a:pt x="72" y="87"/>
                      </a:lnTo>
                      <a:lnTo>
                        <a:pt x="77" y="91"/>
                      </a:lnTo>
                      <a:lnTo>
                        <a:pt x="77" y="87"/>
                      </a:lnTo>
                      <a:lnTo>
                        <a:pt x="79" y="85"/>
                      </a:lnTo>
                      <a:lnTo>
                        <a:pt x="79" y="83"/>
                      </a:lnTo>
                      <a:lnTo>
                        <a:pt x="76" y="77"/>
                      </a:lnTo>
                      <a:lnTo>
                        <a:pt x="76" y="68"/>
                      </a:lnTo>
                      <a:lnTo>
                        <a:pt x="76" y="64"/>
                      </a:lnTo>
                      <a:lnTo>
                        <a:pt x="81" y="62"/>
                      </a:lnTo>
                      <a:lnTo>
                        <a:pt x="87" y="66"/>
                      </a:lnTo>
                      <a:lnTo>
                        <a:pt x="91" y="68"/>
                      </a:lnTo>
                      <a:lnTo>
                        <a:pt x="94" y="68"/>
                      </a:lnTo>
                      <a:lnTo>
                        <a:pt x="100" y="66"/>
                      </a:lnTo>
                      <a:lnTo>
                        <a:pt x="106" y="68"/>
                      </a:lnTo>
                      <a:lnTo>
                        <a:pt x="111" y="74"/>
                      </a:lnTo>
                      <a:lnTo>
                        <a:pt x="115" y="79"/>
                      </a:lnTo>
                      <a:lnTo>
                        <a:pt x="124" y="91"/>
                      </a:lnTo>
                      <a:lnTo>
                        <a:pt x="126" y="91"/>
                      </a:lnTo>
                      <a:lnTo>
                        <a:pt x="130" y="94"/>
                      </a:lnTo>
                      <a:lnTo>
                        <a:pt x="134" y="96"/>
                      </a:lnTo>
                      <a:lnTo>
                        <a:pt x="134" y="98"/>
                      </a:lnTo>
                      <a:lnTo>
                        <a:pt x="132" y="98"/>
                      </a:lnTo>
                      <a:lnTo>
                        <a:pt x="126" y="98"/>
                      </a:lnTo>
                      <a:lnTo>
                        <a:pt x="122" y="98"/>
                      </a:lnTo>
                      <a:lnTo>
                        <a:pt x="119" y="109"/>
                      </a:lnTo>
                      <a:lnTo>
                        <a:pt x="109" y="102"/>
                      </a:lnTo>
                      <a:lnTo>
                        <a:pt x="111" y="106"/>
                      </a:lnTo>
                      <a:lnTo>
                        <a:pt x="113" y="108"/>
                      </a:lnTo>
                      <a:lnTo>
                        <a:pt x="115" y="113"/>
                      </a:lnTo>
                      <a:lnTo>
                        <a:pt x="109" y="111"/>
                      </a:lnTo>
                      <a:lnTo>
                        <a:pt x="104" y="111"/>
                      </a:lnTo>
                      <a:lnTo>
                        <a:pt x="96" y="108"/>
                      </a:lnTo>
                      <a:lnTo>
                        <a:pt x="92" y="106"/>
                      </a:lnTo>
                      <a:lnTo>
                        <a:pt x="92" y="108"/>
                      </a:lnTo>
                      <a:lnTo>
                        <a:pt x="94" y="111"/>
                      </a:lnTo>
                      <a:lnTo>
                        <a:pt x="98" y="115"/>
                      </a:lnTo>
                      <a:lnTo>
                        <a:pt x="100" y="119"/>
                      </a:lnTo>
                      <a:lnTo>
                        <a:pt x="100" y="124"/>
                      </a:lnTo>
                      <a:lnTo>
                        <a:pt x="100" y="130"/>
                      </a:lnTo>
                      <a:lnTo>
                        <a:pt x="94" y="130"/>
                      </a:lnTo>
                      <a:lnTo>
                        <a:pt x="91" y="132"/>
                      </a:lnTo>
                      <a:lnTo>
                        <a:pt x="89" y="134"/>
                      </a:lnTo>
                      <a:lnTo>
                        <a:pt x="92" y="145"/>
                      </a:lnTo>
                      <a:lnTo>
                        <a:pt x="92" y="149"/>
                      </a:lnTo>
                      <a:lnTo>
                        <a:pt x="85" y="147"/>
                      </a:lnTo>
                      <a:lnTo>
                        <a:pt x="83" y="149"/>
                      </a:lnTo>
                      <a:lnTo>
                        <a:pt x="76" y="147"/>
                      </a:lnTo>
                      <a:lnTo>
                        <a:pt x="76" y="141"/>
                      </a:lnTo>
                      <a:lnTo>
                        <a:pt x="64" y="136"/>
                      </a:lnTo>
                      <a:lnTo>
                        <a:pt x="62" y="139"/>
                      </a:lnTo>
                      <a:lnTo>
                        <a:pt x="57" y="132"/>
                      </a:lnTo>
                      <a:lnTo>
                        <a:pt x="55" y="130"/>
                      </a:lnTo>
                      <a:lnTo>
                        <a:pt x="53" y="124"/>
                      </a:lnTo>
                      <a:lnTo>
                        <a:pt x="55" y="123"/>
                      </a:lnTo>
                      <a:lnTo>
                        <a:pt x="53" y="117"/>
                      </a:lnTo>
                      <a:lnTo>
                        <a:pt x="47" y="111"/>
                      </a:lnTo>
                      <a:lnTo>
                        <a:pt x="44" y="111"/>
                      </a:lnTo>
                      <a:lnTo>
                        <a:pt x="40" y="111"/>
                      </a:lnTo>
                      <a:lnTo>
                        <a:pt x="34" y="115"/>
                      </a:lnTo>
                      <a:lnTo>
                        <a:pt x="27" y="115"/>
                      </a:lnTo>
                      <a:lnTo>
                        <a:pt x="19" y="113"/>
                      </a:lnTo>
                      <a:lnTo>
                        <a:pt x="21" y="109"/>
                      </a:lnTo>
                      <a:lnTo>
                        <a:pt x="19" y="104"/>
                      </a:lnTo>
                      <a:lnTo>
                        <a:pt x="15" y="98"/>
                      </a:lnTo>
                      <a:lnTo>
                        <a:pt x="10" y="100"/>
                      </a:lnTo>
                      <a:lnTo>
                        <a:pt x="8" y="106"/>
                      </a:lnTo>
                      <a:lnTo>
                        <a:pt x="4" y="123"/>
                      </a:lnTo>
                      <a:lnTo>
                        <a:pt x="2" y="132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83" name="Freeform 54"/>
                <p:cNvSpPr>
                  <a:spLocks noEditPoints="1"/>
                </p:cNvSpPr>
                <p:nvPr/>
              </p:nvSpPr>
              <p:spPr bwMode="auto">
                <a:xfrm>
                  <a:off x="780" y="647"/>
                  <a:ext cx="1307" cy="1824"/>
                </a:xfrm>
                <a:custGeom>
                  <a:avLst/>
                  <a:gdLst>
                    <a:gd name="T0" fmla="*/ 48227 w 1176"/>
                    <a:gd name="T1" fmla="*/ 995603 h 1541"/>
                    <a:gd name="T2" fmla="*/ 72401 w 1176"/>
                    <a:gd name="T3" fmla="*/ 1784119 h 1541"/>
                    <a:gd name="T4" fmla="*/ 59478 w 1176"/>
                    <a:gd name="T5" fmla="*/ 1688771 h 1541"/>
                    <a:gd name="T6" fmla="*/ 37017 w 1176"/>
                    <a:gd name="T7" fmla="*/ 1664611 h 1541"/>
                    <a:gd name="T8" fmla="*/ 15209 w 1176"/>
                    <a:gd name="T9" fmla="*/ 1589134 h 1541"/>
                    <a:gd name="T10" fmla="*/ 2551 w 1176"/>
                    <a:gd name="T11" fmla="*/ 1363182 h 1541"/>
                    <a:gd name="T12" fmla="*/ 11192 w 1176"/>
                    <a:gd name="T13" fmla="*/ 979448 h 1541"/>
                    <a:gd name="T14" fmla="*/ 17866 w 1176"/>
                    <a:gd name="T15" fmla="*/ 992527 h 1541"/>
                    <a:gd name="T16" fmla="*/ 37017 w 1176"/>
                    <a:gd name="T17" fmla="*/ 1100521 h 1541"/>
                    <a:gd name="T18" fmla="*/ 48558 w 1176"/>
                    <a:gd name="T19" fmla="*/ 1057106 h 1541"/>
                    <a:gd name="T20" fmla="*/ 50366 w 1176"/>
                    <a:gd name="T21" fmla="*/ 988973 h 1541"/>
                    <a:gd name="T22" fmla="*/ 56881 w 1176"/>
                    <a:gd name="T23" fmla="*/ 1062257 h 1541"/>
                    <a:gd name="T24" fmla="*/ 66994 w 1176"/>
                    <a:gd name="T25" fmla="*/ 1043807 h 1541"/>
                    <a:gd name="T26" fmla="*/ 57549 w 1176"/>
                    <a:gd name="T27" fmla="*/ 1156294 h 1541"/>
                    <a:gd name="T28" fmla="*/ 52982 w 1176"/>
                    <a:gd name="T29" fmla="*/ 1320999 h 1541"/>
                    <a:gd name="T30" fmla="*/ 66121 w 1176"/>
                    <a:gd name="T31" fmla="*/ 1540520 h 1541"/>
                    <a:gd name="T32" fmla="*/ 71344 w 1176"/>
                    <a:gd name="T33" fmla="*/ 1500617 h 1541"/>
                    <a:gd name="T34" fmla="*/ 75110 w 1176"/>
                    <a:gd name="T35" fmla="*/ 1291094 h 1541"/>
                    <a:gd name="T36" fmla="*/ 84025 w 1176"/>
                    <a:gd name="T37" fmla="*/ 1404764 h 1541"/>
                    <a:gd name="T38" fmla="*/ 89411 w 1176"/>
                    <a:gd name="T39" fmla="*/ 1479049 h 1541"/>
                    <a:gd name="T40" fmla="*/ 95580 w 1176"/>
                    <a:gd name="T41" fmla="*/ 1571477 h 1541"/>
                    <a:gd name="T42" fmla="*/ 79626 w 1176"/>
                    <a:gd name="T43" fmla="*/ 1707794 h 1541"/>
                    <a:gd name="T44" fmla="*/ 85923 w 1176"/>
                    <a:gd name="T45" fmla="*/ 1730005 h 1541"/>
                    <a:gd name="T46" fmla="*/ 88399 w 1176"/>
                    <a:gd name="T47" fmla="*/ 1762484 h 1541"/>
                    <a:gd name="T48" fmla="*/ 84553 w 1176"/>
                    <a:gd name="T49" fmla="*/ 1789183 h 1541"/>
                    <a:gd name="T50" fmla="*/ 85639 w 1176"/>
                    <a:gd name="T51" fmla="*/ 1745747 h 1541"/>
                    <a:gd name="T52" fmla="*/ 40369 w 1176"/>
                    <a:gd name="T53" fmla="*/ 885690 h 1541"/>
                    <a:gd name="T54" fmla="*/ 35769 w 1176"/>
                    <a:gd name="T55" fmla="*/ 1039223 h 1541"/>
                    <a:gd name="T56" fmla="*/ 27157 w 1176"/>
                    <a:gd name="T57" fmla="*/ 927712 h 1541"/>
                    <a:gd name="T58" fmla="*/ 73551 w 1176"/>
                    <a:gd name="T59" fmla="*/ 1211504 h 1541"/>
                    <a:gd name="T60" fmla="*/ 74745 w 1176"/>
                    <a:gd name="T61" fmla="*/ 1036960 h 1541"/>
                    <a:gd name="T62" fmla="*/ 66440 w 1176"/>
                    <a:gd name="T63" fmla="*/ 988973 h 1541"/>
                    <a:gd name="T64" fmla="*/ 59979 w 1176"/>
                    <a:gd name="T65" fmla="*/ 792918 h 1541"/>
                    <a:gd name="T66" fmla="*/ 64247 w 1176"/>
                    <a:gd name="T67" fmla="*/ 803718 h 1541"/>
                    <a:gd name="T68" fmla="*/ 75110 w 1176"/>
                    <a:gd name="T69" fmla="*/ 902138 h 1541"/>
                    <a:gd name="T70" fmla="*/ 83383 w 1176"/>
                    <a:gd name="T71" fmla="*/ 1023533 h 1541"/>
                    <a:gd name="T72" fmla="*/ 88497 w 1176"/>
                    <a:gd name="T73" fmla="*/ 1137847 h 1541"/>
                    <a:gd name="T74" fmla="*/ 83915 w 1176"/>
                    <a:gd name="T75" fmla="*/ 1203396 h 1541"/>
                    <a:gd name="T76" fmla="*/ 83383 w 1176"/>
                    <a:gd name="T77" fmla="*/ 1301503 h 1541"/>
                    <a:gd name="T78" fmla="*/ 48227 w 1176"/>
                    <a:gd name="T79" fmla="*/ 821495 h 1541"/>
                    <a:gd name="T80" fmla="*/ 56881 w 1176"/>
                    <a:gd name="T81" fmla="*/ 784835 h 1541"/>
                    <a:gd name="T82" fmla="*/ 22488 w 1176"/>
                    <a:gd name="T83" fmla="*/ 749636 h 1541"/>
                    <a:gd name="T84" fmla="*/ 60808 w 1176"/>
                    <a:gd name="T85" fmla="*/ 685990 h 1541"/>
                    <a:gd name="T86" fmla="*/ 58549 w 1176"/>
                    <a:gd name="T87" fmla="*/ 723979 h 1541"/>
                    <a:gd name="T88" fmla="*/ 44210 w 1176"/>
                    <a:gd name="T89" fmla="*/ 619381 h 1541"/>
                    <a:gd name="T90" fmla="*/ 33250 w 1176"/>
                    <a:gd name="T91" fmla="*/ 680156 h 1541"/>
                    <a:gd name="T92" fmla="*/ 30182 w 1176"/>
                    <a:gd name="T93" fmla="*/ 729824 h 1541"/>
                    <a:gd name="T94" fmla="*/ 22048 w 1176"/>
                    <a:gd name="T95" fmla="*/ 640415 h 1541"/>
                    <a:gd name="T96" fmla="*/ 31561 w 1176"/>
                    <a:gd name="T97" fmla="*/ 545763 h 1541"/>
                    <a:gd name="T98" fmla="*/ 39904 w 1176"/>
                    <a:gd name="T99" fmla="*/ 403265 h 1541"/>
                    <a:gd name="T100" fmla="*/ 58348 w 1176"/>
                    <a:gd name="T101" fmla="*/ 490738 h 1541"/>
                    <a:gd name="T102" fmla="*/ 55087 w 1176"/>
                    <a:gd name="T103" fmla="*/ 226290 h 1541"/>
                    <a:gd name="T104" fmla="*/ 73469 w 1176"/>
                    <a:gd name="T105" fmla="*/ 12070 h 1541"/>
                    <a:gd name="T106" fmla="*/ 83915 w 1176"/>
                    <a:gd name="T107" fmla="*/ 220851 h 1541"/>
                    <a:gd name="T108" fmla="*/ 69108 w 1176"/>
                    <a:gd name="T109" fmla="*/ 558348 h 1541"/>
                    <a:gd name="T110" fmla="*/ 59781 w 1176"/>
                    <a:gd name="T111" fmla="*/ 571446 h 1541"/>
                    <a:gd name="T112" fmla="*/ 65263 w 1176"/>
                    <a:gd name="T113" fmla="*/ 347876 h 1541"/>
                    <a:gd name="T114" fmla="*/ 62211 w 1176"/>
                    <a:gd name="T115" fmla="*/ 1237870 h 1541"/>
                    <a:gd name="T116" fmla="*/ 64063 w 1176"/>
                    <a:gd name="T117" fmla="*/ 1243131 h 1541"/>
                    <a:gd name="T118" fmla="*/ 96248 w 1176"/>
                    <a:gd name="T119" fmla="*/ 1607634 h 1541"/>
                    <a:gd name="T120" fmla="*/ 98816 w 1176"/>
                    <a:gd name="T121" fmla="*/ 1702748 h 1541"/>
                    <a:gd name="T122" fmla="*/ 91969 w 1176"/>
                    <a:gd name="T123" fmla="*/ 1695795 h 1541"/>
                    <a:gd name="T124" fmla="*/ 19285 w 1176"/>
                    <a:gd name="T125" fmla="*/ 1679674 h 154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76"/>
                    <a:gd name="T190" fmla="*/ 0 h 1541"/>
                    <a:gd name="T191" fmla="*/ 1176 w 1176"/>
                    <a:gd name="T192" fmla="*/ 1541 h 154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76" h="1541">
                      <a:moveTo>
                        <a:pt x="112" y="1312"/>
                      </a:moveTo>
                      <a:lnTo>
                        <a:pt x="107" y="1302"/>
                      </a:lnTo>
                      <a:lnTo>
                        <a:pt x="107" y="1299"/>
                      </a:lnTo>
                      <a:lnTo>
                        <a:pt x="105" y="1295"/>
                      </a:lnTo>
                      <a:lnTo>
                        <a:pt x="107" y="1293"/>
                      </a:lnTo>
                      <a:lnTo>
                        <a:pt x="109" y="1295"/>
                      </a:lnTo>
                      <a:lnTo>
                        <a:pt x="111" y="1293"/>
                      </a:lnTo>
                      <a:lnTo>
                        <a:pt x="116" y="1295"/>
                      </a:lnTo>
                      <a:lnTo>
                        <a:pt x="120" y="1295"/>
                      </a:lnTo>
                      <a:lnTo>
                        <a:pt x="122" y="1295"/>
                      </a:lnTo>
                      <a:lnTo>
                        <a:pt x="122" y="1297"/>
                      </a:lnTo>
                      <a:lnTo>
                        <a:pt x="120" y="1301"/>
                      </a:lnTo>
                      <a:lnTo>
                        <a:pt x="120" y="1306"/>
                      </a:lnTo>
                      <a:lnTo>
                        <a:pt x="120" y="1308"/>
                      </a:lnTo>
                      <a:lnTo>
                        <a:pt x="116" y="1310"/>
                      </a:lnTo>
                      <a:lnTo>
                        <a:pt x="112" y="1312"/>
                      </a:lnTo>
                      <a:close/>
                      <a:moveTo>
                        <a:pt x="862" y="929"/>
                      </a:moveTo>
                      <a:lnTo>
                        <a:pt x="854" y="929"/>
                      </a:lnTo>
                      <a:lnTo>
                        <a:pt x="851" y="927"/>
                      </a:lnTo>
                      <a:lnTo>
                        <a:pt x="851" y="923"/>
                      </a:lnTo>
                      <a:lnTo>
                        <a:pt x="849" y="915"/>
                      </a:lnTo>
                      <a:lnTo>
                        <a:pt x="851" y="908"/>
                      </a:lnTo>
                      <a:lnTo>
                        <a:pt x="854" y="899"/>
                      </a:lnTo>
                      <a:lnTo>
                        <a:pt x="858" y="893"/>
                      </a:lnTo>
                      <a:lnTo>
                        <a:pt x="868" y="891"/>
                      </a:lnTo>
                      <a:lnTo>
                        <a:pt x="873" y="895"/>
                      </a:lnTo>
                      <a:lnTo>
                        <a:pt x="877" y="899"/>
                      </a:lnTo>
                      <a:lnTo>
                        <a:pt x="877" y="906"/>
                      </a:lnTo>
                      <a:lnTo>
                        <a:pt x="877" y="917"/>
                      </a:lnTo>
                      <a:lnTo>
                        <a:pt x="875" y="923"/>
                      </a:lnTo>
                      <a:lnTo>
                        <a:pt x="869" y="927"/>
                      </a:lnTo>
                      <a:lnTo>
                        <a:pt x="862" y="929"/>
                      </a:lnTo>
                      <a:close/>
                      <a:moveTo>
                        <a:pt x="593" y="885"/>
                      </a:moveTo>
                      <a:lnTo>
                        <a:pt x="590" y="883"/>
                      </a:lnTo>
                      <a:lnTo>
                        <a:pt x="584" y="882"/>
                      </a:lnTo>
                      <a:lnTo>
                        <a:pt x="578" y="880"/>
                      </a:lnTo>
                      <a:lnTo>
                        <a:pt x="571" y="874"/>
                      </a:lnTo>
                      <a:lnTo>
                        <a:pt x="565" y="872"/>
                      </a:lnTo>
                      <a:lnTo>
                        <a:pt x="561" y="870"/>
                      </a:lnTo>
                      <a:lnTo>
                        <a:pt x="554" y="868"/>
                      </a:lnTo>
                      <a:lnTo>
                        <a:pt x="558" y="863"/>
                      </a:lnTo>
                      <a:lnTo>
                        <a:pt x="567" y="855"/>
                      </a:lnTo>
                      <a:lnTo>
                        <a:pt x="569" y="852"/>
                      </a:lnTo>
                      <a:lnTo>
                        <a:pt x="569" y="840"/>
                      </a:lnTo>
                      <a:lnTo>
                        <a:pt x="571" y="837"/>
                      </a:lnTo>
                      <a:lnTo>
                        <a:pt x="576" y="835"/>
                      </a:lnTo>
                      <a:lnTo>
                        <a:pt x="580" y="838"/>
                      </a:lnTo>
                      <a:lnTo>
                        <a:pt x="590" y="850"/>
                      </a:lnTo>
                      <a:lnTo>
                        <a:pt x="597" y="855"/>
                      </a:lnTo>
                      <a:lnTo>
                        <a:pt x="597" y="861"/>
                      </a:lnTo>
                      <a:lnTo>
                        <a:pt x="599" y="865"/>
                      </a:lnTo>
                      <a:lnTo>
                        <a:pt x="607" y="874"/>
                      </a:lnTo>
                      <a:lnTo>
                        <a:pt x="605" y="876"/>
                      </a:lnTo>
                      <a:lnTo>
                        <a:pt x="597" y="883"/>
                      </a:lnTo>
                      <a:lnTo>
                        <a:pt x="593" y="885"/>
                      </a:lnTo>
                      <a:close/>
                      <a:moveTo>
                        <a:pt x="982" y="1475"/>
                      </a:moveTo>
                      <a:lnTo>
                        <a:pt x="982" y="1477"/>
                      </a:lnTo>
                      <a:lnTo>
                        <a:pt x="980" y="1475"/>
                      </a:lnTo>
                      <a:lnTo>
                        <a:pt x="982" y="1473"/>
                      </a:lnTo>
                      <a:lnTo>
                        <a:pt x="982" y="1472"/>
                      </a:lnTo>
                      <a:lnTo>
                        <a:pt x="982" y="1470"/>
                      </a:lnTo>
                      <a:lnTo>
                        <a:pt x="980" y="1470"/>
                      </a:lnTo>
                      <a:lnTo>
                        <a:pt x="978" y="1468"/>
                      </a:lnTo>
                      <a:lnTo>
                        <a:pt x="978" y="1466"/>
                      </a:lnTo>
                      <a:lnTo>
                        <a:pt x="977" y="1441"/>
                      </a:lnTo>
                      <a:lnTo>
                        <a:pt x="975" y="1440"/>
                      </a:lnTo>
                      <a:lnTo>
                        <a:pt x="973" y="1436"/>
                      </a:lnTo>
                      <a:lnTo>
                        <a:pt x="967" y="1436"/>
                      </a:lnTo>
                      <a:lnTo>
                        <a:pt x="965" y="1438"/>
                      </a:lnTo>
                      <a:lnTo>
                        <a:pt x="963" y="1438"/>
                      </a:lnTo>
                      <a:lnTo>
                        <a:pt x="960" y="1434"/>
                      </a:lnTo>
                      <a:lnTo>
                        <a:pt x="958" y="1432"/>
                      </a:lnTo>
                      <a:lnTo>
                        <a:pt x="954" y="1438"/>
                      </a:lnTo>
                      <a:lnTo>
                        <a:pt x="952" y="1443"/>
                      </a:lnTo>
                      <a:lnTo>
                        <a:pt x="945" y="1462"/>
                      </a:lnTo>
                      <a:lnTo>
                        <a:pt x="937" y="1475"/>
                      </a:lnTo>
                      <a:lnTo>
                        <a:pt x="931" y="1473"/>
                      </a:lnTo>
                      <a:lnTo>
                        <a:pt x="928" y="1473"/>
                      </a:lnTo>
                      <a:lnTo>
                        <a:pt x="926" y="1477"/>
                      </a:lnTo>
                      <a:lnTo>
                        <a:pt x="926" y="1481"/>
                      </a:lnTo>
                      <a:lnTo>
                        <a:pt x="918" y="1481"/>
                      </a:lnTo>
                      <a:lnTo>
                        <a:pt x="907" y="1481"/>
                      </a:lnTo>
                      <a:lnTo>
                        <a:pt x="892" y="1481"/>
                      </a:lnTo>
                      <a:lnTo>
                        <a:pt x="883" y="1481"/>
                      </a:lnTo>
                      <a:lnTo>
                        <a:pt x="877" y="1485"/>
                      </a:lnTo>
                      <a:lnTo>
                        <a:pt x="873" y="1487"/>
                      </a:lnTo>
                      <a:lnTo>
                        <a:pt x="862" y="1494"/>
                      </a:lnTo>
                      <a:lnTo>
                        <a:pt x="858" y="1496"/>
                      </a:lnTo>
                      <a:lnTo>
                        <a:pt x="858" y="1500"/>
                      </a:lnTo>
                      <a:lnTo>
                        <a:pt x="856" y="1503"/>
                      </a:lnTo>
                      <a:lnTo>
                        <a:pt x="854" y="1505"/>
                      </a:lnTo>
                      <a:lnTo>
                        <a:pt x="847" y="1507"/>
                      </a:lnTo>
                      <a:lnTo>
                        <a:pt x="839" y="1505"/>
                      </a:lnTo>
                      <a:lnTo>
                        <a:pt x="834" y="1505"/>
                      </a:lnTo>
                      <a:lnTo>
                        <a:pt x="828" y="1507"/>
                      </a:lnTo>
                      <a:lnTo>
                        <a:pt x="824" y="1509"/>
                      </a:lnTo>
                      <a:lnTo>
                        <a:pt x="824" y="1511"/>
                      </a:lnTo>
                      <a:lnTo>
                        <a:pt x="824" y="1515"/>
                      </a:lnTo>
                      <a:lnTo>
                        <a:pt x="824" y="1518"/>
                      </a:lnTo>
                      <a:lnTo>
                        <a:pt x="824" y="1520"/>
                      </a:lnTo>
                      <a:lnTo>
                        <a:pt x="821" y="1524"/>
                      </a:lnTo>
                      <a:lnTo>
                        <a:pt x="811" y="1528"/>
                      </a:lnTo>
                      <a:lnTo>
                        <a:pt x="806" y="1530"/>
                      </a:lnTo>
                      <a:lnTo>
                        <a:pt x="800" y="1530"/>
                      </a:lnTo>
                      <a:lnTo>
                        <a:pt x="794" y="1532"/>
                      </a:lnTo>
                      <a:lnTo>
                        <a:pt x="789" y="1535"/>
                      </a:lnTo>
                      <a:lnTo>
                        <a:pt x="783" y="1539"/>
                      </a:lnTo>
                      <a:lnTo>
                        <a:pt x="781" y="1541"/>
                      </a:lnTo>
                      <a:lnTo>
                        <a:pt x="777" y="1541"/>
                      </a:lnTo>
                      <a:lnTo>
                        <a:pt x="774" y="1539"/>
                      </a:lnTo>
                      <a:lnTo>
                        <a:pt x="772" y="1535"/>
                      </a:lnTo>
                      <a:lnTo>
                        <a:pt x="772" y="1534"/>
                      </a:lnTo>
                      <a:lnTo>
                        <a:pt x="772" y="1532"/>
                      </a:lnTo>
                      <a:lnTo>
                        <a:pt x="776" y="1526"/>
                      </a:lnTo>
                      <a:lnTo>
                        <a:pt x="779" y="1524"/>
                      </a:lnTo>
                      <a:lnTo>
                        <a:pt x="781" y="1520"/>
                      </a:lnTo>
                      <a:lnTo>
                        <a:pt x="781" y="1517"/>
                      </a:lnTo>
                      <a:lnTo>
                        <a:pt x="785" y="1511"/>
                      </a:lnTo>
                      <a:lnTo>
                        <a:pt x="785" y="1505"/>
                      </a:lnTo>
                      <a:lnTo>
                        <a:pt x="785" y="1502"/>
                      </a:lnTo>
                      <a:lnTo>
                        <a:pt x="779" y="1475"/>
                      </a:lnTo>
                      <a:lnTo>
                        <a:pt x="764" y="1466"/>
                      </a:lnTo>
                      <a:lnTo>
                        <a:pt x="762" y="1462"/>
                      </a:lnTo>
                      <a:lnTo>
                        <a:pt x="762" y="1460"/>
                      </a:lnTo>
                      <a:lnTo>
                        <a:pt x="761" y="1458"/>
                      </a:lnTo>
                      <a:lnTo>
                        <a:pt x="755" y="1456"/>
                      </a:lnTo>
                      <a:lnTo>
                        <a:pt x="755" y="1455"/>
                      </a:lnTo>
                      <a:lnTo>
                        <a:pt x="753" y="1453"/>
                      </a:lnTo>
                      <a:lnTo>
                        <a:pt x="749" y="1453"/>
                      </a:lnTo>
                      <a:lnTo>
                        <a:pt x="747" y="1449"/>
                      </a:lnTo>
                      <a:lnTo>
                        <a:pt x="746" y="1445"/>
                      </a:lnTo>
                      <a:lnTo>
                        <a:pt x="734" y="1436"/>
                      </a:lnTo>
                      <a:lnTo>
                        <a:pt x="710" y="1421"/>
                      </a:lnTo>
                      <a:lnTo>
                        <a:pt x="704" y="1419"/>
                      </a:lnTo>
                      <a:lnTo>
                        <a:pt x="699" y="1415"/>
                      </a:lnTo>
                      <a:lnTo>
                        <a:pt x="695" y="1417"/>
                      </a:lnTo>
                      <a:lnTo>
                        <a:pt x="685" y="1423"/>
                      </a:lnTo>
                      <a:lnTo>
                        <a:pt x="682" y="1423"/>
                      </a:lnTo>
                      <a:lnTo>
                        <a:pt x="678" y="1423"/>
                      </a:lnTo>
                      <a:lnTo>
                        <a:pt x="676" y="1421"/>
                      </a:lnTo>
                      <a:lnTo>
                        <a:pt x="672" y="1421"/>
                      </a:lnTo>
                      <a:lnTo>
                        <a:pt x="668" y="1421"/>
                      </a:lnTo>
                      <a:lnTo>
                        <a:pt x="667" y="1419"/>
                      </a:lnTo>
                      <a:lnTo>
                        <a:pt x="667" y="1417"/>
                      </a:lnTo>
                      <a:lnTo>
                        <a:pt x="665" y="1419"/>
                      </a:lnTo>
                      <a:lnTo>
                        <a:pt x="661" y="1419"/>
                      </a:lnTo>
                      <a:lnTo>
                        <a:pt x="661" y="1421"/>
                      </a:lnTo>
                      <a:lnTo>
                        <a:pt x="657" y="1421"/>
                      </a:lnTo>
                      <a:lnTo>
                        <a:pt x="653" y="1421"/>
                      </a:lnTo>
                      <a:lnTo>
                        <a:pt x="653" y="1419"/>
                      </a:lnTo>
                      <a:lnTo>
                        <a:pt x="652" y="1419"/>
                      </a:lnTo>
                      <a:lnTo>
                        <a:pt x="650" y="1415"/>
                      </a:lnTo>
                      <a:lnTo>
                        <a:pt x="646" y="1415"/>
                      </a:lnTo>
                      <a:lnTo>
                        <a:pt x="646" y="1417"/>
                      </a:lnTo>
                      <a:lnTo>
                        <a:pt x="644" y="1413"/>
                      </a:lnTo>
                      <a:lnTo>
                        <a:pt x="642" y="1413"/>
                      </a:lnTo>
                      <a:lnTo>
                        <a:pt x="642" y="1411"/>
                      </a:lnTo>
                      <a:lnTo>
                        <a:pt x="633" y="1410"/>
                      </a:lnTo>
                      <a:lnTo>
                        <a:pt x="629" y="1411"/>
                      </a:lnTo>
                      <a:lnTo>
                        <a:pt x="625" y="1406"/>
                      </a:lnTo>
                      <a:lnTo>
                        <a:pt x="622" y="1402"/>
                      </a:lnTo>
                      <a:lnTo>
                        <a:pt x="620" y="1398"/>
                      </a:lnTo>
                      <a:lnTo>
                        <a:pt x="616" y="1393"/>
                      </a:lnTo>
                      <a:lnTo>
                        <a:pt x="612" y="1393"/>
                      </a:lnTo>
                      <a:lnTo>
                        <a:pt x="612" y="1396"/>
                      </a:lnTo>
                      <a:lnTo>
                        <a:pt x="616" y="1402"/>
                      </a:lnTo>
                      <a:lnTo>
                        <a:pt x="610" y="1402"/>
                      </a:lnTo>
                      <a:lnTo>
                        <a:pt x="595" y="1402"/>
                      </a:lnTo>
                      <a:lnTo>
                        <a:pt x="578" y="1402"/>
                      </a:lnTo>
                      <a:lnTo>
                        <a:pt x="571" y="1402"/>
                      </a:lnTo>
                      <a:lnTo>
                        <a:pt x="558" y="1402"/>
                      </a:lnTo>
                      <a:lnTo>
                        <a:pt x="541" y="1402"/>
                      </a:lnTo>
                      <a:lnTo>
                        <a:pt x="524" y="1400"/>
                      </a:lnTo>
                      <a:lnTo>
                        <a:pt x="511" y="1402"/>
                      </a:lnTo>
                      <a:lnTo>
                        <a:pt x="494" y="1400"/>
                      </a:lnTo>
                      <a:lnTo>
                        <a:pt x="490" y="1400"/>
                      </a:lnTo>
                      <a:lnTo>
                        <a:pt x="460" y="1400"/>
                      </a:lnTo>
                      <a:lnTo>
                        <a:pt x="439" y="1400"/>
                      </a:lnTo>
                      <a:lnTo>
                        <a:pt x="434" y="1400"/>
                      </a:lnTo>
                      <a:lnTo>
                        <a:pt x="411" y="1400"/>
                      </a:lnTo>
                      <a:lnTo>
                        <a:pt x="404" y="1402"/>
                      </a:lnTo>
                      <a:lnTo>
                        <a:pt x="379" y="1400"/>
                      </a:lnTo>
                      <a:lnTo>
                        <a:pt x="375" y="1400"/>
                      </a:lnTo>
                      <a:lnTo>
                        <a:pt x="344" y="1400"/>
                      </a:lnTo>
                      <a:lnTo>
                        <a:pt x="334" y="1400"/>
                      </a:lnTo>
                      <a:lnTo>
                        <a:pt x="317" y="1400"/>
                      </a:lnTo>
                      <a:lnTo>
                        <a:pt x="293" y="1400"/>
                      </a:lnTo>
                      <a:lnTo>
                        <a:pt x="266" y="1402"/>
                      </a:lnTo>
                      <a:lnTo>
                        <a:pt x="259" y="1400"/>
                      </a:lnTo>
                      <a:lnTo>
                        <a:pt x="242" y="1400"/>
                      </a:lnTo>
                      <a:lnTo>
                        <a:pt x="240" y="1400"/>
                      </a:lnTo>
                      <a:lnTo>
                        <a:pt x="236" y="1396"/>
                      </a:lnTo>
                      <a:lnTo>
                        <a:pt x="236" y="1393"/>
                      </a:lnTo>
                      <a:lnTo>
                        <a:pt x="236" y="1389"/>
                      </a:lnTo>
                      <a:lnTo>
                        <a:pt x="233" y="1393"/>
                      </a:lnTo>
                      <a:lnTo>
                        <a:pt x="231" y="1391"/>
                      </a:lnTo>
                      <a:lnTo>
                        <a:pt x="229" y="1389"/>
                      </a:lnTo>
                      <a:lnTo>
                        <a:pt x="227" y="1383"/>
                      </a:lnTo>
                      <a:lnTo>
                        <a:pt x="227" y="1381"/>
                      </a:lnTo>
                      <a:lnTo>
                        <a:pt x="225" y="1383"/>
                      </a:lnTo>
                      <a:lnTo>
                        <a:pt x="223" y="1385"/>
                      </a:lnTo>
                      <a:lnTo>
                        <a:pt x="221" y="1385"/>
                      </a:lnTo>
                      <a:lnTo>
                        <a:pt x="216" y="1381"/>
                      </a:lnTo>
                      <a:lnTo>
                        <a:pt x="216" y="1378"/>
                      </a:lnTo>
                      <a:lnTo>
                        <a:pt x="214" y="1370"/>
                      </a:lnTo>
                      <a:lnTo>
                        <a:pt x="208" y="1370"/>
                      </a:lnTo>
                      <a:lnTo>
                        <a:pt x="203" y="1368"/>
                      </a:lnTo>
                      <a:lnTo>
                        <a:pt x="199" y="1366"/>
                      </a:lnTo>
                      <a:lnTo>
                        <a:pt x="197" y="1363"/>
                      </a:lnTo>
                      <a:lnTo>
                        <a:pt x="195" y="1359"/>
                      </a:lnTo>
                      <a:lnTo>
                        <a:pt x="191" y="1361"/>
                      </a:lnTo>
                      <a:lnTo>
                        <a:pt x="184" y="1361"/>
                      </a:lnTo>
                      <a:lnTo>
                        <a:pt x="180" y="1361"/>
                      </a:lnTo>
                      <a:lnTo>
                        <a:pt x="178" y="1359"/>
                      </a:lnTo>
                      <a:lnTo>
                        <a:pt x="178" y="1355"/>
                      </a:lnTo>
                      <a:lnTo>
                        <a:pt x="180" y="1349"/>
                      </a:lnTo>
                      <a:lnTo>
                        <a:pt x="182" y="1348"/>
                      </a:lnTo>
                      <a:lnTo>
                        <a:pt x="180" y="1344"/>
                      </a:lnTo>
                      <a:lnTo>
                        <a:pt x="173" y="1344"/>
                      </a:lnTo>
                      <a:lnTo>
                        <a:pt x="176" y="1338"/>
                      </a:lnTo>
                      <a:lnTo>
                        <a:pt x="180" y="1336"/>
                      </a:lnTo>
                      <a:lnTo>
                        <a:pt x="182" y="1334"/>
                      </a:lnTo>
                      <a:lnTo>
                        <a:pt x="186" y="1329"/>
                      </a:lnTo>
                      <a:lnTo>
                        <a:pt x="182" y="1329"/>
                      </a:lnTo>
                      <a:lnTo>
                        <a:pt x="178" y="1331"/>
                      </a:lnTo>
                      <a:lnTo>
                        <a:pt x="174" y="1331"/>
                      </a:lnTo>
                      <a:lnTo>
                        <a:pt x="173" y="1329"/>
                      </a:lnTo>
                      <a:lnTo>
                        <a:pt x="173" y="1319"/>
                      </a:lnTo>
                      <a:lnTo>
                        <a:pt x="167" y="1319"/>
                      </a:lnTo>
                      <a:lnTo>
                        <a:pt x="161" y="1308"/>
                      </a:lnTo>
                      <a:lnTo>
                        <a:pt x="163" y="1306"/>
                      </a:lnTo>
                      <a:lnTo>
                        <a:pt x="163" y="1301"/>
                      </a:lnTo>
                      <a:lnTo>
                        <a:pt x="159" y="1301"/>
                      </a:lnTo>
                      <a:lnTo>
                        <a:pt x="154" y="1306"/>
                      </a:lnTo>
                      <a:lnTo>
                        <a:pt x="146" y="1297"/>
                      </a:lnTo>
                      <a:lnTo>
                        <a:pt x="144" y="1291"/>
                      </a:lnTo>
                      <a:lnTo>
                        <a:pt x="143" y="1287"/>
                      </a:lnTo>
                      <a:lnTo>
                        <a:pt x="143" y="1282"/>
                      </a:lnTo>
                      <a:lnTo>
                        <a:pt x="146" y="1278"/>
                      </a:lnTo>
                      <a:lnTo>
                        <a:pt x="146" y="1276"/>
                      </a:lnTo>
                      <a:lnTo>
                        <a:pt x="150" y="1272"/>
                      </a:lnTo>
                      <a:lnTo>
                        <a:pt x="146" y="1265"/>
                      </a:lnTo>
                      <a:lnTo>
                        <a:pt x="144" y="1257"/>
                      </a:lnTo>
                      <a:lnTo>
                        <a:pt x="146" y="1248"/>
                      </a:lnTo>
                      <a:lnTo>
                        <a:pt x="143" y="1246"/>
                      </a:lnTo>
                      <a:lnTo>
                        <a:pt x="131" y="1239"/>
                      </a:lnTo>
                      <a:lnTo>
                        <a:pt x="126" y="1235"/>
                      </a:lnTo>
                      <a:lnTo>
                        <a:pt x="124" y="1235"/>
                      </a:lnTo>
                      <a:lnTo>
                        <a:pt x="122" y="1229"/>
                      </a:lnTo>
                      <a:lnTo>
                        <a:pt x="111" y="1208"/>
                      </a:lnTo>
                      <a:lnTo>
                        <a:pt x="101" y="1190"/>
                      </a:lnTo>
                      <a:lnTo>
                        <a:pt x="96" y="1182"/>
                      </a:lnTo>
                      <a:lnTo>
                        <a:pt x="82" y="1169"/>
                      </a:lnTo>
                      <a:lnTo>
                        <a:pt x="81" y="1165"/>
                      </a:lnTo>
                      <a:lnTo>
                        <a:pt x="79" y="1160"/>
                      </a:lnTo>
                      <a:lnTo>
                        <a:pt x="77" y="1156"/>
                      </a:lnTo>
                      <a:lnTo>
                        <a:pt x="71" y="1156"/>
                      </a:lnTo>
                      <a:lnTo>
                        <a:pt x="69" y="1158"/>
                      </a:lnTo>
                      <a:lnTo>
                        <a:pt x="65" y="1163"/>
                      </a:lnTo>
                      <a:lnTo>
                        <a:pt x="58" y="1171"/>
                      </a:lnTo>
                      <a:lnTo>
                        <a:pt x="52" y="1173"/>
                      </a:lnTo>
                      <a:lnTo>
                        <a:pt x="50" y="1177"/>
                      </a:lnTo>
                      <a:lnTo>
                        <a:pt x="45" y="1169"/>
                      </a:lnTo>
                      <a:lnTo>
                        <a:pt x="32" y="1154"/>
                      </a:lnTo>
                      <a:lnTo>
                        <a:pt x="30" y="1150"/>
                      </a:lnTo>
                      <a:lnTo>
                        <a:pt x="30" y="1146"/>
                      </a:lnTo>
                      <a:lnTo>
                        <a:pt x="28" y="1141"/>
                      </a:lnTo>
                      <a:lnTo>
                        <a:pt x="22" y="1141"/>
                      </a:lnTo>
                      <a:lnTo>
                        <a:pt x="7" y="1143"/>
                      </a:lnTo>
                      <a:lnTo>
                        <a:pt x="3" y="1141"/>
                      </a:lnTo>
                      <a:lnTo>
                        <a:pt x="2" y="1137"/>
                      </a:lnTo>
                      <a:lnTo>
                        <a:pt x="2" y="1124"/>
                      </a:lnTo>
                      <a:lnTo>
                        <a:pt x="2" y="1098"/>
                      </a:lnTo>
                      <a:lnTo>
                        <a:pt x="2" y="1041"/>
                      </a:lnTo>
                      <a:lnTo>
                        <a:pt x="2" y="1011"/>
                      </a:lnTo>
                      <a:lnTo>
                        <a:pt x="2" y="970"/>
                      </a:lnTo>
                      <a:lnTo>
                        <a:pt x="0" y="936"/>
                      </a:lnTo>
                      <a:lnTo>
                        <a:pt x="0" y="900"/>
                      </a:lnTo>
                      <a:lnTo>
                        <a:pt x="0" y="853"/>
                      </a:lnTo>
                      <a:lnTo>
                        <a:pt x="0" y="844"/>
                      </a:lnTo>
                      <a:lnTo>
                        <a:pt x="3" y="844"/>
                      </a:lnTo>
                      <a:lnTo>
                        <a:pt x="9" y="844"/>
                      </a:lnTo>
                      <a:lnTo>
                        <a:pt x="15" y="846"/>
                      </a:lnTo>
                      <a:lnTo>
                        <a:pt x="28" y="853"/>
                      </a:lnTo>
                      <a:lnTo>
                        <a:pt x="37" y="861"/>
                      </a:lnTo>
                      <a:lnTo>
                        <a:pt x="45" y="867"/>
                      </a:lnTo>
                      <a:lnTo>
                        <a:pt x="50" y="868"/>
                      </a:lnTo>
                      <a:lnTo>
                        <a:pt x="54" y="868"/>
                      </a:lnTo>
                      <a:lnTo>
                        <a:pt x="64" y="872"/>
                      </a:lnTo>
                      <a:lnTo>
                        <a:pt x="69" y="876"/>
                      </a:lnTo>
                      <a:lnTo>
                        <a:pt x="73" y="878"/>
                      </a:lnTo>
                      <a:lnTo>
                        <a:pt x="71" y="867"/>
                      </a:lnTo>
                      <a:lnTo>
                        <a:pt x="69" y="863"/>
                      </a:lnTo>
                      <a:lnTo>
                        <a:pt x="67" y="861"/>
                      </a:lnTo>
                      <a:lnTo>
                        <a:pt x="67" y="853"/>
                      </a:lnTo>
                      <a:lnTo>
                        <a:pt x="75" y="848"/>
                      </a:lnTo>
                      <a:lnTo>
                        <a:pt x="79" y="848"/>
                      </a:lnTo>
                      <a:lnTo>
                        <a:pt x="82" y="848"/>
                      </a:lnTo>
                      <a:lnTo>
                        <a:pt x="84" y="846"/>
                      </a:lnTo>
                      <a:lnTo>
                        <a:pt x="94" y="848"/>
                      </a:lnTo>
                      <a:lnTo>
                        <a:pt x="99" y="848"/>
                      </a:lnTo>
                      <a:lnTo>
                        <a:pt x="105" y="842"/>
                      </a:lnTo>
                      <a:lnTo>
                        <a:pt x="107" y="838"/>
                      </a:lnTo>
                      <a:lnTo>
                        <a:pt x="111" y="838"/>
                      </a:lnTo>
                      <a:lnTo>
                        <a:pt x="114" y="835"/>
                      </a:lnTo>
                      <a:lnTo>
                        <a:pt x="118" y="833"/>
                      </a:lnTo>
                      <a:lnTo>
                        <a:pt x="124" y="831"/>
                      </a:lnTo>
                      <a:lnTo>
                        <a:pt x="127" y="831"/>
                      </a:lnTo>
                      <a:lnTo>
                        <a:pt x="131" y="825"/>
                      </a:lnTo>
                      <a:lnTo>
                        <a:pt x="133" y="823"/>
                      </a:lnTo>
                      <a:lnTo>
                        <a:pt x="137" y="821"/>
                      </a:lnTo>
                      <a:lnTo>
                        <a:pt x="144" y="821"/>
                      </a:lnTo>
                      <a:lnTo>
                        <a:pt x="148" y="823"/>
                      </a:lnTo>
                      <a:lnTo>
                        <a:pt x="146" y="829"/>
                      </a:lnTo>
                      <a:lnTo>
                        <a:pt x="144" y="833"/>
                      </a:lnTo>
                      <a:lnTo>
                        <a:pt x="137" y="835"/>
                      </a:lnTo>
                      <a:lnTo>
                        <a:pt x="131" y="840"/>
                      </a:lnTo>
                      <a:lnTo>
                        <a:pt x="124" y="844"/>
                      </a:lnTo>
                      <a:lnTo>
                        <a:pt x="116" y="848"/>
                      </a:lnTo>
                      <a:lnTo>
                        <a:pt x="112" y="857"/>
                      </a:lnTo>
                      <a:lnTo>
                        <a:pt x="101" y="861"/>
                      </a:lnTo>
                      <a:lnTo>
                        <a:pt x="97" y="870"/>
                      </a:lnTo>
                      <a:lnTo>
                        <a:pt x="103" y="874"/>
                      </a:lnTo>
                      <a:lnTo>
                        <a:pt x="111" y="887"/>
                      </a:lnTo>
                      <a:lnTo>
                        <a:pt x="111" y="878"/>
                      </a:lnTo>
                      <a:lnTo>
                        <a:pt x="111" y="872"/>
                      </a:lnTo>
                      <a:lnTo>
                        <a:pt x="118" y="867"/>
                      </a:lnTo>
                      <a:lnTo>
                        <a:pt x="120" y="863"/>
                      </a:lnTo>
                      <a:lnTo>
                        <a:pt x="126" y="857"/>
                      </a:lnTo>
                      <a:lnTo>
                        <a:pt x="135" y="855"/>
                      </a:lnTo>
                      <a:lnTo>
                        <a:pt x="141" y="850"/>
                      </a:lnTo>
                      <a:lnTo>
                        <a:pt x="148" y="842"/>
                      </a:lnTo>
                      <a:lnTo>
                        <a:pt x="159" y="840"/>
                      </a:lnTo>
                      <a:lnTo>
                        <a:pt x="163" y="833"/>
                      </a:lnTo>
                      <a:lnTo>
                        <a:pt x="169" y="829"/>
                      </a:lnTo>
                      <a:lnTo>
                        <a:pt x="174" y="825"/>
                      </a:lnTo>
                      <a:lnTo>
                        <a:pt x="176" y="821"/>
                      </a:lnTo>
                      <a:lnTo>
                        <a:pt x="176" y="816"/>
                      </a:lnTo>
                      <a:lnTo>
                        <a:pt x="173" y="810"/>
                      </a:lnTo>
                      <a:lnTo>
                        <a:pt x="169" y="801"/>
                      </a:lnTo>
                      <a:lnTo>
                        <a:pt x="173" y="803"/>
                      </a:lnTo>
                      <a:lnTo>
                        <a:pt x="178" y="808"/>
                      </a:lnTo>
                      <a:lnTo>
                        <a:pt x="182" y="814"/>
                      </a:lnTo>
                      <a:lnTo>
                        <a:pt x="184" y="820"/>
                      </a:lnTo>
                      <a:lnTo>
                        <a:pt x="188" y="827"/>
                      </a:lnTo>
                      <a:lnTo>
                        <a:pt x="189" y="837"/>
                      </a:lnTo>
                      <a:lnTo>
                        <a:pt x="191" y="840"/>
                      </a:lnTo>
                      <a:lnTo>
                        <a:pt x="199" y="850"/>
                      </a:lnTo>
                      <a:lnTo>
                        <a:pt x="201" y="850"/>
                      </a:lnTo>
                      <a:lnTo>
                        <a:pt x="208" y="853"/>
                      </a:lnTo>
                      <a:lnTo>
                        <a:pt x="210" y="853"/>
                      </a:lnTo>
                      <a:lnTo>
                        <a:pt x="210" y="852"/>
                      </a:lnTo>
                      <a:lnTo>
                        <a:pt x="208" y="840"/>
                      </a:lnTo>
                      <a:lnTo>
                        <a:pt x="208" y="837"/>
                      </a:lnTo>
                      <a:lnTo>
                        <a:pt x="212" y="835"/>
                      </a:lnTo>
                      <a:lnTo>
                        <a:pt x="214" y="833"/>
                      </a:lnTo>
                      <a:lnTo>
                        <a:pt x="218" y="831"/>
                      </a:lnTo>
                      <a:lnTo>
                        <a:pt x="220" y="837"/>
                      </a:lnTo>
                      <a:lnTo>
                        <a:pt x="220" y="844"/>
                      </a:lnTo>
                      <a:lnTo>
                        <a:pt x="220" y="850"/>
                      </a:lnTo>
                      <a:lnTo>
                        <a:pt x="223" y="852"/>
                      </a:lnTo>
                      <a:lnTo>
                        <a:pt x="229" y="850"/>
                      </a:lnTo>
                      <a:lnTo>
                        <a:pt x="236" y="842"/>
                      </a:lnTo>
                      <a:lnTo>
                        <a:pt x="240" y="835"/>
                      </a:lnTo>
                      <a:lnTo>
                        <a:pt x="242" y="833"/>
                      </a:lnTo>
                      <a:lnTo>
                        <a:pt x="250" y="833"/>
                      </a:lnTo>
                      <a:lnTo>
                        <a:pt x="259" y="838"/>
                      </a:lnTo>
                      <a:lnTo>
                        <a:pt x="268" y="846"/>
                      </a:lnTo>
                      <a:lnTo>
                        <a:pt x="278" y="852"/>
                      </a:lnTo>
                      <a:lnTo>
                        <a:pt x="289" y="857"/>
                      </a:lnTo>
                      <a:lnTo>
                        <a:pt x="297" y="861"/>
                      </a:lnTo>
                      <a:lnTo>
                        <a:pt x="300" y="861"/>
                      </a:lnTo>
                      <a:lnTo>
                        <a:pt x="310" y="867"/>
                      </a:lnTo>
                      <a:lnTo>
                        <a:pt x="315" y="867"/>
                      </a:lnTo>
                      <a:lnTo>
                        <a:pt x="323" y="870"/>
                      </a:lnTo>
                      <a:lnTo>
                        <a:pt x="328" y="870"/>
                      </a:lnTo>
                      <a:lnTo>
                        <a:pt x="338" y="868"/>
                      </a:lnTo>
                      <a:lnTo>
                        <a:pt x="344" y="870"/>
                      </a:lnTo>
                      <a:lnTo>
                        <a:pt x="349" y="876"/>
                      </a:lnTo>
                      <a:lnTo>
                        <a:pt x="355" y="882"/>
                      </a:lnTo>
                      <a:lnTo>
                        <a:pt x="357" y="885"/>
                      </a:lnTo>
                      <a:lnTo>
                        <a:pt x="359" y="891"/>
                      </a:lnTo>
                      <a:lnTo>
                        <a:pt x="355" y="893"/>
                      </a:lnTo>
                      <a:lnTo>
                        <a:pt x="349" y="893"/>
                      </a:lnTo>
                      <a:lnTo>
                        <a:pt x="347" y="893"/>
                      </a:lnTo>
                      <a:lnTo>
                        <a:pt x="342" y="895"/>
                      </a:lnTo>
                      <a:lnTo>
                        <a:pt x="340" y="906"/>
                      </a:lnTo>
                      <a:lnTo>
                        <a:pt x="359" y="912"/>
                      </a:lnTo>
                      <a:lnTo>
                        <a:pt x="370" y="914"/>
                      </a:lnTo>
                      <a:lnTo>
                        <a:pt x="379" y="914"/>
                      </a:lnTo>
                      <a:lnTo>
                        <a:pt x="385" y="914"/>
                      </a:lnTo>
                      <a:lnTo>
                        <a:pt x="389" y="912"/>
                      </a:lnTo>
                      <a:lnTo>
                        <a:pt x="394" y="910"/>
                      </a:lnTo>
                      <a:lnTo>
                        <a:pt x="400" y="908"/>
                      </a:lnTo>
                      <a:lnTo>
                        <a:pt x="406" y="906"/>
                      </a:lnTo>
                      <a:lnTo>
                        <a:pt x="411" y="906"/>
                      </a:lnTo>
                      <a:lnTo>
                        <a:pt x="421" y="914"/>
                      </a:lnTo>
                      <a:lnTo>
                        <a:pt x="428" y="917"/>
                      </a:lnTo>
                      <a:lnTo>
                        <a:pt x="432" y="919"/>
                      </a:lnTo>
                      <a:lnTo>
                        <a:pt x="439" y="925"/>
                      </a:lnTo>
                      <a:lnTo>
                        <a:pt x="439" y="930"/>
                      </a:lnTo>
                      <a:lnTo>
                        <a:pt x="436" y="932"/>
                      </a:lnTo>
                      <a:lnTo>
                        <a:pt x="434" y="936"/>
                      </a:lnTo>
                      <a:lnTo>
                        <a:pt x="436" y="938"/>
                      </a:lnTo>
                      <a:lnTo>
                        <a:pt x="447" y="953"/>
                      </a:lnTo>
                      <a:lnTo>
                        <a:pt x="445" y="947"/>
                      </a:lnTo>
                      <a:lnTo>
                        <a:pt x="445" y="942"/>
                      </a:lnTo>
                      <a:lnTo>
                        <a:pt x="447" y="942"/>
                      </a:lnTo>
                      <a:lnTo>
                        <a:pt x="451" y="940"/>
                      </a:lnTo>
                      <a:lnTo>
                        <a:pt x="451" y="936"/>
                      </a:lnTo>
                      <a:lnTo>
                        <a:pt x="445" y="927"/>
                      </a:lnTo>
                      <a:lnTo>
                        <a:pt x="445" y="923"/>
                      </a:lnTo>
                      <a:lnTo>
                        <a:pt x="443" y="915"/>
                      </a:lnTo>
                      <a:lnTo>
                        <a:pt x="445" y="904"/>
                      </a:lnTo>
                      <a:lnTo>
                        <a:pt x="447" y="904"/>
                      </a:lnTo>
                      <a:lnTo>
                        <a:pt x="458" y="902"/>
                      </a:lnTo>
                      <a:lnTo>
                        <a:pt x="464" y="899"/>
                      </a:lnTo>
                      <a:lnTo>
                        <a:pt x="466" y="895"/>
                      </a:lnTo>
                      <a:lnTo>
                        <a:pt x="467" y="891"/>
                      </a:lnTo>
                      <a:lnTo>
                        <a:pt x="471" y="891"/>
                      </a:lnTo>
                      <a:lnTo>
                        <a:pt x="479" y="895"/>
                      </a:lnTo>
                      <a:lnTo>
                        <a:pt x="486" y="899"/>
                      </a:lnTo>
                      <a:lnTo>
                        <a:pt x="492" y="900"/>
                      </a:lnTo>
                      <a:lnTo>
                        <a:pt x="499" y="899"/>
                      </a:lnTo>
                      <a:lnTo>
                        <a:pt x="501" y="906"/>
                      </a:lnTo>
                      <a:lnTo>
                        <a:pt x="503" y="906"/>
                      </a:lnTo>
                      <a:lnTo>
                        <a:pt x="509" y="910"/>
                      </a:lnTo>
                      <a:lnTo>
                        <a:pt x="516" y="912"/>
                      </a:lnTo>
                      <a:lnTo>
                        <a:pt x="520" y="914"/>
                      </a:lnTo>
                      <a:lnTo>
                        <a:pt x="528" y="914"/>
                      </a:lnTo>
                      <a:lnTo>
                        <a:pt x="533" y="910"/>
                      </a:lnTo>
                      <a:lnTo>
                        <a:pt x="543" y="910"/>
                      </a:lnTo>
                      <a:lnTo>
                        <a:pt x="554" y="910"/>
                      </a:lnTo>
                      <a:lnTo>
                        <a:pt x="561" y="910"/>
                      </a:lnTo>
                      <a:lnTo>
                        <a:pt x="569" y="906"/>
                      </a:lnTo>
                      <a:lnTo>
                        <a:pt x="575" y="914"/>
                      </a:lnTo>
                      <a:lnTo>
                        <a:pt x="580" y="917"/>
                      </a:lnTo>
                      <a:lnTo>
                        <a:pt x="582" y="917"/>
                      </a:lnTo>
                      <a:lnTo>
                        <a:pt x="584" y="912"/>
                      </a:lnTo>
                      <a:lnTo>
                        <a:pt x="584" y="904"/>
                      </a:lnTo>
                      <a:lnTo>
                        <a:pt x="580" y="900"/>
                      </a:lnTo>
                      <a:lnTo>
                        <a:pt x="576" y="899"/>
                      </a:lnTo>
                      <a:lnTo>
                        <a:pt x="567" y="897"/>
                      </a:lnTo>
                      <a:lnTo>
                        <a:pt x="569" y="891"/>
                      </a:lnTo>
                      <a:lnTo>
                        <a:pt x="575" y="889"/>
                      </a:lnTo>
                      <a:lnTo>
                        <a:pt x="578" y="889"/>
                      </a:lnTo>
                      <a:lnTo>
                        <a:pt x="584" y="893"/>
                      </a:lnTo>
                      <a:lnTo>
                        <a:pt x="588" y="897"/>
                      </a:lnTo>
                      <a:lnTo>
                        <a:pt x="593" y="897"/>
                      </a:lnTo>
                      <a:lnTo>
                        <a:pt x="597" y="900"/>
                      </a:lnTo>
                      <a:lnTo>
                        <a:pt x="597" y="904"/>
                      </a:lnTo>
                      <a:lnTo>
                        <a:pt x="597" y="906"/>
                      </a:lnTo>
                      <a:lnTo>
                        <a:pt x="595" y="919"/>
                      </a:lnTo>
                      <a:lnTo>
                        <a:pt x="595" y="927"/>
                      </a:lnTo>
                      <a:lnTo>
                        <a:pt x="597" y="930"/>
                      </a:lnTo>
                      <a:lnTo>
                        <a:pt x="599" y="930"/>
                      </a:lnTo>
                      <a:lnTo>
                        <a:pt x="603" y="932"/>
                      </a:lnTo>
                      <a:lnTo>
                        <a:pt x="610" y="936"/>
                      </a:lnTo>
                      <a:lnTo>
                        <a:pt x="608" y="929"/>
                      </a:lnTo>
                      <a:lnTo>
                        <a:pt x="607" y="914"/>
                      </a:lnTo>
                      <a:lnTo>
                        <a:pt x="607" y="906"/>
                      </a:lnTo>
                      <a:lnTo>
                        <a:pt x="608" y="900"/>
                      </a:lnTo>
                      <a:lnTo>
                        <a:pt x="612" y="900"/>
                      </a:lnTo>
                      <a:lnTo>
                        <a:pt x="618" y="900"/>
                      </a:lnTo>
                      <a:lnTo>
                        <a:pt x="625" y="887"/>
                      </a:lnTo>
                      <a:lnTo>
                        <a:pt x="627" y="885"/>
                      </a:lnTo>
                      <a:lnTo>
                        <a:pt x="631" y="885"/>
                      </a:lnTo>
                      <a:lnTo>
                        <a:pt x="635" y="883"/>
                      </a:lnTo>
                      <a:lnTo>
                        <a:pt x="635" y="882"/>
                      </a:lnTo>
                      <a:lnTo>
                        <a:pt x="633" y="876"/>
                      </a:lnTo>
                      <a:lnTo>
                        <a:pt x="631" y="870"/>
                      </a:lnTo>
                      <a:lnTo>
                        <a:pt x="629" y="870"/>
                      </a:lnTo>
                      <a:lnTo>
                        <a:pt x="623" y="872"/>
                      </a:lnTo>
                      <a:lnTo>
                        <a:pt x="618" y="870"/>
                      </a:lnTo>
                      <a:lnTo>
                        <a:pt x="622" y="863"/>
                      </a:lnTo>
                      <a:lnTo>
                        <a:pt x="627" y="861"/>
                      </a:lnTo>
                      <a:lnTo>
                        <a:pt x="629" y="859"/>
                      </a:lnTo>
                      <a:lnTo>
                        <a:pt x="633" y="859"/>
                      </a:lnTo>
                      <a:lnTo>
                        <a:pt x="637" y="865"/>
                      </a:lnTo>
                      <a:lnTo>
                        <a:pt x="640" y="868"/>
                      </a:lnTo>
                      <a:lnTo>
                        <a:pt x="640" y="863"/>
                      </a:lnTo>
                      <a:lnTo>
                        <a:pt x="640" y="848"/>
                      </a:lnTo>
                      <a:lnTo>
                        <a:pt x="635" y="848"/>
                      </a:lnTo>
                      <a:lnTo>
                        <a:pt x="629" y="848"/>
                      </a:lnTo>
                      <a:lnTo>
                        <a:pt x="625" y="846"/>
                      </a:lnTo>
                      <a:lnTo>
                        <a:pt x="620" y="840"/>
                      </a:lnTo>
                      <a:lnTo>
                        <a:pt x="616" y="842"/>
                      </a:lnTo>
                      <a:lnTo>
                        <a:pt x="608" y="838"/>
                      </a:lnTo>
                      <a:lnTo>
                        <a:pt x="603" y="835"/>
                      </a:lnTo>
                      <a:lnTo>
                        <a:pt x="597" y="831"/>
                      </a:lnTo>
                      <a:lnTo>
                        <a:pt x="593" y="825"/>
                      </a:lnTo>
                      <a:lnTo>
                        <a:pt x="593" y="823"/>
                      </a:lnTo>
                      <a:lnTo>
                        <a:pt x="593" y="818"/>
                      </a:lnTo>
                      <a:lnTo>
                        <a:pt x="595" y="814"/>
                      </a:lnTo>
                      <a:lnTo>
                        <a:pt x="601" y="806"/>
                      </a:lnTo>
                      <a:lnTo>
                        <a:pt x="597" y="803"/>
                      </a:lnTo>
                      <a:lnTo>
                        <a:pt x="590" y="795"/>
                      </a:lnTo>
                      <a:lnTo>
                        <a:pt x="591" y="791"/>
                      </a:lnTo>
                      <a:lnTo>
                        <a:pt x="593" y="780"/>
                      </a:lnTo>
                      <a:lnTo>
                        <a:pt x="597" y="775"/>
                      </a:lnTo>
                      <a:lnTo>
                        <a:pt x="601" y="775"/>
                      </a:lnTo>
                      <a:lnTo>
                        <a:pt x="607" y="778"/>
                      </a:lnTo>
                      <a:lnTo>
                        <a:pt x="608" y="773"/>
                      </a:lnTo>
                      <a:lnTo>
                        <a:pt x="605" y="765"/>
                      </a:lnTo>
                      <a:lnTo>
                        <a:pt x="603" y="759"/>
                      </a:lnTo>
                      <a:lnTo>
                        <a:pt x="605" y="759"/>
                      </a:lnTo>
                      <a:lnTo>
                        <a:pt x="607" y="752"/>
                      </a:lnTo>
                      <a:lnTo>
                        <a:pt x="610" y="752"/>
                      </a:lnTo>
                      <a:lnTo>
                        <a:pt x="620" y="752"/>
                      </a:lnTo>
                      <a:lnTo>
                        <a:pt x="623" y="754"/>
                      </a:lnTo>
                      <a:lnTo>
                        <a:pt x="629" y="758"/>
                      </a:lnTo>
                      <a:lnTo>
                        <a:pt x="637" y="765"/>
                      </a:lnTo>
                      <a:lnTo>
                        <a:pt x="638" y="773"/>
                      </a:lnTo>
                      <a:lnTo>
                        <a:pt x="640" y="778"/>
                      </a:lnTo>
                      <a:lnTo>
                        <a:pt x="638" y="790"/>
                      </a:lnTo>
                      <a:lnTo>
                        <a:pt x="646" y="799"/>
                      </a:lnTo>
                      <a:lnTo>
                        <a:pt x="650" y="808"/>
                      </a:lnTo>
                      <a:lnTo>
                        <a:pt x="657" y="818"/>
                      </a:lnTo>
                      <a:lnTo>
                        <a:pt x="655" y="823"/>
                      </a:lnTo>
                      <a:lnTo>
                        <a:pt x="650" y="823"/>
                      </a:lnTo>
                      <a:lnTo>
                        <a:pt x="646" y="829"/>
                      </a:lnTo>
                      <a:lnTo>
                        <a:pt x="644" y="838"/>
                      </a:lnTo>
                      <a:lnTo>
                        <a:pt x="646" y="840"/>
                      </a:lnTo>
                      <a:lnTo>
                        <a:pt x="653" y="844"/>
                      </a:lnTo>
                      <a:lnTo>
                        <a:pt x="657" y="844"/>
                      </a:lnTo>
                      <a:lnTo>
                        <a:pt x="661" y="842"/>
                      </a:lnTo>
                      <a:lnTo>
                        <a:pt x="663" y="842"/>
                      </a:lnTo>
                      <a:lnTo>
                        <a:pt x="672" y="848"/>
                      </a:lnTo>
                      <a:lnTo>
                        <a:pt x="670" y="853"/>
                      </a:lnTo>
                      <a:lnTo>
                        <a:pt x="667" y="857"/>
                      </a:lnTo>
                      <a:lnTo>
                        <a:pt x="668" y="861"/>
                      </a:lnTo>
                      <a:lnTo>
                        <a:pt x="672" y="868"/>
                      </a:lnTo>
                      <a:lnTo>
                        <a:pt x="674" y="878"/>
                      </a:lnTo>
                      <a:lnTo>
                        <a:pt x="674" y="893"/>
                      </a:lnTo>
                      <a:lnTo>
                        <a:pt x="676" y="891"/>
                      </a:lnTo>
                      <a:lnTo>
                        <a:pt x="680" y="889"/>
                      </a:lnTo>
                      <a:lnTo>
                        <a:pt x="684" y="883"/>
                      </a:lnTo>
                      <a:lnTo>
                        <a:pt x="687" y="865"/>
                      </a:lnTo>
                      <a:lnTo>
                        <a:pt x="691" y="857"/>
                      </a:lnTo>
                      <a:lnTo>
                        <a:pt x="695" y="859"/>
                      </a:lnTo>
                      <a:lnTo>
                        <a:pt x="699" y="863"/>
                      </a:lnTo>
                      <a:lnTo>
                        <a:pt x="704" y="872"/>
                      </a:lnTo>
                      <a:lnTo>
                        <a:pt x="708" y="878"/>
                      </a:lnTo>
                      <a:lnTo>
                        <a:pt x="708" y="885"/>
                      </a:lnTo>
                      <a:lnTo>
                        <a:pt x="708" y="893"/>
                      </a:lnTo>
                      <a:lnTo>
                        <a:pt x="706" y="893"/>
                      </a:lnTo>
                      <a:lnTo>
                        <a:pt x="700" y="891"/>
                      </a:lnTo>
                      <a:lnTo>
                        <a:pt x="700" y="897"/>
                      </a:lnTo>
                      <a:lnTo>
                        <a:pt x="700" y="904"/>
                      </a:lnTo>
                      <a:lnTo>
                        <a:pt x="702" y="910"/>
                      </a:lnTo>
                      <a:lnTo>
                        <a:pt x="708" y="919"/>
                      </a:lnTo>
                      <a:lnTo>
                        <a:pt x="712" y="929"/>
                      </a:lnTo>
                      <a:lnTo>
                        <a:pt x="715" y="932"/>
                      </a:lnTo>
                      <a:lnTo>
                        <a:pt x="719" y="930"/>
                      </a:lnTo>
                      <a:lnTo>
                        <a:pt x="723" y="927"/>
                      </a:lnTo>
                      <a:lnTo>
                        <a:pt x="727" y="925"/>
                      </a:lnTo>
                      <a:lnTo>
                        <a:pt x="727" y="915"/>
                      </a:lnTo>
                      <a:lnTo>
                        <a:pt x="732" y="908"/>
                      </a:lnTo>
                      <a:lnTo>
                        <a:pt x="736" y="902"/>
                      </a:lnTo>
                      <a:lnTo>
                        <a:pt x="736" y="891"/>
                      </a:lnTo>
                      <a:lnTo>
                        <a:pt x="740" y="878"/>
                      </a:lnTo>
                      <a:lnTo>
                        <a:pt x="740" y="876"/>
                      </a:lnTo>
                      <a:lnTo>
                        <a:pt x="749" y="876"/>
                      </a:lnTo>
                      <a:lnTo>
                        <a:pt x="751" y="876"/>
                      </a:lnTo>
                      <a:lnTo>
                        <a:pt x="751" y="867"/>
                      </a:lnTo>
                      <a:lnTo>
                        <a:pt x="746" y="861"/>
                      </a:lnTo>
                      <a:lnTo>
                        <a:pt x="740" y="855"/>
                      </a:lnTo>
                      <a:lnTo>
                        <a:pt x="742" y="840"/>
                      </a:lnTo>
                      <a:lnTo>
                        <a:pt x="744" y="837"/>
                      </a:lnTo>
                      <a:lnTo>
                        <a:pt x="749" y="837"/>
                      </a:lnTo>
                      <a:lnTo>
                        <a:pt x="751" y="835"/>
                      </a:lnTo>
                      <a:lnTo>
                        <a:pt x="755" y="835"/>
                      </a:lnTo>
                      <a:lnTo>
                        <a:pt x="776" y="846"/>
                      </a:lnTo>
                      <a:lnTo>
                        <a:pt x="783" y="857"/>
                      </a:lnTo>
                      <a:lnTo>
                        <a:pt x="787" y="857"/>
                      </a:lnTo>
                      <a:lnTo>
                        <a:pt x="791" y="857"/>
                      </a:lnTo>
                      <a:lnTo>
                        <a:pt x="792" y="859"/>
                      </a:lnTo>
                      <a:lnTo>
                        <a:pt x="794" y="878"/>
                      </a:lnTo>
                      <a:lnTo>
                        <a:pt x="791" y="882"/>
                      </a:lnTo>
                      <a:lnTo>
                        <a:pt x="789" y="883"/>
                      </a:lnTo>
                      <a:lnTo>
                        <a:pt x="787" y="882"/>
                      </a:lnTo>
                      <a:lnTo>
                        <a:pt x="783" y="874"/>
                      </a:lnTo>
                      <a:lnTo>
                        <a:pt x="781" y="874"/>
                      </a:lnTo>
                      <a:lnTo>
                        <a:pt x="777" y="878"/>
                      </a:lnTo>
                      <a:lnTo>
                        <a:pt x="777" y="883"/>
                      </a:lnTo>
                      <a:lnTo>
                        <a:pt x="779" y="891"/>
                      </a:lnTo>
                      <a:lnTo>
                        <a:pt x="783" y="904"/>
                      </a:lnTo>
                      <a:lnTo>
                        <a:pt x="789" y="912"/>
                      </a:lnTo>
                      <a:lnTo>
                        <a:pt x="794" y="921"/>
                      </a:lnTo>
                      <a:lnTo>
                        <a:pt x="796" y="925"/>
                      </a:lnTo>
                      <a:lnTo>
                        <a:pt x="792" y="936"/>
                      </a:lnTo>
                      <a:lnTo>
                        <a:pt x="791" y="938"/>
                      </a:lnTo>
                      <a:lnTo>
                        <a:pt x="781" y="949"/>
                      </a:lnTo>
                      <a:lnTo>
                        <a:pt x="777" y="951"/>
                      </a:lnTo>
                      <a:lnTo>
                        <a:pt x="770" y="959"/>
                      </a:lnTo>
                      <a:lnTo>
                        <a:pt x="766" y="955"/>
                      </a:lnTo>
                      <a:lnTo>
                        <a:pt x="757" y="940"/>
                      </a:lnTo>
                      <a:lnTo>
                        <a:pt x="753" y="936"/>
                      </a:lnTo>
                      <a:lnTo>
                        <a:pt x="749" y="936"/>
                      </a:lnTo>
                      <a:lnTo>
                        <a:pt x="746" y="940"/>
                      </a:lnTo>
                      <a:lnTo>
                        <a:pt x="753" y="947"/>
                      </a:lnTo>
                      <a:lnTo>
                        <a:pt x="762" y="961"/>
                      </a:lnTo>
                      <a:lnTo>
                        <a:pt x="759" y="962"/>
                      </a:lnTo>
                      <a:lnTo>
                        <a:pt x="755" y="961"/>
                      </a:lnTo>
                      <a:lnTo>
                        <a:pt x="747" y="962"/>
                      </a:lnTo>
                      <a:lnTo>
                        <a:pt x="744" y="961"/>
                      </a:lnTo>
                      <a:lnTo>
                        <a:pt x="740" y="951"/>
                      </a:lnTo>
                      <a:lnTo>
                        <a:pt x="734" y="951"/>
                      </a:lnTo>
                      <a:lnTo>
                        <a:pt x="723" y="953"/>
                      </a:lnTo>
                      <a:lnTo>
                        <a:pt x="721" y="957"/>
                      </a:lnTo>
                      <a:lnTo>
                        <a:pt x="725" y="961"/>
                      </a:lnTo>
                      <a:lnTo>
                        <a:pt x="732" y="966"/>
                      </a:lnTo>
                      <a:lnTo>
                        <a:pt x="732" y="968"/>
                      </a:lnTo>
                      <a:lnTo>
                        <a:pt x="729" y="974"/>
                      </a:lnTo>
                      <a:lnTo>
                        <a:pt x="715" y="991"/>
                      </a:lnTo>
                      <a:lnTo>
                        <a:pt x="712" y="992"/>
                      </a:lnTo>
                      <a:lnTo>
                        <a:pt x="708" y="992"/>
                      </a:lnTo>
                      <a:lnTo>
                        <a:pt x="704" y="989"/>
                      </a:lnTo>
                      <a:lnTo>
                        <a:pt x="699" y="981"/>
                      </a:lnTo>
                      <a:lnTo>
                        <a:pt x="697" y="981"/>
                      </a:lnTo>
                      <a:lnTo>
                        <a:pt x="691" y="977"/>
                      </a:lnTo>
                      <a:lnTo>
                        <a:pt x="685" y="974"/>
                      </a:lnTo>
                      <a:lnTo>
                        <a:pt x="682" y="972"/>
                      </a:lnTo>
                      <a:lnTo>
                        <a:pt x="676" y="972"/>
                      </a:lnTo>
                      <a:lnTo>
                        <a:pt x="674" y="972"/>
                      </a:lnTo>
                      <a:lnTo>
                        <a:pt x="668" y="976"/>
                      </a:lnTo>
                      <a:lnTo>
                        <a:pt x="676" y="979"/>
                      </a:lnTo>
                      <a:lnTo>
                        <a:pt x="684" y="981"/>
                      </a:lnTo>
                      <a:lnTo>
                        <a:pt x="695" y="992"/>
                      </a:lnTo>
                      <a:lnTo>
                        <a:pt x="704" y="1000"/>
                      </a:lnTo>
                      <a:lnTo>
                        <a:pt x="712" y="1002"/>
                      </a:lnTo>
                      <a:lnTo>
                        <a:pt x="717" y="1002"/>
                      </a:lnTo>
                      <a:lnTo>
                        <a:pt x="714" y="1017"/>
                      </a:lnTo>
                      <a:lnTo>
                        <a:pt x="706" y="1026"/>
                      </a:lnTo>
                      <a:lnTo>
                        <a:pt x="700" y="1032"/>
                      </a:lnTo>
                      <a:lnTo>
                        <a:pt x="697" y="1036"/>
                      </a:lnTo>
                      <a:lnTo>
                        <a:pt x="691" y="1036"/>
                      </a:lnTo>
                      <a:lnTo>
                        <a:pt x="685" y="1034"/>
                      </a:lnTo>
                      <a:lnTo>
                        <a:pt x="680" y="1028"/>
                      </a:lnTo>
                      <a:lnTo>
                        <a:pt x="680" y="1034"/>
                      </a:lnTo>
                      <a:lnTo>
                        <a:pt x="680" y="1038"/>
                      </a:lnTo>
                      <a:lnTo>
                        <a:pt x="682" y="1045"/>
                      </a:lnTo>
                      <a:lnTo>
                        <a:pt x="682" y="1047"/>
                      </a:lnTo>
                      <a:lnTo>
                        <a:pt x="676" y="1047"/>
                      </a:lnTo>
                      <a:lnTo>
                        <a:pt x="668" y="1047"/>
                      </a:lnTo>
                      <a:lnTo>
                        <a:pt x="659" y="1041"/>
                      </a:lnTo>
                      <a:lnTo>
                        <a:pt x="653" y="1039"/>
                      </a:lnTo>
                      <a:lnTo>
                        <a:pt x="635" y="1036"/>
                      </a:lnTo>
                      <a:lnTo>
                        <a:pt x="648" y="1047"/>
                      </a:lnTo>
                      <a:lnTo>
                        <a:pt x="657" y="1049"/>
                      </a:lnTo>
                      <a:lnTo>
                        <a:pt x="667" y="1053"/>
                      </a:lnTo>
                      <a:lnTo>
                        <a:pt x="668" y="1054"/>
                      </a:lnTo>
                      <a:lnTo>
                        <a:pt x="670" y="1058"/>
                      </a:lnTo>
                      <a:lnTo>
                        <a:pt x="670" y="1062"/>
                      </a:lnTo>
                      <a:lnTo>
                        <a:pt x="667" y="1066"/>
                      </a:lnTo>
                      <a:lnTo>
                        <a:pt x="661" y="1068"/>
                      </a:lnTo>
                      <a:lnTo>
                        <a:pt x="652" y="1068"/>
                      </a:lnTo>
                      <a:lnTo>
                        <a:pt x="650" y="1068"/>
                      </a:lnTo>
                      <a:lnTo>
                        <a:pt x="646" y="1069"/>
                      </a:lnTo>
                      <a:lnTo>
                        <a:pt x="653" y="1075"/>
                      </a:lnTo>
                      <a:lnTo>
                        <a:pt x="652" y="1081"/>
                      </a:lnTo>
                      <a:lnTo>
                        <a:pt x="646" y="1085"/>
                      </a:lnTo>
                      <a:lnTo>
                        <a:pt x="637" y="1094"/>
                      </a:lnTo>
                      <a:lnTo>
                        <a:pt x="635" y="1098"/>
                      </a:lnTo>
                      <a:lnTo>
                        <a:pt x="635" y="1105"/>
                      </a:lnTo>
                      <a:lnTo>
                        <a:pt x="633" y="1109"/>
                      </a:lnTo>
                      <a:lnTo>
                        <a:pt x="627" y="1111"/>
                      </a:lnTo>
                      <a:lnTo>
                        <a:pt x="625" y="1115"/>
                      </a:lnTo>
                      <a:lnTo>
                        <a:pt x="623" y="1122"/>
                      </a:lnTo>
                      <a:lnTo>
                        <a:pt x="622" y="1126"/>
                      </a:lnTo>
                      <a:lnTo>
                        <a:pt x="620" y="1135"/>
                      </a:lnTo>
                      <a:lnTo>
                        <a:pt x="618" y="1141"/>
                      </a:lnTo>
                      <a:lnTo>
                        <a:pt x="616" y="1150"/>
                      </a:lnTo>
                      <a:lnTo>
                        <a:pt x="616" y="1154"/>
                      </a:lnTo>
                      <a:lnTo>
                        <a:pt x="616" y="1162"/>
                      </a:lnTo>
                      <a:lnTo>
                        <a:pt x="616" y="1171"/>
                      </a:lnTo>
                      <a:lnTo>
                        <a:pt x="618" y="1177"/>
                      </a:lnTo>
                      <a:lnTo>
                        <a:pt x="622" y="1182"/>
                      </a:lnTo>
                      <a:lnTo>
                        <a:pt x="623" y="1182"/>
                      </a:lnTo>
                      <a:lnTo>
                        <a:pt x="627" y="1182"/>
                      </a:lnTo>
                      <a:lnTo>
                        <a:pt x="635" y="1182"/>
                      </a:lnTo>
                      <a:lnTo>
                        <a:pt x="637" y="1182"/>
                      </a:lnTo>
                      <a:lnTo>
                        <a:pt x="638" y="1186"/>
                      </a:lnTo>
                      <a:lnTo>
                        <a:pt x="640" y="1195"/>
                      </a:lnTo>
                      <a:lnTo>
                        <a:pt x="646" y="1207"/>
                      </a:lnTo>
                      <a:lnTo>
                        <a:pt x="648" y="1214"/>
                      </a:lnTo>
                      <a:lnTo>
                        <a:pt x="646" y="1225"/>
                      </a:lnTo>
                      <a:lnTo>
                        <a:pt x="650" y="1225"/>
                      </a:lnTo>
                      <a:lnTo>
                        <a:pt x="661" y="1220"/>
                      </a:lnTo>
                      <a:lnTo>
                        <a:pt x="668" y="1220"/>
                      </a:lnTo>
                      <a:lnTo>
                        <a:pt x="674" y="1222"/>
                      </a:lnTo>
                      <a:lnTo>
                        <a:pt x="676" y="1224"/>
                      </a:lnTo>
                      <a:lnTo>
                        <a:pt x="684" y="1225"/>
                      </a:lnTo>
                      <a:lnTo>
                        <a:pt x="697" y="1231"/>
                      </a:lnTo>
                      <a:lnTo>
                        <a:pt x="708" y="1240"/>
                      </a:lnTo>
                      <a:lnTo>
                        <a:pt x="714" y="1250"/>
                      </a:lnTo>
                      <a:lnTo>
                        <a:pt x="734" y="1257"/>
                      </a:lnTo>
                      <a:lnTo>
                        <a:pt x="738" y="1261"/>
                      </a:lnTo>
                      <a:lnTo>
                        <a:pt x="744" y="1265"/>
                      </a:lnTo>
                      <a:lnTo>
                        <a:pt x="749" y="1267"/>
                      </a:lnTo>
                      <a:lnTo>
                        <a:pt x="753" y="1269"/>
                      </a:lnTo>
                      <a:lnTo>
                        <a:pt x="757" y="1267"/>
                      </a:lnTo>
                      <a:lnTo>
                        <a:pt x="761" y="1269"/>
                      </a:lnTo>
                      <a:lnTo>
                        <a:pt x="764" y="1267"/>
                      </a:lnTo>
                      <a:lnTo>
                        <a:pt x="772" y="1269"/>
                      </a:lnTo>
                      <a:lnTo>
                        <a:pt x="781" y="1270"/>
                      </a:lnTo>
                      <a:lnTo>
                        <a:pt x="783" y="1272"/>
                      </a:lnTo>
                      <a:lnTo>
                        <a:pt x="781" y="1280"/>
                      </a:lnTo>
                      <a:lnTo>
                        <a:pt x="781" y="1289"/>
                      </a:lnTo>
                      <a:lnTo>
                        <a:pt x="781" y="1291"/>
                      </a:lnTo>
                      <a:lnTo>
                        <a:pt x="783" y="1295"/>
                      </a:lnTo>
                      <a:lnTo>
                        <a:pt x="783" y="1299"/>
                      </a:lnTo>
                      <a:lnTo>
                        <a:pt x="783" y="1310"/>
                      </a:lnTo>
                      <a:lnTo>
                        <a:pt x="781" y="1316"/>
                      </a:lnTo>
                      <a:lnTo>
                        <a:pt x="781" y="1317"/>
                      </a:lnTo>
                      <a:lnTo>
                        <a:pt x="785" y="1321"/>
                      </a:lnTo>
                      <a:lnTo>
                        <a:pt x="789" y="1323"/>
                      </a:lnTo>
                      <a:lnTo>
                        <a:pt x="789" y="1327"/>
                      </a:lnTo>
                      <a:lnTo>
                        <a:pt x="789" y="1332"/>
                      </a:lnTo>
                      <a:lnTo>
                        <a:pt x="789" y="1336"/>
                      </a:lnTo>
                      <a:lnTo>
                        <a:pt x="794" y="1336"/>
                      </a:lnTo>
                      <a:lnTo>
                        <a:pt x="800" y="1342"/>
                      </a:lnTo>
                      <a:lnTo>
                        <a:pt x="806" y="1348"/>
                      </a:lnTo>
                      <a:lnTo>
                        <a:pt x="808" y="1353"/>
                      </a:lnTo>
                      <a:lnTo>
                        <a:pt x="808" y="1355"/>
                      </a:lnTo>
                      <a:lnTo>
                        <a:pt x="811" y="1355"/>
                      </a:lnTo>
                      <a:lnTo>
                        <a:pt x="815" y="1359"/>
                      </a:lnTo>
                      <a:lnTo>
                        <a:pt x="821" y="1364"/>
                      </a:lnTo>
                      <a:lnTo>
                        <a:pt x="819" y="1357"/>
                      </a:lnTo>
                      <a:lnTo>
                        <a:pt x="819" y="1355"/>
                      </a:lnTo>
                      <a:lnTo>
                        <a:pt x="819" y="1351"/>
                      </a:lnTo>
                      <a:lnTo>
                        <a:pt x="823" y="1348"/>
                      </a:lnTo>
                      <a:lnTo>
                        <a:pt x="824" y="1349"/>
                      </a:lnTo>
                      <a:lnTo>
                        <a:pt x="826" y="1353"/>
                      </a:lnTo>
                      <a:lnTo>
                        <a:pt x="828" y="1357"/>
                      </a:lnTo>
                      <a:lnTo>
                        <a:pt x="830" y="1353"/>
                      </a:lnTo>
                      <a:lnTo>
                        <a:pt x="830" y="1349"/>
                      </a:lnTo>
                      <a:lnTo>
                        <a:pt x="828" y="1344"/>
                      </a:lnTo>
                      <a:lnTo>
                        <a:pt x="832" y="1340"/>
                      </a:lnTo>
                      <a:lnTo>
                        <a:pt x="832" y="1334"/>
                      </a:lnTo>
                      <a:lnTo>
                        <a:pt x="832" y="1329"/>
                      </a:lnTo>
                      <a:lnTo>
                        <a:pt x="830" y="1325"/>
                      </a:lnTo>
                      <a:lnTo>
                        <a:pt x="828" y="1317"/>
                      </a:lnTo>
                      <a:lnTo>
                        <a:pt x="828" y="1312"/>
                      </a:lnTo>
                      <a:lnTo>
                        <a:pt x="826" y="1306"/>
                      </a:lnTo>
                      <a:lnTo>
                        <a:pt x="824" y="1301"/>
                      </a:lnTo>
                      <a:lnTo>
                        <a:pt x="828" y="1301"/>
                      </a:lnTo>
                      <a:lnTo>
                        <a:pt x="828" y="1297"/>
                      </a:lnTo>
                      <a:lnTo>
                        <a:pt x="826" y="1293"/>
                      </a:lnTo>
                      <a:lnTo>
                        <a:pt x="823" y="1291"/>
                      </a:lnTo>
                      <a:lnTo>
                        <a:pt x="821" y="1289"/>
                      </a:lnTo>
                      <a:lnTo>
                        <a:pt x="819" y="1280"/>
                      </a:lnTo>
                      <a:lnTo>
                        <a:pt x="826" y="1276"/>
                      </a:lnTo>
                      <a:lnTo>
                        <a:pt x="832" y="1274"/>
                      </a:lnTo>
                      <a:lnTo>
                        <a:pt x="836" y="1270"/>
                      </a:lnTo>
                      <a:lnTo>
                        <a:pt x="845" y="1261"/>
                      </a:lnTo>
                      <a:lnTo>
                        <a:pt x="849" y="1257"/>
                      </a:lnTo>
                      <a:lnTo>
                        <a:pt x="856" y="1248"/>
                      </a:lnTo>
                      <a:lnTo>
                        <a:pt x="858" y="1242"/>
                      </a:lnTo>
                      <a:lnTo>
                        <a:pt x="860" y="1235"/>
                      </a:lnTo>
                      <a:lnTo>
                        <a:pt x="860" y="1229"/>
                      </a:lnTo>
                      <a:lnTo>
                        <a:pt x="858" y="1218"/>
                      </a:lnTo>
                      <a:lnTo>
                        <a:pt x="856" y="1212"/>
                      </a:lnTo>
                      <a:lnTo>
                        <a:pt x="856" y="1208"/>
                      </a:lnTo>
                      <a:lnTo>
                        <a:pt x="851" y="1199"/>
                      </a:lnTo>
                      <a:lnTo>
                        <a:pt x="847" y="1197"/>
                      </a:lnTo>
                      <a:lnTo>
                        <a:pt x="841" y="1192"/>
                      </a:lnTo>
                      <a:lnTo>
                        <a:pt x="838" y="1190"/>
                      </a:lnTo>
                      <a:lnTo>
                        <a:pt x="836" y="1186"/>
                      </a:lnTo>
                      <a:lnTo>
                        <a:pt x="834" y="1186"/>
                      </a:lnTo>
                      <a:lnTo>
                        <a:pt x="832" y="1182"/>
                      </a:lnTo>
                      <a:lnTo>
                        <a:pt x="834" y="1180"/>
                      </a:lnTo>
                      <a:lnTo>
                        <a:pt x="839" y="1175"/>
                      </a:lnTo>
                      <a:lnTo>
                        <a:pt x="841" y="1163"/>
                      </a:lnTo>
                      <a:lnTo>
                        <a:pt x="843" y="1160"/>
                      </a:lnTo>
                      <a:lnTo>
                        <a:pt x="845" y="1158"/>
                      </a:lnTo>
                      <a:lnTo>
                        <a:pt x="847" y="1158"/>
                      </a:lnTo>
                      <a:lnTo>
                        <a:pt x="849" y="1154"/>
                      </a:lnTo>
                      <a:lnTo>
                        <a:pt x="849" y="1148"/>
                      </a:lnTo>
                      <a:lnTo>
                        <a:pt x="847" y="1145"/>
                      </a:lnTo>
                      <a:lnTo>
                        <a:pt x="845" y="1139"/>
                      </a:lnTo>
                      <a:lnTo>
                        <a:pt x="845" y="1137"/>
                      </a:lnTo>
                      <a:lnTo>
                        <a:pt x="847" y="1133"/>
                      </a:lnTo>
                      <a:lnTo>
                        <a:pt x="847" y="1130"/>
                      </a:lnTo>
                      <a:lnTo>
                        <a:pt x="838" y="1128"/>
                      </a:lnTo>
                      <a:lnTo>
                        <a:pt x="843" y="1116"/>
                      </a:lnTo>
                      <a:lnTo>
                        <a:pt x="847" y="1107"/>
                      </a:lnTo>
                      <a:lnTo>
                        <a:pt x="845" y="1103"/>
                      </a:lnTo>
                      <a:lnTo>
                        <a:pt x="841" y="1100"/>
                      </a:lnTo>
                      <a:lnTo>
                        <a:pt x="839" y="1098"/>
                      </a:lnTo>
                      <a:lnTo>
                        <a:pt x="839" y="1090"/>
                      </a:lnTo>
                      <a:lnTo>
                        <a:pt x="841" y="1085"/>
                      </a:lnTo>
                      <a:lnTo>
                        <a:pt x="845" y="1081"/>
                      </a:lnTo>
                      <a:lnTo>
                        <a:pt x="847" y="1079"/>
                      </a:lnTo>
                      <a:lnTo>
                        <a:pt x="853" y="1079"/>
                      </a:lnTo>
                      <a:lnTo>
                        <a:pt x="864" y="1085"/>
                      </a:lnTo>
                      <a:lnTo>
                        <a:pt x="869" y="1086"/>
                      </a:lnTo>
                      <a:lnTo>
                        <a:pt x="875" y="1088"/>
                      </a:lnTo>
                      <a:lnTo>
                        <a:pt x="883" y="1088"/>
                      </a:lnTo>
                      <a:lnTo>
                        <a:pt x="890" y="1086"/>
                      </a:lnTo>
                      <a:lnTo>
                        <a:pt x="894" y="1083"/>
                      </a:lnTo>
                      <a:lnTo>
                        <a:pt x="896" y="1083"/>
                      </a:lnTo>
                      <a:lnTo>
                        <a:pt x="898" y="1083"/>
                      </a:lnTo>
                      <a:lnTo>
                        <a:pt x="900" y="1083"/>
                      </a:lnTo>
                      <a:lnTo>
                        <a:pt x="907" y="1088"/>
                      </a:lnTo>
                      <a:lnTo>
                        <a:pt x="907" y="1090"/>
                      </a:lnTo>
                      <a:lnTo>
                        <a:pt x="913" y="1096"/>
                      </a:lnTo>
                      <a:lnTo>
                        <a:pt x="918" y="1100"/>
                      </a:lnTo>
                      <a:lnTo>
                        <a:pt x="922" y="1105"/>
                      </a:lnTo>
                      <a:lnTo>
                        <a:pt x="920" y="1111"/>
                      </a:lnTo>
                      <a:lnTo>
                        <a:pt x="924" y="1113"/>
                      </a:lnTo>
                      <a:lnTo>
                        <a:pt x="933" y="1120"/>
                      </a:lnTo>
                      <a:lnTo>
                        <a:pt x="945" y="1124"/>
                      </a:lnTo>
                      <a:lnTo>
                        <a:pt x="950" y="1124"/>
                      </a:lnTo>
                      <a:lnTo>
                        <a:pt x="952" y="1122"/>
                      </a:lnTo>
                      <a:lnTo>
                        <a:pt x="954" y="1124"/>
                      </a:lnTo>
                      <a:lnTo>
                        <a:pt x="954" y="1130"/>
                      </a:lnTo>
                      <a:lnTo>
                        <a:pt x="950" y="1133"/>
                      </a:lnTo>
                      <a:lnTo>
                        <a:pt x="950" y="1139"/>
                      </a:lnTo>
                      <a:lnTo>
                        <a:pt x="952" y="1156"/>
                      </a:lnTo>
                      <a:lnTo>
                        <a:pt x="952" y="1163"/>
                      </a:lnTo>
                      <a:lnTo>
                        <a:pt x="954" y="1169"/>
                      </a:lnTo>
                      <a:lnTo>
                        <a:pt x="954" y="1173"/>
                      </a:lnTo>
                      <a:lnTo>
                        <a:pt x="952" y="1175"/>
                      </a:lnTo>
                      <a:lnTo>
                        <a:pt x="950" y="1175"/>
                      </a:lnTo>
                      <a:lnTo>
                        <a:pt x="948" y="1175"/>
                      </a:lnTo>
                      <a:lnTo>
                        <a:pt x="947" y="1182"/>
                      </a:lnTo>
                      <a:lnTo>
                        <a:pt x="948" y="1186"/>
                      </a:lnTo>
                      <a:lnTo>
                        <a:pt x="956" y="1180"/>
                      </a:lnTo>
                      <a:lnTo>
                        <a:pt x="958" y="1180"/>
                      </a:lnTo>
                      <a:lnTo>
                        <a:pt x="963" y="1180"/>
                      </a:lnTo>
                      <a:lnTo>
                        <a:pt x="965" y="1180"/>
                      </a:lnTo>
                      <a:lnTo>
                        <a:pt x="969" y="1184"/>
                      </a:lnTo>
                      <a:lnTo>
                        <a:pt x="971" y="1188"/>
                      </a:lnTo>
                      <a:lnTo>
                        <a:pt x="971" y="1190"/>
                      </a:lnTo>
                      <a:lnTo>
                        <a:pt x="971" y="1192"/>
                      </a:lnTo>
                      <a:lnTo>
                        <a:pt x="973" y="1195"/>
                      </a:lnTo>
                      <a:lnTo>
                        <a:pt x="975" y="1193"/>
                      </a:lnTo>
                      <a:lnTo>
                        <a:pt x="977" y="1193"/>
                      </a:lnTo>
                      <a:lnTo>
                        <a:pt x="984" y="1192"/>
                      </a:lnTo>
                      <a:lnTo>
                        <a:pt x="988" y="1190"/>
                      </a:lnTo>
                      <a:lnTo>
                        <a:pt x="990" y="1186"/>
                      </a:lnTo>
                      <a:lnTo>
                        <a:pt x="992" y="1178"/>
                      </a:lnTo>
                      <a:lnTo>
                        <a:pt x="993" y="1178"/>
                      </a:lnTo>
                      <a:lnTo>
                        <a:pt x="995" y="1180"/>
                      </a:lnTo>
                      <a:lnTo>
                        <a:pt x="999" y="1190"/>
                      </a:lnTo>
                      <a:lnTo>
                        <a:pt x="999" y="1188"/>
                      </a:lnTo>
                      <a:lnTo>
                        <a:pt x="1001" y="1180"/>
                      </a:lnTo>
                      <a:lnTo>
                        <a:pt x="1003" y="1173"/>
                      </a:lnTo>
                      <a:lnTo>
                        <a:pt x="1005" y="1169"/>
                      </a:lnTo>
                      <a:lnTo>
                        <a:pt x="1009" y="1165"/>
                      </a:lnTo>
                      <a:lnTo>
                        <a:pt x="1005" y="1160"/>
                      </a:lnTo>
                      <a:lnTo>
                        <a:pt x="1005" y="1156"/>
                      </a:lnTo>
                      <a:lnTo>
                        <a:pt x="1007" y="1154"/>
                      </a:lnTo>
                      <a:lnTo>
                        <a:pt x="1012" y="1152"/>
                      </a:lnTo>
                      <a:lnTo>
                        <a:pt x="1014" y="1150"/>
                      </a:lnTo>
                      <a:lnTo>
                        <a:pt x="1016" y="1143"/>
                      </a:lnTo>
                      <a:lnTo>
                        <a:pt x="1020" y="1148"/>
                      </a:lnTo>
                      <a:lnTo>
                        <a:pt x="1024" y="1154"/>
                      </a:lnTo>
                      <a:lnTo>
                        <a:pt x="1029" y="1162"/>
                      </a:lnTo>
                      <a:lnTo>
                        <a:pt x="1033" y="1171"/>
                      </a:lnTo>
                      <a:lnTo>
                        <a:pt x="1039" y="1178"/>
                      </a:lnTo>
                      <a:lnTo>
                        <a:pt x="1040" y="1182"/>
                      </a:lnTo>
                      <a:lnTo>
                        <a:pt x="1039" y="1186"/>
                      </a:lnTo>
                      <a:lnTo>
                        <a:pt x="1039" y="1190"/>
                      </a:lnTo>
                      <a:lnTo>
                        <a:pt x="1042" y="1190"/>
                      </a:lnTo>
                      <a:lnTo>
                        <a:pt x="1044" y="1199"/>
                      </a:lnTo>
                      <a:lnTo>
                        <a:pt x="1046" y="1201"/>
                      </a:lnTo>
                      <a:lnTo>
                        <a:pt x="1048" y="1203"/>
                      </a:lnTo>
                      <a:lnTo>
                        <a:pt x="1052" y="1203"/>
                      </a:lnTo>
                      <a:lnTo>
                        <a:pt x="1054" y="1207"/>
                      </a:lnTo>
                      <a:lnTo>
                        <a:pt x="1054" y="1210"/>
                      </a:lnTo>
                      <a:lnTo>
                        <a:pt x="1052" y="1212"/>
                      </a:lnTo>
                      <a:lnTo>
                        <a:pt x="1050" y="1214"/>
                      </a:lnTo>
                      <a:lnTo>
                        <a:pt x="1052" y="1218"/>
                      </a:lnTo>
                      <a:lnTo>
                        <a:pt x="1054" y="1220"/>
                      </a:lnTo>
                      <a:lnTo>
                        <a:pt x="1059" y="1222"/>
                      </a:lnTo>
                      <a:lnTo>
                        <a:pt x="1061" y="1224"/>
                      </a:lnTo>
                      <a:lnTo>
                        <a:pt x="1061" y="1229"/>
                      </a:lnTo>
                      <a:lnTo>
                        <a:pt x="1057" y="1231"/>
                      </a:lnTo>
                      <a:lnTo>
                        <a:pt x="1054" y="1231"/>
                      </a:lnTo>
                      <a:lnTo>
                        <a:pt x="1050" y="1229"/>
                      </a:lnTo>
                      <a:lnTo>
                        <a:pt x="1048" y="1231"/>
                      </a:lnTo>
                      <a:lnTo>
                        <a:pt x="1050" y="1235"/>
                      </a:lnTo>
                      <a:lnTo>
                        <a:pt x="1052" y="1237"/>
                      </a:lnTo>
                      <a:lnTo>
                        <a:pt x="1054" y="1242"/>
                      </a:lnTo>
                      <a:lnTo>
                        <a:pt x="1055" y="1244"/>
                      </a:lnTo>
                      <a:lnTo>
                        <a:pt x="1059" y="1244"/>
                      </a:lnTo>
                      <a:lnTo>
                        <a:pt x="1061" y="1246"/>
                      </a:lnTo>
                      <a:lnTo>
                        <a:pt x="1067" y="1252"/>
                      </a:lnTo>
                      <a:lnTo>
                        <a:pt x="1072" y="1257"/>
                      </a:lnTo>
                      <a:lnTo>
                        <a:pt x="1074" y="1261"/>
                      </a:lnTo>
                      <a:lnTo>
                        <a:pt x="1074" y="1263"/>
                      </a:lnTo>
                      <a:lnTo>
                        <a:pt x="1070" y="1270"/>
                      </a:lnTo>
                      <a:lnTo>
                        <a:pt x="1074" y="1270"/>
                      </a:lnTo>
                      <a:lnTo>
                        <a:pt x="1078" y="1269"/>
                      </a:lnTo>
                      <a:lnTo>
                        <a:pt x="1084" y="1269"/>
                      </a:lnTo>
                      <a:lnTo>
                        <a:pt x="1087" y="1270"/>
                      </a:lnTo>
                      <a:lnTo>
                        <a:pt x="1091" y="1272"/>
                      </a:lnTo>
                      <a:lnTo>
                        <a:pt x="1099" y="1278"/>
                      </a:lnTo>
                      <a:lnTo>
                        <a:pt x="1104" y="1278"/>
                      </a:lnTo>
                      <a:lnTo>
                        <a:pt x="1114" y="1282"/>
                      </a:lnTo>
                      <a:lnTo>
                        <a:pt x="1112" y="1284"/>
                      </a:lnTo>
                      <a:lnTo>
                        <a:pt x="1108" y="1287"/>
                      </a:lnTo>
                      <a:lnTo>
                        <a:pt x="1102" y="1289"/>
                      </a:lnTo>
                      <a:lnTo>
                        <a:pt x="1099" y="1289"/>
                      </a:lnTo>
                      <a:lnTo>
                        <a:pt x="1095" y="1291"/>
                      </a:lnTo>
                      <a:lnTo>
                        <a:pt x="1091" y="1295"/>
                      </a:lnTo>
                      <a:lnTo>
                        <a:pt x="1087" y="1299"/>
                      </a:lnTo>
                      <a:lnTo>
                        <a:pt x="1080" y="1299"/>
                      </a:lnTo>
                      <a:lnTo>
                        <a:pt x="1078" y="1299"/>
                      </a:lnTo>
                      <a:lnTo>
                        <a:pt x="1076" y="1302"/>
                      </a:lnTo>
                      <a:lnTo>
                        <a:pt x="1076" y="1306"/>
                      </a:lnTo>
                      <a:lnTo>
                        <a:pt x="1076" y="1312"/>
                      </a:lnTo>
                      <a:lnTo>
                        <a:pt x="1082" y="1308"/>
                      </a:lnTo>
                      <a:lnTo>
                        <a:pt x="1086" y="1306"/>
                      </a:lnTo>
                      <a:lnTo>
                        <a:pt x="1089" y="1306"/>
                      </a:lnTo>
                      <a:lnTo>
                        <a:pt x="1097" y="1299"/>
                      </a:lnTo>
                      <a:lnTo>
                        <a:pt x="1104" y="1293"/>
                      </a:lnTo>
                      <a:lnTo>
                        <a:pt x="1112" y="1293"/>
                      </a:lnTo>
                      <a:lnTo>
                        <a:pt x="1116" y="1295"/>
                      </a:lnTo>
                      <a:lnTo>
                        <a:pt x="1117" y="1299"/>
                      </a:lnTo>
                      <a:lnTo>
                        <a:pt x="1116" y="1302"/>
                      </a:lnTo>
                      <a:lnTo>
                        <a:pt x="1116" y="1304"/>
                      </a:lnTo>
                      <a:lnTo>
                        <a:pt x="1117" y="1306"/>
                      </a:lnTo>
                      <a:lnTo>
                        <a:pt x="1121" y="1304"/>
                      </a:lnTo>
                      <a:lnTo>
                        <a:pt x="1123" y="1302"/>
                      </a:lnTo>
                      <a:lnTo>
                        <a:pt x="1127" y="1304"/>
                      </a:lnTo>
                      <a:lnTo>
                        <a:pt x="1134" y="1310"/>
                      </a:lnTo>
                      <a:lnTo>
                        <a:pt x="1134" y="1312"/>
                      </a:lnTo>
                      <a:lnTo>
                        <a:pt x="1134" y="1314"/>
                      </a:lnTo>
                      <a:lnTo>
                        <a:pt x="1132" y="1317"/>
                      </a:lnTo>
                      <a:lnTo>
                        <a:pt x="1132" y="1321"/>
                      </a:lnTo>
                      <a:lnTo>
                        <a:pt x="1131" y="1327"/>
                      </a:lnTo>
                      <a:lnTo>
                        <a:pt x="1136" y="1334"/>
                      </a:lnTo>
                      <a:lnTo>
                        <a:pt x="1134" y="1338"/>
                      </a:lnTo>
                      <a:lnTo>
                        <a:pt x="1129" y="1342"/>
                      </a:lnTo>
                      <a:lnTo>
                        <a:pt x="1123" y="1348"/>
                      </a:lnTo>
                      <a:lnTo>
                        <a:pt x="1119" y="1351"/>
                      </a:lnTo>
                      <a:lnTo>
                        <a:pt x="1112" y="1351"/>
                      </a:lnTo>
                      <a:lnTo>
                        <a:pt x="1108" y="1351"/>
                      </a:lnTo>
                      <a:lnTo>
                        <a:pt x="1099" y="1353"/>
                      </a:lnTo>
                      <a:lnTo>
                        <a:pt x="1095" y="1357"/>
                      </a:lnTo>
                      <a:lnTo>
                        <a:pt x="1089" y="1364"/>
                      </a:lnTo>
                      <a:lnTo>
                        <a:pt x="1086" y="1368"/>
                      </a:lnTo>
                      <a:lnTo>
                        <a:pt x="1082" y="1372"/>
                      </a:lnTo>
                      <a:lnTo>
                        <a:pt x="1076" y="1374"/>
                      </a:lnTo>
                      <a:lnTo>
                        <a:pt x="1069" y="1374"/>
                      </a:lnTo>
                      <a:lnTo>
                        <a:pt x="1057" y="1376"/>
                      </a:lnTo>
                      <a:lnTo>
                        <a:pt x="1048" y="1376"/>
                      </a:lnTo>
                      <a:lnTo>
                        <a:pt x="1037" y="1374"/>
                      </a:lnTo>
                      <a:lnTo>
                        <a:pt x="1033" y="1374"/>
                      </a:lnTo>
                      <a:lnTo>
                        <a:pt x="1027" y="1376"/>
                      </a:lnTo>
                      <a:lnTo>
                        <a:pt x="1022" y="1376"/>
                      </a:lnTo>
                      <a:lnTo>
                        <a:pt x="1010" y="1374"/>
                      </a:lnTo>
                      <a:lnTo>
                        <a:pt x="1005" y="1374"/>
                      </a:lnTo>
                      <a:lnTo>
                        <a:pt x="993" y="1376"/>
                      </a:lnTo>
                      <a:lnTo>
                        <a:pt x="990" y="1378"/>
                      </a:lnTo>
                      <a:lnTo>
                        <a:pt x="988" y="1379"/>
                      </a:lnTo>
                      <a:lnTo>
                        <a:pt x="984" y="1385"/>
                      </a:lnTo>
                      <a:lnTo>
                        <a:pt x="982" y="1391"/>
                      </a:lnTo>
                      <a:lnTo>
                        <a:pt x="980" y="1393"/>
                      </a:lnTo>
                      <a:lnTo>
                        <a:pt x="978" y="1394"/>
                      </a:lnTo>
                      <a:lnTo>
                        <a:pt x="971" y="1396"/>
                      </a:lnTo>
                      <a:lnTo>
                        <a:pt x="967" y="1398"/>
                      </a:lnTo>
                      <a:lnTo>
                        <a:pt x="962" y="1402"/>
                      </a:lnTo>
                      <a:lnTo>
                        <a:pt x="958" y="1408"/>
                      </a:lnTo>
                      <a:lnTo>
                        <a:pt x="952" y="1413"/>
                      </a:lnTo>
                      <a:lnTo>
                        <a:pt x="950" y="1417"/>
                      </a:lnTo>
                      <a:lnTo>
                        <a:pt x="948" y="1419"/>
                      </a:lnTo>
                      <a:lnTo>
                        <a:pt x="943" y="1426"/>
                      </a:lnTo>
                      <a:lnTo>
                        <a:pt x="941" y="1430"/>
                      </a:lnTo>
                      <a:lnTo>
                        <a:pt x="937" y="1434"/>
                      </a:lnTo>
                      <a:lnTo>
                        <a:pt x="935" y="1438"/>
                      </a:lnTo>
                      <a:lnTo>
                        <a:pt x="931" y="1447"/>
                      </a:lnTo>
                      <a:lnTo>
                        <a:pt x="937" y="1441"/>
                      </a:lnTo>
                      <a:lnTo>
                        <a:pt x="939" y="1440"/>
                      </a:lnTo>
                      <a:lnTo>
                        <a:pt x="943" y="1436"/>
                      </a:lnTo>
                      <a:lnTo>
                        <a:pt x="948" y="1426"/>
                      </a:lnTo>
                      <a:lnTo>
                        <a:pt x="956" y="1421"/>
                      </a:lnTo>
                      <a:lnTo>
                        <a:pt x="967" y="1411"/>
                      </a:lnTo>
                      <a:lnTo>
                        <a:pt x="975" y="1408"/>
                      </a:lnTo>
                      <a:lnTo>
                        <a:pt x="986" y="1404"/>
                      </a:lnTo>
                      <a:lnTo>
                        <a:pt x="992" y="1400"/>
                      </a:lnTo>
                      <a:lnTo>
                        <a:pt x="999" y="1398"/>
                      </a:lnTo>
                      <a:lnTo>
                        <a:pt x="1007" y="1398"/>
                      </a:lnTo>
                      <a:lnTo>
                        <a:pt x="1012" y="1398"/>
                      </a:lnTo>
                      <a:lnTo>
                        <a:pt x="1018" y="1400"/>
                      </a:lnTo>
                      <a:lnTo>
                        <a:pt x="1022" y="1404"/>
                      </a:lnTo>
                      <a:lnTo>
                        <a:pt x="1022" y="1406"/>
                      </a:lnTo>
                      <a:lnTo>
                        <a:pt x="1024" y="1410"/>
                      </a:lnTo>
                      <a:lnTo>
                        <a:pt x="1022" y="1411"/>
                      </a:lnTo>
                      <a:lnTo>
                        <a:pt x="1020" y="1413"/>
                      </a:lnTo>
                      <a:lnTo>
                        <a:pt x="1014" y="1415"/>
                      </a:lnTo>
                      <a:lnTo>
                        <a:pt x="1009" y="1421"/>
                      </a:lnTo>
                      <a:lnTo>
                        <a:pt x="1007" y="1421"/>
                      </a:lnTo>
                      <a:lnTo>
                        <a:pt x="1001" y="1419"/>
                      </a:lnTo>
                      <a:lnTo>
                        <a:pt x="997" y="1419"/>
                      </a:lnTo>
                      <a:lnTo>
                        <a:pt x="992" y="1421"/>
                      </a:lnTo>
                      <a:lnTo>
                        <a:pt x="993" y="1421"/>
                      </a:lnTo>
                      <a:lnTo>
                        <a:pt x="1001" y="1423"/>
                      </a:lnTo>
                      <a:lnTo>
                        <a:pt x="1003" y="1425"/>
                      </a:lnTo>
                      <a:lnTo>
                        <a:pt x="1003" y="1428"/>
                      </a:lnTo>
                      <a:lnTo>
                        <a:pt x="1005" y="1428"/>
                      </a:lnTo>
                      <a:lnTo>
                        <a:pt x="1012" y="1425"/>
                      </a:lnTo>
                      <a:lnTo>
                        <a:pt x="1012" y="1426"/>
                      </a:lnTo>
                      <a:lnTo>
                        <a:pt x="1014" y="1425"/>
                      </a:lnTo>
                      <a:lnTo>
                        <a:pt x="1016" y="1426"/>
                      </a:lnTo>
                      <a:lnTo>
                        <a:pt x="1014" y="1428"/>
                      </a:lnTo>
                      <a:lnTo>
                        <a:pt x="1012" y="1430"/>
                      </a:lnTo>
                      <a:lnTo>
                        <a:pt x="1014" y="1434"/>
                      </a:lnTo>
                      <a:lnTo>
                        <a:pt x="1012" y="1434"/>
                      </a:lnTo>
                      <a:lnTo>
                        <a:pt x="1012" y="1436"/>
                      </a:lnTo>
                      <a:lnTo>
                        <a:pt x="1007" y="1440"/>
                      </a:lnTo>
                      <a:lnTo>
                        <a:pt x="1014" y="1440"/>
                      </a:lnTo>
                      <a:lnTo>
                        <a:pt x="1014" y="1441"/>
                      </a:lnTo>
                      <a:lnTo>
                        <a:pt x="1014" y="1443"/>
                      </a:lnTo>
                      <a:lnTo>
                        <a:pt x="1014" y="1447"/>
                      </a:lnTo>
                      <a:lnTo>
                        <a:pt x="1016" y="1447"/>
                      </a:lnTo>
                      <a:lnTo>
                        <a:pt x="1016" y="1449"/>
                      </a:lnTo>
                      <a:lnTo>
                        <a:pt x="1016" y="1451"/>
                      </a:lnTo>
                      <a:lnTo>
                        <a:pt x="1018" y="1455"/>
                      </a:lnTo>
                      <a:lnTo>
                        <a:pt x="1018" y="1456"/>
                      </a:lnTo>
                      <a:lnTo>
                        <a:pt x="1024" y="1456"/>
                      </a:lnTo>
                      <a:lnTo>
                        <a:pt x="1029" y="1458"/>
                      </a:lnTo>
                      <a:lnTo>
                        <a:pt x="1027" y="1458"/>
                      </a:lnTo>
                      <a:lnTo>
                        <a:pt x="1025" y="1458"/>
                      </a:lnTo>
                      <a:lnTo>
                        <a:pt x="1024" y="1460"/>
                      </a:lnTo>
                      <a:lnTo>
                        <a:pt x="1027" y="1462"/>
                      </a:lnTo>
                      <a:lnTo>
                        <a:pt x="1029" y="1464"/>
                      </a:lnTo>
                      <a:lnTo>
                        <a:pt x="1033" y="1462"/>
                      </a:lnTo>
                      <a:lnTo>
                        <a:pt x="1033" y="1464"/>
                      </a:lnTo>
                      <a:lnTo>
                        <a:pt x="1035" y="1464"/>
                      </a:lnTo>
                      <a:lnTo>
                        <a:pt x="1035" y="1466"/>
                      </a:lnTo>
                      <a:lnTo>
                        <a:pt x="1037" y="1466"/>
                      </a:lnTo>
                      <a:lnTo>
                        <a:pt x="1037" y="1464"/>
                      </a:lnTo>
                      <a:lnTo>
                        <a:pt x="1042" y="1464"/>
                      </a:lnTo>
                      <a:lnTo>
                        <a:pt x="1044" y="1466"/>
                      </a:lnTo>
                      <a:lnTo>
                        <a:pt x="1042" y="1468"/>
                      </a:lnTo>
                      <a:lnTo>
                        <a:pt x="1044" y="1466"/>
                      </a:lnTo>
                      <a:lnTo>
                        <a:pt x="1046" y="1466"/>
                      </a:lnTo>
                      <a:lnTo>
                        <a:pt x="1052" y="1464"/>
                      </a:lnTo>
                      <a:lnTo>
                        <a:pt x="1054" y="1462"/>
                      </a:lnTo>
                      <a:lnTo>
                        <a:pt x="1054" y="1466"/>
                      </a:lnTo>
                      <a:lnTo>
                        <a:pt x="1055" y="1468"/>
                      </a:lnTo>
                      <a:lnTo>
                        <a:pt x="1059" y="1466"/>
                      </a:lnTo>
                      <a:lnTo>
                        <a:pt x="1061" y="1470"/>
                      </a:lnTo>
                      <a:lnTo>
                        <a:pt x="1059" y="1472"/>
                      </a:lnTo>
                      <a:lnTo>
                        <a:pt x="1059" y="1473"/>
                      </a:lnTo>
                      <a:lnTo>
                        <a:pt x="1065" y="1473"/>
                      </a:lnTo>
                      <a:lnTo>
                        <a:pt x="1067" y="1475"/>
                      </a:lnTo>
                      <a:lnTo>
                        <a:pt x="1063" y="1475"/>
                      </a:lnTo>
                      <a:lnTo>
                        <a:pt x="1061" y="1475"/>
                      </a:lnTo>
                      <a:lnTo>
                        <a:pt x="1059" y="1475"/>
                      </a:lnTo>
                      <a:lnTo>
                        <a:pt x="1061" y="1477"/>
                      </a:lnTo>
                      <a:lnTo>
                        <a:pt x="1057" y="1477"/>
                      </a:lnTo>
                      <a:lnTo>
                        <a:pt x="1055" y="1477"/>
                      </a:lnTo>
                      <a:lnTo>
                        <a:pt x="1057" y="1477"/>
                      </a:lnTo>
                      <a:lnTo>
                        <a:pt x="1054" y="1477"/>
                      </a:lnTo>
                      <a:lnTo>
                        <a:pt x="1055" y="1479"/>
                      </a:lnTo>
                      <a:lnTo>
                        <a:pt x="1052" y="1479"/>
                      </a:lnTo>
                      <a:lnTo>
                        <a:pt x="1052" y="1481"/>
                      </a:lnTo>
                      <a:lnTo>
                        <a:pt x="1048" y="1481"/>
                      </a:lnTo>
                      <a:lnTo>
                        <a:pt x="1046" y="1483"/>
                      </a:lnTo>
                      <a:lnTo>
                        <a:pt x="1046" y="1481"/>
                      </a:lnTo>
                      <a:lnTo>
                        <a:pt x="1042" y="1485"/>
                      </a:lnTo>
                      <a:lnTo>
                        <a:pt x="1040" y="1485"/>
                      </a:lnTo>
                      <a:lnTo>
                        <a:pt x="1039" y="1487"/>
                      </a:lnTo>
                      <a:lnTo>
                        <a:pt x="1037" y="1483"/>
                      </a:lnTo>
                      <a:lnTo>
                        <a:pt x="1035" y="1485"/>
                      </a:lnTo>
                      <a:lnTo>
                        <a:pt x="1035" y="1487"/>
                      </a:lnTo>
                      <a:lnTo>
                        <a:pt x="1033" y="1485"/>
                      </a:lnTo>
                      <a:lnTo>
                        <a:pt x="1033" y="1487"/>
                      </a:lnTo>
                      <a:lnTo>
                        <a:pt x="1031" y="1488"/>
                      </a:lnTo>
                      <a:lnTo>
                        <a:pt x="1031" y="1490"/>
                      </a:lnTo>
                      <a:lnTo>
                        <a:pt x="1027" y="1490"/>
                      </a:lnTo>
                      <a:lnTo>
                        <a:pt x="1027" y="1488"/>
                      </a:lnTo>
                      <a:lnTo>
                        <a:pt x="1027" y="1485"/>
                      </a:lnTo>
                      <a:lnTo>
                        <a:pt x="1025" y="1488"/>
                      </a:lnTo>
                      <a:lnTo>
                        <a:pt x="1024" y="1490"/>
                      </a:lnTo>
                      <a:lnTo>
                        <a:pt x="1024" y="1487"/>
                      </a:lnTo>
                      <a:lnTo>
                        <a:pt x="1022" y="1488"/>
                      </a:lnTo>
                      <a:lnTo>
                        <a:pt x="1022" y="1490"/>
                      </a:lnTo>
                      <a:lnTo>
                        <a:pt x="1020" y="1490"/>
                      </a:lnTo>
                      <a:lnTo>
                        <a:pt x="1022" y="1490"/>
                      </a:lnTo>
                      <a:lnTo>
                        <a:pt x="1022" y="1492"/>
                      </a:lnTo>
                      <a:lnTo>
                        <a:pt x="1022" y="1494"/>
                      </a:lnTo>
                      <a:lnTo>
                        <a:pt x="1020" y="1492"/>
                      </a:lnTo>
                      <a:lnTo>
                        <a:pt x="1016" y="1496"/>
                      </a:lnTo>
                      <a:lnTo>
                        <a:pt x="1016" y="1498"/>
                      </a:lnTo>
                      <a:lnTo>
                        <a:pt x="1016" y="1500"/>
                      </a:lnTo>
                      <a:lnTo>
                        <a:pt x="1014" y="1500"/>
                      </a:lnTo>
                      <a:lnTo>
                        <a:pt x="1014" y="1502"/>
                      </a:lnTo>
                      <a:lnTo>
                        <a:pt x="1014" y="1500"/>
                      </a:lnTo>
                      <a:lnTo>
                        <a:pt x="1014" y="1502"/>
                      </a:lnTo>
                      <a:lnTo>
                        <a:pt x="1012" y="1502"/>
                      </a:lnTo>
                      <a:lnTo>
                        <a:pt x="1012" y="1503"/>
                      </a:lnTo>
                      <a:lnTo>
                        <a:pt x="1010" y="1503"/>
                      </a:lnTo>
                      <a:lnTo>
                        <a:pt x="1009" y="1503"/>
                      </a:lnTo>
                      <a:lnTo>
                        <a:pt x="1009" y="1505"/>
                      </a:lnTo>
                      <a:lnTo>
                        <a:pt x="1009" y="1503"/>
                      </a:lnTo>
                      <a:lnTo>
                        <a:pt x="1007" y="1505"/>
                      </a:lnTo>
                      <a:lnTo>
                        <a:pt x="1007" y="1507"/>
                      </a:lnTo>
                      <a:lnTo>
                        <a:pt x="1005" y="1505"/>
                      </a:lnTo>
                      <a:lnTo>
                        <a:pt x="1003" y="1507"/>
                      </a:lnTo>
                      <a:lnTo>
                        <a:pt x="1001" y="1505"/>
                      </a:lnTo>
                      <a:lnTo>
                        <a:pt x="999" y="1502"/>
                      </a:lnTo>
                      <a:lnTo>
                        <a:pt x="999" y="1503"/>
                      </a:lnTo>
                      <a:lnTo>
                        <a:pt x="995" y="1496"/>
                      </a:lnTo>
                      <a:lnTo>
                        <a:pt x="999" y="1490"/>
                      </a:lnTo>
                      <a:lnTo>
                        <a:pt x="1001" y="1488"/>
                      </a:lnTo>
                      <a:lnTo>
                        <a:pt x="999" y="1488"/>
                      </a:lnTo>
                      <a:lnTo>
                        <a:pt x="997" y="1490"/>
                      </a:lnTo>
                      <a:lnTo>
                        <a:pt x="995" y="1490"/>
                      </a:lnTo>
                      <a:lnTo>
                        <a:pt x="1001" y="1487"/>
                      </a:lnTo>
                      <a:lnTo>
                        <a:pt x="1003" y="1487"/>
                      </a:lnTo>
                      <a:lnTo>
                        <a:pt x="1003" y="1485"/>
                      </a:lnTo>
                      <a:lnTo>
                        <a:pt x="1009" y="1481"/>
                      </a:lnTo>
                      <a:lnTo>
                        <a:pt x="1016" y="1475"/>
                      </a:lnTo>
                      <a:lnTo>
                        <a:pt x="1020" y="1473"/>
                      </a:lnTo>
                      <a:lnTo>
                        <a:pt x="1022" y="1473"/>
                      </a:lnTo>
                      <a:lnTo>
                        <a:pt x="1022" y="1477"/>
                      </a:lnTo>
                      <a:lnTo>
                        <a:pt x="1024" y="1479"/>
                      </a:lnTo>
                      <a:lnTo>
                        <a:pt x="1024" y="1477"/>
                      </a:lnTo>
                      <a:lnTo>
                        <a:pt x="1024" y="1475"/>
                      </a:lnTo>
                      <a:lnTo>
                        <a:pt x="1027" y="1473"/>
                      </a:lnTo>
                      <a:lnTo>
                        <a:pt x="1031" y="1473"/>
                      </a:lnTo>
                      <a:lnTo>
                        <a:pt x="1033" y="1473"/>
                      </a:lnTo>
                      <a:lnTo>
                        <a:pt x="1033" y="1472"/>
                      </a:lnTo>
                      <a:lnTo>
                        <a:pt x="1029" y="1472"/>
                      </a:lnTo>
                      <a:lnTo>
                        <a:pt x="1025" y="1472"/>
                      </a:lnTo>
                      <a:lnTo>
                        <a:pt x="1024" y="1472"/>
                      </a:lnTo>
                      <a:lnTo>
                        <a:pt x="1018" y="1472"/>
                      </a:lnTo>
                      <a:lnTo>
                        <a:pt x="1016" y="1472"/>
                      </a:lnTo>
                      <a:lnTo>
                        <a:pt x="1014" y="1473"/>
                      </a:lnTo>
                      <a:lnTo>
                        <a:pt x="1012" y="1473"/>
                      </a:lnTo>
                      <a:lnTo>
                        <a:pt x="1014" y="1472"/>
                      </a:lnTo>
                      <a:lnTo>
                        <a:pt x="1020" y="1466"/>
                      </a:lnTo>
                      <a:lnTo>
                        <a:pt x="1022" y="1464"/>
                      </a:lnTo>
                      <a:lnTo>
                        <a:pt x="1022" y="1462"/>
                      </a:lnTo>
                      <a:lnTo>
                        <a:pt x="1018" y="1466"/>
                      </a:lnTo>
                      <a:lnTo>
                        <a:pt x="1020" y="1464"/>
                      </a:lnTo>
                      <a:lnTo>
                        <a:pt x="1016" y="1460"/>
                      </a:lnTo>
                      <a:lnTo>
                        <a:pt x="1018" y="1464"/>
                      </a:lnTo>
                      <a:lnTo>
                        <a:pt x="1016" y="1468"/>
                      </a:lnTo>
                      <a:lnTo>
                        <a:pt x="1014" y="1468"/>
                      </a:lnTo>
                      <a:lnTo>
                        <a:pt x="1003" y="1475"/>
                      </a:lnTo>
                      <a:lnTo>
                        <a:pt x="1001" y="1475"/>
                      </a:lnTo>
                      <a:lnTo>
                        <a:pt x="997" y="1473"/>
                      </a:lnTo>
                      <a:lnTo>
                        <a:pt x="997" y="1475"/>
                      </a:lnTo>
                      <a:lnTo>
                        <a:pt x="993" y="1479"/>
                      </a:lnTo>
                      <a:lnTo>
                        <a:pt x="992" y="1477"/>
                      </a:lnTo>
                      <a:lnTo>
                        <a:pt x="986" y="1477"/>
                      </a:lnTo>
                      <a:lnTo>
                        <a:pt x="982" y="1475"/>
                      </a:lnTo>
                      <a:close/>
                      <a:moveTo>
                        <a:pt x="353" y="720"/>
                      </a:moveTo>
                      <a:lnTo>
                        <a:pt x="359" y="718"/>
                      </a:lnTo>
                      <a:lnTo>
                        <a:pt x="362" y="716"/>
                      </a:lnTo>
                      <a:lnTo>
                        <a:pt x="370" y="705"/>
                      </a:lnTo>
                      <a:lnTo>
                        <a:pt x="375" y="705"/>
                      </a:lnTo>
                      <a:lnTo>
                        <a:pt x="385" y="709"/>
                      </a:lnTo>
                      <a:lnTo>
                        <a:pt x="390" y="714"/>
                      </a:lnTo>
                      <a:lnTo>
                        <a:pt x="390" y="733"/>
                      </a:lnTo>
                      <a:lnTo>
                        <a:pt x="394" y="731"/>
                      </a:lnTo>
                      <a:lnTo>
                        <a:pt x="398" y="731"/>
                      </a:lnTo>
                      <a:lnTo>
                        <a:pt x="402" y="726"/>
                      </a:lnTo>
                      <a:lnTo>
                        <a:pt x="406" y="724"/>
                      </a:lnTo>
                      <a:lnTo>
                        <a:pt x="409" y="724"/>
                      </a:lnTo>
                      <a:lnTo>
                        <a:pt x="413" y="722"/>
                      </a:lnTo>
                      <a:lnTo>
                        <a:pt x="406" y="703"/>
                      </a:lnTo>
                      <a:lnTo>
                        <a:pt x="407" y="701"/>
                      </a:lnTo>
                      <a:lnTo>
                        <a:pt x="415" y="705"/>
                      </a:lnTo>
                      <a:lnTo>
                        <a:pt x="422" y="709"/>
                      </a:lnTo>
                      <a:lnTo>
                        <a:pt x="426" y="714"/>
                      </a:lnTo>
                      <a:lnTo>
                        <a:pt x="428" y="720"/>
                      </a:lnTo>
                      <a:lnTo>
                        <a:pt x="430" y="729"/>
                      </a:lnTo>
                      <a:lnTo>
                        <a:pt x="436" y="750"/>
                      </a:lnTo>
                      <a:lnTo>
                        <a:pt x="439" y="758"/>
                      </a:lnTo>
                      <a:lnTo>
                        <a:pt x="445" y="752"/>
                      </a:lnTo>
                      <a:lnTo>
                        <a:pt x="447" y="746"/>
                      </a:lnTo>
                      <a:lnTo>
                        <a:pt x="439" y="720"/>
                      </a:lnTo>
                      <a:lnTo>
                        <a:pt x="436" y="692"/>
                      </a:lnTo>
                      <a:lnTo>
                        <a:pt x="437" y="684"/>
                      </a:lnTo>
                      <a:lnTo>
                        <a:pt x="449" y="690"/>
                      </a:lnTo>
                      <a:lnTo>
                        <a:pt x="460" y="694"/>
                      </a:lnTo>
                      <a:lnTo>
                        <a:pt x="471" y="709"/>
                      </a:lnTo>
                      <a:lnTo>
                        <a:pt x="473" y="713"/>
                      </a:lnTo>
                      <a:lnTo>
                        <a:pt x="475" y="718"/>
                      </a:lnTo>
                      <a:lnTo>
                        <a:pt x="477" y="731"/>
                      </a:lnTo>
                      <a:lnTo>
                        <a:pt x="479" y="744"/>
                      </a:lnTo>
                      <a:lnTo>
                        <a:pt x="483" y="750"/>
                      </a:lnTo>
                      <a:lnTo>
                        <a:pt x="486" y="761"/>
                      </a:lnTo>
                      <a:lnTo>
                        <a:pt x="486" y="765"/>
                      </a:lnTo>
                      <a:lnTo>
                        <a:pt x="486" y="769"/>
                      </a:lnTo>
                      <a:lnTo>
                        <a:pt x="484" y="780"/>
                      </a:lnTo>
                      <a:lnTo>
                        <a:pt x="484" y="788"/>
                      </a:lnTo>
                      <a:lnTo>
                        <a:pt x="486" y="790"/>
                      </a:lnTo>
                      <a:lnTo>
                        <a:pt x="496" y="801"/>
                      </a:lnTo>
                      <a:lnTo>
                        <a:pt x="498" y="805"/>
                      </a:lnTo>
                      <a:lnTo>
                        <a:pt x="505" y="808"/>
                      </a:lnTo>
                      <a:lnTo>
                        <a:pt x="514" y="810"/>
                      </a:lnTo>
                      <a:lnTo>
                        <a:pt x="526" y="821"/>
                      </a:lnTo>
                      <a:lnTo>
                        <a:pt x="531" y="827"/>
                      </a:lnTo>
                      <a:lnTo>
                        <a:pt x="535" y="842"/>
                      </a:lnTo>
                      <a:lnTo>
                        <a:pt x="533" y="842"/>
                      </a:lnTo>
                      <a:lnTo>
                        <a:pt x="528" y="842"/>
                      </a:lnTo>
                      <a:lnTo>
                        <a:pt x="522" y="838"/>
                      </a:lnTo>
                      <a:lnTo>
                        <a:pt x="516" y="833"/>
                      </a:lnTo>
                      <a:lnTo>
                        <a:pt x="513" y="837"/>
                      </a:lnTo>
                      <a:lnTo>
                        <a:pt x="509" y="840"/>
                      </a:lnTo>
                      <a:lnTo>
                        <a:pt x="503" y="840"/>
                      </a:lnTo>
                      <a:lnTo>
                        <a:pt x="501" y="842"/>
                      </a:lnTo>
                      <a:lnTo>
                        <a:pt x="503" y="855"/>
                      </a:lnTo>
                      <a:lnTo>
                        <a:pt x="509" y="853"/>
                      </a:lnTo>
                      <a:lnTo>
                        <a:pt x="513" y="850"/>
                      </a:lnTo>
                      <a:lnTo>
                        <a:pt x="516" y="848"/>
                      </a:lnTo>
                      <a:lnTo>
                        <a:pt x="522" y="857"/>
                      </a:lnTo>
                      <a:lnTo>
                        <a:pt x="522" y="861"/>
                      </a:lnTo>
                      <a:lnTo>
                        <a:pt x="518" y="865"/>
                      </a:lnTo>
                      <a:lnTo>
                        <a:pt x="516" y="868"/>
                      </a:lnTo>
                      <a:lnTo>
                        <a:pt x="513" y="870"/>
                      </a:lnTo>
                      <a:lnTo>
                        <a:pt x="503" y="872"/>
                      </a:lnTo>
                      <a:lnTo>
                        <a:pt x="498" y="872"/>
                      </a:lnTo>
                      <a:lnTo>
                        <a:pt x="490" y="870"/>
                      </a:lnTo>
                      <a:lnTo>
                        <a:pt x="481" y="867"/>
                      </a:lnTo>
                      <a:lnTo>
                        <a:pt x="467" y="857"/>
                      </a:lnTo>
                      <a:lnTo>
                        <a:pt x="464" y="853"/>
                      </a:lnTo>
                      <a:lnTo>
                        <a:pt x="462" y="848"/>
                      </a:lnTo>
                      <a:lnTo>
                        <a:pt x="458" y="848"/>
                      </a:lnTo>
                      <a:lnTo>
                        <a:pt x="454" y="850"/>
                      </a:lnTo>
                      <a:lnTo>
                        <a:pt x="452" y="855"/>
                      </a:lnTo>
                      <a:lnTo>
                        <a:pt x="447" y="865"/>
                      </a:lnTo>
                      <a:lnTo>
                        <a:pt x="439" y="865"/>
                      </a:lnTo>
                      <a:lnTo>
                        <a:pt x="432" y="867"/>
                      </a:lnTo>
                      <a:lnTo>
                        <a:pt x="424" y="874"/>
                      </a:lnTo>
                      <a:lnTo>
                        <a:pt x="407" y="880"/>
                      </a:lnTo>
                      <a:lnTo>
                        <a:pt x="398" y="880"/>
                      </a:lnTo>
                      <a:lnTo>
                        <a:pt x="392" y="882"/>
                      </a:lnTo>
                      <a:lnTo>
                        <a:pt x="379" y="880"/>
                      </a:lnTo>
                      <a:lnTo>
                        <a:pt x="377" y="882"/>
                      </a:lnTo>
                      <a:lnTo>
                        <a:pt x="372" y="882"/>
                      </a:lnTo>
                      <a:lnTo>
                        <a:pt x="366" y="878"/>
                      </a:lnTo>
                      <a:lnTo>
                        <a:pt x="364" y="868"/>
                      </a:lnTo>
                      <a:lnTo>
                        <a:pt x="366" y="867"/>
                      </a:lnTo>
                      <a:lnTo>
                        <a:pt x="366" y="863"/>
                      </a:lnTo>
                      <a:lnTo>
                        <a:pt x="364" y="859"/>
                      </a:lnTo>
                      <a:lnTo>
                        <a:pt x="360" y="857"/>
                      </a:lnTo>
                      <a:lnTo>
                        <a:pt x="342" y="855"/>
                      </a:lnTo>
                      <a:lnTo>
                        <a:pt x="334" y="853"/>
                      </a:lnTo>
                      <a:lnTo>
                        <a:pt x="328" y="852"/>
                      </a:lnTo>
                      <a:lnTo>
                        <a:pt x="325" y="848"/>
                      </a:lnTo>
                      <a:lnTo>
                        <a:pt x="321" y="838"/>
                      </a:lnTo>
                      <a:lnTo>
                        <a:pt x="312" y="829"/>
                      </a:lnTo>
                      <a:lnTo>
                        <a:pt x="313" y="827"/>
                      </a:lnTo>
                      <a:lnTo>
                        <a:pt x="317" y="823"/>
                      </a:lnTo>
                      <a:lnTo>
                        <a:pt x="327" y="823"/>
                      </a:lnTo>
                      <a:lnTo>
                        <a:pt x="330" y="820"/>
                      </a:lnTo>
                      <a:lnTo>
                        <a:pt x="334" y="820"/>
                      </a:lnTo>
                      <a:lnTo>
                        <a:pt x="340" y="820"/>
                      </a:lnTo>
                      <a:lnTo>
                        <a:pt x="345" y="818"/>
                      </a:lnTo>
                      <a:lnTo>
                        <a:pt x="355" y="818"/>
                      </a:lnTo>
                      <a:lnTo>
                        <a:pt x="360" y="818"/>
                      </a:lnTo>
                      <a:lnTo>
                        <a:pt x="374" y="820"/>
                      </a:lnTo>
                      <a:lnTo>
                        <a:pt x="379" y="820"/>
                      </a:lnTo>
                      <a:lnTo>
                        <a:pt x="390" y="818"/>
                      </a:lnTo>
                      <a:lnTo>
                        <a:pt x="392" y="816"/>
                      </a:lnTo>
                      <a:lnTo>
                        <a:pt x="389" y="812"/>
                      </a:lnTo>
                      <a:lnTo>
                        <a:pt x="375" y="803"/>
                      </a:lnTo>
                      <a:lnTo>
                        <a:pt x="362" y="799"/>
                      </a:lnTo>
                      <a:lnTo>
                        <a:pt x="338" y="799"/>
                      </a:lnTo>
                      <a:lnTo>
                        <a:pt x="328" y="799"/>
                      </a:lnTo>
                      <a:lnTo>
                        <a:pt x="319" y="799"/>
                      </a:lnTo>
                      <a:lnTo>
                        <a:pt x="313" y="801"/>
                      </a:lnTo>
                      <a:lnTo>
                        <a:pt x="310" y="801"/>
                      </a:lnTo>
                      <a:lnTo>
                        <a:pt x="300" y="790"/>
                      </a:lnTo>
                      <a:lnTo>
                        <a:pt x="300" y="786"/>
                      </a:lnTo>
                      <a:lnTo>
                        <a:pt x="302" y="786"/>
                      </a:lnTo>
                      <a:lnTo>
                        <a:pt x="306" y="784"/>
                      </a:lnTo>
                      <a:lnTo>
                        <a:pt x="315" y="780"/>
                      </a:lnTo>
                      <a:lnTo>
                        <a:pt x="321" y="780"/>
                      </a:lnTo>
                      <a:lnTo>
                        <a:pt x="330" y="778"/>
                      </a:lnTo>
                      <a:lnTo>
                        <a:pt x="336" y="776"/>
                      </a:lnTo>
                      <a:lnTo>
                        <a:pt x="340" y="771"/>
                      </a:lnTo>
                      <a:lnTo>
                        <a:pt x="338" y="765"/>
                      </a:lnTo>
                      <a:lnTo>
                        <a:pt x="325" y="767"/>
                      </a:lnTo>
                      <a:lnTo>
                        <a:pt x="315" y="769"/>
                      </a:lnTo>
                      <a:lnTo>
                        <a:pt x="313" y="769"/>
                      </a:lnTo>
                      <a:lnTo>
                        <a:pt x="310" y="765"/>
                      </a:lnTo>
                      <a:lnTo>
                        <a:pt x="306" y="758"/>
                      </a:lnTo>
                      <a:lnTo>
                        <a:pt x="302" y="754"/>
                      </a:lnTo>
                      <a:lnTo>
                        <a:pt x="298" y="756"/>
                      </a:lnTo>
                      <a:lnTo>
                        <a:pt x="295" y="750"/>
                      </a:lnTo>
                      <a:lnTo>
                        <a:pt x="293" y="744"/>
                      </a:lnTo>
                      <a:lnTo>
                        <a:pt x="302" y="726"/>
                      </a:lnTo>
                      <a:lnTo>
                        <a:pt x="317" y="709"/>
                      </a:lnTo>
                      <a:lnTo>
                        <a:pt x="323" y="707"/>
                      </a:lnTo>
                      <a:lnTo>
                        <a:pt x="325" y="703"/>
                      </a:lnTo>
                      <a:lnTo>
                        <a:pt x="332" y="697"/>
                      </a:lnTo>
                      <a:lnTo>
                        <a:pt x="340" y="694"/>
                      </a:lnTo>
                      <a:lnTo>
                        <a:pt x="345" y="688"/>
                      </a:lnTo>
                      <a:lnTo>
                        <a:pt x="351" y="686"/>
                      </a:lnTo>
                      <a:lnTo>
                        <a:pt x="357" y="692"/>
                      </a:lnTo>
                      <a:lnTo>
                        <a:pt x="357" y="696"/>
                      </a:lnTo>
                      <a:lnTo>
                        <a:pt x="353" y="703"/>
                      </a:lnTo>
                      <a:lnTo>
                        <a:pt x="353" y="720"/>
                      </a:lnTo>
                      <a:close/>
                      <a:moveTo>
                        <a:pt x="937" y="1068"/>
                      </a:moveTo>
                      <a:lnTo>
                        <a:pt x="935" y="1066"/>
                      </a:lnTo>
                      <a:lnTo>
                        <a:pt x="928" y="1062"/>
                      </a:lnTo>
                      <a:lnTo>
                        <a:pt x="924" y="1058"/>
                      </a:lnTo>
                      <a:lnTo>
                        <a:pt x="924" y="1054"/>
                      </a:lnTo>
                      <a:lnTo>
                        <a:pt x="926" y="1054"/>
                      </a:lnTo>
                      <a:lnTo>
                        <a:pt x="930" y="1047"/>
                      </a:lnTo>
                      <a:lnTo>
                        <a:pt x="920" y="1039"/>
                      </a:lnTo>
                      <a:lnTo>
                        <a:pt x="915" y="1039"/>
                      </a:lnTo>
                      <a:lnTo>
                        <a:pt x="909" y="1034"/>
                      </a:lnTo>
                      <a:lnTo>
                        <a:pt x="903" y="1024"/>
                      </a:lnTo>
                      <a:lnTo>
                        <a:pt x="903" y="1017"/>
                      </a:lnTo>
                      <a:lnTo>
                        <a:pt x="898" y="1015"/>
                      </a:lnTo>
                      <a:lnTo>
                        <a:pt x="888" y="1011"/>
                      </a:lnTo>
                      <a:lnTo>
                        <a:pt x="885" y="1011"/>
                      </a:lnTo>
                      <a:lnTo>
                        <a:pt x="886" y="1021"/>
                      </a:lnTo>
                      <a:lnTo>
                        <a:pt x="886" y="1023"/>
                      </a:lnTo>
                      <a:lnTo>
                        <a:pt x="883" y="1023"/>
                      </a:lnTo>
                      <a:lnTo>
                        <a:pt x="873" y="1017"/>
                      </a:lnTo>
                      <a:lnTo>
                        <a:pt x="871" y="1019"/>
                      </a:lnTo>
                      <a:lnTo>
                        <a:pt x="869" y="1023"/>
                      </a:lnTo>
                      <a:lnTo>
                        <a:pt x="866" y="1026"/>
                      </a:lnTo>
                      <a:lnTo>
                        <a:pt x="858" y="1028"/>
                      </a:lnTo>
                      <a:lnTo>
                        <a:pt x="851" y="1024"/>
                      </a:lnTo>
                      <a:lnTo>
                        <a:pt x="843" y="1023"/>
                      </a:lnTo>
                      <a:lnTo>
                        <a:pt x="838" y="1019"/>
                      </a:lnTo>
                      <a:lnTo>
                        <a:pt x="838" y="1015"/>
                      </a:lnTo>
                      <a:lnTo>
                        <a:pt x="839" y="1009"/>
                      </a:lnTo>
                      <a:lnTo>
                        <a:pt x="841" y="1004"/>
                      </a:lnTo>
                      <a:lnTo>
                        <a:pt x="847" y="1002"/>
                      </a:lnTo>
                      <a:lnTo>
                        <a:pt x="849" y="998"/>
                      </a:lnTo>
                      <a:lnTo>
                        <a:pt x="847" y="991"/>
                      </a:lnTo>
                      <a:lnTo>
                        <a:pt x="849" y="991"/>
                      </a:lnTo>
                      <a:lnTo>
                        <a:pt x="856" y="992"/>
                      </a:lnTo>
                      <a:lnTo>
                        <a:pt x="866" y="994"/>
                      </a:lnTo>
                      <a:lnTo>
                        <a:pt x="868" y="998"/>
                      </a:lnTo>
                      <a:lnTo>
                        <a:pt x="875" y="1006"/>
                      </a:lnTo>
                      <a:lnTo>
                        <a:pt x="875" y="1000"/>
                      </a:lnTo>
                      <a:lnTo>
                        <a:pt x="873" y="998"/>
                      </a:lnTo>
                      <a:lnTo>
                        <a:pt x="873" y="994"/>
                      </a:lnTo>
                      <a:lnTo>
                        <a:pt x="877" y="994"/>
                      </a:lnTo>
                      <a:lnTo>
                        <a:pt x="883" y="992"/>
                      </a:lnTo>
                      <a:lnTo>
                        <a:pt x="888" y="991"/>
                      </a:lnTo>
                      <a:lnTo>
                        <a:pt x="892" y="989"/>
                      </a:lnTo>
                      <a:lnTo>
                        <a:pt x="894" y="991"/>
                      </a:lnTo>
                      <a:lnTo>
                        <a:pt x="900" y="991"/>
                      </a:lnTo>
                      <a:lnTo>
                        <a:pt x="900" y="987"/>
                      </a:lnTo>
                      <a:lnTo>
                        <a:pt x="894" y="974"/>
                      </a:lnTo>
                      <a:lnTo>
                        <a:pt x="888" y="970"/>
                      </a:lnTo>
                      <a:lnTo>
                        <a:pt x="888" y="966"/>
                      </a:lnTo>
                      <a:lnTo>
                        <a:pt x="888" y="964"/>
                      </a:lnTo>
                      <a:lnTo>
                        <a:pt x="892" y="962"/>
                      </a:lnTo>
                      <a:lnTo>
                        <a:pt x="896" y="959"/>
                      </a:lnTo>
                      <a:lnTo>
                        <a:pt x="905" y="949"/>
                      </a:lnTo>
                      <a:lnTo>
                        <a:pt x="907" y="942"/>
                      </a:lnTo>
                      <a:lnTo>
                        <a:pt x="913" y="934"/>
                      </a:lnTo>
                      <a:lnTo>
                        <a:pt x="915" y="929"/>
                      </a:lnTo>
                      <a:lnTo>
                        <a:pt x="915" y="919"/>
                      </a:lnTo>
                      <a:lnTo>
                        <a:pt x="909" y="906"/>
                      </a:lnTo>
                      <a:lnTo>
                        <a:pt x="907" y="899"/>
                      </a:lnTo>
                      <a:lnTo>
                        <a:pt x="903" y="893"/>
                      </a:lnTo>
                      <a:lnTo>
                        <a:pt x="901" y="893"/>
                      </a:lnTo>
                      <a:lnTo>
                        <a:pt x="894" y="887"/>
                      </a:lnTo>
                      <a:lnTo>
                        <a:pt x="886" y="880"/>
                      </a:lnTo>
                      <a:lnTo>
                        <a:pt x="885" y="872"/>
                      </a:lnTo>
                      <a:lnTo>
                        <a:pt x="883" y="865"/>
                      </a:lnTo>
                      <a:lnTo>
                        <a:pt x="879" y="868"/>
                      </a:lnTo>
                      <a:lnTo>
                        <a:pt x="877" y="872"/>
                      </a:lnTo>
                      <a:lnTo>
                        <a:pt x="871" y="872"/>
                      </a:lnTo>
                      <a:lnTo>
                        <a:pt x="869" y="874"/>
                      </a:lnTo>
                      <a:lnTo>
                        <a:pt x="866" y="874"/>
                      </a:lnTo>
                      <a:lnTo>
                        <a:pt x="858" y="876"/>
                      </a:lnTo>
                      <a:lnTo>
                        <a:pt x="856" y="865"/>
                      </a:lnTo>
                      <a:lnTo>
                        <a:pt x="864" y="865"/>
                      </a:lnTo>
                      <a:lnTo>
                        <a:pt x="871" y="863"/>
                      </a:lnTo>
                      <a:lnTo>
                        <a:pt x="871" y="859"/>
                      </a:lnTo>
                      <a:lnTo>
                        <a:pt x="862" y="848"/>
                      </a:lnTo>
                      <a:lnTo>
                        <a:pt x="853" y="837"/>
                      </a:lnTo>
                      <a:lnTo>
                        <a:pt x="847" y="837"/>
                      </a:lnTo>
                      <a:lnTo>
                        <a:pt x="843" y="833"/>
                      </a:lnTo>
                      <a:lnTo>
                        <a:pt x="843" y="823"/>
                      </a:lnTo>
                      <a:lnTo>
                        <a:pt x="839" y="818"/>
                      </a:lnTo>
                      <a:lnTo>
                        <a:pt x="836" y="816"/>
                      </a:lnTo>
                      <a:lnTo>
                        <a:pt x="830" y="810"/>
                      </a:lnTo>
                      <a:lnTo>
                        <a:pt x="826" y="805"/>
                      </a:lnTo>
                      <a:lnTo>
                        <a:pt x="824" y="803"/>
                      </a:lnTo>
                      <a:lnTo>
                        <a:pt x="821" y="806"/>
                      </a:lnTo>
                      <a:lnTo>
                        <a:pt x="815" y="803"/>
                      </a:lnTo>
                      <a:lnTo>
                        <a:pt x="809" y="797"/>
                      </a:lnTo>
                      <a:lnTo>
                        <a:pt x="806" y="797"/>
                      </a:lnTo>
                      <a:lnTo>
                        <a:pt x="804" y="799"/>
                      </a:lnTo>
                      <a:lnTo>
                        <a:pt x="808" y="805"/>
                      </a:lnTo>
                      <a:lnTo>
                        <a:pt x="809" y="805"/>
                      </a:lnTo>
                      <a:lnTo>
                        <a:pt x="826" y="818"/>
                      </a:lnTo>
                      <a:lnTo>
                        <a:pt x="830" y="823"/>
                      </a:lnTo>
                      <a:lnTo>
                        <a:pt x="830" y="829"/>
                      </a:lnTo>
                      <a:lnTo>
                        <a:pt x="826" y="833"/>
                      </a:lnTo>
                      <a:lnTo>
                        <a:pt x="823" y="833"/>
                      </a:lnTo>
                      <a:lnTo>
                        <a:pt x="819" y="833"/>
                      </a:lnTo>
                      <a:lnTo>
                        <a:pt x="815" y="833"/>
                      </a:lnTo>
                      <a:lnTo>
                        <a:pt x="809" y="827"/>
                      </a:lnTo>
                      <a:lnTo>
                        <a:pt x="804" y="823"/>
                      </a:lnTo>
                      <a:lnTo>
                        <a:pt x="798" y="821"/>
                      </a:lnTo>
                      <a:lnTo>
                        <a:pt x="796" y="825"/>
                      </a:lnTo>
                      <a:lnTo>
                        <a:pt x="798" y="829"/>
                      </a:lnTo>
                      <a:lnTo>
                        <a:pt x="800" y="833"/>
                      </a:lnTo>
                      <a:lnTo>
                        <a:pt x="802" y="840"/>
                      </a:lnTo>
                      <a:lnTo>
                        <a:pt x="791" y="831"/>
                      </a:lnTo>
                      <a:lnTo>
                        <a:pt x="789" y="829"/>
                      </a:lnTo>
                      <a:lnTo>
                        <a:pt x="787" y="831"/>
                      </a:lnTo>
                      <a:lnTo>
                        <a:pt x="783" y="835"/>
                      </a:lnTo>
                      <a:lnTo>
                        <a:pt x="777" y="831"/>
                      </a:lnTo>
                      <a:lnTo>
                        <a:pt x="774" y="829"/>
                      </a:lnTo>
                      <a:lnTo>
                        <a:pt x="768" y="831"/>
                      </a:lnTo>
                      <a:lnTo>
                        <a:pt x="759" y="827"/>
                      </a:lnTo>
                      <a:lnTo>
                        <a:pt x="747" y="823"/>
                      </a:lnTo>
                      <a:lnTo>
                        <a:pt x="740" y="825"/>
                      </a:lnTo>
                      <a:lnTo>
                        <a:pt x="732" y="823"/>
                      </a:lnTo>
                      <a:lnTo>
                        <a:pt x="727" y="821"/>
                      </a:lnTo>
                      <a:lnTo>
                        <a:pt x="727" y="810"/>
                      </a:lnTo>
                      <a:lnTo>
                        <a:pt x="725" y="808"/>
                      </a:lnTo>
                      <a:lnTo>
                        <a:pt x="719" y="806"/>
                      </a:lnTo>
                      <a:lnTo>
                        <a:pt x="717" y="812"/>
                      </a:lnTo>
                      <a:lnTo>
                        <a:pt x="714" y="814"/>
                      </a:lnTo>
                      <a:lnTo>
                        <a:pt x="706" y="814"/>
                      </a:lnTo>
                      <a:lnTo>
                        <a:pt x="700" y="810"/>
                      </a:lnTo>
                      <a:lnTo>
                        <a:pt x="693" y="803"/>
                      </a:lnTo>
                      <a:lnTo>
                        <a:pt x="689" y="795"/>
                      </a:lnTo>
                      <a:lnTo>
                        <a:pt x="691" y="790"/>
                      </a:lnTo>
                      <a:lnTo>
                        <a:pt x="697" y="790"/>
                      </a:lnTo>
                      <a:lnTo>
                        <a:pt x="702" y="790"/>
                      </a:lnTo>
                      <a:lnTo>
                        <a:pt x="710" y="791"/>
                      </a:lnTo>
                      <a:lnTo>
                        <a:pt x="715" y="791"/>
                      </a:lnTo>
                      <a:lnTo>
                        <a:pt x="717" y="788"/>
                      </a:lnTo>
                      <a:lnTo>
                        <a:pt x="712" y="780"/>
                      </a:lnTo>
                      <a:lnTo>
                        <a:pt x="706" y="775"/>
                      </a:lnTo>
                      <a:lnTo>
                        <a:pt x="700" y="773"/>
                      </a:lnTo>
                      <a:lnTo>
                        <a:pt x="695" y="771"/>
                      </a:lnTo>
                      <a:lnTo>
                        <a:pt x="691" y="771"/>
                      </a:lnTo>
                      <a:lnTo>
                        <a:pt x="687" y="771"/>
                      </a:lnTo>
                      <a:lnTo>
                        <a:pt x="680" y="767"/>
                      </a:lnTo>
                      <a:lnTo>
                        <a:pt x="680" y="758"/>
                      </a:lnTo>
                      <a:lnTo>
                        <a:pt x="682" y="748"/>
                      </a:lnTo>
                      <a:lnTo>
                        <a:pt x="684" y="744"/>
                      </a:lnTo>
                      <a:lnTo>
                        <a:pt x="687" y="744"/>
                      </a:lnTo>
                      <a:lnTo>
                        <a:pt x="689" y="739"/>
                      </a:lnTo>
                      <a:lnTo>
                        <a:pt x="682" y="731"/>
                      </a:lnTo>
                      <a:lnTo>
                        <a:pt x="682" y="728"/>
                      </a:lnTo>
                      <a:lnTo>
                        <a:pt x="684" y="713"/>
                      </a:lnTo>
                      <a:lnTo>
                        <a:pt x="691" y="694"/>
                      </a:lnTo>
                      <a:lnTo>
                        <a:pt x="695" y="688"/>
                      </a:lnTo>
                      <a:lnTo>
                        <a:pt x="700" y="681"/>
                      </a:lnTo>
                      <a:lnTo>
                        <a:pt x="704" y="673"/>
                      </a:lnTo>
                      <a:lnTo>
                        <a:pt x="708" y="671"/>
                      </a:lnTo>
                      <a:lnTo>
                        <a:pt x="710" y="667"/>
                      </a:lnTo>
                      <a:lnTo>
                        <a:pt x="714" y="667"/>
                      </a:lnTo>
                      <a:lnTo>
                        <a:pt x="717" y="666"/>
                      </a:lnTo>
                      <a:lnTo>
                        <a:pt x="721" y="664"/>
                      </a:lnTo>
                      <a:lnTo>
                        <a:pt x="729" y="662"/>
                      </a:lnTo>
                      <a:lnTo>
                        <a:pt x="738" y="662"/>
                      </a:lnTo>
                      <a:lnTo>
                        <a:pt x="742" y="666"/>
                      </a:lnTo>
                      <a:lnTo>
                        <a:pt x="736" y="675"/>
                      </a:lnTo>
                      <a:lnTo>
                        <a:pt x="732" y="684"/>
                      </a:lnTo>
                      <a:lnTo>
                        <a:pt x="723" y="697"/>
                      </a:lnTo>
                      <a:lnTo>
                        <a:pt x="721" y="709"/>
                      </a:lnTo>
                      <a:lnTo>
                        <a:pt x="723" y="716"/>
                      </a:lnTo>
                      <a:lnTo>
                        <a:pt x="730" y="728"/>
                      </a:lnTo>
                      <a:lnTo>
                        <a:pt x="727" y="733"/>
                      </a:lnTo>
                      <a:lnTo>
                        <a:pt x="727" y="741"/>
                      </a:lnTo>
                      <a:lnTo>
                        <a:pt x="729" y="746"/>
                      </a:lnTo>
                      <a:lnTo>
                        <a:pt x="734" y="758"/>
                      </a:lnTo>
                      <a:lnTo>
                        <a:pt x="742" y="769"/>
                      </a:lnTo>
                      <a:lnTo>
                        <a:pt x="742" y="773"/>
                      </a:lnTo>
                      <a:lnTo>
                        <a:pt x="734" y="778"/>
                      </a:lnTo>
                      <a:lnTo>
                        <a:pt x="734" y="784"/>
                      </a:lnTo>
                      <a:lnTo>
                        <a:pt x="740" y="784"/>
                      </a:lnTo>
                      <a:lnTo>
                        <a:pt x="749" y="786"/>
                      </a:lnTo>
                      <a:lnTo>
                        <a:pt x="753" y="775"/>
                      </a:lnTo>
                      <a:lnTo>
                        <a:pt x="753" y="767"/>
                      </a:lnTo>
                      <a:lnTo>
                        <a:pt x="749" y="761"/>
                      </a:lnTo>
                      <a:lnTo>
                        <a:pt x="746" y="759"/>
                      </a:lnTo>
                      <a:lnTo>
                        <a:pt x="744" y="756"/>
                      </a:lnTo>
                      <a:lnTo>
                        <a:pt x="738" y="746"/>
                      </a:lnTo>
                      <a:lnTo>
                        <a:pt x="738" y="743"/>
                      </a:lnTo>
                      <a:lnTo>
                        <a:pt x="742" y="739"/>
                      </a:lnTo>
                      <a:lnTo>
                        <a:pt x="744" y="735"/>
                      </a:lnTo>
                      <a:lnTo>
                        <a:pt x="751" y="737"/>
                      </a:lnTo>
                      <a:lnTo>
                        <a:pt x="755" y="735"/>
                      </a:lnTo>
                      <a:lnTo>
                        <a:pt x="747" y="726"/>
                      </a:lnTo>
                      <a:lnTo>
                        <a:pt x="744" y="726"/>
                      </a:lnTo>
                      <a:lnTo>
                        <a:pt x="740" y="720"/>
                      </a:lnTo>
                      <a:lnTo>
                        <a:pt x="738" y="716"/>
                      </a:lnTo>
                      <a:lnTo>
                        <a:pt x="740" y="705"/>
                      </a:lnTo>
                      <a:lnTo>
                        <a:pt x="744" y="699"/>
                      </a:lnTo>
                      <a:lnTo>
                        <a:pt x="751" y="701"/>
                      </a:lnTo>
                      <a:lnTo>
                        <a:pt x="761" y="699"/>
                      </a:lnTo>
                      <a:lnTo>
                        <a:pt x="755" y="694"/>
                      </a:lnTo>
                      <a:lnTo>
                        <a:pt x="747" y="686"/>
                      </a:lnTo>
                      <a:lnTo>
                        <a:pt x="753" y="681"/>
                      </a:lnTo>
                      <a:lnTo>
                        <a:pt x="761" y="675"/>
                      </a:lnTo>
                      <a:lnTo>
                        <a:pt x="766" y="673"/>
                      </a:lnTo>
                      <a:lnTo>
                        <a:pt x="777" y="666"/>
                      </a:lnTo>
                      <a:lnTo>
                        <a:pt x="783" y="666"/>
                      </a:lnTo>
                      <a:lnTo>
                        <a:pt x="787" y="667"/>
                      </a:lnTo>
                      <a:lnTo>
                        <a:pt x="792" y="671"/>
                      </a:lnTo>
                      <a:lnTo>
                        <a:pt x="796" y="681"/>
                      </a:lnTo>
                      <a:lnTo>
                        <a:pt x="806" y="701"/>
                      </a:lnTo>
                      <a:lnTo>
                        <a:pt x="806" y="703"/>
                      </a:lnTo>
                      <a:lnTo>
                        <a:pt x="802" y="718"/>
                      </a:lnTo>
                      <a:lnTo>
                        <a:pt x="798" y="729"/>
                      </a:lnTo>
                      <a:lnTo>
                        <a:pt x="798" y="744"/>
                      </a:lnTo>
                      <a:lnTo>
                        <a:pt x="802" y="746"/>
                      </a:lnTo>
                      <a:lnTo>
                        <a:pt x="806" y="746"/>
                      </a:lnTo>
                      <a:lnTo>
                        <a:pt x="811" y="741"/>
                      </a:lnTo>
                      <a:lnTo>
                        <a:pt x="813" y="731"/>
                      </a:lnTo>
                      <a:lnTo>
                        <a:pt x="817" y="729"/>
                      </a:lnTo>
                      <a:lnTo>
                        <a:pt x="821" y="731"/>
                      </a:lnTo>
                      <a:lnTo>
                        <a:pt x="824" y="735"/>
                      </a:lnTo>
                      <a:lnTo>
                        <a:pt x="824" y="739"/>
                      </a:lnTo>
                      <a:lnTo>
                        <a:pt x="824" y="748"/>
                      </a:lnTo>
                      <a:lnTo>
                        <a:pt x="830" y="752"/>
                      </a:lnTo>
                      <a:lnTo>
                        <a:pt x="832" y="750"/>
                      </a:lnTo>
                      <a:lnTo>
                        <a:pt x="830" y="733"/>
                      </a:lnTo>
                      <a:lnTo>
                        <a:pt x="832" y="731"/>
                      </a:lnTo>
                      <a:lnTo>
                        <a:pt x="834" y="722"/>
                      </a:lnTo>
                      <a:lnTo>
                        <a:pt x="841" y="716"/>
                      </a:lnTo>
                      <a:lnTo>
                        <a:pt x="847" y="714"/>
                      </a:lnTo>
                      <a:lnTo>
                        <a:pt x="851" y="716"/>
                      </a:lnTo>
                      <a:lnTo>
                        <a:pt x="856" y="718"/>
                      </a:lnTo>
                      <a:lnTo>
                        <a:pt x="864" y="722"/>
                      </a:lnTo>
                      <a:lnTo>
                        <a:pt x="871" y="720"/>
                      </a:lnTo>
                      <a:lnTo>
                        <a:pt x="875" y="722"/>
                      </a:lnTo>
                      <a:lnTo>
                        <a:pt x="877" y="728"/>
                      </a:lnTo>
                      <a:lnTo>
                        <a:pt x="881" y="735"/>
                      </a:lnTo>
                      <a:lnTo>
                        <a:pt x="885" y="739"/>
                      </a:lnTo>
                      <a:lnTo>
                        <a:pt x="888" y="744"/>
                      </a:lnTo>
                      <a:lnTo>
                        <a:pt x="888" y="748"/>
                      </a:lnTo>
                      <a:lnTo>
                        <a:pt x="885" y="750"/>
                      </a:lnTo>
                      <a:lnTo>
                        <a:pt x="883" y="756"/>
                      </a:lnTo>
                      <a:lnTo>
                        <a:pt x="877" y="761"/>
                      </a:lnTo>
                      <a:lnTo>
                        <a:pt x="877" y="765"/>
                      </a:lnTo>
                      <a:lnTo>
                        <a:pt x="879" y="771"/>
                      </a:lnTo>
                      <a:lnTo>
                        <a:pt x="881" y="771"/>
                      </a:lnTo>
                      <a:lnTo>
                        <a:pt x="886" y="763"/>
                      </a:lnTo>
                      <a:lnTo>
                        <a:pt x="890" y="759"/>
                      </a:lnTo>
                      <a:lnTo>
                        <a:pt x="894" y="761"/>
                      </a:lnTo>
                      <a:lnTo>
                        <a:pt x="896" y="765"/>
                      </a:lnTo>
                      <a:lnTo>
                        <a:pt x="900" y="775"/>
                      </a:lnTo>
                      <a:lnTo>
                        <a:pt x="901" y="782"/>
                      </a:lnTo>
                      <a:lnTo>
                        <a:pt x="903" y="778"/>
                      </a:lnTo>
                      <a:lnTo>
                        <a:pt x="913" y="763"/>
                      </a:lnTo>
                      <a:lnTo>
                        <a:pt x="924" y="767"/>
                      </a:lnTo>
                      <a:lnTo>
                        <a:pt x="930" y="775"/>
                      </a:lnTo>
                      <a:lnTo>
                        <a:pt x="928" y="776"/>
                      </a:lnTo>
                      <a:lnTo>
                        <a:pt x="924" y="782"/>
                      </a:lnTo>
                      <a:lnTo>
                        <a:pt x="920" y="791"/>
                      </a:lnTo>
                      <a:lnTo>
                        <a:pt x="928" y="791"/>
                      </a:lnTo>
                      <a:lnTo>
                        <a:pt x="930" y="788"/>
                      </a:lnTo>
                      <a:lnTo>
                        <a:pt x="937" y="786"/>
                      </a:lnTo>
                      <a:lnTo>
                        <a:pt x="937" y="799"/>
                      </a:lnTo>
                      <a:lnTo>
                        <a:pt x="941" y="805"/>
                      </a:lnTo>
                      <a:lnTo>
                        <a:pt x="945" y="803"/>
                      </a:lnTo>
                      <a:lnTo>
                        <a:pt x="950" y="799"/>
                      </a:lnTo>
                      <a:lnTo>
                        <a:pt x="958" y="797"/>
                      </a:lnTo>
                      <a:lnTo>
                        <a:pt x="963" y="801"/>
                      </a:lnTo>
                      <a:lnTo>
                        <a:pt x="965" y="806"/>
                      </a:lnTo>
                      <a:lnTo>
                        <a:pt x="965" y="810"/>
                      </a:lnTo>
                      <a:lnTo>
                        <a:pt x="962" y="814"/>
                      </a:lnTo>
                      <a:lnTo>
                        <a:pt x="950" y="821"/>
                      </a:lnTo>
                      <a:lnTo>
                        <a:pt x="950" y="825"/>
                      </a:lnTo>
                      <a:lnTo>
                        <a:pt x="952" y="831"/>
                      </a:lnTo>
                      <a:lnTo>
                        <a:pt x="956" y="829"/>
                      </a:lnTo>
                      <a:lnTo>
                        <a:pt x="960" y="825"/>
                      </a:lnTo>
                      <a:lnTo>
                        <a:pt x="967" y="823"/>
                      </a:lnTo>
                      <a:lnTo>
                        <a:pt x="969" y="820"/>
                      </a:lnTo>
                      <a:lnTo>
                        <a:pt x="973" y="818"/>
                      </a:lnTo>
                      <a:lnTo>
                        <a:pt x="975" y="818"/>
                      </a:lnTo>
                      <a:lnTo>
                        <a:pt x="978" y="821"/>
                      </a:lnTo>
                      <a:lnTo>
                        <a:pt x="980" y="827"/>
                      </a:lnTo>
                      <a:lnTo>
                        <a:pt x="984" y="837"/>
                      </a:lnTo>
                      <a:lnTo>
                        <a:pt x="978" y="837"/>
                      </a:lnTo>
                      <a:lnTo>
                        <a:pt x="971" y="837"/>
                      </a:lnTo>
                      <a:lnTo>
                        <a:pt x="969" y="840"/>
                      </a:lnTo>
                      <a:lnTo>
                        <a:pt x="969" y="844"/>
                      </a:lnTo>
                      <a:lnTo>
                        <a:pt x="971" y="846"/>
                      </a:lnTo>
                      <a:lnTo>
                        <a:pt x="980" y="848"/>
                      </a:lnTo>
                      <a:lnTo>
                        <a:pt x="986" y="852"/>
                      </a:lnTo>
                      <a:lnTo>
                        <a:pt x="988" y="855"/>
                      </a:lnTo>
                      <a:lnTo>
                        <a:pt x="990" y="859"/>
                      </a:lnTo>
                      <a:lnTo>
                        <a:pt x="988" y="861"/>
                      </a:lnTo>
                      <a:lnTo>
                        <a:pt x="984" y="861"/>
                      </a:lnTo>
                      <a:lnTo>
                        <a:pt x="977" y="859"/>
                      </a:lnTo>
                      <a:lnTo>
                        <a:pt x="973" y="855"/>
                      </a:lnTo>
                      <a:lnTo>
                        <a:pt x="967" y="853"/>
                      </a:lnTo>
                      <a:lnTo>
                        <a:pt x="965" y="857"/>
                      </a:lnTo>
                      <a:lnTo>
                        <a:pt x="973" y="867"/>
                      </a:lnTo>
                      <a:lnTo>
                        <a:pt x="971" y="870"/>
                      </a:lnTo>
                      <a:lnTo>
                        <a:pt x="962" y="872"/>
                      </a:lnTo>
                      <a:lnTo>
                        <a:pt x="963" y="878"/>
                      </a:lnTo>
                      <a:lnTo>
                        <a:pt x="965" y="880"/>
                      </a:lnTo>
                      <a:lnTo>
                        <a:pt x="969" y="880"/>
                      </a:lnTo>
                      <a:lnTo>
                        <a:pt x="977" y="887"/>
                      </a:lnTo>
                      <a:lnTo>
                        <a:pt x="986" y="893"/>
                      </a:lnTo>
                      <a:lnTo>
                        <a:pt x="986" y="895"/>
                      </a:lnTo>
                      <a:lnTo>
                        <a:pt x="986" y="900"/>
                      </a:lnTo>
                      <a:lnTo>
                        <a:pt x="990" y="906"/>
                      </a:lnTo>
                      <a:lnTo>
                        <a:pt x="993" y="902"/>
                      </a:lnTo>
                      <a:lnTo>
                        <a:pt x="997" y="902"/>
                      </a:lnTo>
                      <a:lnTo>
                        <a:pt x="1005" y="908"/>
                      </a:lnTo>
                      <a:lnTo>
                        <a:pt x="1007" y="906"/>
                      </a:lnTo>
                      <a:lnTo>
                        <a:pt x="1010" y="904"/>
                      </a:lnTo>
                      <a:lnTo>
                        <a:pt x="1014" y="904"/>
                      </a:lnTo>
                      <a:lnTo>
                        <a:pt x="1020" y="912"/>
                      </a:lnTo>
                      <a:lnTo>
                        <a:pt x="1024" y="919"/>
                      </a:lnTo>
                      <a:lnTo>
                        <a:pt x="1025" y="923"/>
                      </a:lnTo>
                      <a:lnTo>
                        <a:pt x="1022" y="925"/>
                      </a:lnTo>
                      <a:lnTo>
                        <a:pt x="1018" y="927"/>
                      </a:lnTo>
                      <a:lnTo>
                        <a:pt x="1018" y="934"/>
                      </a:lnTo>
                      <a:lnTo>
                        <a:pt x="1022" y="934"/>
                      </a:lnTo>
                      <a:lnTo>
                        <a:pt x="1031" y="932"/>
                      </a:lnTo>
                      <a:lnTo>
                        <a:pt x="1033" y="930"/>
                      </a:lnTo>
                      <a:lnTo>
                        <a:pt x="1039" y="932"/>
                      </a:lnTo>
                      <a:lnTo>
                        <a:pt x="1037" y="940"/>
                      </a:lnTo>
                      <a:lnTo>
                        <a:pt x="1042" y="944"/>
                      </a:lnTo>
                      <a:lnTo>
                        <a:pt x="1044" y="944"/>
                      </a:lnTo>
                      <a:lnTo>
                        <a:pt x="1050" y="938"/>
                      </a:lnTo>
                      <a:lnTo>
                        <a:pt x="1055" y="942"/>
                      </a:lnTo>
                      <a:lnTo>
                        <a:pt x="1061" y="949"/>
                      </a:lnTo>
                      <a:lnTo>
                        <a:pt x="1063" y="951"/>
                      </a:lnTo>
                      <a:lnTo>
                        <a:pt x="1061" y="953"/>
                      </a:lnTo>
                      <a:lnTo>
                        <a:pt x="1059" y="955"/>
                      </a:lnTo>
                      <a:lnTo>
                        <a:pt x="1059" y="961"/>
                      </a:lnTo>
                      <a:lnTo>
                        <a:pt x="1054" y="961"/>
                      </a:lnTo>
                      <a:lnTo>
                        <a:pt x="1050" y="957"/>
                      </a:lnTo>
                      <a:lnTo>
                        <a:pt x="1048" y="957"/>
                      </a:lnTo>
                      <a:lnTo>
                        <a:pt x="1044" y="961"/>
                      </a:lnTo>
                      <a:lnTo>
                        <a:pt x="1050" y="966"/>
                      </a:lnTo>
                      <a:lnTo>
                        <a:pt x="1050" y="970"/>
                      </a:lnTo>
                      <a:lnTo>
                        <a:pt x="1052" y="974"/>
                      </a:lnTo>
                      <a:lnTo>
                        <a:pt x="1044" y="976"/>
                      </a:lnTo>
                      <a:lnTo>
                        <a:pt x="1042" y="979"/>
                      </a:lnTo>
                      <a:lnTo>
                        <a:pt x="1040" y="983"/>
                      </a:lnTo>
                      <a:lnTo>
                        <a:pt x="1039" y="983"/>
                      </a:lnTo>
                      <a:lnTo>
                        <a:pt x="1033" y="974"/>
                      </a:lnTo>
                      <a:lnTo>
                        <a:pt x="1031" y="991"/>
                      </a:lnTo>
                      <a:lnTo>
                        <a:pt x="1035" y="1002"/>
                      </a:lnTo>
                      <a:lnTo>
                        <a:pt x="1031" y="1004"/>
                      </a:lnTo>
                      <a:lnTo>
                        <a:pt x="1027" y="1000"/>
                      </a:lnTo>
                      <a:lnTo>
                        <a:pt x="1024" y="998"/>
                      </a:lnTo>
                      <a:lnTo>
                        <a:pt x="1022" y="994"/>
                      </a:lnTo>
                      <a:lnTo>
                        <a:pt x="1022" y="991"/>
                      </a:lnTo>
                      <a:lnTo>
                        <a:pt x="1020" y="987"/>
                      </a:lnTo>
                      <a:lnTo>
                        <a:pt x="1014" y="991"/>
                      </a:lnTo>
                      <a:lnTo>
                        <a:pt x="1010" y="983"/>
                      </a:lnTo>
                      <a:lnTo>
                        <a:pt x="1010" y="977"/>
                      </a:lnTo>
                      <a:lnTo>
                        <a:pt x="1012" y="974"/>
                      </a:lnTo>
                      <a:lnTo>
                        <a:pt x="1010" y="972"/>
                      </a:lnTo>
                      <a:lnTo>
                        <a:pt x="1009" y="970"/>
                      </a:lnTo>
                      <a:lnTo>
                        <a:pt x="1003" y="970"/>
                      </a:lnTo>
                      <a:lnTo>
                        <a:pt x="999" y="964"/>
                      </a:lnTo>
                      <a:lnTo>
                        <a:pt x="992" y="957"/>
                      </a:lnTo>
                      <a:lnTo>
                        <a:pt x="986" y="951"/>
                      </a:lnTo>
                      <a:lnTo>
                        <a:pt x="982" y="951"/>
                      </a:lnTo>
                      <a:lnTo>
                        <a:pt x="978" y="955"/>
                      </a:lnTo>
                      <a:lnTo>
                        <a:pt x="975" y="955"/>
                      </a:lnTo>
                      <a:lnTo>
                        <a:pt x="975" y="959"/>
                      </a:lnTo>
                      <a:lnTo>
                        <a:pt x="977" y="962"/>
                      </a:lnTo>
                      <a:lnTo>
                        <a:pt x="984" y="972"/>
                      </a:lnTo>
                      <a:lnTo>
                        <a:pt x="982" y="974"/>
                      </a:lnTo>
                      <a:lnTo>
                        <a:pt x="977" y="974"/>
                      </a:lnTo>
                      <a:lnTo>
                        <a:pt x="975" y="970"/>
                      </a:lnTo>
                      <a:lnTo>
                        <a:pt x="971" y="964"/>
                      </a:lnTo>
                      <a:lnTo>
                        <a:pt x="967" y="962"/>
                      </a:lnTo>
                      <a:lnTo>
                        <a:pt x="969" y="970"/>
                      </a:lnTo>
                      <a:lnTo>
                        <a:pt x="975" y="983"/>
                      </a:lnTo>
                      <a:lnTo>
                        <a:pt x="978" y="983"/>
                      </a:lnTo>
                      <a:lnTo>
                        <a:pt x="980" y="985"/>
                      </a:lnTo>
                      <a:lnTo>
                        <a:pt x="984" y="992"/>
                      </a:lnTo>
                      <a:lnTo>
                        <a:pt x="988" y="1004"/>
                      </a:lnTo>
                      <a:lnTo>
                        <a:pt x="992" y="1011"/>
                      </a:lnTo>
                      <a:lnTo>
                        <a:pt x="995" y="1006"/>
                      </a:lnTo>
                      <a:lnTo>
                        <a:pt x="995" y="1007"/>
                      </a:lnTo>
                      <a:lnTo>
                        <a:pt x="999" y="1013"/>
                      </a:lnTo>
                      <a:lnTo>
                        <a:pt x="1003" y="1017"/>
                      </a:lnTo>
                      <a:lnTo>
                        <a:pt x="1012" y="1023"/>
                      </a:lnTo>
                      <a:lnTo>
                        <a:pt x="1009" y="1023"/>
                      </a:lnTo>
                      <a:lnTo>
                        <a:pt x="1007" y="1026"/>
                      </a:lnTo>
                      <a:lnTo>
                        <a:pt x="1009" y="1028"/>
                      </a:lnTo>
                      <a:lnTo>
                        <a:pt x="1012" y="1032"/>
                      </a:lnTo>
                      <a:lnTo>
                        <a:pt x="1018" y="1039"/>
                      </a:lnTo>
                      <a:lnTo>
                        <a:pt x="1020" y="1041"/>
                      </a:lnTo>
                      <a:lnTo>
                        <a:pt x="1020" y="1051"/>
                      </a:lnTo>
                      <a:lnTo>
                        <a:pt x="1020" y="1056"/>
                      </a:lnTo>
                      <a:lnTo>
                        <a:pt x="1012" y="1041"/>
                      </a:lnTo>
                      <a:lnTo>
                        <a:pt x="1009" y="1038"/>
                      </a:lnTo>
                      <a:lnTo>
                        <a:pt x="1009" y="1041"/>
                      </a:lnTo>
                      <a:lnTo>
                        <a:pt x="1009" y="1045"/>
                      </a:lnTo>
                      <a:lnTo>
                        <a:pt x="1016" y="1062"/>
                      </a:lnTo>
                      <a:lnTo>
                        <a:pt x="1016" y="1066"/>
                      </a:lnTo>
                      <a:lnTo>
                        <a:pt x="1010" y="1064"/>
                      </a:lnTo>
                      <a:lnTo>
                        <a:pt x="1010" y="1068"/>
                      </a:lnTo>
                      <a:lnTo>
                        <a:pt x="1012" y="1073"/>
                      </a:lnTo>
                      <a:lnTo>
                        <a:pt x="1016" y="1079"/>
                      </a:lnTo>
                      <a:lnTo>
                        <a:pt x="1012" y="1077"/>
                      </a:lnTo>
                      <a:lnTo>
                        <a:pt x="1009" y="1073"/>
                      </a:lnTo>
                      <a:lnTo>
                        <a:pt x="1003" y="1064"/>
                      </a:lnTo>
                      <a:lnTo>
                        <a:pt x="997" y="1064"/>
                      </a:lnTo>
                      <a:lnTo>
                        <a:pt x="992" y="1062"/>
                      </a:lnTo>
                      <a:lnTo>
                        <a:pt x="984" y="1053"/>
                      </a:lnTo>
                      <a:lnTo>
                        <a:pt x="982" y="1049"/>
                      </a:lnTo>
                      <a:lnTo>
                        <a:pt x="975" y="1039"/>
                      </a:lnTo>
                      <a:lnTo>
                        <a:pt x="977" y="1051"/>
                      </a:lnTo>
                      <a:lnTo>
                        <a:pt x="969" y="1045"/>
                      </a:lnTo>
                      <a:lnTo>
                        <a:pt x="965" y="1043"/>
                      </a:lnTo>
                      <a:lnTo>
                        <a:pt x="960" y="1041"/>
                      </a:lnTo>
                      <a:lnTo>
                        <a:pt x="962" y="1045"/>
                      </a:lnTo>
                      <a:lnTo>
                        <a:pt x="965" y="1054"/>
                      </a:lnTo>
                      <a:lnTo>
                        <a:pt x="971" y="1060"/>
                      </a:lnTo>
                      <a:lnTo>
                        <a:pt x="982" y="1068"/>
                      </a:lnTo>
                      <a:lnTo>
                        <a:pt x="990" y="1077"/>
                      </a:lnTo>
                      <a:lnTo>
                        <a:pt x="993" y="1085"/>
                      </a:lnTo>
                      <a:lnTo>
                        <a:pt x="997" y="1090"/>
                      </a:lnTo>
                      <a:lnTo>
                        <a:pt x="999" y="1100"/>
                      </a:lnTo>
                      <a:lnTo>
                        <a:pt x="988" y="1094"/>
                      </a:lnTo>
                      <a:lnTo>
                        <a:pt x="980" y="1090"/>
                      </a:lnTo>
                      <a:lnTo>
                        <a:pt x="973" y="1086"/>
                      </a:lnTo>
                      <a:lnTo>
                        <a:pt x="963" y="1085"/>
                      </a:lnTo>
                      <a:lnTo>
                        <a:pt x="956" y="1081"/>
                      </a:lnTo>
                      <a:lnTo>
                        <a:pt x="952" y="1073"/>
                      </a:lnTo>
                      <a:lnTo>
                        <a:pt x="945" y="1071"/>
                      </a:lnTo>
                      <a:lnTo>
                        <a:pt x="941" y="1068"/>
                      </a:lnTo>
                      <a:lnTo>
                        <a:pt x="937" y="1066"/>
                      </a:lnTo>
                      <a:lnTo>
                        <a:pt x="937" y="1068"/>
                      </a:lnTo>
                      <a:close/>
                      <a:moveTo>
                        <a:pt x="563" y="775"/>
                      </a:moveTo>
                      <a:lnTo>
                        <a:pt x="560" y="773"/>
                      </a:lnTo>
                      <a:lnTo>
                        <a:pt x="554" y="761"/>
                      </a:lnTo>
                      <a:lnTo>
                        <a:pt x="548" y="750"/>
                      </a:lnTo>
                      <a:lnTo>
                        <a:pt x="543" y="741"/>
                      </a:lnTo>
                      <a:lnTo>
                        <a:pt x="537" y="737"/>
                      </a:lnTo>
                      <a:lnTo>
                        <a:pt x="528" y="733"/>
                      </a:lnTo>
                      <a:lnTo>
                        <a:pt x="524" y="731"/>
                      </a:lnTo>
                      <a:lnTo>
                        <a:pt x="511" y="709"/>
                      </a:lnTo>
                      <a:lnTo>
                        <a:pt x="516" y="696"/>
                      </a:lnTo>
                      <a:lnTo>
                        <a:pt x="520" y="699"/>
                      </a:lnTo>
                      <a:lnTo>
                        <a:pt x="526" y="709"/>
                      </a:lnTo>
                      <a:lnTo>
                        <a:pt x="533" y="713"/>
                      </a:lnTo>
                      <a:lnTo>
                        <a:pt x="535" y="714"/>
                      </a:lnTo>
                      <a:lnTo>
                        <a:pt x="539" y="709"/>
                      </a:lnTo>
                      <a:lnTo>
                        <a:pt x="545" y="696"/>
                      </a:lnTo>
                      <a:lnTo>
                        <a:pt x="546" y="696"/>
                      </a:lnTo>
                      <a:lnTo>
                        <a:pt x="546" y="690"/>
                      </a:lnTo>
                      <a:lnTo>
                        <a:pt x="541" y="679"/>
                      </a:lnTo>
                      <a:lnTo>
                        <a:pt x="533" y="669"/>
                      </a:lnTo>
                      <a:lnTo>
                        <a:pt x="533" y="664"/>
                      </a:lnTo>
                      <a:lnTo>
                        <a:pt x="533" y="662"/>
                      </a:lnTo>
                      <a:lnTo>
                        <a:pt x="545" y="664"/>
                      </a:lnTo>
                      <a:lnTo>
                        <a:pt x="548" y="660"/>
                      </a:lnTo>
                      <a:lnTo>
                        <a:pt x="550" y="660"/>
                      </a:lnTo>
                      <a:lnTo>
                        <a:pt x="556" y="667"/>
                      </a:lnTo>
                      <a:lnTo>
                        <a:pt x="560" y="669"/>
                      </a:lnTo>
                      <a:lnTo>
                        <a:pt x="563" y="667"/>
                      </a:lnTo>
                      <a:lnTo>
                        <a:pt x="565" y="662"/>
                      </a:lnTo>
                      <a:lnTo>
                        <a:pt x="573" y="660"/>
                      </a:lnTo>
                      <a:lnTo>
                        <a:pt x="582" y="660"/>
                      </a:lnTo>
                      <a:lnTo>
                        <a:pt x="588" y="666"/>
                      </a:lnTo>
                      <a:lnTo>
                        <a:pt x="586" y="671"/>
                      </a:lnTo>
                      <a:lnTo>
                        <a:pt x="582" y="675"/>
                      </a:lnTo>
                      <a:lnTo>
                        <a:pt x="580" y="681"/>
                      </a:lnTo>
                      <a:lnTo>
                        <a:pt x="571" y="690"/>
                      </a:lnTo>
                      <a:lnTo>
                        <a:pt x="569" y="692"/>
                      </a:lnTo>
                      <a:lnTo>
                        <a:pt x="567" y="696"/>
                      </a:lnTo>
                      <a:lnTo>
                        <a:pt x="569" y="701"/>
                      </a:lnTo>
                      <a:lnTo>
                        <a:pt x="573" y="703"/>
                      </a:lnTo>
                      <a:lnTo>
                        <a:pt x="576" y="701"/>
                      </a:lnTo>
                      <a:lnTo>
                        <a:pt x="582" y="705"/>
                      </a:lnTo>
                      <a:lnTo>
                        <a:pt x="588" y="711"/>
                      </a:lnTo>
                      <a:lnTo>
                        <a:pt x="590" y="711"/>
                      </a:lnTo>
                      <a:lnTo>
                        <a:pt x="593" y="716"/>
                      </a:lnTo>
                      <a:lnTo>
                        <a:pt x="595" y="726"/>
                      </a:lnTo>
                      <a:lnTo>
                        <a:pt x="591" y="731"/>
                      </a:lnTo>
                      <a:lnTo>
                        <a:pt x="590" y="739"/>
                      </a:lnTo>
                      <a:lnTo>
                        <a:pt x="588" y="752"/>
                      </a:lnTo>
                      <a:lnTo>
                        <a:pt x="586" y="759"/>
                      </a:lnTo>
                      <a:lnTo>
                        <a:pt x="582" y="761"/>
                      </a:lnTo>
                      <a:lnTo>
                        <a:pt x="578" y="761"/>
                      </a:lnTo>
                      <a:lnTo>
                        <a:pt x="575" y="759"/>
                      </a:lnTo>
                      <a:lnTo>
                        <a:pt x="571" y="754"/>
                      </a:lnTo>
                      <a:lnTo>
                        <a:pt x="567" y="752"/>
                      </a:lnTo>
                      <a:lnTo>
                        <a:pt x="567" y="756"/>
                      </a:lnTo>
                      <a:lnTo>
                        <a:pt x="573" y="765"/>
                      </a:lnTo>
                      <a:lnTo>
                        <a:pt x="567" y="773"/>
                      </a:lnTo>
                      <a:lnTo>
                        <a:pt x="563" y="775"/>
                      </a:lnTo>
                      <a:close/>
                      <a:moveTo>
                        <a:pt x="620" y="739"/>
                      </a:moveTo>
                      <a:lnTo>
                        <a:pt x="612" y="735"/>
                      </a:lnTo>
                      <a:lnTo>
                        <a:pt x="610" y="724"/>
                      </a:lnTo>
                      <a:lnTo>
                        <a:pt x="605" y="707"/>
                      </a:lnTo>
                      <a:lnTo>
                        <a:pt x="605" y="696"/>
                      </a:lnTo>
                      <a:lnTo>
                        <a:pt x="605" y="688"/>
                      </a:lnTo>
                      <a:lnTo>
                        <a:pt x="607" y="673"/>
                      </a:lnTo>
                      <a:lnTo>
                        <a:pt x="608" y="667"/>
                      </a:lnTo>
                      <a:lnTo>
                        <a:pt x="616" y="667"/>
                      </a:lnTo>
                      <a:lnTo>
                        <a:pt x="616" y="664"/>
                      </a:lnTo>
                      <a:lnTo>
                        <a:pt x="612" y="658"/>
                      </a:lnTo>
                      <a:lnTo>
                        <a:pt x="612" y="652"/>
                      </a:lnTo>
                      <a:lnTo>
                        <a:pt x="614" y="651"/>
                      </a:lnTo>
                      <a:lnTo>
                        <a:pt x="614" y="649"/>
                      </a:lnTo>
                      <a:lnTo>
                        <a:pt x="627" y="647"/>
                      </a:lnTo>
                      <a:lnTo>
                        <a:pt x="635" y="649"/>
                      </a:lnTo>
                      <a:lnTo>
                        <a:pt x="644" y="654"/>
                      </a:lnTo>
                      <a:lnTo>
                        <a:pt x="652" y="656"/>
                      </a:lnTo>
                      <a:lnTo>
                        <a:pt x="659" y="652"/>
                      </a:lnTo>
                      <a:lnTo>
                        <a:pt x="665" y="652"/>
                      </a:lnTo>
                      <a:lnTo>
                        <a:pt x="670" y="656"/>
                      </a:lnTo>
                      <a:lnTo>
                        <a:pt x="674" y="660"/>
                      </a:lnTo>
                      <a:lnTo>
                        <a:pt x="674" y="662"/>
                      </a:lnTo>
                      <a:lnTo>
                        <a:pt x="672" y="666"/>
                      </a:lnTo>
                      <a:lnTo>
                        <a:pt x="667" y="675"/>
                      </a:lnTo>
                      <a:lnTo>
                        <a:pt x="661" y="690"/>
                      </a:lnTo>
                      <a:lnTo>
                        <a:pt x="653" y="709"/>
                      </a:lnTo>
                      <a:lnTo>
                        <a:pt x="644" y="711"/>
                      </a:lnTo>
                      <a:lnTo>
                        <a:pt x="631" y="709"/>
                      </a:lnTo>
                      <a:lnTo>
                        <a:pt x="623" y="709"/>
                      </a:lnTo>
                      <a:lnTo>
                        <a:pt x="631" y="724"/>
                      </a:lnTo>
                      <a:lnTo>
                        <a:pt x="629" y="729"/>
                      </a:lnTo>
                      <a:lnTo>
                        <a:pt x="625" y="737"/>
                      </a:lnTo>
                      <a:lnTo>
                        <a:pt x="620" y="739"/>
                      </a:lnTo>
                      <a:close/>
                      <a:moveTo>
                        <a:pt x="246" y="782"/>
                      </a:moveTo>
                      <a:lnTo>
                        <a:pt x="240" y="782"/>
                      </a:lnTo>
                      <a:lnTo>
                        <a:pt x="235" y="780"/>
                      </a:lnTo>
                      <a:lnTo>
                        <a:pt x="233" y="773"/>
                      </a:lnTo>
                      <a:lnTo>
                        <a:pt x="229" y="763"/>
                      </a:lnTo>
                      <a:lnTo>
                        <a:pt x="225" y="758"/>
                      </a:lnTo>
                      <a:lnTo>
                        <a:pt x="220" y="752"/>
                      </a:lnTo>
                      <a:lnTo>
                        <a:pt x="210" y="750"/>
                      </a:lnTo>
                      <a:lnTo>
                        <a:pt x="204" y="746"/>
                      </a:lnTo>
                      <a:lnTo>
                        <a:pt x="203" y="743"/>
                      </a:lnTo>
                      <a:lnTo>
                        <a:pt x="201" y="741"/>
                      </a:lnTo>
                      <a:lnTo>
                        <a:pt x="204" y="739"/>
                      </a:lnTo>
                      <a:lnTo>
                        <a:pt x="208" y="731"/>
                      </a:lnTo>
                      <a:lnTo>
                        <a:pt x="212" y="728"/>
                      </a:lnTo>
                      <a:lnTo>
                        <a:pt x="212" y="720"/>
                      </a:lnTo>
                      <a:lnTo>
                        <a:pt x="208" y="703"/>
                      </a:lnTo>
                      <a:lnTo>
                        <a:pt x="212" y="703"/>
                      </a:lnTo>
                      <a:lnTo>
                        <a:pt x="216" y="699"/>
                      </a:lnTo>
                      <a:lnTo>
                        <a:pt x="218" y="692"/>
                      </a:lnTo>
                      <a:lnTo>
                        <a:pt x="223" y="681"/>
                      </a:lnTo>
                      <a:lnTo>
                        <a:pt x="227" y="669"/>
                      </a:lnTo>
                      <a:lnTo>
                        <a:pt x="225" y="662"/>
                      </a:lnTo>
                      <a:lnTo>
                        <a:pt x="225" y="658"/>
                      </a:lnTo>
                      <a:lnTo>
                        <a:pt x="218" y="643"/>
                      </a:lnTo>
                      <a:lnTo>
                        <a:pt x="214" y="634"/>
                      </a:lnTo>
                      <a:lnTo>
                        <a:pt x="220" y="634"/>
                      </a:lnTo>
                      <a:lnTo>
                        <a:pt x="225" y="632"/>
                      </a:lnTo>
                      <a:lnTo>
                        <a:pt x="233" y="634"/>
                      </a:lnTo>
                      <a:lnTo>
                        <a:pt x="240" y="634"/>
                      </a:lnTo>
                      <a:lnTo>
                        <a:pt x="248" y="632"/>
                      </a:lnTo>
                      <a:lnTo>
                        <a:pt x="255" y="628"/>
                      </a:lnTo>
                      <a:lnTo>
                        <a:pt x="263" y="626"/>
                      </a:lnTo>
                      <a:lnTo>
                        <a:pt x="266" y="630"/>
                      </a:lnTo>
                      <a:lnTo>
                        <a:pt x="285" y="647"/>
                      </a:lnTo>
                      <a:lnTo>
                        <a:pt x="291" y="649"/>
                      </a:lnTo>
                      <a:lnTo>
                        <a:pt x="297" y="649"/>
                      </a:lnTo>
                      <a:lnTo>
                        <a:pt x="304" y="645"/>
                      </a:lnTo>
                      <a:lnTo>
                        <a:pt x="312" y="645"/>
                      </a:lnTo>
                      <a:lnTo>
                        <a:pt x="315" y="647"/>
                      </a:lnTo>
                      <a:lnTo>
                        <a:pt x="323" y="656"/>
                      </a:lnTo>
                      <a:lnTo>
                        <a:pt x="338" y="673"/>
                      </a:lnTo>
                      <a:lnTo>
                        <a:pt x="336" y="677"/>
                      </a:lnTo>
                      <a:lnTo>
                        <a:pt x="334" y="677"/>
                      </a:lnTo>
                      <a:lnTo>
                        <a:pt x="332" y="679"/>
                      </a:lnTo>
                      <a:lnTo>
                        <a:pt x="323" y="684"/>
                      </a:lnTo>
                      <a:lnTo>
                        <a:pt x="315" y="688"/>
                      </a:lnTo>
                      <a:lnTo>
                        <a:pt x="306" y="697"/>
                      </a:lnTo>
                      <a:lnTo>
                        <a:pt x="298" y="703"/>
                      </a:lnTo>
                      <a:lnTo>
                        <a:pt x="289" y="718"/>
                      </a:lnTo>
                      <a:lnTo>
                        <a:pt x="283" y="729"/>
                      </a:lnTo>
                      <a:lnTo>
                        <a:pt x="280" y="731"/>
                      </a:lnTo>
                      <a:lnTo>
                        <a:pt x="274" y="733"/>
                      </a:lnTo>
                      <a:lnTo>
                        <a:pt x="274" y="752"/>
                      </a:lnTo>
                      <a:lnTo>
                        <a:pt x="272" y="761"/>
                      </a:lnTo>
                      <a:lnTo>
                        <a:pt x="268" y="767"/>
                      </a:lnTo>
                      <a:lnTo>
                        <a:pt x="261" y="769"/>
                      </a:lnTo>
                      <a:lnTo>
                        <a:pt x="255" y="767"/>
                      </a:lnTo>
                      <a:lnTo>
                        <a:pt x="251" y="776"/>
                      </a:lnTo>
                      <a:lnTo>
                        <a:pt x="246" y="782"/>
                      </a:lnTo>
                      <a:close/>
                      <a:moveTo>
                        <a:pt x="676" y="536"/>
                      </a:moveTo>
                      <a:lnTo>
                        <a:pt x="670" y="538"/>
                      </a:lnTo>
                      <a:lnTo>
                        <a:pt x="667" y="542"/>
                      </a:lnTo>
                      <a:lnTo>
                        <a:pt x="665" y="555"/>
                      </a:lnTo>
                      <a:lnTo>
                        <a:pt x="670" y="555"/>
                      </a:lnTo>
                      <a:lnTo>
                        <a:pt x="676" y="555"/>
                      </a:lnTo>
                      <a:lnTo>
                        <a:pt x="682" y="557"/>
                      </a:lnTo>
                      <a:lnTo>
                        <a:pt x="685" y="560"/>
                      </a:lnTo>
                      <a:lnTo>
                        <a:pt x="687" y="572"/>
                      </a:lnTo>
                      <a:lnTo>
                        <a:pt x="693" y="581"/>
                      </a:lnTo>
                      <a:lnTo>
                        <a:pt x="697" y="583"/>
                      </a:lnTo>
                      <a:lnTo>
                        <a:pt x="697" y="581"/>
                      </a:lnTo>
                      <a:lnTo>
                        <a:pt x="697" y="573"/>
                      </a:lnTo>
                      <a:lnTo>
                        <a:pt x="699" y="573"/>
                      </a:lnTo>
                      <a:lnTo>
                        <a:pt x="706" y="573"/>
                      </a:lnTo>
                      <a:lnTo>
                        <a:pt x="712" y="568"/>
                      </a:lnTo>
                      <a:lnTo>
                        <a:pt x="715" y="572"/>
                      </a:lnTo>
                      <a:lnTo>
                        <a:pt x="721" y="577"/>
                      </a:lnTo>
                      <a:lnTo>
                        <a:pt x="725" y="583"/>
                      </a:lnTo>
                      <a:lnTo>
                        <a:pt x="730" y="585"/>
                      </a:lnTo>
                      <a:lnTo>
                        <a:pt x="734" y="573"/>
                      </a:lnTo>
                      <a:lnTo>
                        <a:pt x="744" y="566"/>
                      </a:lnTo>
                      <a:lnTo>
                        <a:pt x="753" y="564"/>
                      </a:lnTo>
                      <a:lnTo>
                        <a:pt x="764" y="558"/>
                      </a:lnTo>
                      <a:lnTo>
                        <a:pt x="774" y="558"/>
                      </a:lnTo>
                      <a:lnTo>
                        <a:pt x="791" y="558"/>
                      </a:lnTo>
                      <a:lnTo>
                        <a:pt x="792" y="560"/>
                      </a:lnTo>
                      <a:lnTo>
                        <a:pt x="796" y="568"/>
                      </a:lnTo>
                      <a:lnTo>
                        <a:pt x="802" y="573"/>
                      </a:lnTo>
                      <a:lnTo>
                        <a:pt x="811" y="577"/>
                      </a:lnTo>
                      <a:lnTo>
                        <a:pt x="815" y="581"/>
                      </a:lnTo>
                      <a:lnTo>
                        <a:pt x="819" y="585"/>
                      </a:lnTo>
                      <a:lnTo>
                        <a:pt x="819" y="590"/>
                      </a:lnTo>
                      <a:lnTo>
                        <a:pt x="817" y="594"/>
                      </a:lnTo>
                      <a:lnTo>
                        <a:pt x="806" y="604"/>
                      </a:lnTo>
                      <a:lnTo>
                        <a:pt x="806" y="609"/>
                      </a:lnTo>
                      <a:lnTo>
                        <a:pt x="808" y="624"/>
                      </a:lnTo>
                      <a:lnTo>
                        <a:pt x="792" y="626"/>
                      </a:lnTo>
                      <a:lnTo>
                        <a:pt x="789" y="628"/>
                      </a:lnTo>
                      <a:lnTo>
                        <a:pt x="785" y="630"/>
                      </a:lnTo>
                      <a:lnTo>
                        <a:pt x="781" y="628"/>
                      </a:lnTo>
                      <a:lnTo>
                        <a:pt x="776" y="624"/>
                      </a:lnTo>
                      <a:lnTo>
                        <a:pt x="774" y="622"/>
                      </a:lnTo>
                      <a:lnTo>
                        <a:pt x="772" y="607"/>
                      </a:lnTo>
                      <a:lnTo>
                        <a:pt x="766" y="602"/>
                      </a:lnTo>
                      <a:lnTo>
                        <a:pt x="764" y="604"/>
                      </a:lnTo>
                      <a:lnTo>
                        <a:pt x="764" y="620"/>
                      </a:lnTo>
                      <a:lnTo>
                        <a:pt x="762" y="624"/>
                      </a:lnTo>
                      <a:lnTo>
                        <a:pt x="757" y="622"/>
                      </a:lnTo>
                      <a:lnTo>
                        <a:pt x="751" y="624"/>
                      </a:lnTo>
                      <a:lnTo>
                        <a:pt x="747" y="624"/>
                      </a:lnTo>
                      <a:lnTo>
                        <a:pt x="744" y="624"/>
                      </a:lnTo>
                      <a:lnTo>
                        <a:pt x="736" y="620"/>
                      </a:lnTo>
                      <a:lnTo>
                        <a:pt x="732" y="615"/>
                      </a:lnTo>
                      <a:lnTo>
                        <a:pt x="730" y="615"/>
                      </a:lnTo>
                      <a:lnTo>
                        <a:pt x="729" y="624"/>
                      </a:lnTo>
                      <a:lnTo>
                        <a:pt x="717" y="628"/>
                      </a:lnTo>
                      <a:lnTo>
                        <a:pt x="714" y="630"/>
                      </a:lnTo>
                      <a:lnTo>
                        <a:pt x="704" y="628"/>
                      </a:lnTo>
                      <a:lnTo>
                        <a:pt x="702" y="622"/>
                      </a:lnTo>
                      <a:lnTo>
                        <a:pt x="700" y="605"/>
                      </a:lnTo>
                      <a:lnTo>
                        <a:pt x="693" y="609"/>
                      </a:lnTo>
                      <a:lnTo>
                        <a:pt x="691" y="613"/>
                      </a:lnTo>
                      <a:lnTo>
                        <a:pt x="689" y="620"/>
                      </a:lnTo>
                      <a:lnTo>
                        <a:pt x="684" y="626"/>
                      </a:lnTo>
                      <a:lnTo>
                        <a:pt x="678" y="624"/>
                      </a:lnTo>
                      <a:lnTo>
                        <a:pt x="676" y="624"/>
                      </a:lnTo>
                      <a:lnTo>
                        <a:pt x="672" y="620"/>
                      </a:lnTo>
                      <a:lnTo>
                        <a:pt x="665" y="607"/>
                      </a:lnTo>
                      <a:lnTo>
                        <a:pt x="661" y="619"/>
                      </a:lnTo>
                      <a:lnTo>
                        <a:pt x="655" y="617"/>
                      </a:lnTo>
                      <a:lnTo>
                        <a:pt x="650" y="600"/>
                      </a:lnTo>
                      <a:lnTo>
                        <a:pt x="648" y="583"/>
                      </a:lnTo>
                      <a:lnTo>
                        <a:pt x="652" y="572"/>
                      </a:lnTo>
                      <a:lnTo>
                        <a:pt x="652" y="562"/>
                      </a:lnTo>
                      <a:lnTo>
                        <a:pt x="650" y="555"/>
                      </a:lnTo>
                      <a:lnTo>
                        <a:pt x="642" y="540"/>
                      </a:lnTo>
                      <a:lnTo>
                        <a:pt x="638" y="532"/>
                      </a:lnTo>
                      <a:lnTo>
                        <a:pt x="638" y="523"/>
                      </a:lnTo>
                      <a:lnTo>
                        <a:pt x="642" y="519"/>
                      </a:lnTo>
                      <a:lnTo>
                        <a:pt x="650" y="517"/>
                      </a:lnTo>
                      <a:lnTo>
                        <a:pt x="665" y="517"/>
                      </a:lnTo>
                      <a:lnTo>
                        <a:pt x="668" y="519"/>
                      </a:lnTo>
                      <a:lnTo>
                        <a:pt x="676" y="527"/>
                      </a:lnTo>
                      <a:lnTo>
                        <a:pt x="682" y="532"/>
                      </a:lnTo>
                      <a:lnTo>
                        <a:pt x="678" y="536"/>
                      </a:lnTo>
                      <a:lnTo>
                        <a:pt x="676" y="536"/>
                      </a:lnTo>
                      <a:close/>
                      <a:moveTo>
                        <a:pt x="546" y="602"/>
                      </a:moveTo>
                      <a:lnTo>
                        <a:pt x="541" y="596"/>
                      </a:lnTo>
                      <a:lnTo>
                        <a:pt x="541" y="589"/>
                      </a:lnTo>
                      <a:lnTo>
                        <a:pt x="545" y="579"/>
                      </a:lnTo>
                      <a:lnTo>
                        <a:pt x="546" y="577"/>
                      </a:lnTo>
                      <a:lnTo>
                        <a:pt x="548" y="573"/>
                      </a:lnTo>
                      <a:lnTo>
                        <a:pt x="545" y="566"/>
                      </a:lnTo>
                      <a:lnTo>
                        <a:pt x="539" y="564"/>
                      </a:lnTo>
                      <a:lnTo>
                        <a:pt x="526" y="570"/>
                      </a:lnTo>
                      <a:lnTo>
                        <a:pt x="520" y="572"/>
                      </a:lnTo>
                      <a:lnTo>
                        <a:pt x="518" y="572"/>
                      </a:lnTo>
                      <a:lnTo>
                        <a:pt x="513" y="564"/>
                      </a:lnTo>
                      <a:lnTo>
                        <a:pt x="513" y="557"/>
                      </a:lnTo>
                      <a:lnTo>
                        <a:pt x="516" y="557"/>
                      </a:lnTo>
                      <a:lnTo>
                        <a:pt x="520" y="551"/>
                      </a:lnTo>
                      <a:lnTo>
                        <a:pt x="524" y="549"/>
                      </a:lnTo>
                      <a:lnTo>
                        <a:pt x="522" y="534"/>
                      </a:lnTo>
                      <a:lnTo>
                        <a:pt x="522" y="528"/>
                      </a:lnTo>
                      <a:lnTo>
                        <a:pt x="524" y="521"/>
                      </a:lnTo>
                      <a:lnTo>
                        <a:pt x="526" y="523"/>
                      </a:lnTo>
                      <a:lnTo>
                        <a:pt x="531" y="528"/>
                      </a:lnTo>
                      <a:lnTo>
                        <a:pt x="543" y="547"/>
                      </a:lnTo>
                      <a:lnTo>
                        <a:pt x="545" y="551"/>
                      </a:lnTo>
                      <a:lnTo>
                        <a:pt x="548" y="549"/>
                      </a:lnTo>
                      <a:lnTo>
                        <a:pt x="548" y="543"/>
                      </a:lnTo>
                      <a:lnTo>
                        <a:pt x="541" y="530"/>
                      </a:lnTo>
                      <a:lnTo>
                        <a:pt x="539" y="527"/>
                      </a:lnTo>
                      <a:lnTo>
                        <a:pt x="537" y="519"/>
                      </a:lnTo>
                      <a:lnTo>
                        <a:pt x="539" y="515"/>
                      </a:lnTo>
                      <a:lnTo>
                        <a:pt x="545" y="513"/>
                      </a:lnTo>
                      <a:lnTo>
                        <a:pt x="550" y="517"/>
                      </a:lnTo>
                      <a:lnTo>
                        <a:pt x="556" y="525"/>
                      </a:lnTo>
                      <a:lnTo>
                        <a:pt x="560" y="528"/>
                      </a:lnTo>
                      <a:lnTo>
                        <a:pt x="561" y="528"/>
                      </a:lnTo>
                      <a:lnTo>
                        <a:pt x="561" y="517"/>
                      </a:lnTo>
                      <a:lnTo>
                        <a:pt x="565" y="513"/>
                      </a:lnTo>
                      <a:lnTo>
                        <a:pt x="569" y="517"/>
                      </a:lnTo>
                      <a:lnTo>
                        <a:pt x="573" y="521"/>
                      </a:lnTo>
                      <a:lnTo>
                        <a:pt x="575" y="527"/>
                      </a:lnTo>
                      <a:lnTo>
                        <a:pt x="578" y="545"/>
                      </a:lnTo>
                      <a:lnTo>
                        <a:pt x="576" y="560"/>
                      </a:lnTo>
                      <a:lnTo>
                        <a:pt x="576" y="566"/>
                      </a:lnTo>
                      <a:lnTo>
                        <a:pt x="571" y="573"/>
                      </a:lnTo>
                      <a:lnTo>
                        <a:pt x="571" y="583"/>
                      </a:lnTo>
                      <a:lnTo>
                        <a:pt x="573" y="598"/>
                      </a:lnTo>
                      <a:lnTo>
                        <a:pt x="571" y="600"/>
                      </a:lnTo>
                      <a:lnTo>
                        <a:pt x="561" y="598"/>
                      </a:lnTo>
                      <a:lnTo>
                        <a:pt x="556" y="602"/>
                      </a:lnTo>
                      <a:lnTo>
                        <a:pt x="546" y="602"/>
                      </a:lnTo>
                      <a:close/>
                      <a:moveTo>
                        <a:pt x="345" y="566"/>
                      </a:moveTo>
                      <a:lnTo>
                        <a:pt x="332" y="557"/>
                      </a:lnTo>
                      <a:lnTo>
                        <a:pt x="328" y="540"/>
                      </a:lnTo>
                      <a:lnTo>
                        <a:pt x="332" y="538"/>
                      </a:lnTo>
                      <a:lnTo>
                        <a:pt x="336" y="534"/>
                      </a:lnTo>
                      <a:lnTo>
                        <a:pt x="342" y="530"/>
                      </a:lnTo>
                      <a:lnTo>
                        <a:pt x="347" y="528"/>
                      </a:lnTo>
                      <a:lnTo>
                        <a:pt x="355" y="527"/>
                      </a:lnTo>
                      <a:lnTo>
                        <a:pt x="359" y="530"/>
                      </a:lnTo>
                      <a:lnTo>
                        <a:pt x="362" y="540"/>
                      </a:lnTo>
                      <a:lnTo>
                        <a:pt x="366" y="545"/>
                      </a:lnTo>
                      <a:lnTo>
                        <a:pt x="375" y="540"/>
                      </a:lnTo>
                      <a:lnTo>
                        <a:pt x="379" y="543"/>
                      </a:lnTo>
                      <a:lnTo>
                        <a:pt x="389" y="562"/>
                      </a:lnTo>
                      <a:lnTo>
                        <a:pt x="394" y="572"/>
                      </a:lnTo>
                      <a:lnTo>
                        <a:pt x="400" y="572"/>
                      </a:lnTo>
                      <a:lnTo>
                        <a:pt x="406" y="570"/>
                      </a:lnTo>
                      <a:lnTo>
                        <a:pt x="415" y="572"/>
                      </a:lnTo>
                      <a:lnTo>
                        <a:pt x="419" y="572"/>
                      </a:lnTo>
                      <a:lnTo>
                        <a:pt x="424" y="568"/>
                      </a:lnTo>
                      <a:lnTo>
                        <a:pt x="424" y="560"/>
                      </a:lnTo>
                      <a:lnTo>
                        <a:pt x="422" y="547"/>
                      </a:lnTo>
                      <a:lnTo>
                        <a:pt x="417" y="538"/>
                      </a:lnTo>
                      <a:lnTo>
                        <a:pt x="407" y="528"/>
                      </a:lnTo>
                      <a:lnTo>
                        <a:pt x="413" y="519"/>
                      </a:lnTo>
                      <a:lnTo>
                        <a:pt x="417" y="510"/>
                      </a:lnTo>
                      <a:lnTo>
                        <a:pt x="421" y="506"/>
                      </a:lnTo>
                      <a:lnTo>
                        <a:pt x="426" y="502"/>
                      </a:lnTo>
                      <a:lnTo>
                        <a:pt x="430" y="508"/>
                      </a:lnTo>
                      <a:lnTo>
                        <a:pt x="434" y="525"/>
                      </a:lnTo>
                      <a:lnTo>
                        <a:pt x="434" y="536"/>
                      </a:lnTo>
                      <a:lnTo>
                        <a:pt x="437" y="551"/>
                      </a:lnTo>
                      <a:lnTo>
                        <a:pt x="441" y="555"/>
                      </a:lnTo>
                      <a:lnTo>
                        <a:pt x="447" y="555"/>
                      </a:lnTo>
                      <a:lnTo>
                        <a:pt x="458" y="566"/>
                      </a:lnTo>
                      <a:lnTo>
                        <a:pt x="454" y="555"/>
                      </a:lnTo>
                      <a:lnTo>
                        <a:pt x="456" y="547"/>
                      </a:lnTo>
                      <a:lnTo>
                        <a:pt x="458" y="545"/>
                      </a:lnTo>
                      <a:lnTo>
                        <a:pt x="467" y="551"/>
                      </a:lnTo>
                      <a:lnTo>
                        <a:pt x="473" y="560"/>
                      </a:lnTo>
                      <a:lnTo>
                        <a:pt x="471" y="572"/>
                      </a:lnTo>
                      <a:lnTo>
                        <a:pt x="471" y="583"/>
                      </a:lnTo>
                      <a:lnTo>
                        <a:pt x="469" y="594"/>
                      </a:lnTo>
                      <a:lnTo>
                        <a:pt x="466" y="600"/>
                      </a:lnTo>
                      <a:lnTo>
                        <a:pt x="462" y="604"/>
                      </a:lnTo>
                      <a:lnTo>
                        <a:pt x="456" y="604"/>
                      </a:lnTo>
                      <a:lnTo>
                        <a:pt x="447" y="605"/>
                      </a:lnTo>
                      <a:lnTo>
                        <a:pt x="439" y="604"/>
                      </a:lnTo>
                      <a:lnTo>
                        <a:pt x="430" y="600"/>
                      </a:lnTo>
                      <a:lnTo>
                        <a:pt x="426" y="598"/>
                      </a:lnTo>
                      <a:lnTo>
                        <a:pt x="419" y="605"/>
                      </a:lnTo>
                      <a:lnTo>
                        <a:pt x="411" y="609"/>
                      </a:lnTo>
                      <a:lnTo>
                        <a:pt x="407" y="615"/>
                      </a:lnTo>
                      <a:lnTo>
                        <a:pt x="402" y="620"/>
                      </a:lnTo>
                      <a:lnTo>
                        <a:pt x="392" y="626"/>
                      </a:lnTo>
                      <a:lnTo>
                        <a:pt x="383" y="632"/>
                      </a:lnTo>
                      <a:lnTo>
                        <a:pt x="372" y="630"/>
                      </a:lnTo>
                      <a:lnTo>
                        <a:pt x="368" y="628"/>
                      </a:lnTo>
                      <a:lnTo>
                        <a:pt x="359" y="622"/>
                      </a:lnTo>
                      <a:lnTo>
                        <a:pt x="357" y="613"/>
                      </a:lnTo>
                      <a:lnTo>
                        <a:pt x="360" y="611"/>
                      </a:lnTo>
                      <a:lnTo>
                        <a:pt x="368" y="609"/>
                      </a:lnTo>
                      <a:lnTo>
                        <a:pt x="374" y="607"/>
                      </a:lnTo>
                      <a:lnTo>
                        <a:pt x="377" y="605"/>
                      </a:lnTo>
                      <a:lnTo>
                        <a:pt x="385" y="604"/>
                      </a:lnTo>
                      <a:lnTo>
                        <a:pt x="389" y="604"/>
                      </a:lnTo>
                      <a:lnTo>
                        <a:pt x="394" y="600"/>
                      </a:lnTo>
                      <a:lnTo>
                        <a:pt x="398" y="587"/>
                      </a:lnTo>
                      <a:lnTo>
                        <a:pt x="381" y="585"/>
                      </a:lnTo>
                      <a:lnTo>
                        <a:pt x="375" y="585"/>
                      </a:lnTo>
                      <a:lnTo>
                        <a:pt x="366" y="590"/>
                      </a:lnTo>
                      <a:lnTo>
                        <a:pt x="357" y="594"/>
                      </a:lnTo>
                      <a:lnTo>
                        <a:pt x="349" y="596"/>
                      </a:lnTo>
                      <a:lnTo>
                        <a:pt x="344" y="598"/>
                      </a:lnTo>
                      <a:lnTo>
                        <a:pt x="334" y="590"/>
                      </a:lnTo>
                      <a:lnTo>
                        <a:pt x="330" y="594"/>
                      </a:lnTo>
                      <a:lnTo>
                        <a:pt x="327" y="596"/>
                      </a:lnTo>
                      <a:lnTo>
                        <a:pt x="319" y="592"/>
                      </a:lnTo>
                      <a:lnTo>
                        <a:pt x="315" y="585"/>
                      </a:lnTo>
                      <a:lnTo>
                        <a:pt x="315" y="581"/>
                      </a:lnTo>
                      <a:lnTo>
                        <a:pt x="321" y="572"/>
                      </a:lnTo>
                      <a:lnTo>
                        <a:pt x="327" y="570"/>
                      </a:lnTo>
                      <a:lnTo>
                        <a:pt x="340" y="570"/>
                      </a:lnTo>
                      <a:lnTo>
                        <a:pt x="345" y="566"/>
                      </a:lnTo>
                      <a:close/>
                      <a:moveTo>
                        <a:pt x="627" y="530"/>
                      </a:moveTo>
                      <a:lnTo>
                        <a:pt x="620" y="528"/>
                      </a:lnTo>
                      <a:lnTo>
                        <a:pt x="607" y="525"/>
                      </a:lnTo>
                      <a:lnTo>
                        <a:pt x="603" y="527"/>
                      </a:lnTo>
                      <a:lnTo>
                        <a:pt x="601" y="523"/>
                      </a:lnTo>
                      <a:lnTo>
                        <a:pt x="595" y="511"/>
                      </a:lnTo>
                      <a:lnTo>
                        <a:pt x="590" y="500"/>
                      </a:lnTo>
                      <a:lnTo>
                        <a:pt x="590" y="495"/>
                      </a:lnTo>
                      <a:lnTo>
                        <a:pt x="605" y="493"/>
                      </a:lnTo>
                      <a:lnTo>
                        <a:pt x="614" y="500"/>
                      </a:lnTo>
                      <a:lnTo>
                        <a:pt x="623" y="502"/>
                      </a:lnTo>
                      <a:lnTo>
                        <a:pt x="629" y="511"/>
                      </a:lnTo>
                      <a:lnTo>
                        <a:pt x="627" y="517"/>
                      </a:lnTo>
                      <a:lnTo>
                        <a:pt x="629" y="525"/>
                      </a:lnTo>
                      <a:lnTo>
                        <a:pt x="627" y="530"/>
                      </a:lnTo>
                      <a:close/>
                      <a:moveTo>
                        <a:pt x="274" y="555"/>
                      </a:moveTo>
                      <a:lnTo>
                        <a:pt x="270" y="551"/>
                      </a:lnTo>
                      <a:lnTo>
                        <a:pt x="265" y="538"/>
                      </a:lnTo>
                      <a:lnTo>
                        <a:pt x="263" y="536"/>
                      </a:lnTo>
                      <a:lnTo>
                        <a:pt x="261" y="538"/>
                      </a:lnTo>
                      <a:lnTo>
                        <a:pt x="257" y="543"/>
                      </a:lnTo>
                      <a:lnTo>
                        <a:pt x="250" y="543"/>
                      </a:lnTo>
                      <a:lnTo>
                        <a:pt x="246" y="538"/>
                      </a:lnTo>
                      <a:lnTo>
                        <a:pt x="244" y="528"/>
                      </a:lnTo>
                      <a:lnTo>
                        <a:pt x="244" y="523"/>
                      </a:lnTo>
                      <a:lnTo>
                        <a:pt x="251" y="519"/>
                      </a:lnTo>
                      <a:lnTo>
                        <a:pt x="255" y="515"/>
                      </a:lnTo>
                      <a:lnTo>
                        <a:pt x="259" y="513"/>
                      </a:lnTo>
                      <a:lnTo>
                        <a:pt x="265" y="502"/>
                      </a:lnTo>
                      <a:lnTo>
                        <a:pt x="270" y="496"/>
                      </a:lnTo>
                      <a:lnTo>
                        <a:pt x="274" y="493"/>
                      </a:lnTo>
                      <a:lnTo>
                        <a:pt x="278" y="483"/>
                      </a:lnTo>
                      <a:lnTo>
                        <a:pt x="283" y="476"/>
                      </a:lnTo>
                      <a:lnTo>
                        <a:pt x="291" y="474"/>
                      </a:lnTo>
                      <a:lnTo>
                        <a:pt x="308" y="470"/>
                      </a:lnTo>
                      <a:lnTo>
                        <a:pt x="317" y="470"/>
                      </a:lnTo>
                      <a:lnTo>
                        <a:pt x="323" y="463"/>
                      </a:lnTo>
                      <a:lnTo>
                        <a:pt x="328" y="461"/>
                      </a:lnTo>
                      <a:lnTo>
                        <a:pt x="338" y="472"/>
                      </a:lnTo>
                      <a:lnTo>
                        <a:pt x="332" y="476"/>
                      </a:lnTo>
                      <a:lnTo>
                        <a:pt x="328" y="481"/>
                      </a:lnTo>
                      <a:lnTo>
                        <a:pt x="327" y="489"/>
                      </a:lnTo>
                      <a:lnTo>
                        <a:pt x="327" y="496"/>
                      </a:lnTo>
                      <a:lnTo>
                        <a:pt x="330" y="508"/>
                      </a:lnTo>
                      <a:lnTo>
                        <a:pt x="325" y="508"/>
                      </a:lnTo>
                      <a:lnTo>
                        <a:pt x="319" y="511"/>
                      </a:lnTo>
                      <a:lnTo>
                        <a:pt x="315" y="528"/>
                      </a:lnTo>
                      <a:lnTo>
                        <a:pt x="308" y="528"/>
                      </a:lnTo>
                      <a:lnTo>
                        <a:pt x="304" y="502"/>
                      </a:lnTo>
                      <a:lnTo>
                        <a:pt x="298" y="498"/>
                      </a:lnTo>
                      <a:lnTo>
                        <a:pt x="297" y="498"/>
                      </a:lnTo>
                      <a:lnTo>
                        <a:pt x="295" y="506"/>
                      </a:lnTo>
                      <a:lnTo>
                        <a:pt x="293" y="515"/>
                      </a:lnTo>
                      <a:lnTo>
                        <a:pt x="289" y="532"/>
                      </a:lnTo>
                      <a:lnTo>
                        <a:pt x="285" y="536"/>
                      </a:lnTo>
                      <a:lnTo>
                        <a:pt x="283" y="545"/>
                      </a:lnTo>
                      <a:lnTo>
                        <a:pt x="280" y="553"/>
                      </a:lnTo>
                      <a:lnTo>
                        <a:pt x="274" y="555"/>
                      </a:lnTo>
                      <a:close/>
                      <a:moveTo>
                        <a:pt x="417" y="436"/>
                      </a:moveTo>
                      <a:lnTo>
                        <a:pt x="407" y="455"/>
                      </a:lnTo>
                      <a:lnTo>
                        <a:pt x="406" y="463"/>
                      </a:lnTo>
                      <a:lnTo>
                        <a:pt x="394" y="465"/>
                      </a:lnTo>
                      <a:lnTo>
                        <a:pt x="389" y="466"/>
                      </a:lnTo>
                      <a:lnTo>
                        <a:pt x="375" y="463"/>
                      </a:lnTo>
                      <a:lnTo>
                        <a:pt x="374" y="459"/>
                      </a:lnTo>
                      <a:lnTo>
                        <a:pt x="372" y="448"/>
                      </a:lnTo>
                      <a:lnTo>
                        <a:pt x="374" y="438"/>
                      </a:lnTo>
                      <a:lnTo>
                        <a:pt x="381" y="433"/>
                      </a:lnTo>
                      <a:lnTo>
                        <a:pt x="387" y="434"/>
                      </a:lnTo>
                      <a:lnTo>
                        <a:pt x="400" y="433"/>
                      </a:lnTo>
                      <a:lnTo>
                        <a:pt x="404" y="433"/>
                      </a:lnTo>
                      <a:lnTo>
                        <a:pt x="417" y="436"/>
                      </a:lnTo>
                      <a:close/>
                      <a:moveTo>
                        <a:pt x="591" y="434"/>
                      </a:moveTo>
                      <a:lnTo>
                        <a:pt x="586" y="433"/>
                      </a:lnTo>
                      <a:lnTo>
                        <a:pt x="580" y="427"/>
                      </a:lnTo>
                      <a:lnTo>
                        <a:pt x="575" y="414"/>
                      </a:lnTo>
                      <a:lnTo>
                        <a:pt x="567" y="389"/>
                      </a:lnTo>
                      <a:lnTo>
                        <a:pt x="567" y="384"/>
                      </a:lnTo>
                      <a:lnTo>
                        <a:pt x="569" y="380"/>
                      </a:lnTo>
                      <a:lnTo>
                        <a:pt x="582" y="380"/>
                      </a:lnTo>
                      <a:lnTo>
                        <a:pt x="593" y="389"/>
                      </a:lnTo>
                      <a:lnTo>
                        <a:pt x="612" y="404"/>
                      </a:lnTo>
                      <a:lnTo>
                        <a:pt x="612" y="416"/>
                      </a:lnTo>
                      <a:lnTo>
                        <a:pt x="610" y="425"/>
                      </a:lnTo>
                      <a:lnTo>
                        <a:pt x="607" y="427"/>
                      </a:lnTo>
                      <a:lnTo>
                        <a:pt x="597" y="431"/>
                      </a:lnTo>
                      <a:lnTo>
                        <a:pt x="591" y="434"/>
                      </a:lnTo>
                      <a:close/>
                      <a:moveTo>
                        <a:pt x="550" y="448"/>
                      </a:moveTo>
                      <a:lnTo>
                        <a:pt x="545" y="446"/>
                      </a:lnTo>
                      <a:lnTo>
                        <a:pt x="541" y="440"/>
                      </a:lnTo>
                      <a:lnTo>
                        <a:pt x="535" y="421"/>
                      </a:lnTo>
                      <a:lnTo>
                        <a:pt x="531" y="416"/>
                      </a:lnTo>
                      <a:lnTo>
                        <a:pt x="513" y="414"/>
                      </a:lnTo>
                      <a:lnTo>
                        <a:pt x="503" y="416"/>
                      </a:lnTo>
                      <a:lnTo>
                        <a:pt x="499" y="416"/>
                      </a:lnTo>
                      <a:lnTo>
                        <a:pt x="490" y="414"/>
                      </a:lnTo>
                      <a:lnTo>
                        <a:pt x="486" y="410"/>
                      </a:lnTo>
                      <a:lnTo>
                        <a:pt x="481" y="399"/>
                      </a:lnTo>
                      <a:lnTo>
                        <a:pt x="479" y="391"/>
                      </a:lnTo>
                      <a:lnTo>
                        <a:pt x="481" y="387"/>
                      </a:lnTo>
                      <a:lnTo>
                        <a:pt x="486" y="387"/>
                      </a:lnTo>
                      <a:lnTo>
                        <a:pt x="496" y="395"/>
                      </a:lnTo>
                      <a:lnTo>
                        <a:pt x="501" y="393"/>
                      </a:lnTo>
                      <a:lnTo>
                        <a:pt x="501" y="386"/>
                      </a:lnTo>
                      <a:lnTo>
                        <a:pt x="499" y="378"/>
                      </a:lnTo>
                      <a:lnTo>
                        <a:pt x="492" y="363"/>
                      </a:lnTo>
                      <a:lnTo>
                        <a:pt x="488" y="359"/>
                      </a:lnTo>
                      <a:lnTo>
                        <a:pt x="483" y="357"/>
                      </a:lnTo>
                      <a:lnTo>
                        <a:pt x="473" y="352"/>
                      </a:lnTo>
                      <a:lnTo>
                        <a:pt x="473" y="339"/>
                      </a:lnTo>
                      <a:lnTo>
                        <a:pt x="486" y="335"/>
                      </a:lnTo>
                      <a:lnTo>
                        <a:pt x="501" y="339"/>
                      </a:lnTo>
                      <a:lnTo>
                        <a:pt x="507" y="352"/>
                      </a:lnTo>
                      <a:lnTo>
                        <a:pt x="513" y="365"/>
                      </a:lnTo>
                      <a:lnTo>
                        <a:pt x="524" y="372"/>
                      </a:lnTo>
                      <a:lnTo>
                        <a:pt x="537" y="374"/>
                      </a:lnTo>
                      <a:lnTo>
                        <a:pt x="545" y="382"/>
                      </a:lnTo>
                      <a:lnTo>
                        <a:pt x="548" y="389"/>
                      </a:lnTo>
                      <a:lnTo>
                        <a:pt x="554" y="412"/>
                      </a:lnTo>
                      <a:lnTo>
                        <a:pt x="558" y="425"/>
                      </a:lnTo>
                      <a:lnTo>
                        <a:pt x="560" y="438"/>
                      </a:lnTo>
                      <a:lnTo>
                        <a:pt x="556" y="444"/>
                      </a:lnTo>
                      <a:lnTo>
                        <a:pt x="550" y="448"/>
                      </a:lnTo>
                      <a:close/>
                      <a:moveTo>
                        <a:pt x="676" y="241"/>
                      </a:moveTo>
                      <a:lnTo>
                        <a:pt x="682" y="237"/>
                      </a:lnTo>
                      <a:lnTo>
                        <a:pt x="687" y="245"/>
                      </a:lnTo>
                      <a:lnTo>
                        <a:pt x="689" y="264"/>
                      </a:lnTo>
                      <a:lnTo>
                        <a:pt x="693" y="280"/>
                      </a:lnTo>
                      <a:lnTo>
                        <a:pt x="695" y="282"/>
                      </a:lnTo>
                      <a:lnTo>
                        <a:pt x="702" y="284"/>
                      </a:lnTo>
                      <a:lnTo>
                        <a:pt x="700" y="277"/>
                      </a:lnTo>
                      <a:lnTo>
                        <a:pt x="700" y="262"/>
                      </a:lnTo>
                      <a:lnTo>
                        <a:pt x="704" y="258"/>
                      </a:lnTo>
                      <a:lnTo>
                        <a:pt x="708" y="264"/>
                      </a:lnTo>
                      <a:lnTo>
                        <a:pt x="712" y="277"/>
                      </a:lnTo>
                      <a:lnTo>
                        <a:pt x="715" y="286"/>
                      </a:lnTo>
                      <a:lnTo>
                        <a:pt x="714" y="292"/>
                      </a:lnTo>
                      <a:lnTo>
                        <a:pt x="715" y="320"/>
                      </a:lnTo>
                      <a:lnTo>
                        <a:pt x="719" y="335"/>
                      </a:lnTo>
                      <a:lnTo>
                        <a:pt x="725" y="335"/>
                      </a:lnTo>
                      <a:lnTo>
                        <a:pt x="732" y="331"/>
                      </a:lnTo>
                      <a:lnTo>
                        <a:pt x="742" y="348"/>
                      </a:lnTo>
                      <a:lnTo>
                        <a:pt x="736" y="341"/>
                      </a:lnTo>
                      <a:lnTo>
                        <a:pt x="727" y="350"/>
                      </a:lnTo>
                      <a:lnTo>
                        <a:pt x="717" y="357"/>
                      </a:lnTo>
                      <a:lnTo>
                        <a:pt x="712" y="371"/>
                      </a:lnTo>
                      <a:lnTo>
                        <a:pt x="710" y="376"/>
                      </a:lnTo>
                      <a:lnTo>
                        <a:pt x="708" y="386"/>
                      </a:lnTo>
                      <a:lnTo>
                        <a:pt x="706" y="386"/>
                      </a:lnTo>
                      <a:lnTo>
                        <a:pt x="697" y="374"/>
                      </a:lnTo>
                      <a:lnTo>
                        <a:pt x="693" y="384"/>
                      </a:lnTo>
                      <a:lnTo>
                        <a:pt x="697" y="397"/>
                      </a:lnTo>
                      <a:lnTo>
                        <a:pt x="697" y="404"/>
                      </a:lnTo>
                      <a:lnTo>
                        <a:pt x="693" y="410"/>
                      </a:lnTo>
                      <a:lnTo>
                        <a:pt x="691" y="412"/>
                      </a:lnTo>
                      <a:lnTo>
                        <a:pt x="685" y="403"/>
                      </a:lnTo>
                      <a:lnTo>
                        <a:pt x="680" y="393"/>
                      </a:lnTo>
                      <a:lnTo>
                        <a:pt x="678" y="412"/>
                      </a:lnTo>
                      <a:lnTo>
                        <a:pt x="676" y="414"/>
                      </a:lnTo>
                      <a:lnTo>
                        <a:pt x="676" y="416"/>
                      </a:lnTo>
                      <a:lnTo>
                        <a:pt x="670" y="416"/>
                      </a:lnTo>
                      <a:lnTo>
                        <a:pt x="661" y="414"/>
                      </a:lnTo>
                      <a:lnTo>
                        <a:pt x="652" y="410"/>
                      </a:lnTo>
                      <a:lnTo>
                        <a:pt x="646" y="404"/>
                      </a:lnTo>
                      <a:lnTo>
                        <a:pt x="644" y="404"/>
                      </a:lnTo>
                      <a:lnTo>
                        <a:pt x="625" y="365"/>
                      </a:lnTo>
                      <a:lnTo>
                        <a:pt x="623" y="356"/>
                      </a:lnTo>
                      <a:lnTo>
                        <a:pt x="635" y="348"/>
                      </a:lnTo>
                      <a:lnTo>
                        <a:pt x="655" y="352"/>
                      </a:lnTo>
                      <a:lnTo>
                        <a:pt x="661" y="356"/>
                      </a:lnTo>
                      <a:lnTo>
                        <a:pt x="670" y="357"/>
                      </a:lnTo>
                      <a:lnTo>
                        <a:pt x="655" y="335"/>
                      </a:lnTo>
                      <a:lnTo>
                        <a:pt x="637" y="329"/>
                      </a:lnTo>
                      <a:lnTo>
                        <a:pt x="631" y="333"/>
                      </a:lnTo>
                      <a:lnTo>
                        <a:pt x="622" y="331"/>
                      </a:lnTo>
                      <a:lnTo>
                        <a:pt x="618" y="339"/>
                      </a:lnTo>
                      <a:lnTo>
                        <a:pt x="612" y="339"/>
                      </a:lnTo>
                      <a:lnTo>
                        <a:pt x="608" y="331"/>
                      </a:lnTo>
                      <a:lnTo>
                        <a:pt x="603" y="314"/>
                      </a:lnTo>
                      <a:lnTo>
                        <a:pt x="593" y="299"/>
                      </a:lnTo>
                      <a:lnTo>
                        <a:pt x="591" y="286"/>
                      </a:lnTo>
                      <a:lnTo>
                        <a:pt x="603" y="290"/>
                      </a:lnTo>
                      <a:lnTo>
                        <a:pt x="618" y="284"/>
                      </a:lnTo>
                      <a:lnTo>
                        <a:pt x="610" y="277"/>
                      </a:lnTo>
                      <a:lnTo>
                        <a:pt x="605" y="264"/>
                      </a:lnTo>
                      <a:lnTo>
                        <a:pt x="607" y="252"/>
                      </a:lnTo>
                      <a:lnTo>
                        <a:pt x="612" y="247"/>
                      </a:lnTo>
                      <a:lnTo>
                        <a:pt x="616" y="247"/>
                      </a:lnTo>
                      <a:lnTo>
                        <a:pt x="622" y="248"/>
                      </a:lnTo>
                      <a:lnTo>
                        <a:pt x="623" y="239"/>
                      </a:lnTo>
                      <a:lnTo>
                        <a:pt x="612" y="211"/>
                      </a:lnTo>
                      <a:lnTo>
                        <a:pt x="618" y="205"/>
                      </a:lnTo>
                      <a:lnTo>
                        <a:pt x="625" y="198"/>
                      </a:lnTo>
                      <a:lnTo>
                        <a:pt x="633" y="202"/>
                      </a:lnTo>
                      <a:lnTo>
                        <a:pt x="637" y="200"/>
                      </a:lnTo>
                      <a:lnTo>
                        <a:pt x="637" y="194"/>
                      </a:lnTo>
                      <a:lnTo>
                        <a:pt x="633" y="173"/>
                      </a:lnTo>
                      <a:lnTo>
                        <a:pt x="642" y="179"/>
                      </a:lnTo>
                      <a:lnTo>
                        <a:pt x="648" y="183"/>
                      </a:lnTo>
                      <a:lnTo>
                        <a:pt x="652" y="190"/>
                      </a:lnTo>
                      <a:lnTo>
                        <a:pt x="663" y="224"/>
                      </a:lnTo>
                      <a:lnTo>
                        <a:pt x="667" y="233"/>
                      </a:lnTo>
                      <a:lnTo>
                        <a:pt x="670" y="243"/>
                      </a:lnTo>
                      <a:lnTo>
                        <a:pt x="674" y="243"/>
                      </a:lnTo>
                      <a:lnTo>
                        <a:pt x="676" y="241"/>
                      </a:lnTo>
                      <a:close/>
                      <a:moveTo>
                        <a:pt x="676" y="173"/>
                      </a:moveTo>
                      <a:lnTo>
                        <a:pt x="672" y="173"/>
                      </a:lnTo>
                      <a:lnTo>
                        <a:pt x="665" y="166"/>
                      </a:lnTo>
                      <a:lnTo>
                        <a:pt x="663" y="138"/>
                      </a:lnTo>
                      <a:lnTo>
                        <a:pt x="668" y="124"/>
                      </a:lnTo>
                      <a:lnTo>
                        <a:pt x="672" y="123"/>
                      </a:lnTo>
                      <a:lnTo>
                        <a:pt x="676" y="121"/>
                      </a:lnTo>
                      <a:lnTo>
                        <a:pt x="697" y="115"/>
                      </a:lnTo>
                      <a:lnTo>
                        <a:pt x="704" y="109"/>
                      </a:lnTo>
                      <a:lnTo>
                        <a:pt x="714" y="109"/>
                      </a:lnTo>
                      <a:lnTo>
                        <a:pt x="723" y="123"/>
                      </a:lnTo>
                      <a:lnTo>
                        <a:pt x="727" y="119"/>
                      </a:lnTo>
                      <a:lnTo>
                        <a:pt x="729" y="102"/>
                      </a:lnTo>
                      <a:lnTo>
                        <a:pt x="736" y="89"/>
                      </a:lnTo>
                      <a:lnTo>
                        <a:pt x="747" y="85"/>
                      </a:lnTo>
                      <a:lnTo>
                        <a:pt x="759" y="94"/>
                      </a:lnTo>
                      <a:lnTo>
                        <a:pt x="762" y="94"/>
                      </a:lnTo>
                      <a:lnTo>
                        <a:pt x="777" y="100"/>
                      </a:lnTo>
                      <a:lnTo>
                        <a:pt x="794" y="115"/>
                      </a:lnTo>
                      <a:lnTo>
                        <a:pt x="802" y="119"/>
                      </a:lnTo>
                      <a:lnTo>
                        <a:pt x="811" y="126"/>
                      </a:lnTo>
                      <a:lnTo>
                        <a:pt x="813" y="119"/>
                      </a:lnTo>
                      <a:lnTo>
                        <a:pt x="806" y="100"/>
                      </a:lnTo>
                      <a:lnTo>
                        <a:pt x="796" y="85"/>
                      </a:lnTo>
                      <a:lnTo>
                        <a:pt x="791" y="64"/>
                      </a:lnTo>
                      <a:lnTo>
                        <a:pt x="792" y="53"/>
                      </a:lnTo>
                      <a:lnTo>
                        <a:pt x="800" y="46"/>
                      </a:lnTo>
                      <a:lnTo>
                        <a:pt x="808" y="34"/>
                      </a:lnTo>
                      <a:lnTo>
                        <a:pt x="815" y="29"/>
                      </a:lnTo>
                      <a:lnTo>
                        <a:pt x="830" y="19"/>
                      </a:lnTo>
                      <a:lnTo>
                        <a:pt x="839" y="25"/>
                      </a:lnTo>
                      <a:lnTo>
                        <a:pt x="851" y="34"/>
                      </a:lnTo>
                      <a:lnTo>
                        <a:pt x="858" y="47"/>
                      </a:lnTo>
                      <a:lnTo>
                        <a:pt x="864" y="68"/>
                      </a:lnTo>
                      <a:lnTo>
                        <a:pt x="868" y="72"/>
                      </a:lnTo>
                      <a:lnTo>
                        <a:pt x="868" y="55"/>
                      </a:lnTo>
                      <a:lnTo>
                        <a:pt x="862" y="31"/>
                      </a:lnTo>
                      <a:lnTo>
                        <a:pt x="858" y="16"/>
                      </a:lnTo>
                      <a:lnTo>
                        <a:pt x="860" y="2"/>
                      </a:lnTo>
                      <a:lnTo>
                        <a:pt x="869" y="10"/>
                      </a:lnTo>
                      <a:lnTo>
                        <a:pt x="881" y="17"/>
                      </a:lnTo>
                      <a:lnTo>
                        <a:pt x="890" y="21"/>
                      </a:lnTo>
                      <a:lnTo>
                        <a:pt x="900" y="44"/>
                      </a:lnTo>
                      <a:lnTo>
                        <a:pt x="901" y="44"/>
                      </a:lnTo>
                      <a:lnTo>
                        <a:pt x="903" y="34"/>
                      </a:lnTo>
                      <a:lnTo>
                        <a:pt x="901" y="8"/>
                      </a:lnTo>
                      <a:lnTo>
                        <a:pt x="911" y="8"/>
                      </a:lnTo>
                      <a:lnTo>
                        <a:pt x="920" y="10"/>
                      </a:lnTo>
                      <a:lnTo>
                        <a:pt x="924" y="23"/>
                      </a:lnTo>
                      <a:lnTo>
                        <a:pt x="930" y="40"/>
                      </a:lnTo>
                      <a:lnTo>
                        <a:pt x="933" y="40"/>
                      </a:lnTo>
                      <a:lnTo>
                        <a:pt x="933" y="27"/>
                      </a:lnTo>
                      <a:lnTo>
                        <a:pt x="931" y="4"/>
                      </a:lnTo>
                      <a:lnTo>
                        <a:pt x="937" y="0"/>
                      </a:lnTo>
                      <a:lnTo>
                        <a:pt x="960" y="19"/>
                      </a:lnTo>
                      <a:lnTo>
                        <a:pt x="977" y="34"/>
                      </a:lnTo>
                      <a:lnTo>
                        <a:pt x="988" y="31"/>
                      </a:lnTo>
                      <a:lnTo>
                        <a:pt x="1007" y="31"/>
                      </a:lnTo>
                      <a:lnTo>
                        <a:pt x="1012" y="32"/>
                      </a:lnTo>
                      <a:lnTo>
                        <a:pt x="1016" y="38"/>
                      </a:lnTo>
                      <a:lnTo>
                        <a:pt x="1025" y="44"/>
                      </a:lnTo>
                      <a:lnTo>
                        <a:pt x="1031" y="53"/>
                      </a:lnTo>
                      <a:lnTo>
                        <a:pt x="1037" y="57"/>
                      </a:lnTo>
                      <a:lnTo>
                        <a:pt x="1046" y="59"/>
                      </a:lnTo>
                      <a:lnTo>
                        <a:pt x="1054" y="76"/>
                      </a:lnTo>
                      <a:lnTo>
                        <a:pt x="1052" y="93"/>
                      </a:lnTo>
                      <a:lnTo>
                        <a:pt x="1044" y="96"/>
                      </a:lnTo>
                      <a:lnTo>
                        <a:pt x="1037" y="113"/>
                      </a:lnTo>
                      <a:lnTo>
                        <a:pt x="1027" y="121"/>
                      </a:lnTo>
                      <a:lnTo>
                        <a:pt x="1020" y="119"/>
                      </a:lnTo>
                      <a:lnTo>
                        <a:pt x="1007" y="113"/>
                      </a:lnTo>
                      <a:lnTo>
                        <a:pt x="993" y="113"/>
                      </a:lnTo>
                      <a:lnTo>
                        <a:pt x="990" y="119"/>
                      </a:lnTo>
                      <a:lnTo>
                        <a:pt x="978" y="126"/>
                      </a:lnTo>
                      <a:lnTo>
                        <a:pt x="975" y="145"/>
                      </a:lnTo>
                      <a:lnTo>
                        <a:pt x="978" y="160"/>
                      </a:lnTo>
                      <a:lnTo>
                        <a:pt x="984" y="162"/>
                      </a:lnTo>
                      <a:lnTo>
                        <a:pt x="990" y="160"/>
                      </a:lnTo>
                      <a:lnTo>
                        <a:pt x="999" y="149"/>
                      </a:lnTo>
                      <a:lnTo>
                        <a:pt x="1005" y="151"/>
                      </a:lnTo>
                      <a:lnTo>
                        <a:pt x="1009" y="168"/>
                      </a:lnTo>
                      <a:lnTo>
                        <a:pt x="1009" y="173"/>
                      </a:lnTo>
                      <a:lnTo>
                        <a:pt x="1001" y="179"/>
                      </a:lnTo>
                      <a:lnTo>
                        <a:pt x="992" y="186"/>
                      </a:lnTo>
                      <a:lnTo>
                        <a:pt x="986" y="198"/>
                      </a:lnTo>
                      <a:lnTo>
                        <a:pt x="973" y="218"/>
                      </a:lnTo>
                      <a:lnTo>
                        <a:pt x="965" y="226"/>
                      </a:lnTo>
                      <a:lnTo>
                        <a:pt x="958" y="239"/>
                      </a:lnTo>
                      <a:lnTo>
                        <a:pt x="952" y="250"/>
                      </a:lnTo>
                      <a:lnTo>
                        <a:pt x="939" y="250"/>
                      </a:lnTo>
                      <a:lnTo>
                        <a:pt x="943" y="282"/>
                      </a:lnTo>
                      <a:lnTo>
                        <a:pt x="941" y="290"/>
                      </a:lnTo>
                      <a:lnTo>
                        <a:pt x="926" y="305"/>
                      </a:lnTo>
                      <a:lnTo>
                        <a:pt x="922" y="305"/>
                      </a:lnTo>
                      <a:lnTo>
                        <a:pt x="913" y="303"/>
                      </a:lnTo>
                      <a:lnTo>
                        <a:pt x="903" y="295"/>
                      </a:lnTo>
                      <a:lnTo>
                        <a:pt x="888" y="290"/>
                      </a:lnTo>
                      <a:lnTo>
                        <a:pt x="885" y="301"/>
                      </a:lnTo>
                      <a:lnTo>
                        <a:pt x="901" y="326"/>
                      </a:lnTo>
                      <a:lnTo>
                        <a:pt x="896" y="329"/>
                      </a:lnTo>
                      <a:lnTo>
                        <a:pt x="890" y="329"/>
                      </a:lnTo>
                      <a:lnTo>
                        <a:pt x="883" y="329"/>
                      </a:lnTo>
                      <a:lnTo>
                        <a:pt x="877" y="329"/>
                      </a:lnTo>
                      <a:lnTo>
                        <a:pt x="862" y="324"/>
                      </a:lnTo>
                      <a:lnTo>
                        <a:pt x="849" y="326"/>
                      </a:lnTo>
                      <a:lnTo>
                        <a:pt x="849" y="346"/>
                      </a:lnTo>
                      <a:lnTo>
                        <a:pt x="856" y="342"/>
                      </a:lnTo>
                      <a:lnTo>
                        <a:pt x="862" y="344"/>
                      </a:lnTo>
                      <a:lnTo>
                        <a:pt x="877" y="354"/>
                      </a:lnTo>
                      <a:lnTo>
                        <a:pt x="879" y="357"/>
                      </a:lnTo>
                      <a:lnTo>
                        <a:pt x="881" y="380"/>
                      </a:lnTo>
                      <a:lnTo>
                        <a:pt x="879" y="386"/>
                      </a:lnTo>
                      <a:lnTo>
                        <a:pt x="871" y="389"/>
                      </a:lnTo>
                      <a:lnTo>
                        <a:pt x="869" y="410"/>
                      </a:lnTo>
                      <a:lnTo>
                        <a:pt x="862" y="410"/>
                      </a:lnTo>
                      <a:lnTo>
                        <a:pt x="860" y="408"/>
                      </a:lnTo>
                      <a:lnTo>
                        <a:pt x="858" y="414"/>
                      </a:lnTo>
                      <a:lnTo>
                        <a:pt x="860" y="421"/>
                      </a:lnTo>
                      <a:lnTo>
                        <a:pt x="864" y="429"/>
                      </a:lnTo>
                      <a:lnTo>
                        <a:pt x="862" y="433"/>
                      </a:lnTo>
                      <a:lnTo>
                        <a:pt x="853" y="434"/>
                      </a:lnTo>
                      <a:lnTo>
                        <a:pt x="847" y="434"/>
                      </a:lnTo>
                      <a:lnTo>
                        <a:pt x="838" y="429"/>
                      </a:lnTo>
                      <a:lnTo>
                        <a:pt x="834" y="431"/>
                      </a:lnTo>
                      <a:lnTo>
                        <a:pt x="838" y="453"/>
                      </a:lnTo>
                      <a:lnTo>
                        <a:pt x="836" y="461"/>
                      </a:lnTo>
                      <a:lnTo>
                        <a:pt x="832" y="468"/>
                      </a:lnTo>
                      <a:lnTo>
                        <a:pt x="828" y="472"/>
                      </a:lnTo>
                      <a:lnTo>
                        <a:pt x="819" y="470"/>
                      </a:lnTo>
                      <a:lnTo>
                        <a:pt x="806" y="466"/>
                      </a:lnTo>
                      <a:lnTo>
                        <a:pt x="798" y="461"/>
                      </a:lnTo>
                      <a:lnTo>
                        <a:pt x="792" y="463"/>
                      </a:lnTo>
                      <a:lnTo>
                        <a:pt x="785" y="476"/>
                      </a:lnTo>
                      <a:lnTo>
                        <a:pt x="791" y="480"/>
                      </a:lnTo>
                      <a:lnTo>
                        <a:pt x="792" y="481"/>
                      </a:lnTo>
                      <a:lnTo>
                        <a:pt x="806" y="483"/>
                      </a:lnTo>
                      <a:lnTo>
                        <a:pt x="817" y="487"/>
                      </a:lnTo>
                      <a:lnTo>
                        <a:pt x="826" y="493"/>
                      </a:lnTo>
                      <a:lnTo>
                        <a:pt x="838" y="493"/>
                      </a:lnTo>
                      <a:lnTo>
                        <a:pt x="841" y="502"/>
                      </a:lnTo>
                      <a:lnTo>
                        <a:pt x="841" y="511"/>
                      </a:lnTo>
                      <a:lnTo>
                        <a:pt x="836" y="521"/>
                      </a:lnTo>
                      <a:lnTo>
                        <a:pt x="821" y="528"/>
                      </a:lnTo>
                      <a:lnTo>
                        <a:pt x="815" y="532"/>
                      </a:lnTo>
                      <a:lnTo>
                        <a:pt x="808" y="538"/>
                      </a:lnTo>
                      <a:lnTo>
                        <a:pt x="802" y="540"/>
                      </a:lnTo>
                      <a:lnTo>
                        <a:pt x="798" y="532"/>
                      </a:lnTo>
                      <a:lnTo>
                        <a:pt x="794" y="515"/>
                      </a:lnTo>
                      <a:lnTo>
                        <a:pt x="791" y="517"/>
                      </a:lnTo>
                      <a:lnTo>
                        <a:pt x="787" y="517"/>
                      </a:lnTo>
                      <a:lnTo>
                        <a:pt x="777" y="508"/>
                      </a:lnTo>
                      <a:lnTo>
                        <a:pt x="777" y="513"/>
                      </a:lnTo>
                      <a:lnTo>
                        <a:pt x="779" y="527"/>
                      </a:lnTo>
                      <a:lnTo>
                        <a:pt x="772" y="525"/>
                      </a:lnTo>
                      <a:lnTo>
                        <a:pt x="762" y="523"/>
                      </a:lnTo>
                      <a:lnTo>
                        <a:pt x="757" y="513"/>
                      </a:lnTo>
                      <a:lnTo>
                        <a:pt x="751" y="502"/>
                      </a:lnTo>
                      <a:lnTo>
                        <a:pt x="749" y="504"/>
                      </a:lnTo>
                      <a:lnTo>
                        <a:pt x="751" y="523"/>
                      </a:lnTo>
                      <a:lnTo>
                        <a:pt x="751" y="527"/>
                      </a:lnTo>
                      <a:lnTo>
                        <a:pt x="746" y="530"/>
                      </a:lnTo>
                      <a:lnTo>
                        <a:pt x="734" y="527"/>
                      </a:lnTo>
                      <a:lnTo>
                        <a:pt x="721" y="527"/>
                      </a:lnTo>
                      <a:lnTo>
                        <a:pt x="715" y="525"/>
                      </a:lnTo>
                      <a:lnTo>
                        <a:pt x="708" y="513"/>
                      </a:lnTo>
                      <a:lnTo>
                        <a:pt x="704" y="510"/>
                      </a:lnTo>
                      <a:lnTo>
                        <a:pt x="702" y="523"/>
                      </a:lnTo>
                      <a:lnTo>
                        <a:pt x="699" y="527"/>
                      </a:lnTo>
                      <a:lnTo>
                        <a:pt x="687" y="517"/>
                      </a:lnTo>
                      <a:lnTo>
                        <a:pt x="687" y="502"/>
                      </a:lnTo>
                      <a:lnTo>
                        <a:pt x="689" y="496"/>
                      </a:lnTo>
                      <a:lnTo>
                        <a:pt x="699" y="493"/>
                      </a:lnTo>
                      <a:lnTo>
                        <a:pt x="702" y="487"/>
                      </a:lnTo>
                      <a:lnTo>
                        <a:pt x="708" y="481"/>
                      </a:lnTo>
                      <a:lnTo>
                        <a:pt x="715" y="483"/>
                      </a:lnTo>
                      <a:lnTo>
                        <a:pt x="717" y="478"/>
                      </a:lnTo>
                      <a:lnTo>
                        <a:pt x="712" y="468"/>
                      </a:lnTo>
                      <a:lnTo>
                        <a:pt x="706" y="449"/>
                      </a:lnTo>
                      <a:lnTo>
                        <a:pt x="706" y="446"/>
                      </a:lnTo>
                      <a:lnTo>
                        <a:pt x="708" y="442"/>
                      </a:lnTo>
                      <a:lnTo>
                        <a:pt x="715" y="442"/>
                      </a:lnTo>
                      <a:lnTo>
                        <a:pt x="727" y="446"/>
                      </a:lnTo>
                      <a:lnTo>
                        <a:pt x="732" y="451"/>
                      </a:lnTo>
                      <a:lnTo>
                        <a:pt x="738" y="466"/>
                      </a:lnTo>
                      <a:lnTo>
                        <a:pt x="747" y="474"/>
                      </a:lnTo>
                      <a:lnTo>
                        <a:pt x="753" y="478"/>
                      </a:lnTo>
                      <a:lnTo>
                        <a:pt x="762" y="476"/>
                      </a:lnTo>
                      <a:lnTo>
                        <a:pt x="768" y="472"/>
                      </a:lnTo>
                      <a:lnTo>
                        <a:pt x="768" y="465"/>
                      </a:lnTo>
                      <a:lnTo>
                        <a:pt x="772" y="457"/>
                      </a:lnTo>
                      <a:lnTo>
                        <a:pt x="753" y="457"/>
                      </a:lnTo>
                      <a:lnTo>
                        <a:pt x="747" y="451"/>
                      </a:lnTo>
                      <a:lnTo>
                        <a:pt x="747" y="427"/>
                      </a:lnTo>
                      <a:lnTo>
                        <a:pt x="747" y="423"/>
                      </a:lnTo>
                      <a:lnTo>
                        <a:pt x="738" y="419"/>
                      </a:lnTo>
                      <a:lnTo>
                        <a:pt x="727" y="414"/>
                      </a:lnTo>
                      <a:lnTo>
                        <a:pt x="725" y="414"/>
                      </a:lnTo>
                      <a:lnTo>
                        <a:pt x="721" y="418"/>
                      </a:lnTo>
                      <a:lnTo>
                        <a:pt x="721" y="395"/>
                      </a:lnTo>
                      <a:lnTo>
                        <a:pt x="729" y="378"/>
                      </a:lnTo>
                      <a:lnTo>
                        <a:pt x="734" y="372"/>
                      </a:lnTo>
                      <a:lnTo>
                        <a:pt x="746" y="372"/>
                      </a:lnTo>
                      <a:lnTo>
                        <a:pt x="753" y="374"/>
                      </a:lnTo>
                      <a:lnTo>
                        <a:pt x="761" y="376"/>
                      </a:lnTo>
                      <a:lnTo>
                        <a:pt x="774" y="386"/>
                      </a:lnTo>
                      <a:lnTo>
                        <a:pt x="781" y="389"/>
                      </a:lnTo>
                      <a:lnTo>
                        <a:pt x="785" y="386"/>
                      </a:lnTo>
                      <a:lnTo>
                        <a:pt x="791" y="384"/>
                      </a:lnTo>
                      <a:lnTo>
                        <a:pt x="770" y="359"/>
                      </a:lnTo>
                      <a:lnTo>
                        <a:pt x="761" y="348"/>
                      </a:lnTo>
                      <a:lnTo>
                        <a:pt x="740" y="307"/>
                      </a:lnTo>
                      <a:lnTo>
                        <a:pt x="736" y="314"/>
                      </a:lnTo>
                      <a:lnTo>
                        <a:pt x="729" y="284"/>
                      </a:lnTo>
                      <a:lnTo>
                        <a:pt x="729" y="275"/>
                      </a:lnTo>
                      <a:lnTo>
                        <a:pt x="730" y="271"/>
                      </a:lnTo>
                      <a:lnTo>
                        <a:pt x="740" y="275"/>
                      </a:lnTo>
                      <a:lnTo>
                        <a:pt x="753" y="275"/>
                      </a:lnTo>
                      <a:lnTo>
                        <a:pt x="764" y="277"/>
                      </a:lnTo>
                      <a:lnTo>
                        <a:pt x="774" y="292"/>
                      </a:lnTo>
                      <a:lnTo>
                        <a:pt x="789" y="318"/>
                      </a:lnTo>
                      <a:lnTo>
                        <a:pt x="798" y="316"/>
                      </a:lnTo>
                      <a:lnTo>
                        <a:pt x="802" y="320"/>
                      </a:lnTo>
                      <a:lnTo>
                        <a:pt x="794" y="301"/>
                      </a:lnTo>
                      <a:lnTo>
                        <a:pt x="783" y="290"/>
                      </a:lnTo>
                      <a:lnTo>
                        <a:pt x="789" y="264"/>
                      </a:lnTo>
                      <a:lnTo>
                        <a:pt x="798" y="252"/>
                      </a:lnTo>
                      <a:lnTo>
                        <a:pt x="809" y="250"/>
                      </a:lnTo>
                      <a:lnTo>
                        <a:pt x="817" y="243"/>
                      </a:lnTo>
                      <a:lnTo>
                        <a:pt x="830" y="239"/>
                      </a:lnTo>
                      <a:lnTo>
                        <a:pt x="838" y="235"/>
                      </a:lnTo>
                      <a:lnTo>
                        <a:pt x="845" y="233"/>
                      </a:lnTo>
                      <a:lnTo>
                        <a:pt x="836" y="217"/>
                      </a:lnTo>
                      <a:lnTo>
                        <a:pt x="826" y="209"/>
                      </a:lnTo>
                      <a:lnTo>
                        <a:pt x="811" y="211"/>
                      </a:lnTo>
                      <a:lnTo>
                        <a:pt x="804" y="220"/>
                      </a:lnTo>
                      <a:lnTo>
                        <a:pt x="796" y="226"/>
                      </a:lnTo>
                      <a:lnTo>
                        <a:pt x="787" y="233"/>
                      </a:lnTo>
                      <a:lnTo>
                        <a:pt x="779" y="235"/>
                      </a:lnTo>
                      <a:lnTo>
                        <a:pt x="776" y="237"/>
                      </a:lnTo>
                      <a:lnTo>
                        <a:pt x="766" y="222"/>
                      </a:lnTo>
                      <a:lnTo>
                        <a:pt x="764" y="226"/>
                      </a:lnTo>
                      <a:lnTo>
                        <a:pt x="762" y="232"/>
                      </a:lnTo>
                      <a:lnTo>
                        <a:pt x="749" y="232"/>
                      </a:lnTo>
                      <a:lnTo>
                        <a:pt x="740" y="245"/>
                      </a:lnTo>
                      <a:lnTo>
                        <a:pt x="742" y="213"/>
                      </a:lnTo>
                      <a:lnTo>
                        <a:pt x="747" y="202"/>
                      </a:lnTo>
                      <a:lnTo>
                        <a:pt x="747" y="194"/>
                      </a:lnTo>
                      <a:lnTo>
                        <a:pt x="744" y="185"/>
                      </a:lnTo>
                      <a:lnTo>
                        <a:pt x="734" y="179"/>
                      </a:lnTo>
                      <a:lnTo>
                        <a:pt x="727" y="179"/>
                      </a:lnTo>
                      <a:lnTo>
                        <a:pt x="702" y="198"/>
                      </a:lnTo>
                      <a:lnTo>
                        <a:pt x="689" y="224"/>
                      </a:lnTo>
                      <a:lnTo>
                        <a:pt x="687" y="220"/>
                      </a:lnTo>
                      <a:lnTo>
                        <a:pt x="684" y="211"/>
                      </a:lnTo>
                      <a:lnTo>
                        <a:pt x="685" y="205"/>
                      </a:lnTo>
                      <a:lnTo>
                        <a:pt x="691" y="205"/>
                      </a:lnTo>
                      <a:lnTo>
                        <a:pt x="689" y="192"/>
                      </a:lnTo>
                      <a:lnTo>
                        <a:pt x="685" y="177"/>
                      </a:lnTo>
                      <a:lnTo>
                        <a:pt x="678" y="173"/>
                      </a:lnTo>
                      <a:lnTo>
                        <a:pt x="676" y="173"/>
                      </a:lnTo>
                      <a:close/>
                      <a:moveTo>
                        <a:pt x="744" y="1058"/>
                      </a:moveTo>
                      <a:lnTo>
                        <a:pt x="740" y="1058"/>
                      </a:lnTo>
                      <a:lnTo>
                        <a:pt x="740" y="1047"/>
                      </a:lnTo>
                      <a:lnTo>
                        <a:pt x="738" y="1041"/>
                      </a:lnTo>
                      <a:lnTo>
                        <a:pt x="732" y="1045"/>
                      </a:lnTo>
                      <a:lnTo>
                        <a:pt x="717" y="1049"/>
                      </a:lnTo>
                      <a:lnTo>
                        <a:pt x="719" y="1041"/>
                      </a:lnTo>
                      <a:lnTo>
                        <a:pt x="721" y="1038"/>
                      </a:lnTo>
                      <a:lnTo>
                        <a:pt x="732" y="1030"/>
                      </a:lnTo>
                      <a:lnTo>
                        <a:pt x="730" y="1024"/>
                      </a:lnTo>
                      <a:lnTo>
                        <a:pt x="729" y="1017"/>
                      </a:lnTo>
                      <a:lnTo>
                        <a:pt x="730" y="1011"/>
                      </a:lnTo>
                      <a:lnTo>
                        <a:pt x="732" y="1000"/>
                      </a:lnTo>
                      <a:lnTo>
                        <a:pt x="734" y="992"/>
                      </a:lnTo>
                      <a:lnTo>
                        <a:pt x="736" y="983"/>
                      </a:lnTo>
                      <a:lnTo>
                        <a:pt x="738" y="976"/>
                      </a:lnTo>
                      <a:lnTo>
                        <a:pt x="746" y="983"/>
                      </a:lnTo>
                      <a:lnTo>
                        <a:pt x="744" y="991"/>
                      </a:lnTo>
                      <a:lnTo>
                        <a:pt x="747" y="996"/>
                      </a:lnTo>
                      <a:lnTo>
                        <a:pt x="751" y="998"/>
                      </a:lnTo>
                      <a:lnTo>
                        <a:pt x="753" y="991"/>
                      </a:lnTo>
                      <a:lnTo>
                        <a:pt x="757" y="992"/>
                      </a:lnTo>
                      <a:lnTo>
                        <a:pt x="762" y="996"/>
                      </a:lnTo>
                      <a:lnTo>
                        <a:pt x="768" y="1004"/>
                      </a:lnTo>
                      <a:lnTo>
                        <a:pt x="772" y="1007"/>
                      </a:lnTo>
                      <a:lnTo>
                        <a:pt x="785" y="1015"/>
                      </a:lnTo>
                      <a:lnTo>
                        <a:pt x="787" y="1019"/>
                      </a:lnTo>
                      <a:lnTo>
                        <a:pt x="789" y="1023"/>
                      </a:lnTo>
                      <a:lnTo>
                        <a:pt x="787" y="1034"/>
                      </a:lnTo>
                      <a:lnTo>
                        <a:pt x="791" y="1036"/>
                      </a:lnTo>
                      <a:lnTo>
                        <a:pt x="794" y="1034"/>
                      </a:lnTo>
                      <a:lnTo>
                        <a:pt x="800" y="1036"/>
                      </a:lnTo>
                      <a:lnTo>
                        <a:pt x="804" y="1038"/>
                      </a:lnTo>
                      <a:lnTo>
                        <a:pt x="809" y="1043"/>
                      </a:lnTo>
                      <a:lnTo>
                        <a:pt x="808" y="1043"/>
                      </a:lnTo>
                      <a:lnTo>
                        <a:pt x="806" y="1045"/>
                      </a:lnTo>
                      <a:lnTo>
                        <a:pt x="804" y="1049"/>
                      </a:lnTo>
                      <a:lnTo>
                        <a:pt x="798" y="1049"/>
                      </a:lnTo>
                      <a:lnTo>
                        <a:pt x="794" y="1047"/>
                      </a:lnTo>
                      <a:lnTo>
                        <a:pt x="785" y="1045"/>
                      </a:lnTo>
                      <a:lnTo>
                        <a:pt x="783" y="1043"/>
                      </a:lnTo>
                      <a:lnTo>
                        <a:pt x="779" y="1036"/>
                      </a:lnTo>
                      <a:lnTo>
                        <a:pt x="776" y="1032"/>
                      </a:lnTo>
                      <a:lnTo>
                        <a:pt x="770" y="1028"/>
                      </a:lnTo>
                      <a:lnTo>
                        <a:pt x="766" y="1028"/>
                      </a:lnTo>
                      <a:lnTo>
                        <a:pt x="766" y="1032"/>
                      </a:lnTo>
                      <a:lnTo>
                        <a:pt x="766" y="1041"/>
                      </a:lnTo>
                      <a:lnTo>
                        <a:pt x="759" y="1045"/>
                      </a:lnTo>
                      <a:lnTo>
                        <a:pt x="755" y="1051"/>
                      </a:lnTo>
                      <a:lnTo>
                        <a:pt x="751" y="1054"/>
                      </a:lnTo>
                      <a:lnTo>
                        <a:pt x="744" y="1058"/>
                      </a:lnTo>
                      <a:close/>
                      <a:moveTo>
                        <a:pt x="1069" y="1468"/>
                      </a:moveTo>
                      <a:lnTo>
                        <a:pt x="1065" y="1468"/>
                      </a:lnTo>
                      <a:lnTo>
                        <a:pt x="1061" y="1466"/>
                      </a:lnTo>
                      <a:lnTo>
                        <a:pt x="1059" y="1460"/>
                      </a:lnTo>
                      <a:lnTo>
                        <a:pt x="1061" y="1455"/>
                      </a:lnTo>
                      <a:lnTo>
                        <a:pt x="1065" y="1449"/>
                      </a:lnTo>
                      <a:lnTo>
                        <a:pt x="1070" y="1440"/>
                      </a:lnTo>
                      <a:lnTo>
                        <a:pt x="1074" y="1443"/>
                      </a:lnTo>
                      <a:lnTo>
                        <a:pt x="1072" y="1447"/>
                      </a:lnTo>
                      <a:lnTo>
                        <a:pt x="1072" y="1451"/>
                      </a:lnTo>
                      <a:lnTo>
                        <a:pt x="1070" y="1455"/>
                      </a:lnTo>
                      <a:lnTo>
                        <a:pt x="1069" y="1455"/>
                      </a:lnTo>
                      <a:lnTo>
                        <a:pt x="1067" y="1458"/>
                      </a:lnTo>
                      <a:lnTo>
                        <a:pt x="1065" y="1462"/>
                      </a:lnTo>
                      <a:lnTo>
                        <a:pt x="1067" y="1464"/>
                      </a:lnTo>
                      <a:lnTo>
                        <a:pt x="1069" y="1464"/>
                      </a:lnTo>
                      <a:lnTo>
                        <a:pt x="1070" y="1460"/>
                      </a:lnTo>
                      <a:lnTo>
                        <a:pt x="1072" y="1458"/>
                      </a:lnTo>
                      <a:lnTo>
                        <a:pt x="1076" y="1455"/>
                      </a:lnTo>
                      <a:lnTo>
                        <a:pt x="1078" y="1456"/>
                      </a:lnTo>
                      <a:lnTo>
                        <a:pt x="1082" y="1460"/>
                      </a:lnTo>
                      <a:lnTo>
                        <a:pt x="1080" y="1462"/>
                      </a:lnTo>
                      <a:lnTo>
                        <a:pt x="1078" y="1464"/>
                      </a:lnTo>
                      <a:lnTo>
                        <a:pt x="1072" y="1468"/>
                      </a:lnTo>
                      <a:lnTo>
                        <a:pt x="1069" y="1468"/>
                      </a:lnTo>
                      <a:close/>
                      <a:moveTo>
                        <a:pt x="1104" y="1410"/>
                      </a:moveTo>
                      <a:lnTo>
                        <a:pt x="1097" y="1408"/>
                      </a:lnTo>
                      <a:lnTo>
                        <a:pt x="1101" y="1402"/>
                      </a:lnTo>
                      <a:lnTo>
                        <a:pt x="1102" y="1400"/>
                      </a:lnTo>
                      <a:lnTo>
                        <a:pt x="1104" y="1400"/>
                      </a:lnTo>
                      <a:lnTo>
                        <a:pt x="1106" y="1400"/>
                      </a:lnTo>
                      <a:lnTo>
                        <a:pt x="1108" y="1398"/>
                      </a:lnTo>
                      <a:lnTo>
                        <a:pt x="1104" y="1393"/>
                      </a:lnTo>
                      <a:lnTo>
                        <a:pt x="1104" y="1391"/>
                      </a:lnTo>
                      <a:lnTo>
                        <a:pt x="1106" y="1381"/>
                      </a:lnTo>
                      <a:lnTo>
                        <a:pt x="1114" y="1370"/>
                      </a:lnTo>
                      <a:lnTo>
                        <a:pt x="1123" y="1357"/>
                      </a:lnTo>
                      <a:lnTo>
                        <a:pt x="1127" y="1353"/>
                      </a:lnTo>
                      <a:lnTo>
                        <a:pt x="1131" y="1351"/>
                      </a:lnTo>
                      <a:lnTo>
                        <a:pt x="1138" y="1349"/>
                      </a:lnTo>
                      <a:lnTo>
                        <a:pt x="1140" y="1351"/>
                      </a:lnTo>
                      <a:lnTo>
                        <a:pt x="1138" y="1353"/>
                      </a:lnTo>
                      <a:lnTo>
                        <a:pt x="1134" y="1355"/>
                      </a:lnTo>
                      <a:lnTo>
                        <a:pt x="1132" y="1355"/>
                      </a:lnTo>
                      <a:lnTo>
                        <a:pt x="1134" y="1359"/>
                      </a:lnTo>
                      <a:lnTo>
                        <a:pt x="1131" y="1366"/>
                      </a:lnTo>
                      <a:lnTo>
                        <a:pt x="1123" y="1381"/>
                      </a:lnTo>
                      <a:lnTo>
                        <a:pt x="1121" y="1385"/>
                      </a:lnTo>
                      <a:lnTo>
                        <a:pt x="1121" y="1389"/>
                      </a:lnTo>
                      <a:lnTo>
                        <a:pt x="1123" y="1389"/>
                      </a:lnTo>
                      <a:lnTo>
                        <a:pt x="1125" y="1387"/>
                      </a:lnTo>
                      <a:lnTo>
                        <a:pt x="1129" y="1381"/>
                      </a:lnTo>
                      <a:lnTo>
                        <a:pt x="1131" y="1379"/>
                      </a:lnTo>
                      <a:lnTo>
                        <a:pt x="1138" y="1383"/>
                      </a:lnTo>
                      <a:lnTo>
                        <a:pt x="1132" y="1389"/>
                      </a:lnTo>
                      <a:lnTo>
                        <a:pt x="1134" y="1391"/>
                      </a:lnTo>
                      <a:lnTo>
                        <a:pt x="1144" y="1396"/>
                      </a:lnTo>
                      <a:lnTo>
                        <a:pt x="1148" y="1396"/>
                      </a:lnTo>
                      <a:lnTo>
                        <a:pt x="1149" y="1393"/>
                      </a:lnTo>
                      <a:lnTo>
                        <a:pt x="1151" y="1393"/>
                      </a:lnTo>
                      <a:lnTo>
                        <a:pt x="1157" y="1393"/>
                      </a:lnTo>
                      <a:lnTo>
                        <a:pt x="1161" y="1394"/>
                      </a:lnTo>
                      <a:lnTo>
                        <a:pt x="1164" y="1396"/>
                      </a:lnTo>
                      <a:lnTo>
                        <a:pt x="1163" y="1398"/>
                      </a:lnTo>
                      <a:lnTo>
                        <a:pt x="1161" y="1402"/>
                      </a:lnTo>
                      <a:lnTo>
                        <a:pt x="1157" y="1406"/>
                      </a:lnTo>
                      <a:lnTo>
                        <a:pt x="1159" y="1408"/>
                      </a:lnTo>
                      <a:lnTo>
                        <a:pt x="1163" y="1411"/>
                      </a:lnTo>
                      <a:lnTo>
                        <a:pt x="1166" y="1411"/>
                      </a:lnTo>
                      <a:lnTo>
                        <a:pt x="1168" y="1410"/>
                      </a:lnTo>
                      <a:lnTo>
                        <a:pt x="1170" y="1410"/>
                      </a:lnTo>
                      <a:lnTo>
                        <a:pt x="1170" y="1411"/>
                      </a:lnTo>
                      <a:lnTo>
                        <a:pt x="1168" y="1413"/>
                      </a:lnTo>
                      <a:lnTo>
                        <a:pt x="1166" y="1417"/>
                      </a:lnTo>
                      <a:lnTo>
                        <a:pt x="1161" y="1417"/>
                      </a:lnTo>
                      <a:lnTo>
                        <a:pt x="1161" y="1419"/>
                      </a:lnTo>
                      <a:lnTo>
                        <a:pt x="1163" y="1423"/>
                      </a:lnTo>
                      <a:lnTo>
                        <a:pt x="1163" y="1425"/>
                      </a:lnTo>
                      <a:lnTo>
                        <a:pt x="1164" y="1428"/>
                      </a:lnTo>
                      <a:lnTo>
                        <a:pt x="1164" y="1426"/>
                      </a:lnTo>
                      <a:lnTo>
                        <a:pt x="1166" y="1423"/>
                      </a:lnTo>
                      <a:lnTo>
                        <a:pt x="1170" y="1425"/>
                      </a:lnTo>
                      <a:lnTo>
                        <a:pt x="1170" y="1428"/>
                      </a:lnTo>
                      <a:lnTo>
                        <a:pt x="1170" y="1432"/>
                      </a:lnTo>
                      <a:lnTo>
                        <a:pt x="1176" y="1432"/>
                      </a:lnTo>
                      <a:lnTo>
                        <a:pt x="1176" y="1434"/>
                      </a:lnTo>
                      <a:lnTo>
                        <a:pt x="1174" y="1436"/>
                      </a:lnTo>
                      <a:lnTo>
                        <a:pt x="1174" y="1441"/>
                      </a:lnTo>
                      <a:lnTo>
                        <a:pt x="1170" y="1447"/>
                      </a:lnTo>
                      <a:lnTo>
                        <a:pt x="1164" y="1445"/>
                      </a:lnTo>
                      <a:lnTo>
                        <a:pt x="1164" y="1443"/>
                      </a:lnTo>
                      <a:lnTo>
                        <a:pt x="1163" y="1438"/>
                      </a:lnTo>
                      <a:lnTo>
                        <a:pt x="1159" y="1441"/>
                      </a:lnTo>
                      <a:lnTo>
                        <a:pt x="1157" y="1441"/>
                      </a:lnTo>
                      <a:lnTo>
                        <a:pt x="1157" y="1440"/>
                      </a:lnTo>
                      <a:lnTo>
                        <a:pt x="1161" y="1434"/>
                      </a:lnTo>
                      <a:lnTo>
                        <a:pt x="1161" y="1430"/>
                      </a:lnTo>
                      <a:lnTo>
                        <a:pt x="1157" y="1426"/>
                      </a:lnTo>
                      <a:lnTo>
                        <a:pt x="1155" y="1426"/>
                      </a:lnTo>
                      <a:lnTo>
                        <a:pt x="1153" y="1430"/>
                      </a:lnTo>
                      <a:lnTo>
                        <a:pt x="1151" y="1432"/>
                      </a:lnTo>
                      <a:lnTo>
                        <a:pt x="1149" y="1434"/>
                      </a:lnTo>
                      <a:lnTo>
                        <a:pt x="1146" y="1436"/>
                      </a:lnTo>
                      <a:lnTo>
                        <a:pt x="1142" y="1440"/>
                      </a:lnTo>
                      <a:lnTo>
                        <a:pt x="1140" y="1443"/>
                      </a:lnTo>
                      <a:lnTo>
                        <a:pt x="1134" y="1443"/>
                      </a:lnTo>
                      <a:lnTo>
                        <a:pt x="1132" y="1441"/>
                      </a:lnTo>
                      <a:lnTo>
                        <a:pt x="1134" y="1440"/>
                      </a:lnTo>
                      <a:lnTo>
                        <a:pt x="1142" y="1436"/>
                      </a:lnTo>
                      <a:lnTo>
                        <a:pt x="1144" y="1432"/>
                      </a:lnTo>
                      <a:lnTo>
                        <a:pt x="1148" y="1428"/>
                      </a:lnTo>
                      <a:lnTo>
                        <a:pt x="1144" y="1426"/>
                      </a:lnTo>
                      <a:lnTo>
                        <a:pt x="1140" y="1426"/>
                      </a:lnTo>
                      <a:lnTo>
                        <a:pt x="1138" y="1430"/>
                      </a:lnTo>
                      <a:lnTo>
                        <a:pt x="1136" y="1430"/>
                      </a:lnTo>
                      <a:lnTo>
                        <a:pt x="1134" y="1428"/>
                      </a:lnTo>
                      <a:lnTo>
                        <a:pt x="1136" y="1425"/>
                      </a:lnTo>
                      <a:lnTo>
                        <a:pt x="1131" y="1425"/>
                      </a:lnTo>
                      <a:lnTo>
                        <a:pt x="1131" y="1428"/>
                      </a:lnTo>
                      <a:lnTo>
                        <a:pt x="1127" y="1430"/>
                      </a:lnTo>
                      <a:lnTo>
                        <a:pt x="1121" y="1430"/>
                      </a:lnTo>
                      <a:lnTo>
                        <a:pt x="1117" y="1430"/>
                      </a:lnTo>
                      <a:lnTo>
                        <a:pt x="1110" y="1428"/>
                      </a:lnTo>
                      <a:lnTo>
                        <a:pt x="1104" y="1426"/>
                      </a:lnTo>
                      <a:lnTo>
                        <a:pt x="1097" y="1428"/>
                      </a:lnTo>
                      <a:lnTo>
                        <a:pt x="1089" y="1428"/>
                      </a:lnTo>
                      <a:lnTo>
                        <a:pt x="1089" y="1426"/>
                      </a:lnTo>
                      <a:lnTo>
                        <a:pt x="1087" y="1423"/>
                      </a:lnTo>
                      <a:lnTo>
                        <a:pt x="1089" y="1421"/>
                      </a:lnTo>
                      <a:lnTo>
                        <a:pt x="1093" y="1419"/>
                      </a:lnTo>
                      <a:lnTo>
                        <a:pt x="1097" y="1415"/>
                      </a:lnTo>
                      <a:lnTo>
                        <a:pt x="1099" y="1413"/>
                      </a:lnTo>
                      <a:lnTo>
                        <a:pt x="1104" y="1410"/>
                      </a:lnTo>
                      <a:close/>
                      <a:moveTo>
                        <a:pt x="229" y="1413"/>
                      </a:moveTo>
                      <a:lnTo>
                        <a:pt x="220" y="1410"/>
                      </a:lnTo>
                      <a:lnTo>
                        <a:pt x="212" y="1406"/>
                      </a:lnTo>
                      <a:lnTo>
                        <a:pt x="210" y="1404"/>
                      </a:lnTo>
                      <a:lnTo>
                        <a:pt x="212" y="1404"/>
                      </a:lnTo>
                      <a:lnTo>
                        <a:pt x="214" y="1398"/>
                      </a:lnTo>
                      <a:lnTo>
                        <a:pt x="208" y="1398"/>
                      </a:lnTo>
                      <a:lnTo>
                        <a:pt x="204" y="1400"/>
                      </a:lnTo>
                      <a:lnTo>
                        <a:pt x="203" y="1400"/>
                      </a:lnTo>
                      <a:lnTo>
                        <a:pt x="201" y="1398"/>
                      </a:lnTo>
                      <a:lnTo>
                        <a:pt x="201" y="1394"/>
                      </a:lnTo>
                      <a:lnTo>
                        <a:pt x="199" y="1391"/>
                      </a:lnTo>
                      <a:lnTo>
                        <a:pt x="197" y="1391"/>
                      </a:lnTo>
                      <a:lnTo>
                        <a:pt x="193" y="1391"/>
                      </a:lnTo>
                      <a:lnTo>
                        <a:pt x="191" y="1389"/>
                      </a:lnTo>
                      <a:lnTo>
                        <a:pt x="193" y="1385"/>
                      </a:lnTo>
                      <a:lnTo>
                        <a:pt x="188" y="1381"/>
                      </a:lnTo>
                      <a:lnTo>
                        <a:pt x="184" y="1381"/>
                      </a:lnTo>
                      <a:lnTo>
                        <a:pt x="182" y="1381"/>
                      </a:lnTo>
                      <a:lnTo>
                        <a:pt x="176" y="1376"/>
                      </a:lnTo>
                      <a:lnTo>
                        <a:pt x="169" y="1368"/>
                      </a:lnTo>
                      <a:lnTo>
                        <a:pt x="167" y="1366"/>
                      </a:lnTo>
                      <a:lnTo>
                        <a:pt x="167" y="1364"/>
                      </a:lnTo>
                      <a:lnTo>
                        <a:pt x="174" y="1363"/>
                      </a:lnTo>
                      <a:lnTo>
                        <a:pt x="176" y="1364"/>
                      </a:lnTo>
                      <a:lnTo>
                        <a:pt x="188" y="1370"/>
                      </a:lnTo>
                      <a:lnTo>
                        <a:pt x="193" y="1372"/>
                      </a:lnTo>
                      <a:lnTo>
                        <a:pt x="204" y="1374"/>
                      </a:lnTo>
                      <a:lnTo>
                        <a:pt x="206" y="1376"/>
                      </a:lnTo>
                      <a:lnTo>
                        <a:pt x="210" y="1381"/>
                      </a:lnTo>
                      <a:lnTo>
                        <a:pt x="212" y="1387"/>
                      </a:lnTo>
                      <a:lnTo>
                        <a:pt x="216" y="1391"/>
                      </a:lnTo>
                      <a:lnTo>
                        <a:pt x="218" y="1393"/>
                      </a:lnTo>
                      <a:lnTo>
                        <a:pt x="227" y="1396"/>
                      </a:lnTo>
                      <a:lnTo>
                        <a:pt x="229" y="1398"/>
                      </a:lnTo>
                      <a:lnTo>
                        <a:pt x="231" y="1406"/>
                      </a:lnTo>
                      <a:lnTo>
                        <a:pt x="233" y="1410"/>
                      </a:lnTo>
                      <a:lnTo>
                        <a:pt x="231" y="1413"/>
                      </a:lnTo>
                      <a:lnTo>
                        <a:pt x="229" y="141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84" name="Freeform 55"/>
                <p:cNvSpPr>
                  <a:spLocks noEditPoints="1"/>
                </p:cNvSpPr>
                <p:nvPr/>
              </p:nvSpPr>
              <p:spPr bwMode="auto">
                <a:xfrm>
                  <a:off x="1792" y="592"/>
                  <a:ext cx="887" cy="1421"/>
                </a:xfrm>
                <a:custGeom>
                  <a:avLst/>
                  <a:gdLst>
                    <a:gd name="T0" fmla="*/ 50478 w 798"/>
                    <a:gd name="T1" fmla="*/ 1046224 h 1200"/>
                    <a:gd name="T2" fmla="*/ 56897 w 798"/>
                    <a:gd name="T3" fmla="*/ 1057232 h 1200"/>
                    <a:gd name="T4" fmla="*/ 50279 w 798"/>
                    <a:gd name="T5" fmla="*/ 1130446 h 1200"/>
                    <a:gd name="T6" fmla="*/ 45927 w 798"/>
                    <a:gd name="T7" fmla="*/ 1130446 h 1200"/>
                    <a:gd name="T8" fmla="*/ 43090 w 798"/>
                    <a:gd name="T9" fmla="*/ 1216826 h 1200"/>
                    <a:gd name="T10" fmla="*/ 39534 w 798"/>
                    <a:gd name="T11" fmla="*/ 1220164 h 1200"/>
                    <a:gd name="T12" fmla="*/ 37019 w 798"/>
                    <a:gd name="T13" fmla="*/ 1274538 h 1200"/>
                    <a:gd name="T14" fmla="*/ 35836 w 798"/>
                    <a:gd name="T15" fmla="*/ 1308380 h 1200"/>
                    <a:gd name="T16" fmla="*/ 34786 w 798"/>
                    <a:gd name="T17" fmla="*/ 1342284 h 1200"/>
                    <a:gd name="T18" fmla="*/ 33999 w 798"/>
                    <a:gd name="T19" fmla="*/ 1403751 h 1200"/>
                    <a:gd name="T20" fmla="*/ 33443 w 798"/>
                    <a:gd name="T21" fmla="*/ 1451196 h 1200"/>
                    <a:gd name="T22" fmla="*/ 30588 w 798"/>
                    <a:gd name="T23" fmla="*/ 1421085 h 1200"/>
                    <a:gd name="T24" fmla="*/ 28076 w 798"/>
                    <a:gd name="T25" fmla="*/ 1422234 h 1200"/>
                    <a:gd name="T26" fmla="*/ 25397 w 798"/>
                    <a:gd name="T27" fmla="*/ 1367893 h 1200"/>
                    <a:gd name="T28" fmla="*/ 24057 w 798"/>
                    <a:gd name="T29" fmla="*/ 1319635 h 1200"/>
                    <a:gd name="T30" fmla="*/ 24057 w 798"/>
                    <a:gd name="T31" fmla="*/ 1293549 h 1200"/>
                    <a:gd name="T32" fmla="*/ 22014 w 798"/>
                    <a:gd name="T33" fmla="*/ 1238507 h 1200"/>
                    <a:gd name="T34" fmla="*/ 22292 w 798"/>
                    <a:gd name="T35" fmla="*/ 1195081 h 1200"/>
                    <a:gd name="T36" fmla="*/ 21643 w 798"/>
                    <a:gd name="T37" fmla="*/ 1169319 h 1200"/>
                    <a:gd name="T38" fmla="*/ 25259 w 798"/>
                    <a:gd name="T39" fmla="*/ 1153238 h 1200"/>
                    <a:gd name="T40" fmla="*/ 24359 w 798"/>
                    <a:gd name="T41" fmla="*/ 1125712 h 1200"/>
                    <a:gd name="T42" fmla="*/ 24208 w 798"/>
                    <a:gd name="T43" fmla="*/ 1062711 h 1200"/>
                    <a:gd name="T44" fmla="*/ 22544 w 798"/>
                    <a:gd name="T45" fmla="*/ 1026136 h 1200"/>
                    <a:gd name="T46" fmla="*/ 23300 w 798"/>
                    <a:gd name="T47" fmla="*/ 987461 h 1200"/>
                    <a:gd name="T48" fmla="*/ 19272 w 798"/>
                    <a:gd name="T49" fmla="*/ 987461 h 1200"/>
                    <a:gd name="T50" fmla="*/ 19471 w 798"/>
                    <a:gd name="T51" fmla="*/ 886987 h 1200"/>
                    <a:gd name="T52" fmla="*/ 13481 w 798"/>
                    <a:gd name="T53" fmla="*/ 718164 h 1200"/>
                    <a:gd name="T54" fmla="*/ 6848 w 798"/>
                    <a:gd name="T55" fmla="*/ 729717 h 1200"/>
                    <a:gd name="T56" fmla="*/ 1687 w 798"/>
                    <a:gd name="T57" fmla="*/ 652444 h 1200"/>
                    <a:gd name="T58" fmla="*/ 6578 w 798"/>
                    <a:gd name="T59" fmla="*/ 599103 h 1200"/>
                    <a:gd name="T60" fmla="*/ 1106 w 798"/>
                    <a:gd name="T61" fmla="*/ 586500 h 1200"/>
                    <a:gd name="T62" fmla="*/ 5324 w 798"/>
                    <a:gd name="T63" fmla="*/ 488089 h 1200"/>
                    <a:gd name="T64" fmla="*/ 6880 w 798"/>
                    <a:gd name="T65" fmla="*/ 412732 h 1200"/>
                    <a:gd name="T66" fmla="*/ 13139 w 798"/>
                    <a:gd name="T67" fmla="*/ 285623 h 1200"/>
                    <a:gd name="T68" fmla="*/ 16436 w 798"/>
                    <a:gd name="T69" fmla="*/ 201866 h 1200"/>
                    <a:gd name="T70" fmla="*/ 22789 w 798"/>
                    <a:gd name="T71" fmla="*/ 190207 h 1200"/>
                    <a:gd name="T72" fmla="*/ 27887 w 798"/>
                    <a:gd name="T73" fmla="*/ 178367 h 1200"/>
                    <a:gd name="T74" fmla="*/ 33999 w 798"/>
                    <a:gd name="T75" fmla="*/ 50543 h 1200"/>
                    <a:gd name="T76" fmla="*/ 44121 w 798"/>
                    <a:gd name="T77" fmla="*/ 13368 h 1200"/>
                    <a:gd name="T78" fmla="*/ 54128 w 798"/>
                    <a:gd name="T79" fmla="*/ 93772 h 1200"/>
                    <a:gd name="T80" fmla="*/ 51049 w 798"/>
                    <a:gd name="T81" fmla="*/ 169832 h 1200"/>
                    <a:gd name="T82" fmla="*/ 47316 w 798"/>
                    <a:gd name="T83" fmla="*/ 225237 h 1200"/>
                    <a:gd name="T84" fmla="*/ 57315 w 798"/>
                    <a:gd name="T85" fmla="*/ 231409 h 1200"/>
                    <a:gd name="T86" fmla="*/ 59021 w 798"/>
                    <a:gd name="T87" fmla="*/ 267669 h 1200"/>
                    <a:gd name="T88" fmla="*/ 67136 w 798"/>
                    <a:gd name="T89" fmla="*/ 241202 h 1200"/>
                    <a:gd name="T90" fmla="*/ 61669 w 798"/>
                    <a:gd name="T91" fmla="*/ 373705 h 1200"/>
                    <a:gd name="T92" fmla="*/ 60165 w 798"/>
                    <a:gd name="T93" fmla="*/ 451564 h 1200"/>
                    <a:gd name="T94" fmla="*/ 58119 w 798"/>
                    <a:gd name="T95" fmla="*/ 596095 h 1200"/>
                    <a:gd name="T96" fmla="*/ 60217 w 798"/>
                    <a:gd name="T97" fmla="*/ 634957 h 1200"/>
                    <a:gd name="T98" fmla="*/ 57734 w 798"/>
                    <a:gd name="T99" fmla="*/ 672417 h 1200"/>
                    <a:gd name="T100" fmla="*/ 60165 w 798"/>
                    <a:gd name="T101" fmla="*/ 772602 h 1200"/>
                    <a:gd name="T102" fmla="*/ 60804 w 798"/>
                    <a:gd name="T103" fmla="*/ 823784 h 1200"/>
                    <a:gd name="T104" fmla="*/ 59176 w 798"/>
                    <a:gd name="T105" fmla="*/ 867766 h 1200"/>
                    <a:gd name="T106" fmla="*/ 53736 w 798"/>
                    <a:gd name="T107" fmla="*/ 881034 h 1200"/>
                    <a:gd name="T108" fmla="*/ 52853 w 798"/>
                    <a:gd name="T109" fmla="*/ 927556 h 1200"/>
                    <a:gd name="T110" fmla="*/ 57500 w 798"/>
                    <a:gd name="T111" fmla="*/ 1000133 h 1200"/>
                    <a:gd name="T112" fmla="*/ 54512 w 798"/>
                    <a:gd name="T113" fmla="*/ 1002622 h 1200"/>
                    <a:gd name="T114" fmla="*/ 20282 w 798"/>
                    <a:gd name="T115" fmla="*/ 1073653 h 1200"/>
                    <a:gd name="T116" fmla="*/ 23395 w 798"/>
                    <a:gd name="T117" fmla="*/ 1083382 h 1200"/>
                    <a:gd name="T118" fmla="*/ 55935 w 798"/>
                    <a:gd name="T119" fmla="*/ 923387 h 120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98"/>
                    <a:gd name="T181" fmla="*/ 0 h 1200"/>
                    <a:gd name="T182" fmla="*/ 798 w 798"/>
                    <a:gd name="T183" fmla="*/ 1200 h 120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98" h="1200">
                      <a:moveTo>
                        <a:pt x="610" y="811"/>
                      </a:moveTo>
                      <a:lnTo>
                        <a:pt x="622" y="817"/>
                      </a:lnTo>
                      <a:lnTo>
                        <a:pt x="623" y="824"/>
                      </a:lnTo>
                      <a:lnTo>
                        <a:pt x="620" y="826"/>
                      </a:lnTo>
                      <a:lnTo>
                        <a:pt x="616" y="830"/>
                      </a:lnTo>
                      <a:lnTo>
                        <a:pt x="607" y="832"/>
                      </a:lnTo>
                      <a:lnTo>
                        <a:pt x="599" y="832"/>
                      </a:lnTo>
                      <a:lnTo>
                        <a:pt x="595" y="836"/>
                      </a:lnTo>
                      <a:lnTo>
                        <a:pt x="592" y="839"/>
                      </a:lnTo>
                      <a:lnTo>
                        <a:pt x="590" y="851"/>
                      </a:lnTo>
                      <a:lnTo>
                        <a:pt x="588" y="856"/>
                      </a:lnTo>
                      <a:lnTo>
                        <a:pt x="595" y="864"/>
                      </a:lnTo>
                      <a:lnTo>
                        <a:pt x="601" y="867"/>
                      </a:lnTo>
                      <a:lnTo>
                        <a:pt x="614" y="867"/>
                      </a:lnTo>
                      <a:lnTo>
                        <a:pt x="616" y="867"/>
                      </a:lnTo>
                      <a:lnTo>
                        <a:pt x="627" y="864"/>
                      </a:lnTo>
                      <a:lnTo>
                        <a:pt x="639" y="862"/>
                      </a:lnTo>
                      <a:lnTo>
                        <a:pt x="644" y="866"/>
                      </a:lnTo>
                      <a:lnTo>
                        <a:pt x="650" y="869"/>
                      </a:lnTo>
                      <a:lnTo>
                        <a:pt x="652" y="871"/>
                      </a:lnTo>
                      <a:lnTo>
                        <a:pt x="654" y="871"/>
                      </a:lnTo>
                      <a:lnTo>
                        <a:pt x="659" y="871"/>
                      </a:lnTo>
                      <a:lnTo>
                        <a:pt x="667" y="871"/>
                      </a:lnTo>
                      <a:lnTo>
                        <a:pt x="670" y="873"/>
                      </a:lnTo>
                      <a:lnTo>
                        <a:pt x="663" y="883"/>
                      </a:lnTo>
                      <a:lnTo>
                        <a:pt x="654" y="892"/>
                      </a:lnTo>
                      <a:lnTo>
                        <a:pt x="642" y="899"/>
                      </a:lnTo>
                      <a:lnTo>
                        <a:pt x="639" y="899"/>
                      </a:lnTo>
                      <a:lnTo>
                        <a:pt x="635" y="898"/>
                      </a:lnTo>
                      <a:lnTo>
                        <a:pt x="629" y="909"/>
                      </a:lnTo>
                      <a:lnTo>
                        <a:pt x="623" y="918"/>
                      </a:lnTo>
                      <a:lnTo>
                        <a:pt x="616" y="926"/>
                      </a:lnTo>
                      <a:lnTo>
                        <a:pt x="608" y="929"/>
                      </a:lnTo>
                      <a:lnTo>
                        <a:pt x="607" y="931"/>
                      </a:lnTo>
                      <a:lnTo>
                        <a:pt x="593" y="931"/>
                      </a:lnTo>
                      <a:lnTo>
                        <a:pt x="592" y="933"/>
                      </a:lnTo>
                      <a:lnTo>
                        <a:pt x="588" y="933"/>
                      </a:lnTo>
                      <a:lnTo>
                        <a:pt x="582" y="937"/>
                      </a:lnTo>
                      <a:lnTo>
                        <a:pt x="578" y="941"/>
                      </a:lnTo>
                      <a:lnTo>
                        <a:pt x="575" y="941"/>
                      </a:lnTo>
                      <a:lnTo>
                        <a:pt x="569" y="935"/>
                      </a:lnTo>
                      <a:lnTo>
                        <a:pt x="567" y="935"/>
                      </a:lnTo>
                      <a:lnTo>
                        <a:pt x="563" y="950"/>
                      </a:lnTo>
                      <a:lnTo>
                        <a:pt x="558" y="952"/>
                      </a:lnTo>
                      <a:lnTo>
                        <a:pt x="554" y="950"/>
                      </a:lnTo>
                      <a:lnTo>
                        <a:pt x="548" y="948"/>
                      </a:lnTo>
                      <a:lnTo>
                        <a:pt x="545" y="941"/>
                      </a:lnTo>
                      <a:lnTo>
                        <a:pt x="541" y="933"/>
                      </a:lnTo>
                      <a:lnTo>
                        <a:pt x="537" y="929"/>
                      </a:lnTo>
                      <a:lnTo>
                        <a:pt x="535" y="929"/>
                      </a:lnTo>
                      <a:lnTo>
                        <a:pt x="535" y="933"/>
                      </a:lnTo>
                      <a:lnTo>
                        <a:pt x="539" y="950"/>
                      </a:lnTo>
                      <a:lnTo>
                        <a:pt x="539" y="954"/>
                      </a:lnTo>
                      <a:lnTo>
                        <a:pt x="537" y="954"/>
                      </a:lnTo>
                      <a:lnTo>
                        <a:pt x="533" y="958"/>
                      </a:lnTo>
                      <a:lnTo>
                        <a:pt x="528" y="961"/>
                      </a:lnTo>
                      <a:lnTo>
                        <a:pt x="524" y="967"/>
                      </a:lnTo>
                      <a:lnTo>
                        <a:pt x="518" y="982"/>
                      </a:lnTo>
                      <a:lnTo>
                        <a:pt x="515" y="991"/>
                      </a:lnTo>
                      <a:lnTo>
                        <a:pt x="507" y="1005"/>
                      </a:lnTo>
                      <a:lnTo>
                        <a:pt x="503" y="1008"/>
                      </a:lnTo>
                      <a:lnTo>
                        <a:pt x="498" y="1010"/>
                      </a:lnTo>
                      <a:lnTo>
                        <a:pt x="490" y="1007"/>
                      </a:lnTo>
                      <a:lnTo>
                        <a:pt x="490" y="1014"/>
                      </a:lnTo>
                      <a:lnTo>
                        <a:pt x="488" y="1022"/>
                      </a:lnTo>
                      <a:lnTo>
                        <a:pt x="483" y="1027"/>
                      </a:lnTo>
                      <a:lnTo>
                        <a:pt x="477" y="1025"/>
                      </a:lnTo>
                      <a:lnTo>
                        <a:pt x="473" y="1025"/>
                      </a:lnTo>
                      <a:lnTo>
                        <a:pt x="466" y="1033"/>
                      </a:lnTo>
                      <a:lnTo>
                        <a:pt x="471" y="1007"/>
                      </a:lnTo>
                      <a:lnTo>
                        <a:pt x="466" y="1007"/>
                      </a:lnTo>
                      <a:lnTo>
                        <a:pt x="460" y="1005"/>
                      </a:lnTo>
                      <a:lnTo>
                        <a:pt x="462" y="1010"/>
                      </a:lnTo>
                      <a:lnTo>
                        <a:pt x="462" y="1018"/>
                      </a:lnTo>
                      <a:lnTo>
                        <a:pt x="458" y="1023"/>
                      </a:lnTo>
                      <a:lnTo>
                        <a:pt x="454" y="1029"/>
                      </a:lnTo>
                      <a:lnTo>
                        <a:pt x="447" y="1031"/>
                      </a:lnTo>
                      <a:lnTo>
                        <a:pt x="441" y="1031"/>
                      </a:lnTo>
                      <a:lnTo>
                        <a:pt x="434" y="1033"/>
                      </a:lnTo>
                      <a:lnTo>
                        <a:pt x="438" y="1038"/>
                      </a:lnTo>
                      <a:lnTo>
                        <a:pt x="438" y="1044"/>
                      </a:lnTo>
                      <a:lnTo>
                        <a:pt x="438" y="1050"/>
                      </a:lnTo>
                      <a:lnTo>
                        <a:pt x="436" y="1052"/>
                      </a:lnTo>
                      <a:lnTo>
                        <a:pt x="434" y="1050"/>
                      </a:lnTo>
                      <a:lnTo>
                        <a:pt x="430" y="1050"/>
                      </a:lnTo>
                      <a:lnTo>
                        <a:pt x="421" y="1048"/>
                      </a:lnTo>
                      <a:lnTo>
                        <a:pt x="422" y="1053"/>
                      </a:lnTo>
                      <a:lnTo>
                        <a:pt x="428" y="1059"/>
                      </a:lnTo>
                      <a:lnTo>
                        <a:pt x="430" y="1065"/>
                      </a:lnTo>
                      <a:lnTo>
                        <a:pt x="430" y="1067"/>
                      </a:lnTo>
                      <a:lnTo>
                        <a:pt x="428" y="1070"/>
                      </a:lnTo>
                      <a:lnTo>
                        <a:pt x="421" y="1070"/>
                      </a:lnTo>
                      <a:lnTo>
                        <a:pt x="415" y="1072"/>
                      </a:lnTo>
                      <a:lnTo>
                        <a:pt x="419" y="1078"/>
                      </a:lnTo>
                      <a:lnTo>
                        <a:pt x="422" y="1080"/>
                      </a:lnTo>
                      <a:lnTo>
                        <a:pt x="424" y="1082"/>
                      </a:lnTo>
                      <a:lnTo>
                        <a:pt x="426" y="1087"/>
                      </a:lnTo>
                      <a:lnTo>
                        <a:pt x="424" y="1093"/>
                      </a:lnTo>
                      <a:lnTo>
                        <a:pt x="422" y="1095"/>
                      </a:lnTo>
                      <a:lnTo>
                        <a:pt x="419" y="1093"/>
                      </a:lnTo>
                      <a:lnTo>
                        <a:pt x="415" y="1095"/>
                      </a:lnTo>
                      <a:lnTo>
                        <a:pt x="417" y="1100"/>
                      </a:lnTo>
                      <a:lnTo>
                        <a:pt x="417" y="1102"/>
                      </a:lnTo>
                      <a:lnTo>
                        <a:pt x="415" y="1110"/>
                      </a:lnTo>
                      <a:lnTo>
                        <a:pt x="411" y="1108"/>
                      </a:lnTo>
                      <a:lnTo>
                        <a:pt x="407" y="1106"/>
                      </a:lnTo>
                      <a:lnTo>
                        <a:pt x="409" y="1108"/>
                      </a:lnTo>
                      <a:lnTo>
                        <a:pt x="409" y="1115"/>
                      </a:lnTo>
                      <a:lnTo>
                        <a:pt x="409" y="1119"/>
                      </a:lnTo>
                      <a:lnTo>
                        <a:pt x="407" y="1119"/>
                      </a:lnTo>
                      <a:lnTo>
                        <a:pt x="404" y="1117"/>
                      </a:lnTo>
                      <a:lnTo>
                        <a:pt x="398" y="1119"/>
                      </a:lnTo>
                      <a:lnTo>
                        <a:pt x="391" y="1119"/>
                      </a:lnTo>
                      <a:lnTo>
                        <a:pt x="394" y="1127"/>
                      </a:lnTo>
                      <a:lnTo>
                        <a:pt x="402" y="1131"/>
                      </a:lnTo>
                      <a:lnTo>
                        <a:pt x="404" y="1134"/>
                      </a:lnTo>
                      <a:lnTo>
                        <a:pt x="404" y="1147"/>
                      </a:lnTo>
                      <a:lnTo>
                        <a:pt x="400" y="1159"/>
                      </a:lnTo>
                      <a:lnTo>
                        <a:pt x="398" y="1161"/>
                      </a:lnTo>
                      <a:lnTo>
                        <a:pt x="394" y="1159"/>
                      </a:lnTo>
                      <a:lnTo>
                        <a:pt x="396" y="1166"/>
                      </a:lnTo>
                      <a:lnTo>
                        <a:pt x="396" y="1172"/>
                      </a:lnTo>
                      <a:lnTo>
                        <a:pt x="398" y="1176"/>
                      </a:lnTo>
                      <a:lnTo>
                        <a:pt x="396" y="1179"/>
                      </a:lnTo>
                      <a:lnTo>
                        <a:pt x="394" y="1181"/>
                      </a:lnTo>
                      <a:lnTo>
                        <a:pt x="392" y="1179"/>
                      </a:lnTo>
                      <a:lnTo>
                        <a:pt x="387" y="1181"/>
                      </a:lnTo>
                      <a:lnTo>
                        <a:pt x="392" y="1185"/>
                      </a:lnTo>
                      <a:lnTo>
                        <a:pt x="394" y="1192"/>
                      </a:lnTo>
                      <a:lnTo>
                        <a:pt x="394" y="1198"/>
                      </a:lnTo>
                      <a:lnTo>
                        <a:pt x="392" y="1198"/>
                      </a:lnTo>
                      <a:lnTo>
                        <a:pt x="387" y="1196"/>
                      </a:lnTo>
                      <a:lnTo>
                        <a:pt x="379" y="1189"/>
                      </a:lnTo>
                      <a:lnTo>
                        <a:pt x="377" y="1192"/>
                      </a:lnTo>
                      <a:lnTo>
                        <a:pt x="374" y="1200"/>
                      </a:lnTo>
                      <a:lnTo>
                        <a:pt x="370" y="1192"/>
                      </a:lnTo>
                      <a:lnTo>
                        <a:pt x="372" y="1187"/>
                      </a:lnTo>
                      <a:lnTo>
                        <a:pt x="370" y="1183"/>
                      </a:lnTo>
                      <a:lnTo>
                        <a:pt x="362" y="1181"/>
                      </a:lnTo>
                      <a:lnTo>
                        <a:pt x="359" y="1177"/>
                      </a:lnTo>
                      <a:lnTo>
                        <a:pt x="359" y="1176"/>
                      </a:lnTo>
                      <a:lnTo>
                        <a:pt x="360" y="1172"/>
                      </a:lnTo>
                      <a:lnTo>
                        <a:pt x="360" y="1170"/>
                      </a:lnTo>
                      <a:lnTo>
                        <a:pt x="359" y="1166"/>
                      </a:lnTo>
                      <a:lnTo>
                        <a:pt x="357" y="1164"/>
                      </a:lnTo>
                      <a:lnTo>
                        <a:pt x="353" y="1168"/>
                      </a:lnTo>
                      <a:lnTo>
                        <a:pt x="351" y="1168"/>
                      </a:lnTo>
                      <a:lnTo>
                        <a:pt x="349" y="1170"/>
                      </a:lnTo>
                      <a:lnTo>
                        <a:pt x="347" y="1170"/>
                      </a:lnTo>
                      <a:lnTo>
                        <a:pt x="342" y="1170"/>
                      </a:lnTo>
                      <a:lnTo>
                        <a:pt x="338" y="1170"/>
                      </a:lnTo>
                      <a:lnTo>
                        <a:pt x="334" y="1174"/>
                      </a:lnTo>
                      <a:lnTo>
                        <a:pt x="332" y="1177"/>
                      </a:lnTo>
                      <a:lnTo>
                        <a:pt x="330" y="1174"/>
                      </a:lnTo>
                      <a:lnTo>
                        <a:pt x="329" y="1168"/>
                      </a:lnTo>
                      <a:lnTo>
                        <a:pt x="329" y="1166"/>
                      </a:lnTo>
                      <a:lnTo>
                        <a:pt x="325" y="1162"/>
                      </a:lnTo>
                      <a:lnTo>
                        <a:pt x="319" y="1161"/>
                      </a:lnTo>
                      <a:lnTo>
                        <a:pt x="315" y="1155"/>
                      </a:lnTo>
                      <a:lnTo>
                        <a:pt x="312" y="1146"/>
                      </a:lnTo>
                      <a:lnTo>
                        <a:pt x="312" y="1136"/>
                      </a:lnTo>
                      <a:lnTo>
                        <a:pt x="312" y="1134"/>
                      </a:lnTo>
                      <a:lnTo>
                        <a:pt x="308" y="1132"/>
                      </a:lnTo>
                      <a:lnTo>
                        <a:pt x="306" y="1134"/>
                      </a:lnTo>
                      <a:lnTo>
                        <a:pt x="300" y="1131"/>
                      </a:lnTo>
                      <a:lnTo>
                        <a:pt x="299" y="1129"/>
                      </a:lnTo>
                      <a:lnTo>
                        <a:pt x="299" y="1127"/>
                      </a:lnTo>
                      <a:lnTo>
                        <a:pt x="300" y="1119"/>
                      </a:lnTo>
                      <a:lnTo>
                        <a:pt x="302" y="1115"/>
                      </a:lnTo>
                      <a:lnTo>
                        <a:pt x="302" y="1112"/>
                      </a:lnTo>
                      <a:lnTo>
                        <a:pt x="300" y="1110"/>
                      </a:lnTo>
                      <a:lnTo>
                        <a:pt x="299" y="1110"/>
                      </a:lnTo>
                      <a:lnTo>
                        <a:pt x="295" y="1108"/>
                      </a:lnTo>
                      <a:lnTo>
                        <a:pt x="293" y="1106"/>
                      </a:lnTo>
                      <a:lnTo>
                        <a:pt x="293" y="1097"/>
                      </a:lnTo>
                      <a:lnTo>
                        <a:pt x="289" y="1095"/>
                      </a:lnTo>
                      <a:lnTo>
                        <a:pt x="285" y="1097"/>
                      </a:lnTo>
                      <a:lnTo>
                        <a:pt x="283" y="1089"/>
                      </a:lnTo>
                      <a:lnTo>
                        <a:pt x="283" y="1085"/>
                      </a:lnTo>
                      <a:lnTo>
                        <a:pt x="283" y="1082"/>
                      </a:lnTo>
                      <a:lnTo>
                        <a:pt x="287" y="1078"/>
                      </a:lnTo>
                      <a:lnTo>
                        <a:pt x="295" y="1072"/>
                      </a:lnTo>
                      <a:lnTo>
                        <a:pt x="297" y="1069"/>
                      </a:lnTo>
                      <a:lnTo>
                        <a:pt x="300" y="1067"/>
                      </a:lnTo>
                      <a:lnTo>
                        <a:pt x="300" y="1061"/>
                      </a:lnTo>
                      <a:lnTo>
                        <a:pt x="299" y="1057"/>
                      </a:lnTo>
                      <a:lnTo>
                        <a:pt x="297" y="1059"/>
                      </a:lnTo>
                      <a:lnTo>
                        <a:pt x="291" y="1061"/>
                      </a:lnTo>
                      <a:lnTo>
                        <a:pt x="287" y="1061"/>
                      </a:lnTo>
                      <a:lnTo>
                        <a:pt x="283" y="1067"/>
                      </a:lnTo>
                      <a:lnTo>
                        <a:pt x="280" y="1069"/>
                      </a:lnTo>
                      <a:lnTo>
                        <a:pt x="276" y="1074"/>
                      </a:lnTo>
                      <a:lnTo>
                        <a:pt x="274" y="1069"/>
                      </a:lnTo>
                      <a:lnTo>
                        <a:pt x="274" y="1061"/>
                      </a:lnTo>
                      <a:lnTo>
                        <a:pt x="274" y="1050"/>
                      </a:lnTo>
                      <a:lnTo>
                        <a:pt x="272" y="1042"/>
                      </a:lnTo>
                      <a:lnTo>
                        <a:pt x="272" y="1038"/>
                      </a:lnTo>
                      <a:lnTo>
                        <a:pt x="272" y="1033"/>
                      </a:lnTo>
                      <a:lnTo>
                        <a:pt x="268" y="1035"/>
                      </a:lnTo>
                      <a:lnTo>
                        <a:pt x="267" y="1033"/>
                      </a:lnTo>
                      <a:lnTo>
                        <a:pt x="263" y="1029"/>
                      </a:lnTo>
                      <a:lnTo>
                        <a:pt x="259" y="1022"/>
                      </a:lnTo>
                      <a:lnTo>
                        <a:pt x="259" y="1016"/>
                      </a:lnTo>
                      <a:lnTo>
                        <a:pt x="265" y="1008"/>
                      </a:lnTo>
                      <a:lnTo>
                        <a:pt x="267" y="1008"/>
                      </a:lnTo>
                      <a:lnTo>
                        <a:pt x="263" y="1007"/>
                      </a:lnTo>
                      <a:lnTo>
                        <a:pt x="255" y="1007"/>
                      </a:lnTo>
                      <a:lnTo>
                        <a:pt x="255" y="1003"/>
                      </a:lnTo>
                      <a:lnTo>
                        <a:pt x="257" y="999"/>
                      </a:lnTo>
                      <a:lnTo>
                        <a:pt x="263" y="999"/>
                      </a:lnTo>
                      <a:lnTo>
                        <a:pt x="265" y="999"/>
                      </a:lnTo>
                      <a:lnTo>
                        <a:pt x="268" y="997"/>
                      </a:lnTo>
                      <a:lnTo>
                        <a:pt x="270" y="988"/>
                      </a:lnTo>
                      <a:lnTo>
                        <a:pt x="263" y="986"/>
                      </a:lnTo>
                      <a:lnTo>
                        <a:pt x="259" y="988"/>
                      </a:lnTo>
                      <a:lnTo>
                        <a:pt x="257" y="986"/>
                      </a:lnTo>
                      <a:lnTo>
                        <a:pt x="255" y="984"/>
                      </a:lnTo>
                      <a:lnTo>
                        <a:pt x="255" y="980"/>
                      </a:lnTo>
                      <a:lnTo>
                        <a:pt x="255" y="976"/>
                      </a:lnTo>
                      <a:lnTo>
                        <a:pt x="257" y="976"/>
                      </a:lnTo>
                      <a:lnTo>
                        <a:pt x="259" y="975"/>
                      </a:lnTo>
                      <a:lnTo>
                        <a:pt x="261" y="973"/>
                      </a:lnTo>
                      <a:lnTo>
                        <a:pt x="259" y="971"/>
                      </a:lnTo>
                      <a:lnTo>
                        <a:pt x="255" y="971"/>
                      </a:lnTo>
                      <a:lnTo>
                        <a:pt x="253" y="967"/>
                      </a:lnTo>
                      <a:lnTo>
                        <a:pt x="255" y="965"/>
                      </a:lnTo>
                      <a:lnTo>
                        <a:pt x="255" y="963"/>
                      </a:lnTo>
                      <a:lnTo>
                        <a:pt x="257" y="963"/>
                      </a:lnTo>
                      <a:lnTo>
                        <a:pt x="259" y="961"/>
                      </a:lnTo>
                      <a:lnTo>
                        <a:pt x="263" y="958"/>
                      </a:lnTo>
                      <a:lnTo>
                        <a:pt x="270" y="958"/>
                      </a:lnTo>
                      <a:lnTo>
                        <a:pt x="276" y="961"/>
                      </a:lnTo>
                      <a:lnTo>
                        <a:pt x="280" y="961"/>
                      </a:lnTo>
                      <a:lnTo>
                        <a:pt x="283" y="963"/>
                      </a:lnTo>
                      <a:lnTo>
                        <a:pt x="289" y="965"/>
                      </a:lnTo>
                      <a:lnTo>
                        <a:pt x="295" y="967"/>
                      </a:lnTo>
                      <a:lnTo>
                        <a:pt x="295" y="961"/>
                      </a:lnTo>
                      <a:lnTo>
                        <a:pt x="297" y="952"/>
                      </a:lnTo>
                      <a:lnTo>
                        <a:pt x="295" y="950"/>
                      </a:lnTo>
                      <a:lnTo>
                        <a:pt x="287" y="946"/>
                      </a:lnTo>
                      <a:lnTo>
                        <a:pt x="280" y="941"/>
                      </a:lnTo>
                      <a:lnTo>
                        <a:pt x="274" y="939"/>
                      </a:lnTo>
                      <a:lnTo>
                        <a:pt x="265" y="933"/>
                      </a:lnTo>
                      <a:lnTo>
                        <a:pt x="263" y="931"/>
                      </a:lnTo>
                      <a:lnTo>
                        <a:pt x="265" y="926"/>
                      </a:lnTo>
                      <a:lnTo>
                        <a:pt x="270" y="926"/>
                      </a:lnTo>
                      <a:lnTo>
                        <a:pt x="278" y="931"/>
                      </a:lnTo>
                      <a:lnTo>
                        <a:pt x="285" y="931"/>
                      </a:lnTo>
                      <a:lnTo>
                        <a:pt x="287" y="931"/>
                      </a:lnTo>
                      <a:lnTo>
                        <a:pt x="287" y="929"/>
                      </a:lnTo>
                      <a:lnTo>
                        <a:pt x="289" y="920"/>
                      </a:lnTo>
                      <a:lnTo>
                        <a:pt x="289" y="914"/>
                      </a:lnTo>
                      <a:lnTo>
                        <a:pt x="293" y="914"/>
                      </a:lnTo>
                      <a:lnTo>
                        <a:pt x="297" y="916"/>
                      </a:lnTo>
                      <a:lnTo>
                        <a:pt x="297" y="914"/>
                      </a:lnTo>
                      <a:lnTo>
                        <a:pt x="297" y="909"/>
                      </a:lnTo>
                      <a:lnTo>
                        <a:pt x="297" y="905"/>
                      </a:lnTo>
                      <a:lnTo>
                        <a:pt x="291" y="899"/>
                      </a:lnTo>
                      <a:lnTo>
                        <a:pt x="291" y="892"/>
                      </a:lnTo>
                      <a:lnTo>
                        <a:pt x="295" y="884"/>
                      </a:lnTo>
                      <a:lnTo>
                        <a:pt x="293" y="881"/>
                      </a:lnTo>
                      <a:lnTo>
                        <a:pt x="285" y="877"/>
                      </a:lnTo>
                      <a:lnTo>
                        <a:pt x="280" y="877"/>
                      </a:lnTo>
                      <a:lnTo>
                        <a:pt x="272" y="871"/>
                      </a:lnTo>
                      <a:lnTo>
                        <a:pt x="263" y="864"/>
                      </a:lnTo>
                      <a:lnTo>
                        <a:pt x="257" y="862"/>
                      </a:lnTo>
                      <a:lnTo>
                        <a:pt x="252" y="860"/>
                      </a:lnTo>
                      <a:lnTo>
                        <a:pt x="248" y="854"/>
                      </a:lnTo>
                      <a:lnTo>
                        <a:pt x="242" y="847"/>
                      </a:lnTo>
                      <a:lnTo>
                        <a:pt x="244" y="845"/>
                      </a:lnTo>
                      <a:lnTo>
                        <a:pt x="246" y="843"/>
                      </a:lnTo>
                      <a:lnTo>
                        <a:pt x="250" y="843"/>
                      </a:lnTo>
                      <a:lnTo>
                        <a:pt x="252" y="841"/>
                      </a:lnTo>
                      <a:lnTo>
                        <a:pt x="265" y="847"/>
                      </a:lnTo>
                      <a:lnTo>
                        <a:pt x="268" y="849"/>
                      </a:lnTo>
                      <a:lnTo>
                        <a:pt x="276" y="854"/>
                      </a:lnTo>
                      <a:lnTo>
                        <a:pt x="285" y="862"/>
                      </a:lnTo>
                      <a:lnTo>
                        <a:pt x="289" y="866"/>
                      </a:lnTo>
                      <a:lnTo>
                        <a:pt x="291" y="860"/>
                      </a:lnTo>
                      <a:lnTo>
                        <a:pt x="289" y="852"/>
                      </a:lnTo>
                      <a:lnTo>
                        <a:pt x="283" y="841"/>
                      </a:lnTo>
                      <a:lnTo>
                        <a:pt x="282" y="834"/>
                      </a:lnTo>
                      <a:lnTo>
                        <a:pt x="278" y="826"/>
                      </a:lnTo>
                      <a:lnTo>
                        <a:pt x="276" y="824"/>
                      </a:lnTo>
                      <a:lnTo>
                        <a:pt x="272" y="821"/>
                      </a:lnTo>
                      <a:lnTo>
                        <a:pt x="274" y="815"/>
                      </a:lnTo>
                      <a:lnTo>
                        <a:pt x="276" y="813"/>
                      </a:lnTo>
                      <a:lnTo>
                        <a:pt x="278" y="811"/>
                      </a:lnTo>
                      <a:lnTo>
                        <a:pt x="274" y="805"/>
                      </a:lnTo>
                      <a:lnTo>
                        <a:pt x="267" y="805"/>
                      </a:lnTo>
                      <a:lnTo>
                        <a:pt x="263" y="804"/>
                      </a:lnTo>
                      <a:lnTo>
                        <a:pt x="257" y="798"/>
                      </a:lnTo>
                      <a:lnTo>
                        <a:pt x="252" y="809"/>
                      </a:lnTo>
                      <a:lnTo>
                        <a:pt x="250" y="811"/>
                      </a:lnTo>
                      <a:lnTo>
                        <a:pt x="248" y="817"/>
                      </a:lnTo>
                      <a:lnTo>
                        <a:pt x="242" y="822"/>
                      </a:lnTo>
                      <a:lnTo>
                        <a:pt x="235" y="821"/>
                      </a:lnTo>
                      <a:lnTo>
                        <a:pt x="227" y="815"/>
                      </a:lnTo>
                      <a:lnTo>
                        <a:pt x="225" y="809"/>
                      </a:lnTo>
                      <a:lnTo>
                        <a:pt x="225" y="804"/>
                      </a:lnTo>
                      <a:lnTo>
                        <a:pt x="229" y="798"/>
                      </a:lnTo>
                      <a:lnTo>
                        <a:pt x="231" y="785"/>
                      </a:lnTo>
                      <a:lnTo>
                        <a:pt x="229" y="760"/>
                      </a:lnTo>
                      <a:lnTo>
                        <a:pt x="233" y="760"/>
                      </a:lnTo>
                      <a:lnTo>
                        <a:pt x="237" y="764"/>
                      </a:lnTo>
                      <a:lnTo>
                        <a:pt x="238" y="760"/>
                      </a:lnTo>
                      <a:lnTo>
                        <a:pt x="240" y="755"/>
                      </a:lnTo>
                      <a:lnTo>
                        <a:pt x="238" y="747"/>
                      </a:lnTo>
                      <a:lnTo>
                        <a:pt x="233" y="736"/>
                      </a:lnTo>
                      <a:lnTo>
                        <a:pt x="229" y="732"/>
                      </a:lnTo>
                      <a:lnTo>
                        <a:pt x="223" y="715"/>
                      </a:lnTo>
                      <a:lnTo>
                        <a:pt x="218" y="697"/>
                      </a:lnTo>
                      <a:lnTo>
                        <a:pt x="212" y="666"/>
                      </a:lnTo>
                      <a:lnTo>
                        <a:pt x="208" y="655"/>
                      </a:lnTo>
                      <a:lnTo>
                        <a:pt x="197" y="648"/>
                      </a:lnTo>
                      <a:lnTo>
                        <a:pt x="193" y="640"/>
                      </a:lnTo>
                      <a:lnTo>
                        <a:pt x="191" y="636"/>
                      </a:lnTo>
                      <a:lnTo>
                        <a:pt x="191" y="619"/>
                      </a:lnTo>
                      <a:lnTo>
                        <a:pt x="186" y="610"/>
                      </a:lnTo>
                      <a:lnTo>
                        <a:pt x="180" y="606"/>
                      </a:lnTo>
                      <a:lnTo>
                        <a:pt x="171" y="603"/>
                      </a:lnTo>
                      <a:lnTo>
                        <a:pt x="159" y="593"/>
                      </a:lnTo>
                      <a:lnTo>
                        <a:pt x="148" y="584"/>
                      </a:lnTo>
                      <a:lnTo>
                        <a:pt x="135" y="580"/>
                      </a:lnTo>
                      <a:lnTo>
                        <a:pt x="129" y="578"/>
                      </a:lnTo>
                      <a:lnTo>
                        <a:pt x="118" y="576"/>
                      </a:lnTo>
                      <a:lnTo>
                        <a:pt x="114" y="582"/>
                      </a:lnTo>
                      <a:lnTo>
                        <a:pt x="109" y="584"/>
                      </a:lnTo>
                      <a:lnTo>
                        <a:pt x="103" y="589"/>
                      </a:lnTo>
                      <a:lnTo>
                        <a:pt x="96" y="593"/>
                      </a:lnTo>
                      <a:lnTo>
                        <a:pt x="88" y="589"/>
                      </a:lnTo>
                      <a:lnTo>
                        <a:pt x="79" y="582"/>
                      </a:lnTo>
                      <a:lnTo>
                        <a:pt x="81" y="601"/>
                      </a:lnTo>
                      <a:lnTo>
                        <a:pt x="81" y="603"/>
                      </a:lnTo>
                      <a:lnTo>
                        <a:pt x="73" y="603"/>
                      </a:lnTo>
                      <a:lnTo>
                        <a:pt x="66" y="597"/>
                      </a:lnTo>
                      <a:lnTo>
                        <a:pt x="47" y="582"/>
                      </a:lnTo>
                      <a:lnTo>
                        <a:pt x="56" y="567"/>
                      </a:lnTo>
                      <a:lnTo>
                        <a:pt x="60" y="565"/>
                      </a:lnTo>
                      <a:lnTo>
                        <a:pt x="58" y="559"/>
                      </a:lnTo>
                      <a:lnTo>
                        <a:pt x="56" y="554"/>
                      </a:lnTo>
                      <a:lnTo>
                        <a:pt x="51" y="554"/>
                      </a:lnTo>
                      <a:lnTo>
                        <a:pt x="37" y="554"/>
                      </a:lnTo>
                      <a:lnTo>
                        <a:pt x="32" y="552"/>
                      </a:lnTo>
                      <a:lnTo>
                        <a:pt x="28" y="552"/>
                      </a:lnTo>
                      <a:lnTo>
                        <a:pt x="20" y="539"/>
                      </a:lnTo>
                      <a:lnTo>
                        <a:pt x="15" y="533"/>
                      </a:lnTo>
                      <a:lnTo>
                        <a:pt x="19" y="526"/>
                      </a:lnTo>
                      <a:lnTo>
                        <a:pt x="26" y="524"/>
                      </a:lnTo>
                      <a:lnTo>
                        <a:pt x="45" y="529"/>
                      </a:lnTo>
                      <a:lnTo>
                        <a:pt x="56" y="529"/>
                      </a:lnTo>
                      <a:lnTo>
                        <a:pt x="66" y="529"/>
                      </a:lnTo>
                      <a:lnTo>
                        <a:pt x="77" y="526"/>
                      </a:lnTo>
                      <a:lnTo>
                        <a:pt x="84" y="520"/>
                      </a:lnTo>
                      <a:lnTo>
                        <a:pt x="86" y="518"/>
                      </a:lnTo>
                      <a:lnTo>
                        <a:pt x="86" y="509"/>
                      </a:lnTo>
                      <a:lnTo>
                        <a:pt x="82" y="499"/>
                      </a:lnTo>
                      <a:lnTo>
                        <a:pt x="77" y="494"/>
                      </a:lnTo>
                      <a:lnTo>
                        <a:pt x="69" y="497"/>
                      </a:lnTo>
                      <a:lnTo>
                        <a:pt x="64" y="505"/>
                      </a:lnTo>
                      <a:lnTo>
                        <a:pt x="56" y="507"/>
                      </a:lnTo>
                      <a:lnTo>
                        <a:pt x="49" y="503"/>
                      </a:lnTo>
                      <a:lnTo>
                        <a:pt x="43" y="505"/>
                      </a:lnTo>
                      <a:lnTo>
                        <a:pt x="39" y="507"/>
                      </a:lnTo>
                      <a:lnTo>
                        <a:pt x="36" y="507"/>
                      </a:lnTo>
                      <a:lnTo>
                        <a:pt x="30" y="501"/>
                      </a:lnTo>
                      <a:lnTo>
                        <a:pt x="26" y="490"/>
                      </a:lnTo>
                      <a:lnTo>
                        <a:pt x="20" y="484"/>
                      </a:lnTo>
                      <a:lnTo>
                        <a:pt x="17" y="484"/>
                      </a:lnTo>
                      <a:lnTo>
                        <a:pt x="13" y="484"/>
                      </a:lnTo>
                      <a:lnTo>
                        <a:pt x="9" y="482"/>
                      </a:lnTo>
                      <a:lnTo>
                        <a:pt x="2" y="469"/>
                      </a:lnTo>
                      <a:lnTo>
                        <a:pt x="0" y="458"/>
                      </a:lnTo>
                      <a:lnTo>
                        <a:pt x="4" y="445"/>
                      </a:lnTo>
                      <a:lnTo>
                        <a:pt x="7" y="441"/>
                      </a:lnTo>
                      <a:lnTo>
                        <a:pt x="15" y="439"/>
                      </a:lnTo>
                      <a:lnTo>
                        <a:pt x="24" y="433"/>
                      </a:lnTo>
                      <a:lnTo>
                        <a:pt x="37" y="430"/>
                      </a:lnTo>
                      <a:lnTo>
                        <a:pt x="45" y="426"/>
                      </a:lnTo>
                      <a:lnTo>
                        <a:pt x="51" y="415"/>
                      </a:lnTo>
                      <a:lnTo>
                        <a:pt x="56" y="407"/>
                      </a:lnTo>
                      <a:lnTo>
                        <a:pt x="62" y="403"/>
                      </a:lnTo>
                      <a:lnTo>
                        <a:pt x="77" y="403"/>
                      </a:lnTo>
                      <a:lnTo>
                        <a:pt x="82" y="400"/>
                      </a:lnTo>
                      <a:lnTo>
                        <a:pt x="94" y="402"/>
                      </a:lnTo>
                      <a:lnTo>
                        <a:pt x="98" y="398"/>
                      </a:lnTo>
                      <a:lnTo>
                        <a:pt x="99" y="390"/>
                      </a:lnTo>
                      <a:lnTo>
                        <a:pt x="103" y="385"/>
                      </a:lnTo>
                      <a:lnTo>
                        <a:pt x="103" y="364"/>
                      </a:lnTo>
                      <a:lnTo>
                        <a:pt x="105" y="347"/>
                      </a:lnTo>
                      <a:lnTo>
                        <a:pt x="107" y="343"/>
                      </a:lnTo>
                      <a:lnTo>
                        <a:pt x="101" y="336"/>
                      </a:lnTo>
                      <a:lnTo>
                        <a:pt x="90" y="334"/>
                      </a:lnTo>
                      <a:lnTo>
                        <a:pt x="82" y="341"/>
                      </a:lnTo>
                      <a:lnTo>
                        <a:pt x="77" y="336"/>
                      </a:lnTo>
                      <a:lnTo>
                        <a:pt x="69" y="323"/>
                      </a:lnTo>
                      <a:lnTo>
                        <a:pt x="73" y="294"/>
                      </a:lnTo>
                      <a:lnTo>
                        <a:pt x="81" y="283"/>
                      </a:lnTo>
                      <a:lnTo>
                        <a:pt x="98" y="270"/>
                      </a:lnTo>
                      <a:lnTo>
                        <a:pt x="107" y="261"/>
                      </a:lnTo>
                      <a:lnTo>
                        <a:pt x="118" y="251"/>
                      </a:lnTo>
                      <a:lnTo>
                        <a:pt x="131" y="246"/>
                      </a:lnTo>
                      <a:lnTo>
                        <a:pt x="137" y="248"/>
                      </a:lnTo>
                      <a:lnTo>
                        <a:pt x="144" y="246"/>
                      </a:lnTo>
                      <a:lnTo>
                        <a:pt x="152" y="244"/>
                      </a:lnTo>
                      <a:lnTo>
                        <a:pt x="156" y="236"/>
                      </a:lnTo>
                      <a:lnTo>
                        <a:pt x="156" y="227"/>
                      </a:lnTo>
                      <a:lnTo>
                        <a:pt x="152" y="197"/>
                      </a:lnTo>
                      <a:lnTo>
                        <a:pt x="152" y="187"/>
                      </a:lnTo>
                      <a:lnTo>
                        <a:pt x="156" y="182"/>
                      </a:lnTo>
                      <a:lnTo>
                        <a:pt x="167" y="180"/>
                      </a:lnTo>
                      <a:lnTo>
                        <a:pt x="176" y="187"/>
                      </a:lnTo>
                      <a:lnTo>
                        <a:pt x="190" y="204"/>
                      </a:lnTo>
                      <a:lnTo>
                        <a:pt x="197" y="214"/>
                      </a:lnTo>
                      <a:lnTo>
                        <a:pt x="201" y="221"/>
                      </a:lnTo>
                      <a:lnTo>
                        <a:pt x="206" y="210"/>
                      </a:lnTo>
                      <a:lnTo>
                        <a:pt x="197" y="189"/>
                      </a:lnTo>
                      <a:lnTo>
                        <a:pt x="193" y="167"/>
                      </a:lnTo>
                      <a:lnTo>
                        <a:pt x="193" y="165"/>
                      </a:lnTo>
                      <a:lnTo>
                        <a:pt x="206" y="159"/>
                      </a:lnTo>
                      <a:lnTo>
                        <a:pt x="214" y="154"/>
                      </a:lnTo>
                      <a:lnTo>
                        <a:pt x="225" y="144"/>
                      </a:lnTo>
                      <a:lnTo>
                        <a:pt x="240" y="137"/>
                      </a:lnTo>
                      <a:lnTo>
                        <a:pt x="244" y="139"/>
                      </a:lnTo>
                      <a:lnTo>
                        <a:pt x="250" y="144"/>
                      </a:lnTo>
                      <a:lnTo>
                        <a:pt x="252" y="217"/>
                      </a:lnTo>
                      <a:lnTo>
                        <a:pt x="257" y="212"/>
                      </a:lnTo>
                      <a:lnTo>
                        <a:pt x="261" y="199"/>
                      </a:lnTo>
                      <a:lnTo>
                        <a:pt x="263" y="155"/>
                      </a:lnTo>
                      <a:lnTo>
                        <a:pt x="268" y="157"/>
                      </a:lnTo>
                      <a:lnTo>
                        <a:pt x="282" y="170"/>
                      </a:lnTo>
                      <a:lnTo>
                        <a:pt x="293" y="187"/>
                      </a:lnTo>
                      <a:lnTo>
                        <a:pt x="302" y="199"/>
                      </a:lnTo>
                      <a:lnTo>
                        <a:pt x="302" y="186"/>
                      </a:lnTo>
                      <a:lnTo>
                        <a:pt x="299" y="174"/>
                      </a:lnTo>
                      <a:lnTo>
                        <a:pt x="295" y="150"/>
                      </a:lnTo>
                      <a:lnTo>
                        <a:pt x="289" y="133"/>
                      </a:lnTo>
                      <a:lnTo>
                        <a:pt x="291" y="120"/>
                      </a:lnTo>
                      <a:lnTo>
                        <a:pt x="295" y="120"/>
                      </a:lnTo>
                      <a:lnTo>
                        <a:pt x="306" y="122"/>
                      </a:lnTo>
                      <a:lnTo>
                        <a:pt x="312" y="131"/>
                      </a:lnTo>
                      <a:lnTo>
                        <a:pt x="329" y="148"/>
                      </a:lnTo>
                      <a:lnTo>
                        <a:pt x="336" y="159"/>
                      </a:lnTo>
                      <a:lnTo>
                        <a:pt x="349" y="174"/>
                      </a:lnTo>
                      <a:lnTo>
                        <a:pt x="360" y="186"/>
                      </a:lnTo>
                      <a:lnTo>
                        <a:pt x="372" y="193"/>
                      </a:lnTo>
                      <a:lnTo>
                        <a:pt x="376" y="186"/>
                      </a:lnTo>
                      <a:lnTo>
                        <a:pt x="381" y="120"/>
                      </a:lnTo>
                      <a:lnTo>
                        <a:pt x="379" y="110"/>
                      </a:lnTo>
                      <a:lnTo>
                        <a:pt x="372" y="95"/>
                      </a:lnTo>
                      <a:lnTo>
                        <a:pt x="364" y="69"/>
                      </a:lnTo>
                      <a:lnTo>
                        <a:pt x="368" y="58"/>
                      </a:lnTo>
                      <a:lnTo>
                        <a:pt x="383" y="58"/>
                      </a:lnTo>
                      <a:lnTo>
                        <a:pt x="400" y="41"/>
                      </a:lnTo>
                      <a:lnTo>
                        <a:pt x="409" y="37"/>
                      </a:lnTo>
                      <a:lnTo>
                        <a:pt x="419" y="45"/>
                      </a:lnTo>
                      <a:lnTo>
                        <a:pt x="432" y="69"/>
                      </a:lnTo>
                      <a:lnTo>
                        <a:pt x="441" y="78"/>
                      </a:lnTo>
                      <a:lnTo>
                        <a:pt x="453" y="84"/>
                      </a:lnTo>
                      <a:lnTo>
                        <a:pt x="454" y="46"/>
                      </a:lnTo>
                      <a:lnTo>
                        <a:pt x="453" y="22"/>
                      </a:lnTo>
                      <a:lnTo>
                        <a:pt x="468" y="13"/>
                      </a:lnTo>
                      <a:lnTo>
                        <a:pt x="481" y="7"/>
                      </a:lnTo>
                      <a:lnTo>
                        <a:pt x="496" y="13"/>
                      </a:lnTo>
                      <a:lnTo>
                        <a:pt x="509" y="20"/>
                      </a:lnTo>
                      <a:lnTo>
                        <a:pt x="520" y="11"/>
                      </a:lnTo>
                      <a:lnTo>
                        <a:pt x="533" y="0"/>
                      </a:lnTo>
                      <a:lnTo>
                        <a:pt x="546" y="0"/>
                      </a:lnTo>
                      <a:lnTo>
                        <a:pt x="558" y="11"/>
                      </a:lnTo>
                      <a:lnTo>
                        <a:pt x="567" y="9"/>
                      </a:lnTo>
                      <a:lnTo>
                        <a:pt x="577" y="13"/>
                      </a:lnTo>
                      <a:lnTo>
                        <a:pt x="580" y="18"/>
                      </a:lnTo>
                      <a:lnTo>
                        <a:pt x="582" y="13"/>
                      </a:lnTo>
                      <a:lnTo>
                        <a:pt x="593" y="20"/>
                      </a:lnTo>
                      <a:lnTo>
                        <a:pt x="605" y="22"/>
                      </a:lnTo>
                      <a:lnTo>
                        <a:pt x="614" y="28"/>
                      </a:lnTo>
                      <a:lnTo>
                        <a:pt x="629" y="65"/>
                      </a:lnTo>
                      <a:lnTo>
                        <a:pt x="637" y="78"/>
                      </a:lnTo>
                      <a:lnTo>
                        <a:pt x="646" y="75"/>
                      </a:lnTo>
                      <a:lnTo>
                        <a:pt x="652" y="82"/>
                      </a:lnTo>
                      <a:lnTo>
                        <a:pt x="669" y="93"/>
                      </a:lnTo>
                      <a:lnTo>
                        <a:pt x="670" y="112"/>
                      </a:lnTo>
                      <a:lnTo>
                        <a:pt x="669" y="118"/>
                      </a:lnTo>
                      <a:lnTo>
                        <a:pt x="665" y="127"/>
                      </a:lnTo>
                      <a:lnTo>
                        <a:pt x="655" y="133"/>
                      </a:lnTo>
                      <a:lnTo>
                        <a:pt x="642" y="139"/>
                      </a:lnTo>
                      <a:lnTo>
                        <a:pt x="635" y="144"/>
                      </a:lnTo>
                      <a:lnTo>
                        <a:pt x="627" y="146"/>
                      </a:lnTo>
                      <a:lnTo>
                        <a:pt x="618" y="144"/>
                      </a:lnTo>
                      <a:lnTo>
                        <a:pt x="601" y="140"/>
                      </a:lnTo>
                      <a:lnTo>
                        <a:pt x="588" y="139"/>
                      </a:lnTo>
                      <a:lnTo>
                        <a:pt x="580" y="146"/>
                      </a:lnTo>
                      <a:lnTo>
                        <a:pt x="571" y="146"/>
                      </a:lnTo>
                      <a:lnTo>
                        <a:pt x="560" y="148"/>
                      </a:lnTo>
                      <a:lnTo>
                        <a:pt x="552" y="150"/>
                      </a:lnTo>
                      <a:lnTo>
                        <a:pt x="543" y="157"/>
                      </a:lnTo>
                      <a:lnTo>
                        <a:pt x="541" y="161"/>
                      </a:lnTo>
                      <a:lnTo>
                        <a:pt x="531" y="170"/>
                      </a:lnTo>
                      <a:lnTo>
                        <a:pt x="530" y="191"/>
                      </a:lnTo>
                      <a:lnTo>
                        <a:pt x="535" y="201"/>
                      </a:lnTo>
                      <a:lnTo>
                        <a:pt x="550" y="189"/>
                      </a:lnTo>
                      <a:lnTo>
                        <a:pt x="558" y="186"/>
                      </a:lnTo>
                      <a:lnTo>
                        <a:pt x="582" y="187"/>
                      </a:lnTo>
                      <a:lnTo>
                        <a:pt x="595" y="184"/>
                      </a:lnTo>
                      <a:lnTo>
                        <a:pt x="608" y="182"/>
                      </a:lnTo>
                      <a:lnTo>
                        <a:pt x="614" y="182"/>
                      </a:lnTo>
                      <a:lnTo>
                        <a:pt x="620" y="184"/>
                      </a:lnTo>
                      <a:lnTo>
                        <a:pt x="631" y="202"/>
                      </a:lnTo>
                      <a:lnTo>
                        <a:pt x="635" y="206"/>
                      </a:lnTo>
                      <a:lnTo>
                        <a:pt x="642" y="199"/>
                      </a:lnTo>
                      <a:lnTo>
                        <a:pt x="652" y="189"/>
                      </a:lnTo>
                      <a:lnTo>
                        <a:pt x="661" y="178"/>
                      </a:lnTo>
                      <a:lnTo>
                        <a:pt x="672" y="172"/>
                      </a:lnTo>
                      <a:lnTo>
                        <a:pt x="676" y="191"/>
                      </a:lnTo>
                      <a:lnTo>
                        <a:pt x="672" y="212"/>
                      </a:lnTo>
                      <a:lnTo>
                        <a:pt x="659" y="236"/>
                      </a:lnTo>
                      <a:lnTo>
                        <a:pt x="654" y="249"/>
                      </a:lnTo>
                      <a:lnTo>
                        <a:pt x="646" y="278"/>
                      </a:lnTo>
                      <a:lnTo>
                        <a:pt x="646" y="289"/>
                      </a:lnTo>
                      <a:lnTo>
                        <a:pt x="648" y="294"/>
                      </a:lnTo>
                      <a:lnTo>
                        <a:pt x="654" y="293"/>
                      </a:lnTo>
                      <a:lnTo>
                        <a:pt x="655" y="291"/>
                      </a:lnTo>
                      <a:lnTo>
                        <a:pt x="665" y="270"/>
                      </a:lnTo>
                      <a:lnTo>
                        <a:pt x="676" y="249"/>
                      </a:lnTo>
                      <a:lnTo>
                        <a:pt x="684" y="234"/>
                      </a:lnTo>
                      <a:lnTo>
                        <a:pt x="695" y="221"/>
                      </a:lnTo>
                      <a:lnTo>
                        <a:pt x="699" y="212"/>
                      </a:lnTo>
                      <a:lnTo>
                        <a:pt x="710" y="206"/>
                      </a:lnTo>
                      <a:lnTo>
                        <a:pt x="719" y="210"/>
                      </a:lnTo>
                      <a:lnTo>
                        <a:pt x="727" y="214"/>
                      </a:lnTo>
                      <a:lnTo>
                        <a:pt x="736" y="201"/>
                      </a:lnTo>
                      <a:lnTo>
                        <a:pt x="740" y="187"/>
                      </a:lnTo>
                      <a:lnTo>
                        <a:pt x="747" y="178"/>
                      </a:lnTo>
                      <a:lnTo>
                        <a:pt x="761" y="178"/>
                      </a:lnTo>
                      <a:lnTo>
                        <a:pt x="770" y="182"/>
                      </a:lnTo>
                      <a:lnTo>
                        <a:pt x="776" y="184"/>
                      </a:lnTo>
                      <a:lnTo>
                        <a:pt x="783" y="189"/>
                      </a:lnTo>
                      <a:lnTo>
                        <a:pt x="791" y="199"/>
                      </a:lnTo>
                      <a:lnTo>
                        <a:pt x="796" y="204"/>
                      </a:lnTo>
                      <a:lnTo>
                        <a:pt x="798" y="214"/>
                      </a:lnTo>
                      <a:lnTo>
                        <a:pt x="798" y="225"/>
                      </a:lnTo>
                      <a:lnTo>
                        <a:pt x="787" y="234"/>
                      </a:lnTo>
                      <a:lnTo>
                        <a:pt x="778" y="240"/>
                      </a:lnTo>
                      <a:lnTo>
                        <a:pt x="770" y="259"/>
                      </a:lnTo>
                      <a:lnTo>
                        <a:pt x="766" y="270"/>
                      </a:lnTo>
                      <a:lnTo>
                        <a:pt x="757" y="283"/>
                      </a:lnTo>
                      <a:lnTo>
                        <a:pt x="747" y="304"/>
                      </a:lnTo>
                      <a:lnTo>
                        <a:pt x="742" y="308"/>
                      </a:lnTo>
                      <a:lnTo>
                        <a:pt x="736" y="306"/>
                      </a:lnTo>
                      <a:lnTo>
                        <a:pt x="727" y="308"/>
                      </a:lnTo>
                      <a:lnTo>
                        <a:pt x="714" y="306"/>
                      </a:lnTo>
                      <a:lnTo>
                        <a:pt x="704" y="313"/>
                      </a:lnTo>
                      <a:lnTo>
                        <a:pt x="699" y="321"/>
                      </a:lnTo>
                      <a:lnTo>
                        <a:pt x="697" y="340"/>
                      </a:lnTo>
                      <a:lnTo>
                        <a:pt x="697" y="351"/>
                      </a:lnTo>
                      <a:lnTo>
                        <a:pt x="710" y="340"/>
                      </a:lnTo>
                      <a:lnTo>
                        <a:pt x="719" y="338"/>
                      </a:lnTo>
                      <a:lnTo>
                        <a:pt x="731" y="341"/>
                      </a:lnTo>
                      <a:lnTo>
                        <a:pt x="731" y="356"/>
                      </a:lnTo>
                      <a:lnTo>
                        <a:pt x="725" y="364"/>
                      </a:lnTo>
                      <a:lnTo>
                        <a:pt x="712" y="368"/>
                      </a:lnTo>
                      <a:lnTo>
                        <a:pt x="708" y="373"/>
                      </a:lnTo>
                      <a:lnTo>
                        <a:pt x="706" y="379"/>
                      </a:lnTo>
                      <a:lnTo>
                        <a:pt x="706" y="400"/>
                      </a:lnTo>
                      <a:lnTo>
                        <a:pt x="702" y="422"/>
                      </a:lnTo>
                      <a:lnTo>
                        <a:pt x="699" y="426"/>
                      </a:lnTo>
                      <a:lnTo>
                        <a:pt x="693" y="424"/>
                      </a:lnTo>
                      <a:lnTo>
                        <a:pt x="689" y="426"/>
                      </a:lnTo>
                      <a:lnTo>
                        <a:pt x="684" y="452"/>
                      </a:lnTo>
                      <a:lnTo>
                        <a:pt x="678" y="484"/>
                      </a:lnTo>
                      <a:lnTo>
                        <a:pt x="676" y="494"/>
                      </a:lnTo>
                      <a:lnTo>
                        <a:pt x="680" y="503"/>
                      </a:lnTo>
                      <a:lnTo>
                        <a:pt x="682" y="505"/>
                      </a:lnTo>
                      <a:lnTo>
                        <a:pt x="685" y="492"/>
                      </a:lnTo>
                      <a:lnTo>
                        <a:pt x="689" y="482"/>
                      </a:lnTo>
                      <a:lnTo>
                        <a:pt x="695" y="480"/>
                      </a:lnTo>
                      <a:lnTo>
                        <a:pt x="708" y="488"/>
                      </a:lnTo>
                      <a:lnTo>
                        <a:pt x="712" y="492"/>
                      </a:lnTo>
                      <a:lnTo>
                        <a:pt x="712" y="499"/>
                      </a:lnTo>
                      <a:lnTo>
                        <a:pt x="712" y="505"/>
                      </a:lnTo>
                      <a:lnTo>
                        <a:pt x="704" y="503"/>
                      </a:lnTo>
                      <a:lnTo>
                        <a:pt x="701" y="503"/>
                      </a:lnTo>
                      <a:lnTo>
                        <a:pt x="699" y="505"/>
                      </a:lnTo>
                      <a:lnTo>
                        <a:pt x="697" y="511"/>
                      </a:lnTo>
                      <a:lnTo>
                        <a:pt x="699" y="518"/>
                      </a:lnTo>
                      <a:lnTo>
                        <a:pt x="710" y="524"/>
                      </a:lnTo>
                      <a:lnTo>
                        <a:pt x="712" y="527"/>
                      </a:lnTo>
                      <a:lnTo>
                        <a:pt x="723" y="524"/>
                      </a:lnTo>
                      <a:lnTo>
                        <a:pt x="727" y="529"/>
                      </a:lnTo>
                      <a:lnTo>
                        <a:pt x="727" y="537"/>
                      </a:lnTo>
                      <a:lnTo>
                        <a:pt x="727" y="550"/>
                      </a:lnTo>
                      <a:lnTo>
                        <a:pt x="727" y="552"/>
                      </a:lnTo>
                      <a:lnTo>
                        <a:pt x="716" y="548"/>
                      </a:lnTo>
                      <a:lnTo>
                        <a:pt x="704" y="546"/>
                      </a:lnTo>
                      <a:lnTo>
                        <a:pt x="701" y="544"/>
                      </a:lnTo>
                      <a:lnTo>
                        <a:pt x="693" y="546"/>
                      </a:lnTo>
                      <a:lnTo>
                        <a:pt x="684" y="559"/>
                      </a:lnTo>
                      <a:lnTo>
                        <a:pt x="680" y="556"/>
                      </a:lnTo>
                      <a:lnTo>
                        <a:pt x="676" y="552"/>
                      </a:lnTo>
                      <a:lnTo>
                        <a:pt x="670" y="552"/>
                      </a:lnTo>
                      <a:lnTo>
                        <a:pt x="669" y="563"/>
                      </a:lnTo>
                      <a:lnTo>
                        <a:pt x="676" y="578"/>
                      </a:lnTo>
                      <a:lnTo>
                        <a:pt x="684" y="584"/>
                      </a:lnTo>
                      <a:lnTo>
                        <a:pt x="691" y="588"/>
                      </a:lnTo>
                      <a:lnTo>
                        <a:pt x="702" y="589"/>
                      </a:lnTo>
                      <a:lnTo>
                        <a:pt x="706" y="593"/>
                      </a:lnTo>
                      <a:lnTo>
                        <a:pt x="710" y="604"/>
                      </a:lnTo>
                      <a:lnTo>
                        <a:pt x="710" y="616"/>
                      </a:lnTo>
                      <a:lnTo>
                        <a:pt x="710" y="629"/>
                      </a:lnTo>
                      <a:lnTo>
                        <a:pt x="708" y="638"/>
                      </a:lnTo>
                      <a:lnTo>
                        <a:pt x="706" y="640"/>
                      </a:lnTo>
                      <a:lnTo>
                        <a:pt x="699" y="636"/>
                      </a:lnTo>
                      <a:lnTo>
                        <a:pt x="693" y="633"/>
                      </a:lnTo>
                      <a:lnTo>
                        <a:pt x="691" y="636"/>
                      </a:lnTo>
                      <a:lnTo>
                        <a:pt x="691" y="648"/>
                      </a:lnTo>
                      <a:lnTo>
                        <a:pt x="691" y="653"/>
                      </a:lnTo>
                      <a:lnTo>
                        <a:pt x="695" y="657"/>
                      </a:lnTo>
                      <a:lnTo>
                        <a:pt x="699" y="659"/>
                      </a:lnTo>
                      <a:lnTo>
                        <a:pt x="702" y="665"/>
                      </a:lnTo>
                      <a:lnTo>
                        <a:pt x="708" y="668"/>
                      </a:lnTo>
                      <a:lnTo>
                        <a:pt x="712" y="672"/>
                      </a:lnTo>
                      <a:lnTo>
                        <a:pt x="716" y="680"/>
                      </a:lnTo>
                      <a:lnTo>
                        <a:pt x="712" y="685"/>
                      </a:lnTo>
                      <a:lnTo>
                        <a:pt x="708" y="689"/>
                      </a:lnTo>
                      <a:lnTo>
                        <a:pt x="704" y="691"/>
                      </a:lnTo>
                      <a:lnTo>
                        <a:pt x="693" y="691"/>
                      </a:lnTo>
                      <a:lnTo>
                        <a:pt x="685" y="689"/>
                      </a:lnTo>
                      <a:lnTo>
                        <a:pt x="676" y="687"/>
                      </a:lnTo>
                      <a:lnTo>
                        <a:pt x="672" y="697"/>
                      </a:lnTo>
                      <a:lnTo>
                        <a:pt x="676" y="700"/>
                      </a:lnTo>
                      <a:lnTo>
                        <a:pt x="685" y="702"/>
                      </a:lnTo>
                      <a:lnTo>
                        <a:pt x="691" y="706"/>
                      </a:lnTo>
                      <a:lnTo>
                        <a:pt x="695" y="710"/>
                      </a:lnTo>
                      <a:lnTo>
                        <a:pt x="697" y="717"/>
                      </a:lnTo>
                      <a:lnTo>
                        <a:pt x="695" y="728"/>
                      </a:lnTo>
                      <a:lnTo>
                        <a:pt x="689" y="728"/>
                      </a:lnTo>
                      <a:lnTo>
                        <a:pt x="682" y="730"/>
                      </a:lnTo>
                      <a:lnTo>
                        <a:pt x="678" y="736"/>
                      </a:lnTo>
                      <a:lnTo>
                        <a:pt x="670" y="736"/>
                      </a:lnTo>
                      <a:lnTo>
                        <a:pt x="663" y="734"/>
                      </a:lnTo>
                      <a:lnTo>
                        <a:pt x="654" y="725"/>
                      </a:lnTo>
                      <a:lnTo>
                        <a:pt x="648" y="715"/>
                      </a:lnTo>
                      <a:lnTo>
                        <a:pt x="646" y="713"/>
                      </a:lnTo>
                      <a:lnTo>
                        <a:pt x="639" y="719"/>
                      </a:lnTo>
                      <a:lnTo>
                        <a:pt x="633" y="727"/>
                      </a:lnTo>
                      <a:lnTo>
                        <a:pt x="627" y="728"/>
                      </a:lnTo>
                      <a:lnTo>
                        <a:pt x="623" y="732"/>
                      </a:lnTo>
                      <a:lnTo>
                        <a:pt x="614" y="732"/>
                      </a:lnTo>
                      <a:lnTo>
                        <a:pt x="608" y="730"/>
                      </a:lnTo>
                      <a:lnTo>
                        <a:pt x="603" y="732"/>
                      </a:lnTo>
                      <a:lnTo>
                        <a:pt x="601" y="736"/>
                      </a:lnTo>
                      <a:lnTo>
                        <a:pt x="599" y="742"/>
                      </a:lnTo>
                      <a:lnTo>
                        <a:pt x="599" y="743"/>
                      </a:lnTo>
                      <a:lnTo>
                        <a:pt x="603" y="755"/>
                      </a:lnTo>
                      <a:lnTo>
                        <a:pt x="607" y="760"/>
                      </a:lnTo>
                      <a:lnTo>
                        <a:pt x="614" y="760"/>
                      </a:lnTo>
                      <a:lnTo>
                        <a:pt x="623" y="766"/>
                      </a:lnTo>
                      <a:lnTo>
                        <a:pt x="633" y="764"/>
                      </a:lnTo>
                      <a:lnTo>
                        <a:pt x="640" y="775"/>
                      </a:lnTo>
                      <a:lnTo>
                        <a:pt x="644" y="781"/>
                      </a:lnTo>
                      <a:lnTo>
                        <a:pt x="648" y="785"/>
                      </a:lnTo>
                      <a:lnTo>
                        <a:pt x="655" y="790"/>
                      </a:lnTo>
                      <a:lnTo>
                        <a:pt x="663" y="798"/>
                      </a:lnTo>
                      <a:lnTo>
                        <a:pt x="665" y="804"/>
                      </a:lnTo>
                      <a:lnTo>
                        <a:pt x="669" y="821"/>
                      </a:lnTo>
                      <a:lnTo>
                        <a:pt x="672" y="817"/>
                      </a:lnTo>
                      <a:lnTo>
                        <a:pt x="674" y="815"/>
                      </a:lnTo>
                      <a:lnTo>
                        <a:pt x="678" y="819"/>
                      </a:lnTo>
                      <a:lnTo>
                        <a:pt x="678" y="826"/>
                      </a:lnTo>
                      <a:lnTo>
                        <a:pt x="680" y="832"/>
                      </a:lnTo>
                      <a:lnTo>
                        <a:pt x="680" y="854"/>
                      </a:lnTo>
                      <a:lnTo>
                        <a:pt x="680" y="858"/>
                      </a:lnTo>
                      <a:lnTo>
                        <a:pt x="678" y="860"/>
                      </a:lnTo>
                      <a:lnTo>
                        <a:pt x="674" y="858"/>
                      </a:lnTo>
                      <a:lnTo>
                        <a:pt x="670" y="856"/>
                      </a:lnTo>
                      <a:lnTo>
                        <a:pt x="665" y="856"/>
                      </a:lnTo>
                      <a:lnTo>
                        <a:pt x="659" y="856"/>
                      </a:lnTo>
                      <a:lnTo>
                        <a:pt x="650" y="851"/>
                      </a:lnTo>
                      <a:lnTo>
                        <a:pt x="646" y="843"/>
                      </a:lnTo>
                      <a:lnTo>
                        <a:pt x="644" y="832"/>
                      </a:lnTo>
                      <a:lnTo>
                        <a:pt x="642" y="828"/>
                      </a:lnTo>
                      <a:lnTo>
                        <a:pt x="635" y="817"/>
                      </a:lnTo>
                      <a:lnTo>
                        <a:pt x="629" y="811"/>
                      </a:lnTo>
                      <a:lnTo>
                        <a:pt x="625" y="809"/>
                      </a:lnTo>
                      <a:lnTo>
                        <a:pt x="618" y="807"/>
                      </a:lnTo>
                      <a:lnTo>
                        <a:pt x="616" y="809"/>
                      </a:lnTo>
                      <a:lnTo>
                        <a:pt x="610" y="811"/>
                      </a:lnTo>
                      <a:close/>
                      <a:moveTo>
                        <a:pt x="253" y="903"/>
                      </a:moveTo>
                      <a:lnTo>
                        <a:pt x="250" y="899"/>
                      </a:lnTo>
                      <a:lnTo>
                        <a:pt x="246" y="894"/>
                      </a:lnTo>
                      <a:lnTo>
                        <a:pt x="240" y="892"/>
                      </a:lnTo>
                      <a:lnTo>
                        <a:pt x="240" y="890"/>
                      </a:lnTo>
                      <a:lnTo>
                        <a:pt x="238" y="886"/>
                      </a:lnTo>
                      <a:lnTo>
                        <a:pt x="238" y="871"/>
                      </a:lnTo>
                      <a:lnTo>
                        <a:pt x="240" y="866"/>
                      </a:lnTo>
                      <a:lnTo>
                        <a:pt x="242" y="866"/>
                      </a:lnTo>
                      <a:lnTo>
                        <a:pt x="246" y="867"/>
                      </a:lnTo>
                      <a:lnTo>
                        <a:pt x="253" y="869"/>
                      </a:lnTo>
                      <a:lnTo>
                        <a:pt x="261" y="873"/>
                      </a:lnTo>
                      <a:lnTo>
                        <a:pt x="265" y="879"/>
                      </a:lnTo>
                      <a:lnTo>
                        <a:pt x="268" y="879"/>
                      </a:lnTo>
                      <a:lnTo>
                        <a:pt x="272" y="884"/>
                      </a:lnTo>
                      <a:lnTo>
                        <a:pt x="276" y="890"/>
                      </a:lnTo>
                      <a:lnTo>
                        <a:pt x="276" y="892"/>
                      </a:lnTo>
                      <a:lnTo>
                        <a:pt x="276" y="894"/>
                      </a:lnTo>
                      <a:lnTo>
                        <a:pt x="272" y="894"/>
                      </a:lnTo>
                      <a:lnTo>
                        <a:pt x="267" y="896"/>
                      </a:lnTo>
                      <a:lnTo>
                        <a:pt x="263" y="898"/>
                      </a:lnTo>
                      <a:lnTo>
                        <a:pt x="257" y="901"/>
                      </a:lnTo>
                      <a:lnTo>
                        <a:pt x="253" y="903"/>
                      </a:lnTo>
                      <a:close/>
                      <a:moveTo>
                        <a:pt x="672" y="792"/>
                      </a:moveTo>
                      <a:lnTo>
                        <a:pt x="663" y="781"/>
                      </a:lnTo>
                      <a:lnTo>
                        <a:pt x="657" y="777"/>
                      </a:lnTo>
                      <a:lnTo>
                        <a:pt x="652" y="774"/>
                      </a:lnTo>
                      <a:lnTo>
                        <a:pt x="652" y="772"/>
                      </a:lnTo>
                      <a:lnTo>
                        <a:pt x="650" y="764"/>
                      </a:lnTo>
                      <a:lnTo>
                        <a:pt x="659" y="762"/>
                      </a:lnTo>
                      <a:lnTo>
                        <a:pt x="663" y="766"/>
                      </a:lnTo>
                      <a:lnTo>
                        <a:pt x="670" y="772"/>
                      </a:lnTo>
                      <a:lnTo>
                        <a:pt x="674" y="777"/>
                      </a:lnTo>
                      <a:lnTo>
                        <a:pt x="676" y="787"/>
                      </a:lnTo>
                      <a:lnTo>
                        <a:pt x="674" y="790"/>
                      </a:lnTo>
                      <a:lnTo>
                        <a:pt x="672" y="79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85" name="Freeform 56"/>
                <p:cNvSpPr>
                  <a:spLocks noEditPoints="1"/>
                </p:cNvSpPr>
                <p:nvPr/>
              </p:nvSpPr>
              <p:spPr bwMode="auto">
                <a:xfrm>
                  <a:off x="318" y="1564"/>
                  <a:ext cx="1558" cy="1327"/>
                </a:xfrm>
                <a:custGeom>
                  <a:avLst/>
                  <a:gdLst>
                    <a:gd name="T0" fmla="*/ 22463 w 1400"/>
                    <a:gd name="T1" fmla="*/ 525044 h 1121"/>
                    <a:gd name="T2" fmla="*/ 46860 w 1400"/>
                    <a:gd name="T3" fmla="*/ 543992 h 1121"/>
                    <a:gd name="T4" fmla="*/ 43410 w 1400"/>
                    <a:gd name="T5" fmla="*/ 493114 h 1121"/>
                    <a:gd name="T6" fmla="*/ 37093 w 1400"/>
                    <a:gd name="T7" fmla="*/ 453305 h 1121"/>
                    <a:gd name="T8" fmla="*/ 28535 w 1400"/>
                    <a:gd name="T9" fmla="*/ 410329 h 1121"/>
                    <a:gd name="T10" fmla="*/ 24185 w 1400"/>
                    <a:gd name="T11" fmla="*/ 448288 h 1121"/>
                    <a:gd name="T12" fmla="*/ 22463 w 1400"/>
                    <a:gd name="T13" fmla="*/ 453305 h 1121"/>
                    <a:gd name="T14" fmla="*/ 17901 w 1400"/>
                    <a:gd name="T15" fmla="*/ 539248 h 1121"/>
                    <a:gd name="T16" fmla="*/ 17147 w 1400"/>
                    <a:gd name="T17" fmla="*/ 520047 h 1121"/>
                    <a:gd name="T18" fmla="*/ 13389 w 1400"/>
                    <a:gd name="T19" fmla="*/ 478862 h 1121"/>
                    <a:gd name="T20" fmla="*/ 10137 w 1400"/>
                    <a:gd name="T21" fmla="*/ 424778 h 1121"/>
                    <a:gd name="T22" fmla="*/ 9710 w 1400"/>
                    <a:gd name="T23" fmla="*/ 337774 h 1121"/>
                    <a:gd name="T24" fmla="*/ 9710 w 1400"/>
                    <a:gd name="T25" fmla="*/ 288642 h 1121"/>
                    <a:gd name="T26" fmla="*/ 9118 w 1400"/>
                    <a:gd name="T27" fmla="*/ 209441 h 1121"/>
                    <a:gd name="T28" fmla="*/ 9951 w 1400"/>
                    <a:gd name="T29" fmla="*/ 176525 h 1121"/>
                    <a:gd name="T30" fmla="*/ 14449 w 1400"/>
                    <a:gd name="T31" fmla="*/ 36269 h 1121"/>
                    <a:gd name="T32" fmla="*/ 23187 w 1400"/>
                    <a:gd name="T33" fmla="*/ 26727 h 1121"/>
                    <a:gd name="T34" fmla="*/ 36982 w 1400"/>
                    <a:gd name="T35" fmla="*/ 192855 h 1121"/>
                    <a:gd name="T36" fmla="*/ 44145 w 1400"/>
                    <a:gd name="T37" fmla="*/ 466782 h 1121"/>
                    <a:gd name="T38" fmla="*/ 18903 w 1400"/>
                    <a:gd name="T39" fmla="*/ 1311076 h 1121"/>
                    <a:gd name="T40" fmla="*/ 64956 w 1400"/>
                    <a:gd name="T41" fmla="*/ 1086835 h 1121"/>
                    <a:gd name="T42" fmla="*/ 61024 w 1400"/>
                    <a:gd name="T43" fmla="*/ 1058766 h 1121"/>
                    <a:gd name="T44" fmla="*/ 59783 w 1400"/>
                    <a:gd name="T45" fmla="*/ 1011478 h 1121"/>
                    <a:gd name="T46" fmla="*/ 58806 w 1400"/>
                    <a:gd name="T47" fmla="*/ 989078 h 1121"/>
                    <a:gd name="T48" fmla="*/ 56825 w 1400"/>
                    <a:gd name="T49" fmla="*/ 909821 h 1121"/>
                    <a:gd name="T50" fmla="*/ 57363 w 1400"/>
                    <a:gd name="T51" fmla="*/ 812934 h 1121"/>
                    <a:gd name="T52" fmla="*/ 58239 w 1400"/>
                    <a:gd name="T53" fmla="*/ 768582 h 1121"/>
                    <a:gd name="T54" fmla="*/ 67623 w 1400"/>
                    <a:gd name="T55" fmla="*/ 746773 h 1121"/>
                    <a:gd name="T56" fmla="*/ 92418 w 1400"/>
                    <a:gd name="T57" fmla="*/ 748474 h 1121"/>
                    <a:gd name="T58" fmla="*/ 97447 w 1400"/>
                    <a:gd name="T59" fmla="*/ 774301 h 1121"/>
                    <a:gd name="T60" fmla="*/ 106631 w 1400"/>
                    <a:gd name="T61" fmla="*/ 890006 h 1121"/>
                    <a:gd name="T62" fmla="*/ 111702 w 1400"/>
                    <a:gd name="T63" fmla="*/ 872099 h 1121"/>
                    <a:gd name="T64" fmla="*/ 122730 w 1400"/>
                    <a:gd name="T65" fmla="*/ 791695 h 1121"/>
                    <a:gd name="T66" fmla="*/ 124256 w 1400"/>
                    <a:gd name="T67" fmla="*/ 851439 h 1121"/>
                    <a:gd name="T68" fmla="*/ 121671 w 1400"/>
                    <a:gd name="T69" fmla="*/ 868646 h 1121"/>
                    <a:gd name="T70" fmla="*/ 120693 w 1400"/>
                    <a:gd name="T71" fmla="*/ 908106 h 1121"/>
                    <a:gd name="T72" fmla="*/ 119939 w 1400"/>
                    <a:gd name="T73" fmla="*/ 915696 h 1121"/>
                    <a:gd name="T74" fmla="*/ 116192 w 1400"/>
                    <a:gd name="T75" fmla="*/ 959912 h 1121"/>
                    <a:gd name="T76" fmla="*/ 115315 w 1400"/>
                    <a:gd name="T77" fmla="*/ 982414 h 1121"/>
                    <a:gd name="T78" fmla="*/ 114413 w 1400"/>
                    <a:gd name="T79" fmla="*/ 987391 h 1121"/>
                    <a:gd name="T80" fmla="*/ 113793 w 1400"/>
                    <a:gd name="T81" fmla="*/ 966443 h 1121"/>
                    <a:gd name="T82" fmla="*/ 113189 w 1400"/>
                    <a:gd name="T83" fmla="*/ 978683 h 1121"/>
                    <a:gd name="T84" fmla="*/ 113793 w 1400"/>
                    <a:gd name="T85" fmla="*/ 995852 h 1121"/>
                    <a:gd name="T86" fmla="*/ 113061 w 1400"/>
                    <a:gd name="T87" fmla="*/ 1005842 h 1121"/>
                    <a:gd name="T88" fmla="*/ 114413 w 1400"/>
                    <a:gd name="T89" fmla="*/ 1029464 h 1121"/>
                    <a:gd name="T90" fmla="*/ 114160 w 1400"/>
                    <a:gd name="T91" fmla="*/ 1033605 h 1121"/>
                    <a:gd name="T92" fmla="*/ 113061 w 1400"/>
                    <a:gd name="T93" fmla="*/ 1039623 h 1121"/>
                    <a:gd name="T94" fmla="*/ 111702 w 1400"/>
                    <a:gd name="T95" fmla="*/ 1072747 h 1121"/>
                    <a:gd name="T96" fmla="*/ 109320 w 1400"/>
                    <a:gd name="T97" fmla="*/ 1197352 h 1121"/>
                    <a:gd name="T98" fmla="*/ 106661 w 1400"/>
                    <a:gd name="T99" fmla="*/ 1202092 h 1121"/>
                    <a:gd name="T100" fmla="*/ 102917 w 1400"/>
                    <a:gd name="T101" fmla="*/ 1148556 h 1121"/>
                    <a:gd name="T102" fmla="*/ 97106 w 1400"/>
                    <a:gd name="T103" fmla="*/ 1141441 h 1121"/>
                    <a:gd name="T104" fmla="*/ 97253 w 1400"/>
                    <a:gd name="T105" fmla="*/ 1162947 h 1121"/>
                    <a:gd name="T106" fmla="*/ 90866 w 1400"/>
                    <a:gd name="T107" fmla="*/ 1164765 h 1121"/>
                    <a:gd name="T108" fmla="*/ 87928 w 1400"/>
                    <a:gd name="T109" fmla="*/ 1218643 h 1121"/>
                    <a:gd name="T110" fmla="*/ 81578 w 1400"/>
                    <a:gd name="T111" fmla="*/ 1162947 h 1121"/>
                    <a:gd name="T112" fmla="*/ 68949 w 1400"/>
                    <a:gd name="T113" fmla="*/ 1103815 h 1121"/>
                    <a:gd name="T114" fmla="*/ 44463 w 1400"/>
                    <a:gd name="T115" fmla="*/ 542526 h 1121"/>
                    <a:gd name="T116" fmla="*/ 43765 w 1400"/>
                    <a:gd name="T117" fmla="*/ 505386 h 1121"/>
                    <a:gd name="T118" fmla="*/ 19108 w 1400"/>
                    <a:gd name="T119" fmla="*/ 1330561 h 1121"/>
                    <a:gd name="T120" fmla="*/ 4457 w 1400"/>
                    <a:gd name="T121" fmla="*/ 642223 h 1121"/>
                    <a:gd name="T122" fmla="*/ 9118 w 1400"/>
                    <a:gd name="T123" fmla="*/ 610280 h 1121"/>
                    <a:gd name="T124" fmla="*/ 11895 w 1400"/>
                    <a:gd name="T125" fmla="*/ 580129 h 11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00"/>
                    <a:gd name="T190" fmla="*/ 0 h 1121"/>
                    <a:gd name="T191" fmla="*/ 1400 w 1400"/>
                    <a:gd name="T192" fmla="*/ 1121 h 11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00" h="1121">
                      <a:moveTo>
                        <a:pt x="252" y="441"/>
                      </a:moveTo>
                      <a:lnTo>
                        <a:pt x="252" y="443"/>
                      </a:lnTo>
                      <a:lnTo>
                        <a:pt x="248" y="449"/>
                      </a:lnTo>
                      <a:lnTo>
                        <a:pt x="247" y="450"/>
                      </a:lnTo>
                      <a:lnTo>
                        <a:pt x="243" y="450"/>
                      </a:lnTo>
                      <a:lnTo>
                        <a:pt x="239" y="450"/>
                      </a:lnTo>
                      <a:lnTo>
                        <a:pt x="233" y="447"/>
                      </a:lnTo>
                      <a:lnTo>
                        <a:pt x="233" y="443"/>
                      </a:lnTo>
                      <a:lnTo>
                        <a:pt x="233" y="441"/>
                      </a:lnTo>
                      <a:lnTo>
                        <a:pt x="237" y="437"/>
                      </a:lnTo>
                      <a:lnTo>
                        <a:pt x="239" y="433"/>
                      </a:lnTo>
                      <a:lnTo>
                        <a:pt x="243" y="437"/>
                      </a:lnTo>
                      <a:lnTo>
                        <a:pt x="245" y="439"/>
                      </a:lnTo>
                      <a:lnTo>
                        <a:pt x="248" y="435"/>
                      </a:lnTo>
                      <a:lnTo>
                        <a:pt x="248" y="433"/>
                      </a:lnTo>
                      <a:lnTo>
                        <a:pt x="250" y="430"/>
                      </a:lnTo>
                      <a:lnTo>
                        <a:pt x="252" y="430"/>
                      </a:lnTo>
                      <a:lnTo>
                        <a:pt x="260" y="430"/>
                      </a:lnTo>
                      <a:lnTo>
                        <a:pt x="262" y="433"/>
                      </a:lnTo>
                      <a:lnTo>
                        <a:pt x="263" y="437"/>
                      </a:lnTo>
                      <a:lnTo>
                        <a:pt x="258" y="437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52" y="441"/>
                      </a:lnTo>
                      <a:close/>
                      <a:moveTo>
                        <a:pt x="560" y="490"/>
                      </a:moveTo>
                      <a:lnTo>
                        <a:pt x="560" y="495"/>
                      </a:lnTo>
                      <a:lnTo>
                        <a:pt x="557" y="495"/>
                      </a:lnTo>
                      <a:lnTo>
                        <a:pt x="555" y="497"/>
                      </a:lnTo>
                      <a:lnTo>
                        <a:pt x="555" y="499"/>
                      </a:lnTo>
                      <a:lnTo>
                        <a:pt x="551" y="497"/>
                      </a:lnTo>
                      <a:lnTo>
                        <a:pt x="551" y="495"/>
                      </a:lnTo>
                      <a:lnTo>
                        <a:pt x="551" y="492"/>
                      </a:lnTo>
                      <a:lnTo>
                        <a:pt x="551" y="486"/>
                      </a:lnTo>
                      <a:lnTo>
                        <a:pt x="549" y="479"/>
                      </a:lnTo>
                      <a:lnTo>
                        <a:pt x="547" y="475"/>
                      </a:lnTo>
                      <a:lnTo>
                        <a:pt x="545" y="473"/>
                      </a:lnTo>
                      <a:lnTo>
                        <a:pt x="538" y="473"/>
                      </a:lnTo>
                      <a:lnTo>
                        <a:pt x="534" y="475"/>
                      </a:lnTo>
                      <a:lnTo>
                        <a:pt x="534" y="477"/>
                      </a:lnTo>
                      <a:lnTo>
                        <a:pt x="530" y="477"/>
                      </a:lnTo>
                      <a:lnTo>
                        <a:pt x="530" y="475"/>
                      </a:lnTo>
                      <a:lnTo>
                        <a:pt x="530" y="471"/>
                      </a:lnTo>
                      <a:lnTo>
                        <a:pt x="532" y="467"/>
                      </a:lnTo>
                      <a:lnTo>
                        <a:pt x="532" y="465"/>
                      </a:lnTo>
                      <a:lnTo>
                        <a:pt x="530" y="462"/>
                      </a:lnTo>
                      <a:lnTo>
                        <a:pt x="526" y="456"/>
                      </a:lnTo>
                      <a:lnTo>
                        <a:pt x="523" y="449"/>
                      </a:lnTo>
                      <a:lnTo>
                        <a:pt x="519" y="445"/>
                      </a:lnTo>
                      <a:lnTo>
                        <a:pt x="515" y="445"/>
                      </a:lnTo>
                      <a:lnTo>
                        <a:pt x="517" y="441"/>
                      </a:lnTo>
                      <a:lnTo>
                        <a:pt x="513" y="433"/>
                      </a:lnTo>
                      <a:lnTo>
                        <a:pt x="513" y="432"/>
                      </a:lnTo>
                      <a:lnTo>
                        <a:pt x="515" y="428"/>
                      </a:lnTo>
                      <a:lnTo>
                        <a:pt x="513" y="426"/>
                      </a:lnTo>
                      <a:lnTo>
                        <a:pt x="510" y="424"/>
                      </a:lnTo>
                      <a:lnTo>
                        <a:pt x="508" y="422"/>
                      </a:lnTo>
                      <a:lnTo>
                        <a:pt x="506" y="418"/>
                      </a:lnTo>
                      <a:lnTo>
                        <a:pt x="502" y="415"/>
                      </a:lnTo>
                      <a:lnTo>
                        <a:pt x="496" y="411"/>
                      </a:lnTo>
                      <a:lnTo>
                        <a:pt x="495" y="402"/>
                      </a:lnTo>
                      <a:lnTo>
                        <a:pt x="493" y="394"/>
                      </a:lnTo>
                      <a:lnTo>
                        <a:pt x="491" y="390"/>
                      </a:lnTo>
                      <a:lnTo>
                        <a:pt x="489" y="390"/>
                      </a:lnTo>
                      <a:lnTo>
                        <a:pt x="487" y="400"/>
                      </a:lnTo>
                      <a:lnTo>
                        <a:pt x="491" y="409"/>
                      </a:lnTo>
                      <a:lnTo>
                        <a:pt x="491" y="413"/>
                      </a:lnTo>
                      <a:lnTo>
                        <a:pt x="491" y="415"/>
                      </a:lnTo>
                      <a:lnTo>
                        <a:pt x="487" y="413"/>
                      </a:lnTo>
                      <a:lnTo>
                        <a:pt x="485" y="413"/>
                      </a:lnTo>
                      <a:lnTo>
                        <a:pt x="481" y="407"/>
                      </a:lnTo>
                      <a:lnTo>
                        <a:pt x="479" y="402"/>
                      </a:lnTo>
                      <a:lnTo>
                        <a:pt x="476" y="403"/>
                      </a:lnTo>
                      <a:lnTo>
                        <a:pt x="468" y="402"/>
                      </a:lnTo>
                      <a:lnTo>
                        <a:pt x="476" y="409"/>
                      </a:lnTo>
                      <a:lnTo>
                        <a:pt x="476" y="411"/>
                      </a:lnTo>
                      <a:lnTo>
                        <a:pt x="466" y="413"/>
                      </a:lnTo>
                      <a:lnTo>
                        <a:pt x="461" y="409"/>
                      </a:lnTo>
                      <a:lnTo>
                        <a:pt x="451" y="398"/>
                      </a:lnTo>
                      <a:lnTo>
                        <a:pt x="449" y="396"/>
                      </a:lnTo>
                      <a:lnTo>
                        <a:pt x="444" y="394"/>
                      </a:lnTo>
                      <a:lnTo>
                        <a:pt x="438" y="392"/>
                      </a:lnTo>
                      <a:lnTo>
                        <a:pt x="431" y="387"/>
                      </a:lnTo>
                      <a:lnTo>
                        <a:pt x="436" y="383"/>
                      </a:lnTo>
                      <a:lnTo>
                        <a:pt x="436" y="381"/>
                      </a:lnTo>
                      <a:lnTo>
                        <a:pt x="436" y="377"/>
                      </a:lnTo>
                      <a:lnTo>
                        <a:pt x="434" y="375"/>
                      </a:lnTo>
                      <a:lnTo>
                        <a:pt x="429" y="377"/>
                      </a:lnTo>
                      <a:lnTo>
                        <a:pt x="427" y="379"/>
                      </a:lnTo>
                      <a:lnTo>
                        <a:pt x="421" y="379"/>
                      </a:lnTo>
                      <a:lnTo>
                        <a:pt x="416" y="379"/>
                      </a:lnTo>
                      <a:lnTo>
                        <a:pt x="410" y="375"/>
                      </a:lnTo>
                      <a:lnTo>
                        <a:pt x="410" y="373"/>
                      </a:lnTo>
                      <a:lnTo>
                        <a:pt x="408" y="371"/>
                      </a:lnTo>
                      <a:lnTo>
                        <a:pt x="406" y="370"/>
                      </a:lnTo>
                      <a:lnTo>
                        <a:pt x="404" y="370"/>
                      </a:lnTo>
                      <a:lnTo>
                        <a:pt x="402" y="371"/>
                      </a:lnTo>
                      <a:lnTo>
                        <a:pt x="395" y="373"/>
                      </a:lnTo>
                      <a:lnTo>
                        <a:pt x="387" y="371"/>
                      </a:lnTo>
                      <a:lnTo>
                        <a:pt x="374" y="371"/>
                      </a:lnTo>
                      <a:lnTo>
                        <a:pt x="369" y="370"/>
                      </a:lnTo>
                      <a:lnTo>
                        <a:pt x="363" y="364"/>
                      </a:lnTo>
                      <a:lnTo>
                        <a:pt x="361" y="358"/>
                      </a:lnTo>
                      <a:lnTo>
                        <a:pt x="359" y="360"/>
                      </a:lnTo>
                      <a:lnTo>
                        <a:pt x="356" y="362"/>
                      </a:lnTo>
                      <a:lnTo>
                        <a:pt x="350" y="358"/>
                      </a:lnTo>
                      <a:lnTo>
                        <a:pt x="348" y="355"/>
                      </a:lnTo>
                      <a:lnTo>
                        <a:pt x="346" y="353"/>
                      </a:lnTo>
                      <a:lnTo>
                        <a:pt x="340" y="351"/>
                      </a:lnTo>
                      <a:lnTo>
                        <a:pt x="331" y="347"/>
                      </a:lnTo>
                      <a:lnTo>
                        <a:pt x="325" y="345"/>
                      </a:lnTo>
                      <a:lnTo>
                        <a:pt x="322" y="340"/>
                      </a:lnTo>
                      <a:lnTo>
                        <a:pt x="320" y="343"/>
                      </a:lnTo>
                      <a:lnTo>
                        <a:pt x="314" y="343"/>
                      </a:lnTo>
                      <a:lnTo>
                        <a:pt x="316" y="349"/>
                      </a:lnTo>
                      <a:lnTo>
                        <a:pt x="314" y="351"/>
                      </a:lnTo>
                      <a:lnTo>
                        <a:pt x="312" y="353"/>
                      </a:lnTo>
                      <a:lnTo>
                        <a:pt x="310" y="358"/>
                      </a:lnTo>
                      <a:lnTo>
                        <a:pt x="316" y="362"/>
                      </a:lnTo>
                      <a:lnTo>
                        <a:pt x="318" y="366"/>
                      </a:lnTo>
                      <a:lnTo>
                        <a:pt x="318" y="370"/>
                      </a:lnTo>
                      <a:lnTo>
                        <a:pt x="314" y="375"/>
                      </a:lnTo>
                      <a:lnTo>
                        <a:pt x="312" y="375"/>
                      </a:lnTo>
                      <a:lnTo>
                        <a:pt x="307" y="373"/>
                      </a:lnTo>
                      <a:lnTo>
                        <a:pt x="303" y="371"/>
                      </a:lnTo>
                      <a:lnTo>
                        <a:pt x="301" y="373"/>
                      </a:lnTo>
                      <a:lnTo>
                        <a:pt x="295" y="381"/>
                      </a:lnTo>
                      <a:lnTo>
                        <a:pt x="288" y="383"/>
                      </a:lnTo>
                      <a:lnTo>
                        <a:pt x="282" y="388"/>
                      </a:lnTo>
                      <a:lnTo>
                        <a:pt x="277" y="394"/>
                      </a:lnTo>
                      <a:lnTo>
                        <a:pt x="269" y="396"/>
                      </a:lnTo>
                      <a:lnTo>
                        <a:pt x="271" y="392"/>
                      </a:lnTo>
                      <a:lnTo>
                        <a:pt x="271" y="390"/>
                      </a:lnTo>
                      <a:lnTo>
                        <a:pt x="275" y="385"/>
                      </a:lnTo>
                      <a:lnTo>
                        <a:pt x="275" y="381"/>
                      </a:lnTo>
                      <a:lnTo>
                        <a:pt x="271" y="375"/>
                      </a:lnTo>
                      <a:lnTo>
                        <a:pt x="271" y="373"/>
                      </a:lnTo>
                      <a:lnTo>
                        <a:pt x="277" y="366"/>
                      </a:lnTo>
                      <a:lnTo>
                        <a:pt x="278" y="360"/>
                      </a:lnTo>
                      <a:lnTo>
                        <a:pt x="278" y="355"/>
                      </a:lnTo>
                      <a:lnTo>
                        <a:pt x="284" y="351"/>
                      </a:lnTo>
                      <a:lnTo>
                        <a:pt x="290" y="349"/>
                      </a:lnTo>
                      <a:lnTo>
                        <a:pt x="295" y="349"/>
                      </a:lnTo>
                      <a:lnTo>
                        <a:pt x="303" y="349"/>
                      </a:lnTo>
                      <a:lnTo>
                        <a:pt x="305" y="347"/>
                      </a:lnTo>
                      <a:lnTo>
                        <a:pt x="297" y="341"/>
                      </a:lnTo>
                      <a:lnTo>
                        <a:pt x="290" y="338"/>
                      </a:lnTo>
                      <a:lnTo>
                        <a:pt x="284" y="338"/>
                      </a:lnTo>
                      <a:lnTo>
                        <a:pt x="282" y="341"/>
                      </a:lnTo>
                      <a:lnTo>
                        <a:pt x="280" y="341"/>
                      </a:lnTo>
                      <a:lnTo>
                        <a:pt x="277" y="347"/>
                      </a:lnTo>
                      <a:lnTo>
                        <a:pt x="271" y="353"/>
                      </a:lnTo>
                      <a:lnTo>
                        <a:pt x="265" y="355"/>
                      </a:lnTo>
                      <a:lnTo>
                        <a:pt x="262" y="362"/>
                      </a:lnTo>
                      <a:lnTo>
                        <a:pt x="258" y="364"/>
                      </a:lnTo>
                      <a:lnTo>
                        <a:pt x="256" y="366"/>
                      </a:lnTo>
                      <a:lnTo>
                        <a:pt x="258" y="370"/>
                      </a:lnTo>
                      <a:lnTo>
                        <a:pt x="256" y="375"/>
                      </a:lnTo>
                      <a:lnTo>
                        <a:pt x="252" y="379"/>
                      </a:lnTo>
                      <a:lnTo>
                        <a:pt x="250" y="381"/>
                      </a:lnTo>
                      <a:lnTo>
                        <a:pt x="245" y="383"/>
                      </a:lnTo>
                      <a:lnTo>
                        <a:pt x="243" y="387"/>
                      </a:lnTo>
                      <a:lnTo>
                        <a:pt x="237" y="392"/>
                      </a:lnTo>
                      <a:lnTo>
                        <a:pt x="237" y="396"/>
                      </a:lnTo>
                      <a:lnTo>
                        <a:pt x="239" y="398"/>
                      </a:lnTo>
                      <a:lnTo>
                        <a:pt x="243" y="398"/>
                      </a:lnTo>
                      <a:lnTo>
                        <a:pt x="247" y="400"/>
                      </a:lnTo>
                      <a:lnTo>
                        <a:pt x="248" y="402"/>
                      </a:lnTo>
                      <a:lnTo>
                        <a:pt x="248" y="405"/>
                      </a:lnTo>
                      <a:lnTo>
                        <a:pt x="247" y="409"/>
                      </a:lnTo>
                      <a:lnTo>
                        <a:pt x="243" y="411"/>
                      </a:lnTo>
                      <a:lnTo>
                        <a:pt x="239" y="415"/>
                      </a:lnTo>
                      <a:lnTo>
                        <a:pt x="235" y="418"/>
                      </a:lnTo>
                      <a:lnTo>
                        <a:pt x="233" y="422"/>
                      </a:lnTo>
                      <a:lnTo>
                        <a:pt x="230" y="424"/>
                      </a:lnTo>
                      <a:lnTo>
                        <a:pt x="220" y="428"/>
                      </a:lnTo>
                      <a:lnTo>
                        <a:pt x="216" y="432"/>
                      </a:lnTo>
                      <a:lnTo>
                        <a:pt x="211" y="435"/>
                      </a:lnTo>
                      <a:lnTo>
                        <a:pt x="205" y="439"/>
                      </a:lnTo>
                      <a:lnTo>
                        <a:pt x="209" y="445"/>
                      </a:lnTo>
                      <a:lnTo>
                        <a:pt x="209" y="447"/>
                      </a:lnTo>
                      <a:lnTo>
                        <a:pt x="201" y="452"/>
                      </a:lnTo>
                      <a:lnTo>
                        <a:pt x="196" y="454"/>
                      </a:lnTo>
                      <a:lnTo>
                        <a:pt x="192" y="456"/>
                      </a:lnTo>
                      <a:lnTo>
                        <a:pt x="188" y="458"/>
                      </a:lnTo>
                      <a:lnTo>
                        <a:pt x="181" y="464"/>
                      </a:lnTo>
                      <a:lnTo>
                        <a:pt x="181" y="465"/>
                      </a:lnTo>
                      <a:lnTo>
                        <a:pt x="179" y="469"/>
                      </a:lnTo>
                      <a:lnTo>
                        <a:pt x="173" y="473"/>
                      </a:lnTo>
                      <a:lnTo>
                        <a:pt x="168" y="477"/>
                      </a:lnTo>
                      <a:lnTo>
                        <a:pt x="160" y="479"/>
                      </a:lnTo>
                      <a:lnTo>
                        <a:pt x="155" y="475"/>
                      </a:lnTo>
                      <a:lnTo>
                        <a:pt x="155" y="473"/>
                      </a:lnTo>
                      <a:lnTo>
                        <a:pt x="156" y="469"/>
                      </a:lnTo>
                      <a:lnTo>
                        <a:pt x="160" y="465"/>
                      </a:lnTo>
                      <a:lnTo>
                        <a:pt x="162" y="464"/>
                      </a:lnTo>
                      <a:lnTo>
                        <a:pt x="164" y="460"/>
                      </a:lnTo>
                      <a:lnTo>
                        <a:pt x="171" y="454"/>
                      </a:lnTo>
                      <a:lnTo>
                        <a:pt x="181" y="456"/>
                      </a:lnTo>
                      <a:lnTo>
                        <a:pt x="179" y="454"/>
                      </a:lnTo>
                      <a:lnTo>
                        <a:pt x="179" y="449"/>
                      </a:lnTo>
                      <a:lnTo>
                        <a:pt x="183" y="445"/>
                      </a:lnTo>
                      <a:lnTo>
                        <a:pt x="186" y="441"/>
                      </a:lnTo>
                      <a:lnTo>
                        <a:pt x="192" y="437"/>
                      </a:lnTo>
                      <a:lnTo>
                        <a:pt x="192" y="435"/>
                      </a:lnTo>
                      <a:lnTo>
                        <a:pt x="192" y="426"/>
                      </a:lnTo>
                      <a:lnTo>
                        <a:pt x="194" y="418"/>
                      </a:lnTo>
                      <a:lnTo>
                        <a:pt x="198" y="413"/>
                      </a:lnTo>
                      <a:lnTo>
                        <a:pt x="200" y="407"/>
                      </a:lnTo>
                      <a:lnTo>
                        <a:pt x="200" y="403"/>
                      </a:lnTo>
                      <a:lnTo>
                        <a:pt x="196" y="403"/>
                      </a:lnTo>
                      <a:lnTo>
                        <a:pt x="188" y="407"/>
                      </a:lnTo>
                      <a:lnTo>
                        <a:pt x="185" y="405"/>
                      </a:lnTo>
                      <a:lnTo>
                        <a:pt x="181" y="400"/>
                      </a:lnTo>
                      <a:lnTo>
                        <a:pt x="179" y="400"/>
                      </a:lnTo>
                      <a:lnTo>
                        <a:pt x="177" y="402"/>
                      </a:lnTo>
                      <a:lnTo>
                        <a:pt x="175" y="405"/>
                      </a:lnTo>
                      <a:lnTo>
                        <a:pt x="177" y="409"/>
                      </a:lnTo>
                      <a:lnTo>
                        <a:pt x="177" y="413"/>
                      </a:lnTo>
                      <a:lnTo>
                        <a:pt x="175" y="415"/>
                      </a:lnTo>
                      <a:lnTo>
                        <a:pt x="173" y="413"/>
                      </a:lnTo>
                      <a:lnTo>
                        <a:pt x="170" y="409"/>
                      </a:lnTo>
                      <a:lnTo>
                        <a:pt x="168" y="403"/>
                      </a:lnTo>
                      <a:lnTo>
                        <a:pt x="164" y="402"/>
                      </a:lnTo>
                      <a:lnTo>
                        <a:pt x="160" y="400"/>
                      </a:lnTo>
                      <a:lnTo>
                        <a:pt x="156" y="400"/>
                      </a:lnTo>
                      <a:lnTo>
                        <a:pt x="151" y="400"/>
                      </a:lnTo>
                      <a:lnTo>
                        <a:pt x="151" y="402"/>
                      </a:lnTo>
                      <a:lnTo>
                        <a:pt x="147" y="405"/>
                      </a:lnTo>
                      <a:lnTo>
                        <a:pt x="139" y="407"/>
                      </a:lnTo>
                      <a:lnTo>
                        <a:pt x="136" y="407"/>
                      </a:lnTo>
                      <a:lnTo>
                        <a:pt x="136" y="405"/>
                      </a:lnTo>
                      <a:lnTo>
                        <a:pt x="136" y="403"/>
                      </a:lnTo>
                      <a:lnTo>
                        <a:pt x="134" y="392"/>
                      </a:lnTo>
                      <a:lnTo>
                        <a:pt x="136" y="387"/>
                      </a:lnTo>
                      <a:lnTo>
                        <a:pt x="136" y="381"/>
                      </a:lnTo>
                      <a:lnTo>
                        <a:pt x="130" y="368"/>
                      </a:lnTo>
                      <a:lnTo>
                        <a:pt x="121" y="373"/>
                      </a:lnTo>
                      <a:lnTo>
                        <a:pt x="117" y="375"/>
                      </a:lnTo>
                      <a:lnTo>
                        <a:pt x="115" y="377"/>
                      </a:lnTo>
                      <a:lnTo>
                        <a:pt x="108" y="379"/>
                      </a:lnTo>
                      <a:lnTo>
                        <a:pt x="106" y="375"/>
                      </a:lnTo>
                      <a:lnTo>
                        <a:pt x="104" y="371"/>
                      </a:lnTo>
                      <a:lnTo>
                        <a:pt x="100" y="368"/>
                      </a:lnTo>
                      <a:lnTo>
                        <a:pt x="94" y="362"/>
                      </a:lnTo>
                      <a:lnTo>
                        <a:pt x="94" y="358"/>
                      </a:lnTo>
                      <a:lnTo>
                        <a:pt x="94" y="356"/>
                      </a:lnTo>
                      <a:lnTo>
                        <a:pt x="98" y="351"/>
                      </a:lnTo>
                      <a:lnTo>
                        <a:pt x="102" y="353"/>
                      </a:lnTo>
                      <a:lnTo>
                        <a:pt x="109" y="356"/>
                      </a:lnTo>
                      <a:lnTo>
                        <a:pt x="113" y="356"/>
                      </a:lnTo>
                      <a:lnTo>
                        <a:pt x="115" y="355"/>
                      </a:lnTo>
                      <a:lnTo>
                        <a:pt x="113" y="349"/>
                      </a:lnTo>
                      <a:lnTo>
                        <a:pt x="109" y="345"/>
                      </a:lnTo>
                      <a:lnTo>
                        <a:pt x="108" y="345"/>
                      </a:lnTo>
                      <a:lnTo>
                        <a:pt x="104" y="347"/>
                      </a:lnTo>
                      <a:lnTo>
                        <a:pt x="102" y="347"/>
                      </a:lnTo>
                      <a:lnTo>
                        <a:pt x="93" y="341"/>
                      </a:lnTo>
                      <a:lnTo>
                        <a:pt x="89" y="340"/>
                      </a:lnTo>
                      <a:lnTo>
                        <a:pt x="83" y="338"/>
                      </a:lnTo>
                      <a:lnTo>
                        <a:pt x="79" y="325"/>
                      </a:lnTo>
                      <a:lnTo>
                        <a:pt x="83" y="323"/>
                      </a:lnTo>
                      <a:lnTo>
                        <a:pt x="85" y="317"/>
                      </a:lnTo>
                      <a:lnTo>
                        <a:pt x="87" y="313"/>
                      </a:lnTo>
                      <a:lnTo>
                        <a:pt x="89" y="310"/>
                      </a:lnTo>
                      <a:lnTo>
                        <a:pt x="89" y="306"/>
                      </a:lnTo>
                      <a:lnTo>
                        <a:pt x="94" y="300"/>
                      </a:lnTo>
                      <a:lnTo>
                        <a:pt x="96" y="294"/>
                      </a:lnTo>
                      <a:lnTo>
                        <a:pt x="100" y="291"/>
                      </a:lnTo>
                      <a:lnTo>
                        <a:pt x="102" y="285"/>
                      </a:lnTo>
                      <a:lnTo>
                        <a:pt x="104" y="281"/>
                      </a:lnTo>
                      <a:lnTo>
                        <a:pt x="109" y="283"/>
                      </a:lnTo>
                      <a:lnTo>
                        <a:pt x="115" y="287"/>
                      </a:lnTo>
                      <a:lnTo>
                        <a:pt x="117" y="289"/>
                      </a:lnTo>
                      <a:lnTo>
                        <a:pt x="123" y="287"/>
                      </a:lnTo>
                      <a:lnTo>
                        <a:pt x="124" y="283"/>
                      </a:lnTo>
                      <a:lnTo>
                        <a:pt x="128" y="278"/>
                      </a:lnTo>
                      <a:lnTo>
                        <a:pt x="136" y="274"/>
                      </a:lnTo>
                      <a:lnTo>
                        <a:pt x="141" y="274"/>
                      </a:lnTo>
                      <a:lnTo>
                        <a:pt x="147" y="272"/>
                      </a:lnTo>
                      <a:lnTo>
                        <a:pt x="149" y="270"/>
                      </a:lnTo>
                      <a:lnTo>
                        <a:pt x="151" y="264"/>
                      </a:lnTo>
                      <a:lnTo>
                        <a:pt x="149" y="255"/>
                      </a:lnTo>
                      <a:lnTo>
                        <a:pt x="143" y="246"/>
                      </a:lnTo>
                      <a:lnTo>
                        <a:pt x="143" y="244"/>
                      </a:lnTo>
                      <a:lnTo>
                        <a:pt x="149" y="244"/>
                      </a:lnTo>
                      <a:lnTo>
                        <a:pt x="151" y="240"/>
                      </a:lnTo>
                      <a:lnTo>
                        <a:pt x="149" y="234"/>
                      </a:lnTo>
                      <a:lnTo>
                        <a:pt x="147" y="231"/>
                      </a:lnTo>
                      <a:lnTo>
                        <a:pt x="145" y="229"/>
                      </a:lnTo>
                      <a:lnTo>
                        <a:pt x="134" y="234"/>
                      </a:lnTo>
                      <a:lnTo>
                        <a:pt x="128" y="240"/>
                      </a:lnTo>
                      <a:lnTo>
                        <a:pt x="124" y="246"/>
                      </a:lnTo>
                      <a:lnTo>
                        <a:pt x="121" y="246"/>
                      </a:lnTo>
                      <a:lnTo>
                        <a:pt x="109" y="242"/>
                      </a:lnTo>
                      <a:lnTo>
                        <a:pt x="106" y="240"/>
                      </a:lnTo>
                      <a:lnTo>
                        <a:pt x="100" y="240"/>
                      </a:lnTo>
                      <a:lnTo>
                        <a:pt x="93" y="242"/>
                      </a:lnTo>
                      <a:lnTo>
                        <a:pt x="85" y="242"/>
                      </a:lnTo>
                      <a:lnTo>
                        <a:pt x="77" y="240"/>
                      </a:lnTo>
                      <a:lnTo>
                        <a:pt x="74" y="236"/>
                      </a:lnTo>
                      <a:lnTo>
                        <a:pt x="74" y="225"/>
                      </a:lnTo>
                      <a:lnTo>
                        <a:pt x="74" y="223"/>
                      </a:lnTo>
                      <a:lnTo>
                        <a:pt x="77" y="223"/>
                      </a:lnTo>
                      <a:lnTo>
                        <a:pt x="83" y="223"/>
                      </a:lnTo>
                      <a:lnTo>
                        <a:pt x="87" y="221"/>
                      </a:lnTo>
                      <a:lnTo>
                        <a:pt x="79" y="217"/>
                      </a:lnTo>
                      <a:lnTo>
                        <a:pt x="68" y="214"/>
                      </a:lnTo>
                      <a:lnTo>
                        <a:pt x="61" y="210"/>
                      </a:lnTo>
                      <a:lnTo>
                        <a:pt x="53" y="206"/>
                      </a:lnTo>
                      <a:lnTo>
                        <a:pt x="55" y="204"/>
                      </a:lnTo>
                      <a:lnTo>
                        <a:pt x="59" y="201"/>
                      </a:lnTo>
                      <a:lnTo>
                        <a:pt x="68" y="197"/>
                      </a:lnTo>
                      <a:lnTo>
                        <a:pt x="76" y="193"/>
                      </a:lnTo>
                      <a:lnTo>
                        <a:pt x="81" y="189"/>
                      </a:lnTo>
                      <a:lnTo>
                        <a:pt x="89" y="184"/>
                      </a:lnTo>
                      <a:lnTo>
                        <a:pt x="94" y="180"/>
                      </a:lnTo>
                      <a:lnTo>
                        <a:pt x="102" y="176"/>
                      </a:lnTo>
                      <a:lnTo>
                        <a:pt x="111" y="178"/>
                      </a:lnTo>
                      <a:lnTo>
                        <a:pt x="111" y="186"/>
                      </a:lnTo>
                      <a:lnTo>
                        <a:pt x="111" y="191"/>
                      </a:lnTo>
                      <a:lnTo>
                        <a:pt x="117" y="193"/>
                      </a:lnTo>
                      <a:lnTo>
                        <a:pt x="124" y="195"/>
                      </a:lnTo>
                      <a:lnTo>
                        <a:pt x="132" y="193"/>
                      </a:lnTo>
                      <a:lnTo>
                        <a:pt x="136" y="193"/>
                      </a:lnTo>
                      <a:lnTo>
                        <a:pt x="139" y="189"/>
                      </a:lnTo>
                      <a:lnTo>
                        <a:pt x="143" y="184"/>
                      </a:lnTo>
                      <a:lnTo>
                        <a:pt x="145" y="184"/>
                      </a:lnTo>
                      <a:lnTo>
                        <a:pt x="149" y="184"/>
                      </a:lnTo>
                      <a:lnTo>
                        <a:pt x="155" y="186"/>
                      </a:lnTo>
                      <a:lnTo>
                        <a:pt x="160" y="186"/>
                      </a:lnTo>
                      <a:lnTo>
                        <a:pt x="162" y="180"/>
                      </a:lnTo>
                      <a:lnTo>
                        <a:pt x="162" y="178"/>
                      </a:lnTo>
                      <a:lnTo>
                        <a:pt x="156" y="176"/>
                      </a:lnTo>
                      <a:lnTo>
                        <a:pt x="145" y="172"/>
                      </a:lnTo>
                      <a:lnTo>
                        <a:pt x="138" y="170"/>
                      </a:lnTo>
                      <a:lnTo>
                        <a:pt x="136" y="159"/>
                      </a:lnTo>
                      <a:lnTo>
                        <a:pt x="126" y="157"/>
                      </a:lnTo>
                      <a:lnTo>
                        <a:pt x="121" y="157"/>
                      </a:lnTo>
                      <a:lnTo>
                        <a:pt x="111" y="155"/>
                      </a:lnTo>
                      <a:lnTo>
                        <a:pt x="111" y="148"/>
                      </a:lnTo>
                      <a:lnTo>
                        <a:pt x="108" y="142"/>
                      </a:lnTo>
                      <a:lnTo>
                        <a:pt x="102" y="135"/>
                      </a:lnTo>
                      <a:lnTo>
                        <a:pt x="98" y="133"/>
                      </a:lnTo>
                      <a:lnTo>
                        <a:pt x="83" y="122"/>
                      </a:lnTo>
                      <a:lnTo>
                        <a:pt x="70" y="114"/>
                      </a:lnTo>
                      <a:lnTo>
                        <a:pt x="72" y="110"/>
                      </a:lnTo>
                      <a:lnTo>
                        <a:pt x="77" y="105"/>
                      </a:lnTo>
                      <a:lnTo>
                        <a:pt x="77" y="95"/>
                      </a:lnTo>
                      <a:lnTo>
                        <a:pt x="91" y="95"/>
                      </a:lnTo>
                      <a:lnTo>
                        <a:pt x="96" y="93"/>
                      </a:lnTo>
                      <a:lnTo>
                        <a:pt x="108" y="90"/>
                      </a:lnTo>
                      <a:lnTo>
                        <a:pt x="113" y="84"/>
                      </a:lnTo>
                      <a:lnTo>
                        <a:pt x="115" y="73"/>
                      </a:lnTo>
                      <a:lnTo>
                        <a:pt x="119" y="63"/>
                      </a:lnTo>
                      <a:lnTo>
                        <a:pt x="123" y="54"/>
                      </a:lnTo>
                      <a:lnTo>
                        <a:pt x="128" y="46"/>
                      </a:lnTo>
                      <a:lnTo>
                        <a:pt x="132" y="43"/>
                      </a:lnTo>
                      <a:lnTo>
                        <a:pt x="139" y="41"/>
                      </a:lnTo>
                      <a:lnTo>
                        <a:pt x="145" y="37"/>
                      </a:lnTo>
                      <a:lnTo>
                        <a:pt x="153" y="35"/>
                      </a:lnTo>
                      <a:lnTo>
                        <a:pt x="164" y="37"/>
                      </a:lnTo>
                      <a:lnTo>
                        <a:pt x="164" y="33"/>
                      </a:lnTo>
                      <a:lnTo>
                        <a:pt x="162" y="30"/>
                      </a:lnTo>
                      <a:lnTo>
                        <a:pt x="158" y="24"/>
                      </a:lnTo>
                      <a:lnTo>
                        <a:pt x="158" y="20"/>
                      </a:lnTo>
                      <a:lnTo>
                        <a:pt x="170" y="18"/>
                      </a:lnTo>
                      <a:lnTo>
                        <a:pt x="177" y="18"/>
                      </a:lnTo>
                      <a:lnTo>
                        <a:pt x="183" y="18"/>
                      </a:lnTo>
                      <a:lnTo>
                        <a:pt x="190" y="15"/>
                      </a:lnTo>
                      <a:lnTo>
                        <a:pt x="198" y="7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1" y="0"/>
                      </a:lnTo>
                      <a:lnTo>
                        <a:pt x="215" y="5"/>
                      </a:lnTo>
                      <a:lnTo>
                        <a:pt x="215" y="7"/>
                      </a:lnTo>
                      <a:lnTo>
                        <a:pt x="213" y="11"/>
                      </a:lnTo>
                      <a:lnTo>
                        <a:pt x="213" y="16"/>
                      </a:lnTo>
                      <a:lnTo>
                        <a:pt x="220" y="18"/>
                      </a:lnTo>
                      <a:lnTo>
                        <a:pt x="222" y="20"/>
                      </a:lnTo>
                      <a:lnTo>
                        <a:pt x="226" y="15"/>
                      </a:lnTo>
                      <a:lnTo>
                        <a:pt x="228" y="11"/>
                      </a:lnTo>
                      <a:lnTo>
                        <a:pt x="235" y="15"/>
                      </a:lnTo>
                      <a:lnTo>
                        <a:pt x="245" y="15"/>
                      </a:lnTo>
                      <a:lnTo>
                        <a:pt x="250" y="16"/>
                      </a:lnTo>
                      <a:lnTo>
                        <a:pt x="256" y="16"/>
                      </a:lnTo>
                      <a:lnTo>
                        <a:pt x="260" y="22"/>
                      </a:lnTo>
                      <a:lnTo>
                        <a:pt x="262" y="26"/>
                      </a:lnTo>
                      <a:lnTo>
                        <a:pt x="267" y="33"/>
                      </a:lnTo>
                      <a:lnTo>
                        <a:pt x="269" y="33"/>
                      </a:lnTo>
                      <a:lnTo>
                        <a:pt x="271" y="33"/>
                      </a:lnTo>
                      <a:lnTo>
                        <a:pt x="280" y="35"/>
                      </a:lnTo>
                      <a:lnTo>
                        <a:pt x="286" y="35"/>
                      </a:lnTo>
                      <a:lnTo>
                        <a:pt x="295" y="33"/>
                      </a:lnTo>
                      <a:lnTo>
                        <a:pt x="305" y="31"/>
                      </a:lnTo>
                      <a:lnTo>
                        <a:pt x="312" y="33"/>
                      </a:lnTo>
                      <a:lnTo>
                        <a:pt x="320" y="39"/>
                      </a:lnTo>
                      <a:lnTo>
                        <a:pt x="325" y="41"/>
                      </a:lnTo>
                      <a:lnTo>
                        <a:pt x="346" y="43"/>
                      </a:lnTo>
                      <a:lnTo>
                        <a:pt x="354" y="46"/>
                      </a:lnTo>
                      <a:lnTo>
                        <a:pt x="357" y="48"/>
                      </a:lnTo>
                      <a:lnTo>
                        <a:pt x="371" y="48"/>
                      </a:lnTo>
                      <a:lnTo>
                        <a:pt x="384" y="46"/>
                      </a:lnTo>
                      <a:lnTo>
                        <a:pt x="391" y="50"/>
                      </a:lnTo>
                      <a:lnTo>
                        <a:pt x="404" y="63"/>
                      </a:lnTo>
                      <a:lnTo>
                        <a:pt x="412" y="69"/>
                      </a:lnTo>
                      <a:lnTo>
                        <a:pt x="414" y="69"/>
                      </a:lnTo>
                      <a:lnTo>
                        <a:pt x="414" y="78"/>
                      </a:lnTo>
                      <a:lnTo>
                        <a:pt x="414" y="125"/>
                      </a:lnTo>
                      <a:lnTo>
                        <a:pt x="414" y="161"/>
                      </a:lnTo>
                      <a:lnTo>
                        <a:pt x="416" y="195"/>
                      </a:lnTo>
                      <a:lnTo>
                        <a:pt x="416" y="236"/>
                      </a:lnTo>
                      <a:lnTo>
                        <a:pt x="416" y="266"/>
                      </a:lnTo>
                      <a:lnTo>
                        <a:pt x="416" y="323"/>
                      </a:lnTo>
                      <a:lnTo>
                        <a:pt x="416" y="349"/>
                      </a:lnTo>
                      <a:lnTo>
                        <a:pt x="416" y="362"/>
                      </a:lnTo>
                      <a:lnTo>
                        <a:pt x="417" y="366"/>
                      </a:lnTo>
                      <a:lnTo>
                        <a:pt x="421" y="368"/>
                      </a:lnTo>
                      <a:lnTo>
                        <a:pt x="436" y="366"/>
                      </a:lnTo>
                      <a:lnTo>
                        <a:pt x="442" y="366"/>
                      </a:lnTo>
                      <a:lnTo>
                        <a:pt x="444" y="371"/>
                      </a:lnTo>
                      <a:lnTo>
                        <a:pt x="444" y="375"/>
                      </a:lnTo>
                      <a:lnTo>
                        <a:pt x="446" y="379"/>
                      </a:lnTo>
                      <a:lnTo>
                        <a:pt x="459" y="394"/>
                      </a:lnTo>
                      <a:lnTo>
                        <a:pt x="464" y="402"/>
                      </a:lnTo>
                      <a:lnTo>
                        <a:pt x="466" y="398"/>
                      </a:lnTo>
                      <a:lnTo>
                        <a:pt x="472" y="396"/>
                      </a:lnTo>
                      <a:lnTo>
                        <a:pt x="479" y="388"/>
                      </a:lnTo>
                      <a:lnTo>
                        <a:pt x="483" y="383"/>
                      </a:lnTo>
                      <a:lnTo>
                        <a:pt x="485" y="381"/>
                      </a:lnTo>
                      <a:lnTo>
                        <a:pt x="491" y="381"/>
                      </a:lnTo>
                      <a:lnTo>
                        <a:pt x="493" y="385"/>
                      </a:lnTo>
                      <a:lnTo>
                        <a:pt x="495" y="390"/>
                      </a:lnTo>
                      <a:lnTo>
                        <a:pt x="496" y="394"/>
                      </a:lnTo>
                      <a:lnTo>
                        <a:pt x="510" y="407"/>
                      </a:lnTo>
                      <a:lnTo>
                        <a:pt x="515" y="415"/>
                      </a:lnTo>
                      <a:lnTo>
                        <a:pt x="525" y="433"/>
                      </a:lnTo>
                      <a:lnTo>
                        <a:pt x="536" y="454"/>
                      </a:lnTo>
                      <a:lnTo>
                        <a:pt x="538" y="460"/>
                      </a:lnTo>
                      <a:lnTo>
                        <a:pt x="540" y="460"/>
                      </a:lnTo>
                      <a:lnTo>
                        <a:pt x="545" y="464"/>
                      </a:lnTo>
                      <a:lnTo>
                        <a:pt x="557" y="471"/>
                      </a:lnTo>
                      <a:lnTo>
                        <a:pt x="560" y="473"/>
                      </a:lnTo>
                      <a:lnTo>
                        <a:pt x="558" y="482"/>
                      </a:lnTo>
                      <a:lnTo>
                        <a:pt x="560" y="490"/>
                      </a:lnTo>
                      <a:close/>
                      <a:moveTo>
                        <a:pt x="209" y="1097"/>
                      </a:moveTo>
                      <a:lnTo>
                        <a:pt x="207" y="1097"/>
                      </a:lnTo>
                      <a:lnTo>
                        <a:pt x="207" y="1095"/>
                      </a:lnTo>
                      <a:lnTo>
                        <a:pt x="203" y="1093"/>
                      </a:lnTo>
                      <a:lnTo>
                        <a:pt x="205" y="1091"/>
                      </a:lnTo>
                      <a:lnTo>
                        <a:pt x="207" y="1091"/>
                      </a:lnTo>
                      <a:lnTo>
                        <a:pt x="209" y="1093"/>
                      </a:lnTo>
                      <a:lnTo>
                        <a:pt x="213" y="1095"/>
                      </a:lnTo>
                      <a:lnTo>
                        <a:pt x="211" y="1097"/>
                      </a:lnTo>
                      <a:lnTo>
                        <a:pt x="209" y="1097"/>
                      </a:lnTo>
                      <a:close/>
                      <a:moveTo>
                        <a:pt x="190" y="1087"/>
                      </a:moveTo>
                      <a:lnTo>
                        <a:pt x="190" y="1087"/>
                      </a:lnTo>
                      <a:lnTo>
                        <a:pt x="188" y="1087"/>
                      </a:lnTo>
                      <a:lnTo>
                        <a:pt x="186" y="1087"/>
                      </a:lnTo>
                      <a:lnTo>
                        <a:pt x="185" y="1087"/>
                      </a:lnTo>
                      <a:lnTo>
                        <a:pt x="183" y="1085"/>
                      </a:lnTo>
                      <a:lnTo>
                        <a:pt x="183" y="1084"/>
                      </a:lnTo>
                      <a:lnTo>
                        <a:pt x="185" y="1084"/>
                      </a:lnTo>
                      <a:lnTo>
                        <a:pt x="186" y="1082"/>
                      </a:lnTo>
                      <a:lnTo>
                        <a:pt x="186" y="1084"/>
                      </a:lnTo>
                      <a:lnTo>
                        <a:pt x="188" y="1085"/>
                      </a:lnTo>
                      <a:lnTo>
                        <a:pt x="190" y="1087"/>
                      </a:lnTo>
                      <a:close/>
                      <a:moveTo>
                        <a:pt x="731" y="920"/>
                      </a:moveTo>
                      <a:lnTo>
                        <a:pt x="731" y="918"/>
                      </a:lnTo>
                      <a:lnTo>
                        <a:pt x="729" y="916"/>
                      </a:lnTo>
                      <a:lnTo>
                        <a:pt x="729" y="911"/>
                      </a:lnTo>
                      <a:lnTo>
                        <a:pt x="727" y="907"/>
                      </a:lnTo>
                      <a:lnTo>
                        <a:pt x="724" y="903"/>
                      </a:lnTo>
                      <a:lnTo>
                        <a:pt x="720" y="899"/>
                      </a:lnTo>
                      <a:lnTo>
                        <a:pt x="718" y="899"/>
                      </a:lnTo>
                      <a:lnTo>
                        <a:pt x="716" y="898"/>
                      </a:lnTo>
                      <a:lnTo>
                        <a:pt x="716" y="899"/>
                      </a:lnTo>
                      <a:lnTo>
                        <a:pt x="714" y="899"/>
                      </a:lnTo>
                      <a:lnTo>
                        <a:pt x="714" y="898"/>
                      </a:lnTo>
                      <a:lnTo>
                        <a:pt x="714" y="896"/>
                      </a:lnTo>
                      <a:lnTo>
                        <a:pt x="712" y="894"/>
                      </a:lnTo>
                      <a:lnTo>
                        <a:pt x="711" y="894"/>
                      </a:lnTo>
                      <a:lnTo>
                        <a:pt x="709" y="894"/>
                      </a:lnTo>
                      <a:lnTo>
                        <a:pt x="703" y="892"/>
                      </a:lnTo>
                      <a:lnTo>
                        <a:pt x="701" y="890"/>
                      </a:lnTo>
                      <a:lnTo>
                        <a:pt x="699" y="888"/>
                      </a:lnTo>
                      <a:lnTo>
                        <a:pt x="697" y="888"/>
                      </a:lnTo>
                      <a:lnTo>
                        <a:pt x="692" y="888"/>
                      </a:lnTo>
                      <a:lnTo>
                        <a:pt x="686" y="888"/>
                      </a:lnTo>
                      <a:lnTo>
                        <a:pt x="686" y="886"/>
                      </a:lnTo>
                      <a:lnTo>
                        <a:pt x="684" y="886"/>
                      </a:lnTo>
                      <a:lnTo>
                        <a:pt x="684" y="884"/>
                      </a:lnTo>
                      <a:lnTo>
                        <a:pt x="686" y="884"/>
                      </a:lnTo>
                      <a:lnTo>
                        <a:pt x="684" y="881"/>
                      </a:lnTo>
                      <a:lnTo>
                        <a:pt x="684" y="877"/>
                      </a:lnTo>
                      <a:lnTo>
                        <a:pt x="684" y="875"/>
                      </a:lnTo>
                      <a:lnTo>
                        <a:pt x="682" y="877"/>
                      </a:lnTo>
                      <a:lnTo>
                        <a:pt x="682" y="875"/>
                      </a:lnTo>
                      <a:lnTo>
                        <a:pt x="682" y="873"/>
                      </a:lnTo>
                      <a:lnTo>
                        <a:pt x="682" y="871"/>
                      </a:lnTo>
                      <a:lnTo>
                        <a:pt x="680" y="871"/>
                      </a:lnTo>
                      <a:lnTo>
                        <a:pt x="679" y="869"/>
                      </a:lnTo>
                      <a:lnTo>
                        <a:pt x="675" y="867"/>
                      </a:lnTo>
                      <a:lnTo>
                        <a:pt x="673" y="862"/>
                      </a:lnTo>
                      <a:lnTo>
                        <a:pt x="671" y="860"/>
                      </a:lnTo>
                      <a:lnTo>
                        <a:pt x="669" y="858"/>
                      </a:lnTo>
                      <a:lnTo>
                        <a:pt x="667" y="854"/>
                      </a:lnTo>
                      <a:lnTo>
                        <a:pt x="667" y="852"/>
                      </a:lnTo>
                      <a:lnTo>
                        <a:pt x="669" y="852"/>
                      </a:lnTo>
                      <a:lnTo>
                        <a:pt x="669" y="851"/>
                      </a:lnTo>
                      <a:lnTo>
                        <a:pt x="669" y="849"/>
                      </a:lnTo>
                      <a:lnTo>
                        <a:pt x="669" y="847"/>
                      </a:lnTo>
                      <a:lnTo>
                        <a:pt x="667" y="847"/>
                      </a:lnTo>
                      <a:lnTo>
                        <a:pt x="665" y="847"/>
                      </a:lnTo>
                      <a:lnTo>
                        <a:pt x="664" y="845"/>
                      </a:lnTo>
                      <a:lnTo>
                        <a:pt x="662" y="841"/>
                      </a:lnTo>
                      <a:lnTo>
                        <a:pt x="662" y="839"/>
                      </a:lnTo>
                      <a:lnTo>
                        <a:pt x="662" y="837"/>
                      </a:lnTo>
                      <a:lnTo>
                        <a:pt x="660" y="837"/>
                      </a:lnTo>
                      <a:lnTo>
                        <a:pt x="660" y="834"/>
                      </a:lnTo>
                      <a:lnTo>
                        <a:pt x="660" y="832"/>
                      </a:lnTo>
                      <a:lnTo>
                        <a:pt x="662" y="832"/>
                      </a:lnTo>
                      <a:lnTo>
                        <a:pt x="662" y="834"/>
                      </a:lnTo>
                      <a:lnTo>
                        <a:pt x="662" y="836"/>
                      </a:lnTo>
                      <a:lnTo>
                        <a:pt x="664" y="837"/>
                      </a:lnTo>
                      <a:lnTo>
                        <a:pt x="665" y="837"/>
                      </a:lnTo>
                      <a:lnTo>
                        <a:pt x="664" y="834"/>
                      </a:lnTo>
                      <a:lnTo>
                        <a:pt x="662" y="832"/>
                      </a:lnTo>
                      <a:lnTo>
                        <a:pt x="662" y="830"/>
                      </a:lnTo>
                      <a:lnTo>
                        <a:pt x="662" y="828"/>
                      </a:lnTo>
                      <a:lnTo>
                        <a:pt x="660" y="828"/>
                      </a:lnTo>
                      <a:lnTo>
                        <a:pt x="660" y="832"/>
                      </a:lnTo>
                      <a:lnTo>
                        <a:pt x="658" y="830"/>
                      </a:lnTo>
                      <a:lnTo>
                        <a:pt x="654" y="828"/>
                      </a:lnTo>
                      <a:lnTo>
                        <a:pt x="654" y="824"/>
                      </a:lnTo>
                      <a:lnTo>
                        <a:pt x="650" y="821"/>
                      </a:lnTo>
                      <a:lnTo>
                        <a:pt x="649" y="819"/>
                      </a:lnTo>
                      <a:lnTo>
                        <a:pt x="645" y="813"/>
                      </a:lnTo>
                      <a:lnTo>
                        <a:pt x="643" y="813"/>
                      </a:lnTo>
                      <a:lnTo>
                        <a:pt x="645" y="811"/>
                      </a:lnTo>
                      <a:lnTo>
                        <a:pt x="643" y="805"/>
                      </a:lnTo>
                      <a:lnTo>
                        <a:pt x="643" y="802"/>
                      </a:lnTo>
                      <a:lnTo>
                        <a:pt x="641" y="798"/>
                      </a:lnTo>
                      <a:lnTo>
                        <a:pt x="641" y="796"/>
                      </a:lnTo>
                      <a:lnTo>
                        <a:pt x="635" y="790"/>
                      </a:lnTo>
                      <a:lnTo>
                        <a:pt x="635" y="787"/>
                      </a:lnTo>
                      <a:lnTo>
                        <a:pt x="635" y="783"/>
                      </a:lnTo>
                      <a:lnTo>
                        <a:pt x="637" y="777"/>
                      </a:lnTo>
                      <a:lnTo>
                        <a:pt x="639" y="775"/>
                      </a:lnTo>
                      <a:lnTo>
                        <a:pt x="639" y="768"/>
                      </a:lnTo>
                      <a:lnTo>
                        <a:pt x="637" y="762"/>
                      </a:lnTo>
                      <a:lnTo>
                        <a:pt x="634" y="749"/>
                      </a:lnTo>
                      <a:lnTo>
                        <a:pt x="632" y="742"/>
                      </a:lnTo>
                      <a:lnTo>
                        <a:pt x="634" y="740"/>
                      </a:lnTo>
                      <a:lnTo>
                        <a:pt x="634" y="738"/>
                      </a:lnTo>
                      <a:lnTo>
                        <a:pt x="637" y="736"/>
                      </a:lnTo>
                      <a:lnTo>
                        <a:pt x="639" y="730"/>
                      </a:lnTo>
                      <a:lnTo>
                        <a:pt x="637" y="725"/>
                      </a:lnTo>
                      <a:lnTo>
                        <a:pt x="637" y="723"/>
                      </a:lnTo>
                      <a:lnTo>
                        <a:pt x="639" y="710"/>
                      </a:lnTo>
                      <a:lnTo>
                        <a:pt x="639" y="704"/>
                      </a:lnTo>
                      <a:lnTo>
                        <a:pt x="641" y="698"/>
                      </a:lnTo>
                      <a:lnTo>
                        <a:pt x="641" y="693"/>
                      </a:lnTo>
                      <a:lnTo>
                        <a:pt x="641" y="691"/>
                      </a:lnTo>
                      <a:lnTo>
                        <a:pt x="639" y="689"/>
                      </a:lnTo>
                      <a:lnTo>
                        <a:pt x="641" y="687"/>
                      </a:lnTo>
                      <a:lnTo>
                        <a:pt x="639" y="685"/>
                      </a:lnTo>
                      <a:lnTo>
                        <a:pt x="641" y="685"/>
                      </a:lnTo>
                      <a:lnTo>
                        <a:pt x="641" y="683"/>
                      </a:lnTo>
                      <a:lnTo>
                        <a:pt x="641" y="681"/>
                      </a:lnTo>
                      <a:lnTo>
                        <a:pt x="643" y="681"/>
                      </a:lnTo>
                      <a:lnTo>
                        <a:pt x="639" y="680"/>
                      </a:lnTo>
                      <a:lnTo>
                        <a:pt x="639" y="674"/>
                      </a:lnTo>
                      <a:lnTo>
                        <a:pt x="639" y="670"/>
                      </a:lnTo>
                      <a:lnTo>
                        <a:pt x="639" y="668"/>
                      </a:lnTo>
                      <a:lnTo>
                        <a:pt x="643" y="666"/>
                      </a:lnTo>
                      <a:lnTo>
                        <a:pt x="639" y="666"/>
                      </a:lnTo>
                      <a:lnTo>
                        <a:pt x="639" y="665"/>
                      </a:lnTo>
                      <a:lnTo>
                        <a:pt x="637" y="665"/>
                      </a:lnTo>
                      <a:lnTo>
                        <a:pt x="639" y="666"/>
                      </a:lnTo>
                      <a:lnTo>
                        <a:pt x="637" y="666"/>
                      </a:lnTo>
                      <a:lnTo>
                        <a:pt x="637" y="657"/>
                      </a:lnTo>
                      <a:lnTo>
                        <a:pt x="632" y="646"/>
                      </a:lnTo>
                      <a:lnTo>
                        <a:pt x="632" y="640"/>
                      </a:lnTo>
                      <a:lnTo>
                        <a:pt x="635" y="640"/>
                      </a:lnTo>
                      <a:lnTo>
                        <a:pt x="639" y="642"/>
                      </a:lnTo>
                      <a:lnTo>
                        <a:pt x="643" y="644"/>
                      </a:lnTo>
                      <a:lnTo>
                        <a:pt x="647" y="644"/>
                      </a:lnTo>
                      <a:lnTo>
                        <a:pt x="650" y="644"/>
                      </a:lnTo>
                      <a:lnTo>
                        <a:pt x="652" y="644"/>
                      </a:lnTo>
                      <a:lnTo>
                        <a:pt x="656" y="648"/>
                      </a:lnTo>
                      <a:lnTo>
                        <a:pt x="656" y="651"/>
                      </a:lnTo>
                      <a:lnTo>
                        <a:pt x="654" y="655"/>
                      </a:lnTo>
                      <a:lnTo>
                        <a:pt x="652" y="657"/>
                      </a:lnTo>
                      <a:lnTo>
                        <a:pt x="654" y="659"/>
                      </a:lnTo>
                      <a:lnTo>
                        <a:pt x="656" y="661"/>
                      </a:lnTo>
                      <a:lnTo>
                        <a:pt x="658" y="663"/>
                      </a:lnTo>
                      <a:lnTo>
                        <a:pt x="658" y="659"/>
                      </a:lnTo>
                      <a:lnTo>
                        <a:pt x="658" y="657"/>
                      </a:lnTo>
                      <a:lnTo>
                        <a:pt x="662" y="655"/>
                      </a:lnTo>
                      <a:lnTo>
                        <a:pt x="662" y="650"/>
                      </a:lnTo>
                      <a:lnTo>
                        <a:pt x="664" y="646"/>
                      </a:lnTo>
                      <a:lnTo>
                        <a:pt x="662" y="642"/>
                      </a:lnTo>
                      <a:lnTo>
                        <a:pt x="660" y="633"/>
                      </a:lnTo>
                      <a:lnTo>
                        <a:pt x="660" y="631"/>
                      </a:lnTo>
                      <a:lnTo>
                        <a:pt x="656" y="625"/>
                      </a:lnTo>
                      <a:lnTo>
                        <a:pt x="673" y="625"/>
                      </a:lnTo>
                      <a:lnTo>
                        <a:pt x="680" y="627"/>
                      </a:lnTo>
                      <a:lnTo>
                        <a:pt x="707" y="625"/>
                      </a:lnTo>
                      <a:lnTo>
                        <a:pt x="731" y="625"/>
                      </a:lnTo>
                      <a:lnTo>
                        <a:pt x="748" y="625"/>
                      </a:lnTo>
                      <a:lnTo>
                        <a:pt x="758" y="625"/>
                      </a:lnTo>
                      <a:lnTo>
                        <a:pt x="789" y="625"/>
                      </a:lnTo>
                      <a:lnTo>
                        <a:pt x="793" y="625"/>
                      </a:lnTo>
                      <a:lnTo>
                        <a:pt x="818" y="627"/>
                      </a:lnTo>
                      <a:lnTo>
                        <a:pt x="825" y="625"/>
                      </a:lnTo>
                      <a:lnTo>
                        <a:pt x="848" y="625"/>
                      </a:lnTo>
                      <a:lnTo>
                        <a:pt x="853" y="625"/>
                      </a:lnTo>
                      <a:lnTo>
                        <a:pt x="874" y="625"/>
                      </a:lnTo>
                      <a:lnTo>
                        <a:pt x="904" y="625"/>
                      </a:lnTo>
                      <a:lnTo>
                        <a:pt x="908" y="625"/>
                      </a:lnTo>
                      <a:lnTo>
                        <a:pt x="925" y="627"/>
                      </a:lnTo>
                      <a:lnTo>
                        <a:pt x="938" y="625"/>
                      </a:lnTo>
                      <a:lnTo>
                        <a:pt x="955" y="627"/>
                      </a:lnTo>
                      <a:lnTo>
                        <a:pt x="972" y="627"/>
                      </a:lnTo>
                      <a:lnTo>
                        <a:pt x="985" y="627"/>
                      </a:lnTo>
                      <a:lnTo>
                        <a:pt x="992" y="627"/>
                      </a:lnTo>
                      <a:lnTo>
                        <a:pt x="1009" y="627"/>
                      </a:lnTo>
                      <a:lnTo>
                        <a:pt x="1024" y="627"/>
                      </a:lnTo>
                      <a:lnTo>
                        <a:pt x="1030" y="627"/>
                      </a:lnTo>
                      <a:lnTo>
                        <a:pt x="1026" y="621"/>
                      </a:lnTo>
                      <a:lnTo>
                        <a:pt x="1026" y="618"/>
                      </a:lnTo>
                      <a:lnTo>
                        <a:pt x="1030" y="618"/>
                      </a:lnTo>
                      <a:lnTo>
                        <a:pt x="1034" y="623"/>
                      </a:lnTo>
                      <a:lnTo>
                        <a:pt x="1036" y="627"/>
                      </a:lnTo>
                      <a:lnTo>
                        <a:pt x="1039" y="631"/>
                      </a:lnTo>
                      <a:lnTo>
                        <a:pt x="1043" y="636"/>
                      </a:lnTo>
                      <a:lnTo>
                        <a:pt x="1047" y="635"/>
                      </a:lnTo>
                      <a:lnTo>
                        <a:pt x="1056" y="636"/>
                      </a:lnTo>
                      <a:lnTo>
                        <a:pt x="1056" y="638"/>
                      </a:lnTo>
                      <a:lnTo>
                        <a:pt x="1058" y="638"/>
                      </a:lnTo>
                      <a:lnTo>
                        <a:pt x="1060" y="642"/>
                      </a:lnTo>
                      <a:lnTo>
                        <a:pt x="1060" y="640"/>
                      </a:lnTo>
                      <a:lnTo>
                        <a:pt x="1064" y="640"/>
                      </a:lnTo>
                      <a:lnTo>
                        <a:pt x="1066" y="644"/>
                      </a:lnTo>
                      <a:lnTo>
                        <a:pt x="1067" y="644"/>
                      </a:lnTo>
                      <a:lnTo>
                        <a:pt x="1067" y="646"/>
                      </a:lnTo>
                      <a:lnTo>
                        <a:pt x="1071" y="646"/>
                      </a:lnTo>
                      <a:lnTo>
                        <a:pt x="1075" y="646"/>
                      </a:lnTo>
                      <a:lnTo>
                        <a:pt x="1075" y="644"/>
                      </a:lnTo>
                      <a:lnTo>
                        <a:pt x="1079" y="644"/>
                      </a:lnTo>
                      <a:lnTo>
                        <a:pt x="1081" y="642"/>
                      </a:lnTo>
                      <a:lnTo>
                        <a:pt x="1081" y="644"/>
                      </a:lnTo>
                      <a:lnTo>
                        <a:pt x="1082" y="646"/>
                      </a:lnTo>
                      <a:lnTo>
                        <a:pt x="1086" y="646"/>
                      </a:lnTo>
                      <a:lnTo>
                        <a:pt x="1090" y="646"/>
                      </a:lnTo>
                      <a:lnTo>
                        <a:pt x="1092" y="648"/>
                      </a:lnTo>
                      <a:lnTo>
                        <a:pt x="1096" y="648"/>
                      </a:lnTo>
                      <a:lnTo>
                        <a:pt x="1099" y="648"/>
                      </a:lnTo>
                      <a:lnTo>
                        <a:pt x="1109" y="642"/>
                      </a:lnTo>
                      <a:lnTo>
                        <a:pt x="1113" y="640"/>
                      </a:lnTo>
                      <a:lnTo>
                        <a:pt x="1118" y="644"/>
                      </a:lnTo>
                      <a:lnTo>
                        <a:pt x="1124" y="646"/>
                      </a:lnTo>
                      <a:lnTo>
                        <a:pt x="1148" y="661"/>
                      </a:lnTo>
                      <a:lnTo>
                        <a:pt x="1160" y="670"/>
                      </a:lnTo>
                      <a:lnTo>
                        <a:pt x="1161" y="674"/>
                      </a:lnTo>
                      <a:lnTo>
                        <a:pt x="1163" y="678"/>
                      </a:lnTo>
                      <a:lnTo>
                        <a:pt x="1167" y="678"/>
                      </a:lnTo>
                      <a:lnTo>
                        <a:pt x="1169" y="680"/>
                      </a:lnTo>
                      <a:lnTo>
                        <a:pt x="1169" y="681"/>
                      </a:lnTo>
                      <a:lnTo>
                        <a:pt x="1175" y="683"/>
                      </a:lnTo>
                      <a:lnTo>
                        <a:pt x="1176" y="685"/>
                      </a:lnTo>
                      <a:lnTo>
                        <a:pt x="1176" y="687"/>
                      </a:lnTo>
                      <a:lnTo>
                        <a:pt x="1178" y="691"/>
                      </a:lnTo>
                      <a:lnTo>
                        <a:pt x="1193" y="700"/>
                      </a:lnTo>
                      <a:lnTo>
                        <a:pt x="1199" y="727"/>
                      </a:lnTo>
                      <a:lnTo>
                        <a:pt x="1199" y="730"/>
                      </a:lnTo>
                      <a:lnTo>
                        <a:pt x="1199" y="736"/>
                      </a:lnTo>
                      <a:lnTo>
                        <a:pt x="1195" y="742"/>
                      </a:lnTo>
                      <a:lnTo>
                        <a:pt x="1195" y="745"/>
                      </a:lnTo>
                      <a:lnTo>
                        <a:pt x="1193" y="749"/>
                      </a:lnTo>
                      <a:lnTo>
                        <a:pt x="1190" y="751"/>
                      </a:lnTo>
                      <a:lnTo>
                        <a:pt x="1186" y="757"/>
                      </a:lnTo>
                      <a:lnTo>
                        <a:pt x="1186" y="759"/>
                      </a:lnTo>
                      <a:lnTo>
                        <a:pt x="1186" y="760"/>
                      </a:lnTo>
                      <a:lnTo>
                        <a:pt x="1188" y="764"/>
                      </a:lnTo>
                      <a:lnTo>
                        <a:pt x="1191" y="766"/>
                      </a:lnTo>
                      <a:lnTo>
                        <a:pt x="1195" y="766"/>
                      </a:lnTo>
                      <a:lnTo>
                        <a:pt x="1197" y="764"/>
                      </a:lnTo>
                      <a:lnTo>
                        <a:pt x="1203" y="760"/>
                      </a:lnTo>
                      <a:lnTo>
                        <a:pt x="1208" y="757"/>
                      </a:lnTo>
                      <a:lnTo>
                        <a:pt x="1214" y="755"/>
                      </a:lnTo>
                      <a:lnTo>
                        <a:pt x="1220" y="755"/>
                      </a:lnTo>
                      <a:lnTo>
                        <a:pt x="1225" y="753"/>
                      </a:lnTo>
                      <a:lnTo>
                        <a:pt x="1235" y="749"/>
                      </a:lnTo>
                      <a:lnTo>
                        <a:pt x="1238" y="745"/>
                      </a:lnTo>
                      <a:lnTo>
                        <a:pt x="1238" y="743"/>
                      </a:lnTo>
                      <a:lnTo>
                        <a:pt x="1238" y="740"/>
                      </a:lnTo>
                      <a:lnTo>
                        <a:pt x="1238" y="736"/>
                      </a:lnTo>
                      <a:lnTo>
                        <a:pt x="1238" y="734"/>
                      </a:lnTo>
                      <a:lnTo>
                        <a:pt x="1242" y="732"/>
                      </a:lnTo>
                      <a:lnTo>
                        <a:pt x="1248" y="730"/>
                      </a:lnTo>
                      <a:lnTo>
                        <a:pt x="1253" y="730"/>
                      </a:lnTo>
                      <a:lnTo>
                        <a:pt x="1261" y="732"/>
                      </a:lnTo>
                      <a:lnTo>
                        <a:pt x="1268" y="730"/>
                      </a:lnTo>
                      <a:lnTo>
                        <a:pt x="1270" y="728"/>
                      </a:lnTo>
                      <a:lnTo>
                        <a:pt x="1272" y="725"/>
                      </a:lnTo>
                      <a:lnTo>
                        <a:pt x="1272" y="721"/>
                      </a:lnTo>
                      <a:lnTo>
                        <a:pt x="1276" y="719"/>
                      </a:lnTo>
                      <a:lnTo>
                        <a:pt x="1287" y="712"/>
                      </a:lnTo>
                      <a:lnTo>
                        <a:pt x="1291" y="710"/>
                      </a:lnTo>
                      <a:lnTo>
                        <a:pt x="1297" y="706"/>
                      </a:lnTo>
                      <a:lnTo>
                        <a:pt x="1306" y="706"/>
                      </a:lnTo>
                      <a:lnTo>
                        <a:pt x="1321" y="706"/>
                      </a:lnTo>
                      <a:lnTo>
                        <a:pt x="1332" y="706"/>
                      </a:lnTo>
                      <a:lnTo>
                        <a:pt x="1340" y="706"/>
                      </a:lnTo>
                      <a:lnTo>
                        <a:pt x="1340" y="702"/>
                      </a:lnTo>
                      <a:lnTo>
                        <a:pt x="1342" y="698"/>
                      </a:lnTo>
                      <a:lnTo>
                        <a:pt x="1345" y="698"/>
                      </a:lnTo>
                      <a:lnTo>
                        <a:pt x="1351" y="700"/>
                      </a:lnTo>
                      <a:lnTo>
                        <a:pt x="1359" y="687"/>
                      </a:lnTo>
                      <a:lnTo>
                        <a:pt x="1366" y="668"/>
                      </a:lnTo>
                      <a:lnTo>
                        <a:pt x="1368" y="663"/>
                      </a:lnTo>
                      <a:lnTo>
                        <a:pt x="1372" y="657"/>
                      </a:lnTo>
                      <a:lnTo>
                        <a:pt x="1374" y="659"/>
                      </a:lnTo>
                      <a:lnTo>
                        <a:pt x="1377" y="663"/>
                      </a:lnTo>
                      <a:lnTo>
                        <a:pt x="1379" y="663"/>
                      </a:lnTo>
                      <a:lnTo>
                        <a:pt x="1381" y="661"/>
                      </a:lnTo>
                      <a:lnTo>
                        <a:pt x="1387" y="661"/>
                      </a:lnTo>
                      <a:lnTo>
                        <a:pt x="1389" y="665"/>
                      </a:lnTo>
                      <a:lnTo>
                        <a:pt x="1391" y="666"/>
                      </a:lnTo>
                      <a:lnTo>
                        <a:pt x="1392" y="691"/>
                      </a:lnTo>
                      <a:lnTo>
                        <a:pt x="1392" y="693"/>
                      </a:lnTo>
                      <a:lnTo>
                        <a:pt x="1394" y="695"/>
                      </a:lnTo>
                      <a:lnTo>
                        <a:pt x="1396" y="695"/>
                      </a:lnTo>
                      <a:lnTo>
                        <a:pt x="1396" y="697"/>
                      </a:lnTo>
                      <a:lnTo>
                        <a:pt x="1396" y="698"/>
                      </a:lnTo>
                      <a:lnTo>
                        <a:pt x="1394" y="700"/>
                      </a:lnTo>
                      <a:lnTo>
                        <a:pt x="1396" y="702"/>
                      </a:lnTo>
                      <a:lnTo>
                        <a:pt x="1396" y="700"/>
                      </a:lnTo>
                      <a:lnTo>
                        <a:pt x="1400" y="704"/>
                      </a:lnTo>
                      <a:lnTo>
                        <a:pt x="1398" y="708"/>
                      </a:lnTo>
                      <a:lnTo>
                        <a:pt x="1400" y="706"/>
                      </a:lnTo>
                      <a:lnTo>
                        <a:pt x="1400" y="708"/>
                      </a:lnTo>
                      <a:lnTo>
                        <a:pt x="1398" y="712"/>
                      </a:lnTo>
                      <a:lnTo>
                        <a:pt x="1394" y="712"/>
                      </a:lnTo>
                      <a:lnTo>
                        <a:pt x="1392" y="710"/>
                      </a:lnTo>
                      <a:lnTo>
                        <a:pt x="1392" y="713"/>
                      </a:lnTo>
                      <a:lnTo>
                        <a:pt x="1391" y="713"/>
                      </a:lnTo>
                      <a:lnTo>
                        <a:pt x="1391" y="712"/>
                      </a:lnTo>
                      <a:lnTo>
                        <a:pt x="1389" y="713"/>
                      </a:lnTo>
                      <a:lnTo>
                        <a:pt x="1387" y="715"/>
                      </a:lnTo>
                      <a:lnTo>
                        <a:pt x="1385" y="717"/>
                      </a:lnTo>
                      <a:lnTo>
                        <a:pt x="1385" y="713"/>
                      </a:lnTo>
                      <a:lnTo>
                        <a:pt x="1379" y="715"/>
                      </a:lnTo>
                      <a:lnTo>
                        <a:pt x="1379" y="719"/>
                      </a:lnTo>
                      <a:lnTo>
                        <a:pt x="1376" y="717"/>
                      </a:lnTo>
                      <a:lnTo>
                        <a:pt x="1377" y="713"/>
                      </a:lnTo>
                      <a:lnTo>
                        <a:pt x="1376" y="712"/>
                      </a:lnTo>
                      <a:lnTo>
                        <a:pt x="1374" y="717"/>
                      </a:lnTo>
                      <a:lnTo>
                        <a:pt x="1372" y="721"/>
                      </a:lnTo>
                      <a:lnTo>
                        <a:pt x="1370" y="725"/>
                      </a:lnTo>
                      <a:lnTo>
                        <a:pt x="1368" y="723"/>
                      </a:lnTo>
                      <a:lnTo>
                        <a:pt x="1366" y="727"/>
                      </a:lnTo>
                      <a:lnTo>
                        <a:pt x="1364" y="725"/>
                      </a:lnTo>
                      <a:lnTo>
                        <a:pt x="1364" y="723"/>
                      </a:lnTo>
                      <a:lnTo>
                        <a:pt x="1362" y="725"/>
                      </a:lnTo>
                      <a:lnTo>
                        <a:pt x="1364" y="727"/>
                      </a:lnTo>
                      <a:lnTo>
                        <a:pt x="1362" y="728"/>
                      </a:lnTo>
                      <a:lnTo>
                        <a:pt x="1361" y="727"/>
                      </a:lnTo>
                      <a:lnTo>
                        <a:pt x="1361" y="725"/>
                      </a:lnTo>
                      <a:lnTo>
                        <a:pt x="1357" y="728"/>
                      </a:lnTo>
                      <a:lnTo>
                        <a:pt x="1357" y="730"/>
                      </a:lnTo>
                      <a:lnTo>
                        <a:pt x="1355" y="730"/>
                      </a:lnTo>
                      <a:lnTo>
                        <a:pt x="1355" y="734"/>
                      </a:lnTo>
                      <a:lnTo>
                        <a:pt x="1353" y="734"/>
                      </a:lnTo>
                      <a:lnTo>
                        <a:pt x="1351" y="740"/>
                      </a:lnTo>
                      <a:lnTo>
                        <a:pt x="1347" y="745"/>
                      </a:lnTo>
                      <a:lnTo>
                        <a:pt x="1349" y="745"/>
                      </a:lnTo>
                      <a:lnTo>
                        <a:pt x="1349" y="747"/>
                      </a:lnTo>
                      <a:lnTo>
                        <a:pt x="1351" y="747"/>
                      </a:lnTo>
                      <a:lnTo>
                        <a:pt x="1351" y="749"/>
                      </a:lnTo>
                      <a:lnTo>
                        <a:pt x="1347" y="749"/>
                      </a:lnTo>
                      <a:lnTo>
                        <a:pt x="1347" y="751"/>
                      </a:lnTo>
                      <a:lnTo>
                        <a:pt x="1345" y="753"/>
                      </a:lnTo>
                      <a:lnTo>
                        <a:pt x="1345" y="755"/>
                      </a:lnTo>
                      <a:lnTo>
                        <a:pt x="1347" y="755"/>
                      </a:lnTo>
                      <a:lnTo>
                        <a:pt x="1349" y="755"/>
                      </a:lnTo>
                      <a:lnTo>
                        <a:pt x="1353" y="760"/>
                      </a:lnTo>
                      <a:lnTo>
                        <a:pt x="1353" y="764"/>
                      </a:lnTo>
                      <a:lnTo>
                        <a:pt x="1355" y="764"/>
                      </a:lnTo>
                      <a:lnTo>
                        <a:pt x="1361" y="762"/>
                      </a:lnTo>
                      <a:lnTo>
                        <a:pt x="1359" y="760"/>
                      </a:lnTo>
                      <a:lnTo>
                        <a:pt x="1357" y="759"/>
                      </a:lnTo>
                      <a:lnTo>
                        <a:pt x="1359" y="759"/>
                      </a:lnTo>
                      <a:lnTo>
                        <a:pt x="1361" y="762"/>
                      </a:lnTo>
                      <a:lnTo>
                        <a:pt x="1361" y="766"/>
                      </a:lnTo>
                      <a:lnTo>
                        <a:pt x="1351" y="768"/>
                      </a:lnTo>
                      <a:lnTo>
                        <a:pt x="1351" y="764"/>
                      </a:lnTo>
                      <a:lnTo>
                        <a:pt x="1349" y="764"/>
                      </a:lnTo>
                      <a:lnTo>
                        <a:pt x="1349" y="766"/>
                      </a:lnTo>
                      <a:lnTo>
                        <a:pt x="1347" y="766"/>
                      </a:lnTo>
                      <a:lnTo>
                        <a:pt x="1347" y="768"/>
                      </a:lnTo>
                      <a:lnTo>
                        <a:pt x="1345" y="768"/>
                      </a:lnTo>
                      <a:lnTo>
                        <a:pt x="1344" y="770"/>
                      </a:lnTo>
                      <a:lnTo>
                        <a:pt x="1344" y="766"/>
                      </a:lnTo>
                      <a:lnTo>
                        <a:pt x="1345" y="764"/>
                      </a:lnTo>
                      <a:lnTo>
                        <a:pt x="1342" y="764"/>
                      </a:lnTo>
                      <a:lnTo>
                        <a:pt x="1340" y="766"/>
                      </a:lnTo>
                      <a:lnTo>
                        <a:pt x="1340" y="770"/>
                      </a:lnTo>
                      <a:lnTo>
                        <a:pt x="1332" y="772"/>
                      </a:lnTo>
                      <a:lnTo>
                        <a:pt x="1321" y="774"/>
                      </a:lnTo>
                      <a:lnTo>
                        <a:pt x="1314" y="775"/>
                      </a:lnTo>
                      <a:lnTo>
                        <a:pt x="1310" y="779"/>
                      </a:lnTo>
                      <a:lnTo>
                        <a:pt x="1310" y="781"/>
                      </a:lnTo>
                      <a:lnTo>
                        <a:pt x="1308" y="781"/>
                      </a:lnTo>
                      <a:lnTo>
                        <a:pt x="1306" y="783"/>
                      </a:lnTo>
                      <a:lnTo>
                        <a:pt x="1306" y="781"/>
                      </a:lnTo>
                      <a:lnTo>
                        <a:pt x="1308" y="775"/>
                      </a:lnTo>
                      <a:lnTo>
                        <a:pt x="1306" y="783"/>
                      </a:lnTo>
                      <a:lnTo>
                        <a:pt x="1304" y="783"/>
                      </a:lnTo>
                      <a:lnTo>
                        <a:pt x="1302" y="785"/>
                      </a:lnTo>
                      <a:lnTo>
                        <a:pt x="1304" y="787"/>
                      </a:lnTo>
                      <a:lnTo>
                        <a:pt x="1308" y="789"/>
                      </a:lnTo>
                      <a:lnTo>
                        <a:pt x="1304" y="800"/>
                      </a:lnTo>
                      <a:lnTo>
                        <a:pt x="1302" y="804"/>
                      </a:lnTo>
                      <a:lnTo>
                        <a:pt x="1300" y="802"/>
                      </a:lnTo>
                      <a:lnTo>
                        <a:pt x="1300" y="804"/>
                      </a:lnTo>
                      <a:lnTo>
                        <a:pt x="1300" y="805"/>
                      </a:lnTo>
                      <a:lnTo>
                        <a:pt x="1299" y="807"/>
                      </a:lnTo>
                      <a:lnTo>
                        <a:pt x="1297" y="811"/>
                      </a:lnTo>
                      <a:lnTo>
                        <a:pt x="1295" y="813"/>
                      </a:lnTo>
                      <a:lnTo>
                        <a:pt x="1293" y="813"/>
                      </a:lnTo>
                      <a:lnTo>
                        <a:pt x="1295" y="809"/>
                      </a:lnTo>
                      <a:lnTo>
                        <a:pt x="1293" y="809"/>
                      </a:lnTo>
                      <a:lnTo>
                        <a:pt x="1291" y="809"/>
                      </a:lnTo>
                      <a:lnTo>
                        <a:pt x="1289" y="805"/>
                      </a:lnTo>
                      <a:lnTo>
                        <a:pt x="1287" y="805"/>
                      </a:lnTo>
                      <a:lnTo>
                        <a:pt x="1285" y="802"/>
                      </a:lnTo>
                      <a:lnTo>
                        <a:pt x="1287" y="800"/>
                      </a:lnTo>
                      <a:lnTo>
                        <a:pt x="1289" y="798"/>
                      </a:lnTo>
                      <a:lnTo>
                        <a:pt x="1287" y="798"/>
                      </a:lnTo>
                      <a:lnTo>
                        <a:pt x="1285" y="802"/>
                      </a:lnTo>
                      <a:lnTo>
                        <a:pt x="1287" y="807"/>
                      </a:lnTo>
                      <a:lnTo>
                        <a:pt x="1287" y="811"/>
                      </a:lnTo>
                      <a:lnTo>
                        <a:pt x="1291" y="815"/>
                      </a:lnTo>
                      <a:lnTo>
                        <a:pt x="1293" y="822"/>
                      </a:lnTo>
                      <a:lnTo>
                        <a:pt x="1291" y="824"/>
                      </a:lnTo>
                      <a:lnTo>
                        <a:pt x="1287" y="830"/>
                      </a:lnTo>
                      <a:lnTo>
                        <a:pt x="1285" y="836"/>
                      </a:lnTo>
                      <a:lnTo>
                        <a:pt x="1285" y="837"/>
                      </a:lnTo>
                      <a:lnTo>
                        <a:pt x="1283" y="837"/>
                      </a:lnTo>
                      <a:lnTo>
                        <a:pt x="1282" y="841"/>
                      </a:lnTo>
                      <a:lnTo>
                        <a:pt x="1282" y="843"/>
                      </a:lnTo>
                      <a:lnTo>
                        <a:pt x="1280" y="843"/>
                      </a:lnTo>
                      <a:lnTo>
                        <a:pt x="1280" y="841"/>
                      </a:lnTo>
                      <a:lnTo>
                        <a:pt x="1282" y="836"/>
                      </a:lnTo>
                      <a:lnTo>
                        <a:pt x="1283" y="832"/>
                      </a:lnTo>
                      <a:lnTo>
                        <a:pt x="1285" y="830"/>
                      </a:lnTo>
                      <a:lnTo>
                        <a:pt x="1283" y="830"/>
                      </a:lnTo>
                      <a:lnTo>
                        <a:pt x="1282" y="830"/>
                      </a:lnTo>
                      <a:lnTo>
                        <a:pt x="1283" y="828"/>
                      </a:lnTo>
                      <a:lnTo>
                        <a:pt x="1282" y="828"/>
                      </a:lnTo>
                      <a:lnTo>
                        <a:pt x="1280" y="826"/>
                      </a:lnTo>
                      <a:lnTo>
                        <a:pt x="1282" y="826"/>
                      </a:lnTo>
                      <a:lnTo>
                        <a:pt x="1282" y="822"/>
                      </a:lnTo>
                      <a:lnTo>
                        <a:pt x="1280" y="824"/>
                      </a:lnTo>
                      <a:lnTo>
                        <a:pt x="1278" y="824"/>
                      </a:lnTo>
                      <a:lnTo>
                        <a:pt x="1276" y="824"/>
                      </a:lnTo>
                      <a:lnTo>
                        <a:pt x="1276" y="821"/>
                      </a:lnTo>
                      <a:lnTo>
                        <a:pt x="1278" y="819"/>
                      </a:lnTo>
                      <a:lnTo>
                        <a:pt x="1280" y="819"/>
                      </a:lnTo>
                      <a:lnTo>
                        <a:pt x="1276" y="817"/>
                      </a:lnTo>
                      <a:lnTo>
                        <a:pt x="1274" y="817"/>
                      </a:lnTo>
                      <a:lnTo>
                        <a:pt x="1276" y="815"/>
                      </a:lnTo>
                      <a:lnTo>
                        <a:pt x="1278" y="817"/>
                      </a:lnTo>
                      <a:lnTo>
                        <a:pt x="1278" y="815"/>
                      </a:lnTo>
                      <a:lnTo>
                        <a:pt x="1278" y="813"/>
                      </a:lnTo>
                      <a:lnTo>
                        <a:pt x="1276" y="813"/>
                      </a:lnTo>
                      <a:lnTo>
                        <a:pt x="1276" y="811"/>
                      </a:lnTo>
                      <a:lnTo>
                        <a:pt x="1278" y="811"/>
                      </a:lnTo>
                      <a:lnTo>
                        <a:pt x="1280" y="809"/>
                      </a:lnTo>
                      <a:lnTo>
                        <a:pt x="1278" y="809"/>
                      </a:lnTo>
                      <a:lnTo>
                        <a:pt x="1276" y="809"/>
                      </a:lnTo>
                      <a:lnTo>
                        <a:pt x="1278" y="807"/>
                      </a:lnTo>
                      <a:lnTo>
                        <a:pt x="1282" y="805"/>
                      </a:lnTo>
                      <a:lnTo>
                        <a:pt x="1280" y="805"/>
                      </a:lnTo>
                      <a:lnTo>
                        <a:pt x="1280" y="802"/>
                      </a:lnTo>
                      <a:lnTo>
                        <a:pt x="1278" y="804"/>
                      </a:lnTo>
                      <a:lnTo>
                        <a:pt x="1280" y="804"/>
                      </a:lnTo>
                      <a:lnTo>
                        <a:pt x="1278" y="805"/>
                      </a:lnTo>
                      <a:lnTo>
                        <a:pt x="1276" y="804"/>
                      </a:lnTo>
                      <a:lnTo>
                        <a:pt x="1276" y="805"/>
                      </a:lnTo>
                      <a:lnTo>
                        <a:pt x="1276" y="807"/>
                      </a:lnTo>
                      <a:lnTo>
                        <a:pt x="1276" y="805"/>
                      </a:lnTo>
                      <a:lnTo>
                        <a:pt x="1274" y="807"/>
                      </a:lnTo>
                      <a:lnTo>
                        <a:pt x="1272" y="807"/>
                      </a:lnTo>
                      <a:lnTo>
                        <a:pt x="1274" y="811"/>
                      </a:lnTo>
                      <a:lnTo>
                        <a:pt x="1272" y="817"/>
                      </a:lnTo>
                      <a:lnTo>
                        <a:pt x="1272" y="819"/>
                      </a:lnTo>
                      <a:lnTo>
                        <a:pt x="1274" y="822"/>
                      </a:lnTo>
                      <a:lnTo>
                        <a:pt x="1272" y="821"/>
                      </a:lnTo>
                      <a:lnTo>
                        <a:pt x="1270" y="819"/>
                      </a:lnTo>
                      <a:lnTo>
                        <a:pt x="1270" y="821"/>
                      </a:lnTo>
                      <a:lnTo>
                        <a:pt x="1272" y="822"/>
                      </a:lnTo>
                      <a:lnTo>
                        <a:pt x="1274" y="824"/>
                      </a:lnTo>
                      <a:lnTo>
                        <a:pt x="1276" y="828"/>
                      </a:lnTo>
                      <a:lnTo>
                        <a:pt x="1272" y="824"/>
                      </a:lnTo>
                      <a:lnTo>
                        <a:pt x="1270" y="824"/>
                      </a:lnTo>
                      <a:lnTo>
                        <a:pt x="1268" y="822"/>
                      </a:lnTo>
                      <a:lnTo>
                        <a:pt x="1268" y="824"/>
                      </a:lnTo>
                      <a:lnTo>
                        <a:pt x="1265" y="822"/>
                      </a:lnTo>
                      <a:lnTo>
                        <a:pt x="1263" y="822"/>
                      </a:lnTo>
                      <a:lnTo>
                        <a:pt x="1263" y="821"/>
                      </a:lnTo>
                      <a:lnTo>
                        <a:pt x="1267" y="817"/>
                      </a:lnTo>
                      <a:lnTo>
                        <a:pt x="1263" y="819"/>
                      </a:lnTo>
                      <a:lnTo>
                        <a:pt x="1263" y="822"/>
                      </a:lnTo>
                      <a:lnTo>
                        <a:pt x="1263" y="824"/>
                      </a:lnTo>
                      <a:lnTo>
                        <a:pt x="1267" y="824"/>
                      </a:lnTo>
                      <a:lnTo>
                        <a:pt x="1267" y="826"/>
                      </a:lnTo>
                      <a:lnTo>
                        <a:pt x="1272" y="828"/>
                      </a:lnTo>
                      <a:lnTo>
                        <a:pt x="1276" y="830"/>
                      </a:lnTo>
                      <a:lnTo>
                        <a:pt x="1276" y="832"/>
                      </a:lnTo>
                      <a:lnTo>
                        <a:pt x="1276" y="834"/>
                      </a:lnTo>
                      <a:lnTo>
                        <a:pt x="1274" y="836"/>
                      </a:lnTo>
                      <a:lnTo>
                        <a:pt x="1268" y="828"/>
                      </a:lnTo>
                      <a:lnTo>
                        <a:pt x="1272" y="836"/>
                      </a:lnTo>
                      <a:lnTo>
                        <a:pt x="1276" y="836"/>
                      </a:lnTo>
                      <a:lnTo>
                        <a:pt x="1274" y="837"/>
                      </a:lnTo>
                      <a:lnTo>
                        <a:pt x="1276" y="837"/>
                      </a:lnTo>
                      <a:lnTo>
                        <a:pt x="1276" y="839"/>
                      </a:lnTo>
                      <a:lnTo>
                        <a:pt x="1276" y="841"/>
                      </a:lnTo>
                      <a:lnTo>
                        <a:pt x="1274" y="839"/>
                      </a:lnTo>
                      <a:lnTo>
                        <a:pt x="1274" y="841"/>
                      </a:lnTo>
                      <a:lnTo>
                        <a:pt x="1268" y="837"/>
                      </a:lnTo>
                      <a:lnTo>
                        <a:pt x="1272" y="841"/>
                      </a:lnTo>
                      <a:lnTo>
                        <a:pt x="1274" y="841"/>
                      </a:lnTo>
                      <a:lnTo>
                        <a:pt x="1276" y="843"/>
                      </a:lnTo>
                      <a:lnTo>
                        <a:pt x="1276" y="845"/>
                      </a:lnTo>
                      <a:lnTo>
                        <a:pt x="1274" y="847"/>
                      </a:lnTo>
                      <a:lnTo>
                        <a:pt x="1270" y="843"/>
                      </a:lnTo>
                      <a:lnTo>
                        <a:pt x="1268" y="841"/>
                      </a:lnTo>
                      <a:lnTo>
                        <a:pt x="1267" y="841"/>
                      </a:lnTo>
                      <a:lnTo>
                        <a:pt x="1267" y="843"/>
                      </a:lnTo>
                      <a:lnTo>
                        <a:pt x="1270" y="843"/>
                      </a:lnTo>
                      <a:lnTo>
                        <a:pt x="1272" y="847"/>
                      </a:lnTo>
                      <a:lnTo>
                        <a:pt x="1272" y="849"/>
                      </a:lnTo>
                      <a:lnTo>
                        <a:pt x="1276" y="849"/>
                      </a:lnTo>
                      <a:lnTo>
                        <a:pt x="1276" y="847"/>
                      </a:lnTo>
                      <a:lnTo>
                        <a:pt x="1280" y="849"/>
                      </a:lnTo>
                      <a:lnTo>
                        <a:pt x="1282" y="851"/>
                      </a:lnTo>
                      <a:lnTo>
                        <a:pt x="1283" y="860"/>
                      </a:lnTo>
                      <a:lnTo>
                        <a:pt x="1285" y="866"/>
                      </a:lnTo>
                      <a:lnTo>
                        <a:pt x="1283" y="862"/>
                      </a:lnTo>
                      <a:lnTo>
                        <a:pt x="1282" y="852"/>
                      </a:lnTo>
                      <a:lnTo>
                        <a:pt x="1280" y="851"/>
                      </a:lnTo>
                      <a:lnTo>
                        <a:pt x="1280" y="852"/>
                      </a:lnTo>
                      <a:lnTo>
                        <a:pt x="1282" y="852"/>
                      </a:lnTo>
                      <a:lnTo>
                        <a:pt x="1282" y="854"/>
                      </a:lnTo>
                      <a:lnTo>
                        <a:pt x="1280" y="854"/>
                      </a:lnTo>
                      <a:lnTo>
                        <a:pt x="1280" y="856"/>
                      </a:lnTo>
                      <a:lnTo>
                        <a:pt x="1282" y="856"/>
                      </a:lnTo>
                      <a:lnTo>
                        <a:pt x="1282" y="862"/>
                      </a:lnTo>
                      <a:lnTo>
                        <a:pt x="1282" y="860"/>
                      </a:lnTo>
                      <a:lnTo>
                        <a:pt x="1280" y="858"/>
                      </a:lnTo>
                      <a:lnTo>
                        <a:pt x="1280" y="860"/>
                      </a:lnTo>
                      <a:lnTo>
                        <a:pt x="1278" y="858"/>
                      </a:lnTo>
                      <a:lnTo>
                        <a:pt x="1276" y="858"/>
                      </a:lnTo>
                      <a:lnTo>
                        <a:pt x="1278" y="860"/>
                      </a:lnTo>
                      <a:lnTo>
                        <a:pt x="1274" y="860"/>
                      </a:lnTo>
                      <a:lnTo>
                        <a:pt x="1276" y="860"/>
                      </a:lnTo>
                      <a:lnTo>
                        <a:pt x="1272" y="862"/>
                      </a:lnTo>
                      <a:lnTo>
                        <a:pt x="1270" y="860"/>
                      </a:lnTo>
                      <a:lnTo>
                        <a:pt x="1270" y="858"/>
                      </a:lnTo>
                      <a:lnTo>
                        <a:pt x="1270" y="860"/>
                      </a:lnTo>
                      <a:lnTo>
                        <a:pt x="1270" y="862"/>
                      </a:lnTo>
                      <a:lnTo>
                        <a:pt x="1270" y="864"/>
                      </a:lnTo>
                      <a:lnTo>
                        <a:pt x="1276" y="864"/>
                      </a:lnTo>
                      <a:lnTo>
                        <a:pt x="1278" y="862"/>
                      </a:lnTo>
                      <a:lnTo>
                        <a:pt x="1280" y="864"/>
                      </a:lnTo>
                      <a:lnTo>
                        <a:pt x="1280" y="866"/>
                      </a:lnTo>
                      <a:lnTo>
                        <a:pt x="1278" y="867"/>
                      </a:lnTo>
                      <a:lnTo>
                        <a:pt x="1280" y="867"/>
                      </a:lnTo>
                      <a:lnTo>
                        <a:pt x="1280" y="866"/>
                      </a:lnTo>
                      <a:lnTo>
                        <a:pt x="1280" y="864"/>
                      </a:lnTo>
                      <a:lnTo>
                        <a:pt x="1282" y="864"/>
                      </a:lnTo>
                      <a:lnTo>
                        <a:pt x="1283" y="866"/>
                      </a:lnTo>
                      <a:lnTo>
                        <a:pt x="1283" y="867"/>
                      </a:lnTo>
                      <a:lnTo>
                        <a:pt x="1283" y="869"/>
                      </a:lnTo>
                      <a:lnTo>
                        <a:pt x="1282" y="869"/>
                      </a:lnTo>
                      <a:lnTo>
                        <a:pt x="1280" y="871"/>
                      </a:lnTo>
                      <a:lnTo>
                        <a:pt x="1278" y="873"/>
                      </a:lnTo>
                      <a:lnTo>
                        <a:pt x="1274" y="873"/>
                      </a:lnTo>
                      <a:lnTo>
                        <a:pt x="1272" y="871"/>
                      </a:lnTo>
                      <a:lnTo>
                        <a:pt x="1272" y="869"/>
                      </a:lnTo>
                      <a:lnTo>
                        <a:pt x="1270" y="871"/>
                      </a:lnTo>
                      <a:lnTo>
                        <a:pt x="1272" y="871"/>
                      </a:lnTo>
                      <a:lnTo>
                        <a:pt x="1272" y="873"/>
                      </a:lnTo>
                      <a:lnTo>
                        <a:pt x="1268" y="871"/>
                      </a:lnTo>
                      <a:lnTo>
                        <a:pt x="1267" y="869"/>
                      </a:lnTo>
                      <a:lnTo>
                        <a:pt x="1267" y="871"/>
                      </a:lnTo>
                      <a:lnTo>
                        <a:pt x="1268" y="871"/>
                      </a:lnTo>
                      <a:lnTo>
                        <a:pt x="1274" y="875"/>
                      </a:lnTo>
                      <a:lnTo>
                        <a:pt x="1272" y="875"/>
                      </a:lnTo>
                      <a:lnTo>
                        <a:pt x="1270" y="877"/>
                      </a:lnTo>
                      <a:lnTo>
                        <a:pt x="1272" y="877"/>
                      </a:lnTo>
                      <a:lnTo>
                        <a:pt x="1270" y="879"/>
                      </a:lnTo>
                      <a:lnTo>
                        <a:pt x="1268" y="879"/>
                      </a:lnTo>
                      <a:lnTo>
                        <a:pt x="1265" y="877"/>
                      </a:lnTo>
                      <a:lnTo>
                        <a:pt x="1267" y="879"/>
                      </a:lnTo>
                      <a:lnTo>
                        <a:pt x="1270" y="881"/>
                      </a:lnTo>
                      <a:lnTo>
                        <a:pt x="1272" y="879"/>
                      </a:lnTo>
                      <a:lnTo>
                        <a:pt x="1274" y="879"/>
                      </a:lnTo>
                      <a:lnTo>
                        <a:pt x="1276" y="879"/>
                      </a:lnTo>
                      <a:lnTo>
                        <a:pt x="1276" y="881"/>
                      </a:lnTo>
                      <a:lnTo>
                        <a:pt x="1272" y="883"/>
                      </a:lnTo>
                      <a:lnTo>
                        <a:pt x="1272" y="884"/>
                      </a:lnTo>
                      <a:lnTo>
                        <a:pt x="1263" y="884"/>
                      </a:lnTo>
                      <a:lnTo>
                        <a:pt x="1257" y="892"/>
                      </a:lnTo>
                      <a:lnTo>
                        <a:pt x="1253" y="896"/>
                      </a:lnTo>
                      <a:lnTo>
                        <a:pt x="1253" y="898"/>
                      </a:lnTo>
                      <a:lnTo>
                        <a:pt x="1248" y="898"/>
                      </a:lnTo>
                      <a:lnTo>
                        <a:pt x="1244" y="899"/>
                      </a:lnTo>
                      <a:lnTo>
                        <a:pt x="1240" y="901"/>
                      </a:lnTo>
                      <a:lnTo>
                        <a:pt x="1237" y="905"/>
                      </a:lnTo>
                      <a:lnTo>
                        <a:pt x="1237" y="907"/>
                      </a:lnTo>
                      <a:lnTo>
                        <a:pt x="1235" y="911"/>
                      </a:lnTo>
                      <a:lnTo>
                        <a:pt x="1231" y="914"/>
                      </a:lnTo>
                      <a:lnTo>
                        <a:pt x="1225" y="918"/>
                      </a:lnTo>
                      <a:lnTo>
                        <a:pt x="1223" y="918"/>
                      </a:lnTo>
                      <a:lnTo>
                        <a:pt x="1220" y="920"/>
                      </a:lnTo>
                      <a:lnTo>
                        <a:pt x="1216" y="924"/>
                      </a:lnTo>
                      <a:lnTo>
                        <a:pt x="1216" y="926"/>
                      </a:lnTo>
                      <a:lnTo>
                        <a:pt x="1210" y="933"/>
                      </a:lnTo>
                      <a:lnTo>
                        <a:pt x="1208" y="939"/>
                      </a:lnTo>
                      <a:lnTo>
                        <a:pt x="1206" y="948"/>
                      </a:lnTo>
                      <a:lnTo>
                        <a:pt x="1208" y="958"/>
                      </a:lnTo>
                      <a:lnTo>
                        <a:pt x="1210" y="963"/>
                      </a:lnTo>
                      <a:lnTo>
                        <a:pt x="1212" y="971"/>
                      </a:lnTo>
                      <a:lnTo>
                        <a:pt x="1218" y="980"/>
                      </a:lnTo>
                      <a:lnTo>
                        <a:pt x="1220" y="993"/>
                      </a:lnTo>
                      <a:lnTo>
                        <a:pt x="1223" y="1001"/>
                      </a:lnTo>
                      <a:lnTo>
                        <a:pt x="1225" y="1003"/>
                      </a:lnTo>
                      <a:lnTo>
                        <a:pt x="1225" y="1005"/>
                      </a:lnTo>
                      <a:lnTo>
                        <a:pt x="1225" y="1010"/>
                      </a:lnTo>
                      <a:lnTo>
                        <a:pt x="1223" y="1022"/>
                      </a:lnTo>
                      <a:lnTo>
                        <a:pt x="1223" y="1023"/>
                      </a:lnTo>
                      <a:lnTo>
                        <a:pt x="1222" y="1025"/>
                      </a:lnTo>
                      <a:lnTo>
                        <a:pt x="1222" y="1029"/>
                      </a:lnTo>
                      <a:lnTo>
                        <a:pt x="1222" y="1031"/>
                      </a:lnTo>
                      <a:lnTo>
                        <a:pt x="1220" y="1035"/>
                      </a:lnTo>
                      <a:lnTo>
                        <a:pt x="1220" y="1033"/>
                      </a:lnTo>
                      <a:lnTo>
                        <a:pt x="1222" y="1031"/>
                      </a:lnTo>
                      <a:lnTo>
                        <a:pt x="1220" y="1031"/>
                      </a:lnTo>
                      <a:lnTo>
                        <a:pt x="1216" y="1031"/>
                      </a:lnTo>
                      <a:lnTo>
                        <a:pt x="1214" y="1031"/>
                      </a:lnTo>
                      <a:lnTo>
                        <a:pt x="1212" y="1033"/>
                      </a:lnTo>
                      <a:lnTo>
                        <a:pt x="1210" y="1029"/>
                      </a:lnTo>
                      <a:lnTo>
                        <a:pt x="1212" y="1029"/>
                      </a:lnTo>
                      <a:lnTo>
                        <a:pt x="1208" y="1022"/>
                      </a:lnTo>
                      <a:lnTo>
                        <a:pt x="1203" y="1020"/>
                      </a:lnTo>
                      <a:lnTo>
                        <a:pt x="1203" y="1018"/>
                      </a:lnTo>
                      <a:lnTo>
                        <a:pt x="1201" y="1012"/>
                      </a:lnTo>
                      <a:lnTo>
                        <a:pt x="1199" y="1010"/>
                      </a:lnTo>
                      <a:lnTo>
                        <a:pt x="1197" y="1007"/>
                      </a:lnTo>
                      <a:lnTo>
                        <a:pt x="1195" y="1007"/>
                      </a:lnTo>
                      <a:lnTo>
                        <a:pt x="1191" y="999"/>
                      </a:lnTo>
                      <a:lnTo>
                        <a:pt x="1190" y="997"/>
                      </a:lnTo>
                      <a:lnTo>
                        <a:pt x="1191" y="997"/>
                      </a:lnTo>
                      <a:lnTo>
                        <a:pt x="1193" y="993"/>
                      </a:lnTo>
                      <a:lnTo>
                        <a:pt x="1193" y="991"/>
                      </a:lnTo>
                      <a:lnTo>
                        <a:pt x="1193" y="990"/>
                      </a:lnTo>
                      <a:lnTo>
                        <a:pt x="1190" y="993"/>
                      </a:lnTo>
                      <a:lnTo>
                        <a:pt x="1190" y="991"/>
                      </a:lnTo>
                      <a:lnTo>
                        <a:pt x="1190" y="988"/>
                      </a:lnTo>
                      <a:lnTo>
                        <a:pt x="1190" y="982"/>
                      </a:lnTo>
                      <a:lnTo>
                        <a:pt x="1191" y="975"/>
                      </a:lnTo>
                      <a:lnTo>
                        <a:pt x="1190" y="973"/>
                      </a:lnTo>
                      <a:lnTo>
                        <a:pt x="1188" y="971"/>
                      </a:lnTo>
                      <a:lnTo>
                        <a:pt x="1186" y="971"/>
                      </a:lnTo>
                      <a:lnTo>
                        <a:pt x="1180" y="963"/>
                      </a:lnTo>
                      <a:lnTo>
                        <a:pt x="1175" y="958"/>
                      </a:lnTo>
                      <a:lnTo>
                        <a:pt x="1171" y="958"/>
                      </a:lnTo>
                      <a:lnTo>
                        <a:pt x="1169" y="958"/>
                      </a:lnTo>
                      <a:lnTo>
                        <a:pt x="1165" y="960"/>
                      </a:lnTo>
                      <a:lnTo>
                        <a:pt x="1163" y="961"/>
                      </a:lnTo>
                      <a:lnTo>
                        <a:pt x="1156" y="963"/>
                      </a:lnTo>
                      <a:lnTo>
                        <a:pt x="1154" y="961"/>
                      </a:lnTo>
                      <a:lnTo>
                        <a:pt x="1154" y="958"/>
                      </a:lnTo>
                      <a:lnTo>
                        <a:pt x="1152" y="956"/>
                      </a:lnTo>
                      <a:lnTo>
                        <a:pt x="1150" y="956"/>
                      </a:lnTo>
                      <a:lnTo>
                        <a:pt x="1146" y="956"/>
                      </a:lnTo>
                      <a:lnTo>
                        <a:pt x="1143" y="954"/>
                      </a:lnTo>
                      <a:lnTo>
                        <a:pt x="1141" y="952"/>
                      </a:lnTo>
                      <a:lnTo>
                        <a:pt x="1139" y="952"/>
                      </a:lnTo>
                      <a:lnTo>
                        <a:pt x="1131" y="954"/>
                      </a:lnTo>
                      <a:lnTo>
                        <a:pt x="1128" y="952"/>
                      </a:lnTo>
                      <a:lnTo>
                        <a:pt x="1128" y="954"/>
                      </a:lnTo>
                      <a:lnTo>
                        <a:pt x="1124" y="954"/>
                      </a:lnTo>
                      <a:lnTo>
                        <a:pt x="1120" y="948"/>
                      </a:lnTo>
                      <a:lnTo>
                        <a:pt x="1118" y="954"/>
                      </a:lnTo>
                      <a:lnTo>
                        <a:pt x="1116" y="952"/>
                      </a:lnTo>
                      <a:lnTo>
                        <a:pt x="1111" y="952"/>
                      </a:lnTo>
                      <a:lnTo>
                        <a:pt x="1103" y="952"/>
                      </a:lnTo>
                      <a:lnTo>
                        <a:pt x="1099" y="956"/>
                      </a:lnTo>
                      <a:lnTo>
                        <a:pt x="1098" y="956"/>
                      </a:lnTo>
                      <a:lnTo>
                        <a:pt x="1092" y="952"/>
                      </a:lnTo>
                      <a:lnTo>
                        <a:pt x="1090" y="952"/>
                      </a:lnTo>
                      <a:lnTo>
                        <a:pt x="1088" y="956"/>
                      </a:lnTo>
                      <a:lnTo>
                        <a:pt x="1088" y="958"/>
                      </a:lnTo>
                      <a:lnTo>
                        <a:pt x="1090" y="958"/>
                      </a:lnTo>
                      <a:lnTo>
                        <a:pt x="1092" y="958"/>
                      </a:lnTo>
                      <a:lnTo>
                        <a:pt x="1096" y="956"/>
                      </a:lnTo>
                      <a:lnTo>
                        <a:pt x="1098" y="958"/>
                      </a:lnTo>
                      <a:lnTo>
                        <a:pt x="1101" y="961"/>
                      </a:lnTo>
                      <a:lnTo>
                        <a:pt x="1098" y="963"/>
                      </a:lnTo>
                      <a:lnTo>
                        <a:pt x="1098" y="965"/>
                      </a:lnTo>
                      <a:lnTo>
                        <a:pt x="1099" y="967"/>
                      </a:lnTo>
                      <a:lnTo>
                        <a:pt x="1103" y="969"/>
                      </a:lnTo>
                      <a:lnTo>
                        <a:pt x="1105" y="969"/>
                      </a:lnTo>
                      <a:lnTo>
                        <a:pt x="1107" y="973"/>
                      </a:lnTo>
                      <a:lnTo>
                        <a:pt x="1103" y="973"/>
                      </a:lnTo>
                      <a:lnTo>
                        <a:pt x="1099" y="973"/>
                      </a:lnTo>
                      <a:lnTo>
                        <a:pt x="1098" y="969"/>
                      </a:lnTo>
                      <a:lnTo>
                        <a:pt x="1094" y="967"/>
                      </a:lnTo>
                      <a:lnTo>
                        <a:pt x="1092" y="967"/>
                      </a:lnTo>
                      <a:lnTo>
                        <a:pt x="1090" y="965"/>
                      </a:lnTo>
                      <a:lnTo>
                        <a:pt x="1090" y="969"/>
                      </a:lnTo>
                      <a:lnTo>
                        <a:pt x="1092" y="971"/>
                      </a:lnTo>
                      <a:lnTo>
                        <a:pt x="1090" y="973"/>
                      </a:lnTo>
                      <a:lnTo>
                        <a:pt x="1088" y="969"/>
                      </a:lnTo>
                      <a:lnTo>
                        <a:pt x="1084" y="971"/>
                      </a:lnTo>
                      <a:lnTo>
                        <a:pt x="1082" y="973"/>
                      </a:lnTo>
                      <a:lnTo>
                        <a:pt x="1077" y="969"/>
                      </a:lnTo>
                      <a:lnTo>
                        <a:pt x="1075" y="965"/>
                      </a:lnTo>
                      <a:lnTo>
                        <a:pt x="1067" y="961"/>
                      </a:lnTo>
                      <a:lnTo>
                        <a:pt x="1064" y="961"/>
                      </a:lnTo>
                      <a:lnTo>
                        <a:pt x="1067" y="965"/>
                      </a:lnTo>
                      <a:lnTo>
                        <a:pt x="1066" y="965"/>
                      </a:lnTo>
                      <a:lnTo>
                        <a:pt x="1058" y="965"/>
                      </a:lnTo>
                      <a:lnTo>
                        <a:pt x="1052" y="963"/>
                      </a:lnTo>
                      <a:lnTo>
                        <a:pt x="1047" y="961"/>
                      </a:lnTo>
                      <a:lnTo>
                        <a:pt x="1037" y="963"/>
                      </a:lnTo>
                      <a:lnTo>
                        <a:pt x="1034" y="965"/>
                      </a:lnTo>
                      <a:lnTo>
                        <a:pt x="1032" y="965"/>
                      </a:lnTo>
                      <a:lnTo>
                        <a:pt x="1030" y="965"/>
                      </a:lnTo>
                      <a:lnTo>
                        <a:pt x="1028" y="961"/>
                      </a:lnTo>
                      <a:lnTo>
                        <a:pt x="1026" y="961"/>
                      </a:lnTo>
                      <a:lnTo>
                        <a:pt x="1026" y="963"/>
                      </a:lnTo>
                      <a:lnTo>
                        <a:pt x="1028" y="969"/>
                      </a:lnTo>
                      <a:lnTo>
                        <a:pt x="1024" y="973"/>
                      </a:lnTo>
                      <a:lnTo>
                        <a:pt x="1019" y="976"/>
                      </a:lnTo>
                      <a:lnTo>
                        <a:pt x="1013" y="978"/>
                      </a:lnTo>
                      <a:lnTo>
                        <a:pt x="1011" y="980"/>
                      </a:lnTo>
                      <a:lnTo>
                        <a:pt x="1009" y="978"/>
                      </a:lnTo>
                      <a:lnTo>
                        <a:pt x="1004" y="978"/>
                      </a:lnTo>
                      <a:lnTo>
                        <a:pt x="1004" y="980"/>
                      </a:lnTo>
                      <a:lnTo>
                        <a:pt x="1005" y="982"/>
                      </a:lnTo>
                      <a:lnTo>
                        <a:pt x="1004" y="986"/>
                      </a:lnTo>
                      <a:lnTo>
                        <a:pt x="1002" y="986"/>
                      </a:lnTo>
                      <a:lnTo>
                        <a:pt x="998" y="988"/>
                      </a:lnTo>
                      <a:lnTo>
                        <a:pt x="994" y="990"/>
                      </a:lnTo>
                      <a:lnTo>
                        <a:pt x="992" y="990"/>
                      </a:lnTo>
                      <a:lnTo>
                        <a:pt x="996" y="993"/>
                      </a:lnTo>
                      <a:lnTo>
                        <a:pt x="992" y="999"/>
                      </a:lnTo>
                      <a:lnTo>
                        <a:pt x="992" y="1001"/>
                      </a:lnTo>
                      <a:lnTo>
                        <a:pt x="992" y="1007"/>
                      </a:lnTo>
                      <a:lnTo>
                        <a:pt x="992" y="1010"/>
                      </a:lnTo>
                      <a:lnTo>
                        <a:pt x="994" y="1016"/>
                      </a:lnTo>
                      <a:lnTo>
                        <a:pt x="996" y="1022"/>
                      </a:lnTo>
                      <a:lnTo>
                        <a:pt x="994" y="1022"/>
                      </a:lnTo>
                      <a:lnTo>
                        <a:pt x="990" y="1018"/>
                      </a:lnTo>
                      <a:lnTo>
                        <a:pt x="989" y="1018"/>
                      </a:lnTo>
                      <a:lnTo>
                        <a:pt x="985" y="1020"/>
                      </a:lnTo>
                      <a:lnTo>
                        <a:pt x="977" y="1016"/>
                      </a:lnTo>
                      <a:lnTo>
                        <a:pt x="972" y="1012"/>
                      </a:lnTo>
                      <a:lnTo>
                        <a:pt x="970" y="1010"/>
                      </a:lnTo>
                      <a:lnTo>
                        <a:pt x="968" y="1007"/>
                      </a:lnTo>
                      <a:lnTo>
                        <a:pt x="966" y="1001"/>
                      </a:lnTo>
                      <a:lnTo>
                        <a:pt x="966" y="997"/>
                      </a:lnTo>
                      <a:lnTo>
                        <a:pt x="964" y="995"/>
                      </a:lnTo>
                      <a:lnTo>
                        <a:pt x="960" y="991"/>
                      </a:lnTo>
                      <a:lnTo>
                        <a:pt x="955" y="984"/>
                      </a:lnTo>
                      <a:lnTo>
                        <a:pt x="951" y="976"/>
                      </a:lnTo>
                      <a:lnTo>
                        <a:pt x="947" y="969"/>
                      </a:lnTo>
                      <a:lnTo>
                        <a:pt x="943" y="967"/>
                      </a:lnTo>
                      <a:lnTo>
                        <a:pt x="942" y="965"/>
                      </a:lnTo>
                      <a:lnTo>
                        <a:pt x="938" y="963"/>
                      </a:lnTo>
                      <a:lnTo>
                        <a:pt x="934" y="961"/>
                      </a:lnTo>
                      <a:lnTo>
                        <a:pt x="930" y="961"/>
                      </a:lnTo>
                      <a:lnTo>
                        <a:pt x="928" y="963"/>
                      </a:lnTo>
                      <a:lnTo>
                        <a:pt x="925" y="967"/>
                      </a:lnTo>
                      <a:lnTo>
                        <a:pt x="921" y="971"/>
                      </a:lnTo>
                      <a:lnTo>
                        <a:pt x="921" y="973"/>
                      </a:lnTo>
                      <a:lnTo>
                        <a:pt x="917" y="973"/>
                      </a:lnTo>
                      <a:lnTo>
                        <a:pt x="915" y="973"/>
                      </a:lnTo>
                      <a:lnTo>
                        <a:pt x="913" y="973"/>
                      </a:lnTo>
                      <a:lnTo>
                        <a:pt x="906" y="969"/>
                      </a:lnTo>
                      <a:lnTo>
                        <a:pt x="900" y="965"/>
                      </a:lnTo>
                      <a:lnTo>
                        <a:pt x="897" y="961"/>
                      </a:lnTo>
                      <a:lnTo>
                        <a:pt x="895" y="956"/>
                      </a:lnTo>
                      <a:lnTo>
                        <a:pt x="893" y="950"/>
                      </a:lnTo>
                      <a:lnTo>
                        <a:pt x="893" y="948"/>
                      </a:lnTo>
                      <a:lnTo>
                        <a:pt x="887" y="946"/>
                      </a:lnTo>
                      <a:lnTo>
                        <a:pt x="883" y="943"/>
                      </a:lnTo>
                      <a:lnTo>
                        <a:pt x="878" y="937"/>
                      </a:lnTo>
                      <a:lnTo>
                        <a:pt x="874" y="933"/>
                      </a:lnTo>
                      <a:lnTo>
                        <a:pt x="874" y="931"/>
                      </a:lnTo>
                      <a:lnTo>
                        <a:pt x="863" y="931"/>
                      </a:lnTo>
                      <a:lnTo>
                        <a:pt x="851" y="931"/>
                      </a:lnTo>
                      <a:lnTo>
                        <a:pt x="850" y="939"/>
                      </a:lnTo>
                      <a:lnTo>
                        <a:pt x="838" y="939"/>
                      </a:lnTo>
                      <a:lnTo>
                        <a:pt x="833" y="939"/>
                      </a:lnTo>
                      <a:lnTo>
                        <a:pt x="823" y="939"/>
                      </a:lnTo>
                      <a:lnTo>
                        <a:pt x="812" y="939"/>
                      </a:lnTo>
                      <a:lnTo>
                        <a:pt x="810" y="939"/>
                      </a:lnTo>
                      <a:lnTo>
                        <a:pt x="789" y="929"/>
                      </a:lnTo>
                      <a:lnTo>
                        <a:pt x="773" y="924"/>
                      </a:lnTo>
                      <a:lnTo>
                        <a:pt x="765" y="920"/>
                      </a:lnTo>
                      <a:lnTo>
                        <a:pt x="763" y="920"/>
                      </a:lnTo>
                      <a:lnTo>
                        <a:pt x="761" y="918"/>
                      </a:lnTo>
                      <a:lnTo>
                        <a:pt x="748" y="918"/>
                      </a:lnTo>
                      <a:lnTo>
                        <a:pt x="733" y="920"/>
                      </a:lnTo>
                      <a:lnTo>
                        <a:pt x="731" y="920"/>
                      </a:lnTo>
                      <a:close/>
                      <a:moveTo>
                        <a:pt x="532" y="501"/>
                      </a:moveTo>
                      <a:lnTo>
                        <a:pt x="521" y="488"/>
                      </a:lnTo>
                      <a:lnTo>
                        <a:pt x="517" y="482"/>
                      </a:lnTo>
                      <a:lnTo>
                        <a:pt x="517" y="479"/>
                      </a:lnTo>
                      <a:lnTo>
                        <a:pt x="513" y="469"/>
                      </a:lnTo>
                      <a:lnTo>
                        <a:pt x="515" y="467"/>
                      </a:lnTo>
                      <a:lnTo>
                        <a:pt x="517" y="467"/>
                      </a:lnTo>
                      <a:lnTo>
                        <a:pt x="519" y="471"/>
                      </a:lnTo>
                      <a:lnTo>
                        <a:pt x="526" y="477"/>
                      </a:lnTo>
                      <a:lnTo>
                        <a:pt x="526" y="479"/>
                      </a:lnTo>
                      <a:lnTo>
                        <a:pt x="526" y="480"/>
                      </a:lnTo>
                      <a:lnTo>
                        <a:pt x="525" y="482"/>
                      </a:lnTo>
                      <a:lnTo>
                        <a:pt x="526" y="486"/>
                      </a:lnTo>
                      <a:lnTo>
                        <a:pt x="532" y="490"/>
                      </a:lnTo>
                      <a:lnTo>
                        <a:pt x="532" y="501"/>
                      </a:lnTo>
                      <a:close/>
                      <a:moveTo>
                        <a:pt x="496" y="452"/>
                      </a:moveTo>
                      <a:lnTo>
                        <a:pt x="498" y="454"/>
                      </a:lnTo>
                      <a:lnTo>
                        <a:pt x="496" y="458"/>
                      </a:lnTo>
                      <a:lnTo>
                        <a:pt x="495" y="464"/>
                      </a:lnTo>
                      <a:lnTo>
                        <a:pt x="493" y="454"/>
                      </a:lnTo>
                      <a:lnTo>
                        <a:pt x="489" y="445"/>
                      </a:lnTo>
                      <a:lnTo>
                        <a:pt x="489" y="441"/>
                      </a:lnTo>
                      <a:lnTo>
                        <a:pt x="489" y="439"/>
                      </a:lnTo>
                      <a:lnTo>
                        <a:pt x="491" y="439"/>
                      </a:lnTo>
                      <a:lnTo>
                        <a:pt x="495" y="441"/>
                      </a:lnTo>
                      <a:lnTo>
                        <a:pt x="496" y="452"/>
                      </a:lnTo>
                      <a:close/>
                      <a:moveTo>
                        <a:pt x="491" y="422"/>
                      </a:moveTo>
                      <a:lnTo>
                        <a:pt x="493" y="433"/>
                      </a:lnTo>
                      <a:lnTo>
                        <a:pt x="493" y="435"/>
                      </a:lnTo>
                      <a:lnTo>
                        <a:pt x="487" y="432"/>
                      </a:lnTo>
                      <a:lnTo>
                        <a:pt x="483" y="432"/>
                      </a:lnTo>
                      <a:lnTo>
                        <a:pt x="483" y="435"/>
                      </a:lnTo>
                      <a:lnTo>
                        <a:pt x="483" y="439"/>
                      </a:lnTo>
                      <a:lnTo>
                        <a:pt x="478" y="432"/>
                      </a:lnTo>
                      <a:lnTo>
                        <a:pt x="474" y="428"/>
                      </a:lnTo>
                      <a:lnTo>
                        <a:pt x="476" y="422"/>
                      </a:lnTo>
                      <a:lnTo>
                        <a:pt x="478" y="420"/>
                      </a:lnTo>
                      <a:lnTo>
                        <a:pt x="481" y="418"/>
                      </a:lnTo>
                      <a:lnTo>
                        <a:pt x="485" y="424"/>
                      </a:lnTo>
                      <a:lnTo>
                        <a:pt x="491" y="422"/>
                      </a:lnTo>
                      <a:close/>
                      <a:moveTo>
                        <a:pt x="31" y="287"/>
                      </a:moveTo>
                      <a:lnTo>
                        <a:pt x="21" y="278"/>
                      </a:lnTo>
                      <a:lnTo>
                        <a:pt x="15" y="276"/>
                      </a:lnTo>
                      <a:lnTo>
                        <a:pt x="12" y="276"/>
                      </a:lnTo>
                      <a:lnTo>
                        <a:pt x="6" y="276"/>
                      </a:lnTo>
                      <a:lnTo>
                        <a:pt x="4" y="274"/>
                      </a:lnTo>
                      <a:lnTo>
                        <a:pt x="0" y="272"/>
                      </a:lnTo>
                      <a:lnTo>
                        <a:pt x="2" y="268"/>
                      </a:lnTo>
                      <a:lnTo>
                        <a:pt x="6" y="266"/>
                      </a:lnTo>
                      <a:lnTo>
                        <a:pt x="12" y="270"/>
                      </a:lnTo>
                      <a:lnTo>
                        <a:pt x="15" y="270"/>
                      </a:lnTo>
                      <a:lnTo>
                        <a:pt x="19" y="268"/>
                      </a:lnTo>
                      <a:lnTo>
                        <a:pt x="23" y="268"/>
                      </a:lnTo>
                      <a:lnTo>
                        <a:pt x="27" y="272"/>
                      </a:lnTo>
                      <a:lnTo>
                        <a:pt x="38" y="278"/>
                      </a:lnTo>
                      <a:lnTo>
                        <a:pt x="40" y="281"/>
                      </a:lnTo>
                      <a:lnTo>
                        <a:pt x="36" y="281"/>
                      </a:lnTo>
                      <a:lnTo>
                        <a:pt x="32" y="281"/>
                      </a:lnTo>
                      <a:lnTo>
                        <a:pt x="31" y="287"/>
                      </a:lnTo>
                      <a:close/>
                      <a:moveTo>
                        <a:pt x="218" y="1121"/>
                      </a:moveTo>
                      <a:lnTo>
                        <a:pt x="215" y="1119"/>
                      </a:lnTo>
                      <a:lnTo>
                        <a:pt x="215" y="1114"/>
                      </a:lnTo>
                      <a:lnTo>
                        <a:pt x="213" y="1108"/>
                      </a:lnTo>
                      <a:lnTo>
                        <a:pt x="216" y="1106"/>
                      </a:lnTo>
                      <a:lnTo>
                        <a:pt x="215" y="1104"/>
                      </a:lnTo>
                      <a:lnTo>
                        <a:pt x="215" y="1102"/>
                      </a:lnTo>
                      <a:lnTo>
                        <a:pt x="216" y="1102"/>
                      </a:lnTo>
                      <a:lnTo>
                        <a:pt x="218" y="1102"/>
                      </a:lnTo>
                      <a:lnTo>
                        <a:pt x="222" y="1104"/>
                      </a:lnTo>
                      <a:lnTo>
                        <a:pt x="226" y="1108"/>
                      </a:lnTo>
                      <a:lnTo>
                        <a:pt x="226" y="1110"/>
                      </a:lnTo>
                      <a:lnTo>
                        <a:pt x="228" y="1112"/>
                      </a:lnTo>
                      <a:lnTo>
                        <a:pt x="230" y="1112"/>
                      </a:lnTo>
                      <a:lnTo>
                        <a:pt x="230" y="1114"/>
                      </a:lnTo>
                      <a:lnTo>
                        <a:pt x="228" y="1114"/>
                      </a:lnTo>
                      <a:lnTo>
                        <a:pt x="226" y="1115"/>
                      </a:lnTo>
                      <a:lnTo>
                        <a:pt x="222" y="1117"/>
                      </a:lnTo>
                      <a:lnTo>
                        <a:pt x="220" y="1117"/>
                      </a:lnTo>
                      <a:lnTo>
                        <a:pt x="218" y="1121"/>
                      </a:lnTo>
                      <a:close/>
                      <a:moveTo>
                        <a:pt x="57" y="535"/>
                      </a:moveTo>
                      <a:lnTo>
                        <a:pt x="55" y="535"/>
                      </a:lnTo>
                      <a:lnTo>
                        <a:pt x="49" y="537"/>
                      </a:lnTo>
                      <a:lnTo>
                        <a:pt x="47" y="535"/>
                      </a:lnTo>
                      <a:lnTo>
                        <a:pt x="49" y="533"/>
                      </a:lnTo>
                      <a:lnTo>
                        <a:pt x="51" y="529"/>
                      </a:lnTo>
                      <a:lnTo>
                        <a:pt x="53" y="529"/>
                      </a:lnTo>
                      <a:lnTo>
                        <a:pt x="55" y="531"/>
                      </a:lnTo>
                      <a:lnTo>
                        <a:pt x="57" y="535"/>
                      </a:lnTo>
                      <a:close/>
                      <a:moveTo>
                        <a:pt x="70" y="533"/>
                      </a:moveTo>
                      <a:lnTo>
                        <a:pt x="68" y="526"/>
                      </a:lnTo>
                      <a:lnTo>
                        <a:pt x="66" y="522"/>
                      </a:lnTo>
                      <a:lnTo>
                        <a:pt x="72" y="520"/>
                      </a:lnTo>
                      <a:lnTo>
                        <a:pt x="74" y="522"/>
                      </a:lnTo>
                      <a:lnTo>
                        <a:pt x="77" y="524"/>
                      </a:lnTo>
                      <a:lnTo>
                        <a:pt x="76" y="526"/>
                      </a:lnTo>
                      <a:lnTo>
                        <a:pt x="74" y="527"/>
                      </a:lnTo>
                      <a:lnTo>
                        <a:pt x="74" y="529"/>
                      </a:lnTo>
                      <a:lnTo>
                        <a:pt x="72" y="531"/>
                      </a:lnTo>
                      <a:lnTo>
                        <a:pt x="70" y="533"/>
                      </a:lnTo>
                      <a:close/>
                      <a:moveTo>
                        <a:pt x="119" y="503"/>
                      </a:moveTo>
                      <a:lnTo>
                        <a:pt x="117" y="505"/>
                      </a:lnTo>
                      <a:lnTo>
                        <a:pt x="115" y="505"/>
                      </a:lnTo>
                      <a:lnTo>
                        <a:pt x="108" y="505"/>
                      </a:lnTo>
                      <a:lnTo>
                        <a:pt x="106" y="507"/>
                      </a:lnTo>
                      <a:lnTo>
                        <a:pt x="102" y="511"/>
                      </a:lnTo>
                      <a:lnTo>
                        <a:pt x="100" y="512"/>
                      </a:lnTo>
                      <a:lnTo>
                        <a:pt x="96" y="511"/>
                      </a:lnTo>
                      <a:lnTo>
                        <a:pt x="94" y="509"/>
                      </a:lnTo>
                      <a:lnTo>
                        <a:pt x="98" y="505"/>
                      </a:lnTo>
                      <a:lnTo>
                        <a:pt x="102" y="501"/>
                      </a:lnTo>
                      <a:lnTo>
                        <a:pt x="108" y="499"/>
                      </a:lnTo>
                      <a:lnTo>
                        <a:pt x="111" y="495"/>
                      </a:lnTo>
                      <a:lnTo>
                        <a:pt x="115" y="497"/>
                      </a:lnTo>
                      <a:lnTo>
                        <a:pt x="117" y="499"/>
                      </a:lnTo>
                      <a:lnTo>
                        <a:pt x="119" y="503"/>
                      </a:lnTo>
                      <a:close/>
                      <a:moveTo>
                        <a:pt x="123" y="499"/>
                      </a:moveTo>
                      <a:lnTo>
                        <a:pt x="119" y="495"/>
                      </a:lnTo>
                      <a:lnTo>
                        <a:pt x="119" y="494"/>
                      </a:lnTo>
                      <a:lnTo>
                        <a:pt x="121" y="492"/>
                      </a:lnTo>
                      <a:lnTo>
                        <a:pt x="124" y="494"/>
                      </a:lnTo>
                      <a:lnTo>
                        <a:pt x="124" y="495"/>
                      </a:lnTo>
                      <a:lnTo>
                        <a:pt x="124" y="497"/>
                      </a:lnTo>
                      <a:lnTo>
                        <a:pt x="123" y="499"/>
                      </a:lnTo>
                      <a:close/>
                      <a:moveTo>
                        <a:pt x="132" y="494"/>
                      </a:moveTo>
                      <a:lnTo>
                        <a:pt x="128" y="494"/>
                      </a:lnTo>
                      <a:lnTo>
                        <a:pt x="126" y="492"/>
                      </a:lnTo>
                      <a:lnTo>
                        <a:pt x="128" y="488"/>
                      </a:lnTo>
                      <a:lnTo>
                        <a:pt x="132" y="486"/>
                      </a:lnTo>
                      <a:lnTo>
                        <a:pt x="134" y="484"/>
                      </a:lnTo>
                      <a:lnTo>
                        <a:pt x="138" y="479"/>
                      </a:lnTo>
                      <a:lnTo>
                        <a:pt x="139" y="477"/>
                      </a:lnTo>
                      <a:lnTo>
                        <a:pt x="143" y="477"/>
                      </a:lnTo>
                      <a:lnTo>
                        <a:pt x="153" y="479"/>
                      </a:lnTo>
                      <a:lnTo>
                        <a:pt x="156" y="482"/>
                      </a:lnTo>
                      <a:lnTo>
                        <a:pt x="156" y="484"/>
                      </a:lnTo>
                      <a:lnTo>
                        <a:pt x="155" y="484"/>
                      </a:lnTo>
                      <a:lnTo>
                        <a:pt x="151" y="484"/>
                      </a:lnTo>
                      <a:lnTo>
                        <a:pt x="147" y="484"/>
                      </a:lnTo>
                      <a:lnTo>
                        <a:pt x="141" y="486"/>
                      </a:lnTo>
                      <a:lnTo>
                        <a:pt x="139" y="488"/>
                      </a:lnTo>
                      <a:lnTo>
                        <a:pt x="132" y="49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86" name="Freeform 57"/>
                <p:cNvSpPr>
                  <a:spLocks/>
                </p:cNvSpPr>
                <p:nvPr/>
              </p:nvSpPr>
              <p:spPr bwMode="auto">
                <a:xfrm>
                  <a:off x="1132" y="2651"/>
                  <a:ext cx="449" cy="312"/>
                </a:xfrm>
                <a:custGeom>
                  <a:avLst/>
                  <a:gdLst>
                    <a:gd name="T0" fmla="*/ 21830 w 404"/>
                    <a:gd name="T1" fmla="*/ 182114 h 263"/>
                    <a:gd name="T2" fmla="*/ 22833 w 404"/>
                    <a:gd name="T3" fmla="*/ 238090 h 263"/>
                    <a:gd name="T4" fmla="*/ 24496 w 404"/>
                    <a:gd name="T5" fmla="*/ 268455 h 263"/>
                    <a:gd name="T6" fmla="*/ 26394 w 404"/>
                    <a:gd name="T7" fmla="*/ 275756 h 263"/>
                    <a:gd name="T8" fmla="*/ 28658 w 404"/>
                    <a:gd name="T9" fmla="*/ 273138 h 263"/>
                    <a:gd name="T10" fmla="*/ 29422 w 404"/>
                    <a:gd name="T11" fmla="*/ 250726 h 263"/>
                    <a:gd name="T12" fmla="*/ 30287 w 404"/>
                    <a:gd name="T13" fmla="*/ 223770 h 263"/>
                    <a:gd name="T14" fmla="*/ 32637 w 404"/>
                    <a:gd name="T15" fmla="*/ 217338 h 263"/>
                    <a:gd name="T16" fmla="*/ 33902 w 404"/>
                    <a:gd name="T17" fmla="*/ 226294 h 263"/>
                    <a:gd name="T18" fmla="*/ 33203 w 404"/>
                    <a:gd name="T19" fmla="*/ 250726 h 263"/>
                    <a:gd name="T20" fmla="*/ 32993 w 404"/>
                    <a:gd name="T21" fmla="*/ 273138 h 263"/>
                    <a:gd name="T22" fmla="*/ 32491 w 404"/>
                    <a:gd name="T23" fmla="*/ 273138 h 263"/>
                    <a:gd name="T24" fmla="*/ 31559 w 404"/>
                    <a:gd name="T25" fmla="*/ 284697 h 263"/>
                    <a:gd name="T26" fmla="*/ 29366 w 404"/>
                    <a:gd name="T27" fmla="*/ 301996 h 263"/>
                    <a:gd name="T28" fmla="*/ 28636 w 404"/>
                    <a:gd name="T29" fmla="*/ 318471 h 263"/>
                    <a:gd name="T30" fmla="*/ 27777 w 404"/>
                    <a:gd name="T31" fmla="*/ 342072 h 263"/>
                    <a:gd name="T32" fmla="*/ 25783 w 404"/>
                    <a:gd name="T33" fmla="*/ 314920 h 263"/>
                    <a:gd name="T34" fmla="*/ 23072 w 404"/>
                    <a:gd name="T35" fmla="*/ 321385 h 263"/>
                    <a:gd name="T36" fmla="*/ 20545 w 404"/>
                    <a:gd name="T37" fmla="*/ 307575 h 263"/>
                    <a:gd name="T38" fmla="*/ 17673 w 404"/>
                    <a:gd name="T39" fmla="*/ 289908 h 263"/>
                    <a:gd name="T40" fmla="*/ 15123 w 404"/>
                    <a:gd name="T41" fmla="*/ 270911 h 263"/>
                    <a:gd name="T42" fmla="*/ 13103 w 404"/>
                    <a:gd name="T43" fmla="*/ 243952 h 263"/>
                    <a:gd name="T44" fmla="*/ 13386 w 404"/>
                    <a:gd name="T45" fmla="*/ 233709 h 263"/>
                    <a:gd name="T46" fmla="*/ 12999 w 404"/>
                    <a:gd name="T47" fmla="*/ 205998 h 263"/>
                    <a:gd name="T48" fmla="*/ 11301 w 404"/>
                    <a:gd name="T49" fmla="*/ 169895 h 263"/>
                    <a:gd name="T50" fmla="*/ 10373 w 404"/>
                    <a:gd name="T51" fmla="*/ 149085 h 263"/>
                    <a:gd name="T52" fmla="*/ 9007 w 404"/>
                    <a:gd name="T53" fmla="*/ 139984 h 263"/>
                    <a:gd name="T54" fmla="*/ 8588 w 404"/>
                    <a:gd name="T55" fmla="*/ 117999 h 263"/>
                    <a:gd name="T56" fmla="*/ 7556 w 404"/>
                    <a:gd name="T57" fmla="*/ 105686 h 263"/>
                    <a:gd name="T58" fmla="*/ 6953 w 404"/>
                    <a:gd name="T59" fmla="*/ 93084 h 263"/>
                    <a:gd name="T60" fmla="*/ 4988 w 404"/>
                    <a:gd name="T61" fmla="*/ 54703 h 263"/>
                    <a:gd name="T62" fmla="*/ 4602 w 404"/>
                    <a:gd name="T63" fmla="*/ 29744 h 263"/>
                    <a:gd name="T64" fmla="*/ 3536 w 404"/>
                    <a:gd name="T65" fmla="*/ 21581 h 263"/>
                    <a:gd name="T66" fmla="*/ 2646 w 404"/>
                    <a:gd name="T67" fmla="*/ 33395 h 263"/>
                    <a:gd name="T68" fmla="*/ 3536 w 404"/>
                    <a:gd name="T69" fmla="*/ 58911 h 263"/>
                    <a:gd name="T70" fmla="*/ 4855 w 404"/>
                    <a:gd name="T71" fmla="*/ 85780 h 263"/>
                    <a:gd name="T72" fmla="*/ 5685 w 404"/>
                    <a:gd name="T73" fmla="*/ 105686 h 263"/>
                    <a:gd name="T74" fmla="*/ 6665 w 404"/>
                    <a:gd name="T75" fmla="*/ 134031 h 263"/>
                    <a:gd name="T76" fmla="*/ 7592 w 404"/>
                    <a:gd name="T77" fmla="*/ 167676 h 263"/>
                    <a:gd name="T78" fmla="*/ 8808 w 404"/>
                    <a:gd name="T79" fmla="*/ 179485 h 263"/>
                    <a:gd name="T80" fmla="*/ 7925 w 404"/>
                    <a:gd name="T81" fmla="*/ 188232 h 263"/>
                    <a:gd name="T82" fmla="*/ 6118 w 404"/>
                    <a:gd name="T83" fmla="*/ 155408 h 263"/>
                    <a:gd name="T84" fmla="*/ 5396 w 404"/>
                    <a:gd name="T85" fmla="*/ 128531 h 263"/>
                    <a:gd name="T86" fmla="*/ 4038 w 404"/>
                    <a:gd name="T87" fmla="*/ 117999 h 263"/>
                    <a:gd name="T88" fmla="*/ 2646 w 404"/>
                    <a:gd name="T89" fmla="*/ 95320 h 263"/>
                    <a:gd name="T90" fmla="*/ 3269 w 404"/>
                    <a:gd name="T91" fmla="*/ 78408 h 263"/>
                    <a:gd name="T92" fmla="*/ 1560 w 404"/>
                    <a:gd name="T93" fmla="*/ 49659 h 263"/>
                    <a:gd name="T94" fmla="*/ 797 w 404"/>
                    <a:gd name="T95" fmla="*/ 28150 h 263"/>
                    <a:gd name="T96" fmla="*/ 0 w 404"/>
                    <a:gd name="T97" fmla="*/ 2 h 263"/>
                    <a:gd name="T98" fmla="*/ 3536 w 404"/>
                    <a:gd name="T99" fmla="*/ 7176 h 263"/>
                    <a:gd name="T100" fmla="*/ 9007 w 404"/>
                    <a:gd name="T101" fmla="*/ 28150 h 263"/>
                    <a:gd name="T102" fmla="*/ 12091 w 404"/>
                    <a:gd name="T103" fmla="*/ 20002 h 263"/>
                    <a:gd name="T104" fmla="*/ 13825 w 404"/>
                    <a:gd name="T105" fmla="*/ 49659 h 263"/>
                    <a:gd name="T106" fmla="*/ 15753 w 404"/>
                    <a:gd name="T107" fmla="*/ 71363 h 263"/>
                    <a:gd name="T108" fmla="*/ 17138 w 404"/>
                    <a:gd name="T109" fmla="*/ 55754 h 263"/>
                    <a:gd name="T110" fmla="*/ 18886 w 404"/>
                    <a:gd name="T111" fmla="*/ 85780 h 263"/>
                    <a:gd name="T112" fmla="*/ 20234 w 404"/>
                    <a:gd name="T113" fmla="*/ 120211 h 263"/>
                    <a:gd name="T114" fmla="*/ 21880 w 404"/>
                    <a:gd name="T115" fmla="*/ 130905 h 26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04"/>
                    <a:gd name="T175" fmla="*/ 0 h 263"/>
                    <a:gd name="T176" fmla="*/ 404 w 404"/>
                    <a:gd name="T177" fmla="*/ 263 h 26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04" h="263">
                      <a:moveTo>
                        <a:pt x="265" y="104"/>
                      </a:moveTo>
                      <a:lnTo>
                        <a:pt x="263" y="109"/>
                      </a:lnTo>
                      <a:lnTo>
                        <a:pt x="261" y="115"/>
                      </a:lnTo>
                      <a:lnTo>
                        <a:pt x="259" y="120"/>
                      </a:lnTo>
                      <a:lnTo>
                        <a:pt x="258" y="128"/>
                      </a:lnTo>
                      <a:lnTo>
                        <a:pt x="258" y="139"/>
                      </a:lnTo>
                      <a:lnTo>
                        <a:pt x="258" y="147"/>
                      </a:lnTo>
                      <a:lnTo>
                        <a:pt x="258" y="154"/>
                      </a:lnTo>
                      <a:lnTo>
                        <a:pt x="261" y="166"/>
                      </a:lnTo>
                      <a:lnTo>
                        <a:pt x="263" y="171"/>
                      </a:lnTo>
                      <a:lnTo>
                        <a:pt x="267" y="177"/>
                      </a:lnTo>
                      <a:lnTo>
                        <a:pt x="271" y="182"/>
                      </a:lnTo>
                      <a:lnTo>
                        <a:pt x="273" y="186"/>
                      </a:lnTo>
                      <a:lnTo>
                        <a:pt x="274" y="188"/>
                      </a:lnTo>
                      <a:lnTo>
                        <a:pt x="278" y="196"/>
                      </a:lnTo>
                      <a:lnTo>
                        <a:pt x="282" y="203"/>
                      </a:lnTo>
                      <a:lnTo>
                        <a:pt x="284" y="205"/>
                      </a:lnTo>
                      <a:lnTo>
                        <a:pt x="290" y="205"/>
                      </a:lnTo>
                      <a:lnTo>
                        <a:pt x="291" y="205"/>
                      </a:lnTo>
                      <a:lnTo>
                        <a:pt x="295" y="207"/>
                      </a:lnTo>
                      <a:lnTo>
                        <a:pt x="299" y="209"/>
                      </a:lnTo>
                      <a:lnTo>
                        <a:pt x="301" y="212"/>
                      </a:lnTo>
                      <a:lnTo>
                        <a:pt x="306" y="212"/>
                      </a:lnTo>
                      <a:lnTo>
                        <a:pt x="312" y="211"/>
                      </a:lnTo>
                      <a:lnTo>
                        <a:pt x="321" y="209"/>
                      </a:lnTo>
                      <a:lnTo>
                        <a:pt x="329" y="207"/>
                      </a:lnTo>
                      <a:lnTo>
                        <a:pt x="335" y="205"/>
                      </a:lnTo>
                      <a:lnTo>
                        <a:pt x="335" y="209"/>
                      </a:lnTo>
                      <a:lnTo>
                        <a:pt x="340" y="211"/>
                      </a:lnTo>
                      <a:lnTo>
                        <a:pt x="340" y="209"/>
                      </a:lnTo>
                      <a:lnTo>
                        <a:pt x="342" y="207"/>
                      </a:lnTo>
                      <a:lnTo>
                        <a:pt x="342" y="205"/>
                      </a:lnTo>
                      <a:lnTo>
                        <a:pt x="340" y="205"/>
                      </a:lnTo>
                      <a:lnTo>
                        <a:pt x="346" y="201"/>
                      </a:lnTo>
                      <a:lnTo>
                        <a:pt x="350" y="197"/>
                      </a:lnTo>
                      <a:lnTo>
                        <a:pt x="350" y="192"/>
                      </a:lnTo>
                      <a:lnTo>
                        <a:pt x="353" y="188"/>
                      </a:lnTo>
                      <a:lnTo>
                        <a:pt x="353" y="186"/>
                      </a:lnTo>
                      <a:lnTo>
                        <a:pt x="353" y="179"/>
                      </a:lnTo>
                      <a:lnTo>
                        <a:pt x="355" y="173"/>
                      </a:lnTo>
                      <a:lnTo>
                        <a:pt x="359" y="171"/>
                      </a:lnTo>
                      <a:lnTo>
                        <a:pt x="365" y="169"/>
                      </a:lnTo>
                      <a:lnTo>
                        <a:pt x="368" y="169"/>
                      </a:lnTo>
                      <a:lnTo>
                        <a:pt x="374" y="167"/>
                      </a:lnTo>
                      <a:lnTo>
                        <a:pt x="382" y="166"/>
                      </a:lnTo>
                      <a:lnTo>
                        <a:pt x="385" y="166"/>
                      </a:lnTo>
                      <a:lnTo>
                        <a:pt x="387" y="166"/>
                      </a:lnTo>
                      <a:lnTo>
                        <a:pt x="395" y="167"/>
                      </a:lnTo>
                      <a:lnTo>
                        <a:pt x="397" y="166"/>
                      </a:lnTo>
                      <a:lnTo>
                        <a:pt x="400" y="166"/>
                      </a:lnTo>
                      <a:lnTo>
                        <a:pt x="404" y="169"/>
                      </a:lnTo>
                      <a:lnTo>
                        <a:pt x="404" y="171"/>
                      </a:lnTo>
                      <a:lnTo>
                        <a:pt x="402" y="173"/>
                      </a:lnTo>
                      <a:lnTo>
                        <a:pt x="402" y="177"/>
                      </a:lnTo>
                      <a:lnTo>
                        <a:pt x="398" y="179"/>
                      </a:lnTo>
                      <a:lnTo>
                        <a:pt x="395" y="182"/>
                      </a:lnTo>
                      <a:lnTo>
                        <a:pt x="393" y="184"/>
                      </a:lnTo>
                      <a:lnTo>
                        <a:pt x="393" y="190"/>
                      </a:lnTo>
                      <a:lnTo>
                        <a:pt x="393" y="192"/>
                      </a:lnTo>
                      <a:lnTo>
                        <a:pt x="391" y="194"/>
                      </a:lnTo>
                      <a:lnTo>
                        <a:pt x="391" y="196"/>
                      </a:lnTo>
                      <a:lnTo>
                        <a:pt x="395" y="194"/>
                      </a:lnTo>
                      <a:lnTo>
                        <a:pt x="393" y="197"/>
                      </a:lnTo>
                      <a:lnTo>
                        <a:pt x="391" y="205"/>
                      </a:lnTo>
                      <a:lnTo>
                        <a:pt x="391" y="209"/>
                      </a:lnTo>
                      <a:lnTo>
                        <a:pt x="391" y="211"/>
                      </a:lnTo>
                      <a:lnTo>
                        <a:pt x="389" y="207"/>
                      </a:lnTo>
                      <a:lnTo>
                        <a:pt x="387" y="205"/>
                      </a:lnTo>
                      <a:lnTo>
                        <a:pt x="387" y="203"/>
                      </a:lnTo>
                      <a:lnTo>
                        <a:pt x="385" y="205"/>
                      </a:lnTo>
                      <a:lnTo>
                        <a:pt x="385" y="209"/>
                      </a:lnTo>
                      <a:lnTo>
                        <a:pt x="382" y="209"/>
                      </a:lnTo>
                      <a:lnTo>
                        <a:pt x="382" y="212"/>
                      </a:lnTo>
                      <a:lnTo>
                        <a:pt x="378" y="218"/>
                      </a:lnTo>
                      <a:lnTo>
                        <a:pt x="376" y="216"/>
                      </a:lnTo>
                      <a:lnTo>
                        <a:pt x="374" y="216"/>
                      </a:lnTo>
                      <a:lnTo>
                        <a:pt x="374" y="218"/>
                      </a:lnTo>
                      <a:lnTo>
                        <a:pt x="359" y="218"/>
                      </a:lnTo>
                      <a:lnTo>
                        <a:pt x="350" y="218"/>
                      </a:lnTo>
                      <a:lnTo>
                        <a:pt x="350" y="226"/>
                      </a:lnTo>
                      <a:lnTo>
                        <a:pt x="342" y="226"/>
                      </a:lnTo>
                      <a:lnTo>
                        <a:pt x="346" y="228"/>
                      </a:lnTo>
                      <a:lnTo>
                        <a:pt x="348" y="231"/>
                      </a:lnTo>
                      <a:lnTo>
                        <a:pt x="351" y="233"/>
                      </a:lnTo>
                      <a:lnTo>
                        <a:pt x="353" y="237"/>
                      </a:lnTo>
                      <a:lnTo>
                        <a:pt x="357" y="239"/>
                      </a:lnTo>
                      <a:lnTo>
                        <a:pt x="355" y="243"/>
                      </a:lnTo>
                      <a:lnTo>
                        <a:pt x="346" y="243"/>
                      </a:lnTo>
                      <a:lnTo>
                        <a:pt x="338" y="243"/>
                      </a:lnTo>
                      <a:lnTo>
                        <a:pt x="333" y="254"/>
                      </a:lnTo>
                      <a:lnTo>
                        <a:pt x="335" y="256"/>
                      </a:lnTo>
                      <a:lnTo>
                        <a:pt x="333" y="258"/>
                      </a:lnTo>
                      <a:lnTo>
                        <a:pt x="333" y="261"/>
                      </a:lnTo>
                      <a:lnTo>
                        <a:pt x="335" y="263"/>
                      </a:lnTo>
                      <a:lnTo>
                        <a:pt x="329" y="261"/>
                      </a:lnTo>
                      <a:lnTo>
                        <a:pt x="323" y="256"/>
                      </a:lnTo>
                      <a:lnTo>
                        <a:pt x="318" y="250"/>
                      </a:lnTo>
                      <a:lnTo>
                        <a:pt x="312" y="244"/>
                      </a:lnTo>
                      <a:lnTo>
                        <a:pt x="308" y="243"/>
                      </a:lnTo>
                      <a:lnTo>
                        <a:pt x="305" y="241"/>
                      </a:lnTo>
                      <a:lnTo>
                        <a:pt x="299" y="239"/>
                      </a:lnTo>
                      <a:lnTo>
                        <a:pt x="293" y="239"/>
                      </a:lnTo>
                      <a:lnTo>
                        <a:pt x="290" y="243"/>
                      </a:lnTo>
                      <a:lnTo>
                        <a:pt x="282" y="246"/>
                      </a:lnTo>
                      <a:lnTo>
                        <a:pt x="278" y="246"/>
                      </a:lnTo>
                      <a:lnTo>
                        <a:pt x="273" y="246"/>
                      </a:lnTo>
                      <a:lnTo>
                        <a:pt x="269" y="246"/>
                      </a:lnTo>
                      <a:lnTo>
                        <a:pt x="265" y="244"/>
                      </a:lnTo>
                      <a:lnTo>
                        <a:pt x="258" y="243"/>
                      </a:lnTo>
                      <a:lnTo>
                        <a:pt x="254" y="241"/>
                      </a:lnTo>
                      <a:lnTo>
                        <a:pt x="250" y="239"/>
                      </a:lnTo>
                      <a:lnTo>
                        <a:pt x="244" y="235"/>
                      </a:lnTo>
                      <a:lnTo>
                        <a:pt x="241" y="233"/>
                      </a:lnTo>
                      <a:lnTo>
                        <a:pt x="229" y="231"/>
                      </a:lnTo>
                      <a:lnTo>
                        <a:pt x="224" y="229"/>
                      </a:lnTo>
                      <a:lnTo>
                        <a:pt x="220" y="228"/>
                      </a:lnTo>
                      <a:lnTo>
                        <a:pt x="212" y="224"/>
                      </a:lnTo>
                      <a:lnTo>
                        <a:pt x="209" y="222"/>
                      </a:lnTo>
                      <a:lnTo>
                        <a:pt x="203" y="216"/>
                      </a:lnTo>
                      <a:lnTo>
                        <a:pt x="201" y="214"/>
                      </a:lnTo>
                      <a:lnTo>
                        <a:pt x="197" y="216"/>
                      </a:lnTo>
                      <a:lnTo>
                        <a:pt x="194" y="214"/>
                      </a:lnTo>
                      <a:lnTo>
                        <a:pt x="182" y="211"/>
                      </a:lnTo>
                      <a:lnTo>
                        <a:pt x="179" y="207"/>
                      </a:lnTo>
                      <a:lnTo>
                        <a:pt x="177" y="203"/>
                      </a:lnTo>
                      <a:lnTo>
                        <a:pt x="173" y="201"/>
                      </a:lnTo>
                      <a:lnTo>
                        <a:pt x="167" y="197"/>
                      </a:lnTo>
                      <a:lnTo>
                        <a:pt x="164" y="196"/>
                      </a:lnTo>
                      <a:lnTo>
                        <a:pt x="160" y="192"/>
                      </a:lnTo>
                      <a:lnTo>
                        <a:pt x="156" y="186"/>
                      </a:lnTo>
                      <a:lnTo>
                        <a:pt x="154" y="182"/>
                      </a:lnTo>
                      <a:lnTo>
                        <a:pt x="154" y="181"/>
                      </a:lnTo>
                      <a:lnTo>
                        <a:pt x="158" y="181"/>
                      </a:lnTo>
                      <a:lnTo>
                        <a:pt x="158" y="179"/>
                      </a:lnTo>
                      <a:lnTo>
                        <a:pt x="156" y="177"/>
                      </a:lnTo>
                      <a:lnTo>
                        <a:pt x="160" y="171"/>
                      </a:lnTo>
                      <a:lnTo>
                        <a:pt x="160" y="169"/>
                      </a:lnTo>
                      <a:lnTo>
                        <a:pt x="158" y="166"/>
                      </a:lnTo>
                      <a:lnTo>
                        <a:pt x="154" y="160"/>
                      </a:lnTo>
                      <a:lnTo>
                        <a:pt x="154" y="158"/>
                      </a:lnTo>
                      <a:lnTo>
                        <a:pt x="156" y="156"/>
                      </a:lnTo>
                      <a:lnTo>
                        <a:pt x="156" y="154"/>
                      </a:lnTo>
                      <a:lnTo>
                        <a:pt x="152" y="151"/>
                      </a:lnTo>
                      <a:lnTo>
                        <a:pt x="143" y="139"/>
                      </a:lnTo>
                      <a:lnTo>
                        <a:pt x="139" y="135"/>
                      </a:lnTo>
                      <a:lnTo>
                        <a:pt x="134" y="130"/>
                      </a:lnTo>
                      <a:lnTo>
                        <a:pt x="130" y="126"/>
                      </a:lnTo>
                      <a:lnTo>
                        <a:pt x="126" y="122"/>
                      </a:lnTo>
                      <a:lnTo>
                        <a:pt x="124" y="120"/>
                      </a:lnTo>
                      <a:lnTo>
                        <a:pt x="122" y="119"/>
                      </a:lnTo>
                      <a:lnTo>
                        <a:pt x="122" y="117"/>
                      </a:lnTo>
                      <a:lnTo>
                        <a:pt x="122" y="115"/>
                      </a:lnTo>
                      <a:lnTo>
                        <a:pt x="120" y="113"/>
                      </a:lnTo>
                      <a:lnTo>
                        <a:pt x="117" y="113"/>
                      </a:lnTo>
                      <a:lnTo>
                        <a:pt x="113" y="111"/>
                      </a:lnTo>
                      <a:lnTo>
                        <a:pt x="111" y="107"/>
                      </a:lnTo>
                      <a:lnTo>
                        <a:pt x="109" y="107"/>
                      </a:lnTo>
                      <a:lnTo>
                        <a:pt x="107" y="107"/>
                      </a:lnTo>
                      <a:lnTo>
                        <a:pt x="105" y="105"/>
                      </a:lnTo>
                      <a:lnTo>
                        <a:pt x="105" y="104"/>
                      </a:lnTo>
                      <a:lnTo>
                        <a:pt x="105" y="102"/>
                      </a:lnTo>
                      <a:lnTo>
                        <a:pt x="107" y="96"/>
                      </a:lnTo>
                      <a:lnTo>
                        <a:pt x="107" y="94"/>
                      </a:lnTo>
                      <a:lnTo>
                        <a:pt x="102" y="90"/>
                      </a:lnTo>
                      <a:lnTo>
                        <a:pt x="100" y="92"/>
                      </a:lnTo>
                      <a:lnTo>
                        <a:pt x="98" y="89"/>
                      </a:lnTo>
                      <a:lnTo>
                        <a:pt x="96" y="85"/>
                      </a:lnTo>
                      <a:lnTo>
                        <a:pt x="94" y="85"/>
                      </a:lnTo>
                      <a:lnTo>
                        <a:pt x="90" y="83"/>
                      </a:lnTo>
                      <a:lnTo>
                        <a:pt x="89" y="81"/>
                      </a:lnTo>
                      <a:lnTo>
                        <a:pt x="89" y="79"/>
                      </a:lnTo>
                      <a:lnTo>
                        <a:pt x="89" y="77"/>
                      </a:lnTo>
                      <a:lnTo>
                        <a:pt x="89" y="75"/>
                      </a:lnTo>
                      <a:lnTo>
                        <a:pt x="89" y="73"/>
                      </a:lnTo>
                      <a:lnTo>
                        <a:pt x="85" y="72"/>
                      </a:lnTo>
                      <a:lnTo>
                        <a:pt x="83" y="72"/>
                      </a:lnTo>
                      <a:lnTo>
                        <a:pt x="79" y="70"/>
                      </a:lnTo>
                      <a:lnTo>
                        <a:pt x="73" y="64"/>
                      </a:lnTo>
                      <a:lnTo>
                        <a:pt x="72" y="58"/>
                      </a:lnTo>
                      <a:lnTo>
                        <a:pt x="70" y="55"/>
                      </a:lnTo>
                      <a:lnTo>
                        <a:pt x="66" y="49"/>
                      </a:lnTo>
                      <a:lnTo>
                        <a:pt x="60" y="42"/>
                      </a:lnTo>
                      <a:lnTo>
                        <a:pt x="60" y="40"/>
                      </a:lnTo>
                      <a:lnTo>
                        <a:pt x="57" y="34"/>
                      </a:lnTo>
                      <a:lnTo>
                        <a:pt x="57" y="32"/>
                      </a:lnTo>
                      <a:lnTo>
                        <a:pt x="55" y="28"/>
                      </a:lnTo>
                      <a:lnTo>
                        <a:pt x="55" y="25"/>
                      </a:lnTo>
                      <a:lnTo>
                        <a:pt x="55" y="23"/>
                      </a:lnTo>
                      <a:lnTo>
                        <a:pt x="53" y="21"/>
                      </a:lnTo>
                      <a:lnTo>
                        <a:pt x="47" y="21"/>
                      </a:lnTo>
                      <a:lnTo>
                        <a:pt x="47" y="17"/>
                      </a:lnTo>
                      <a:lnTo>
                        <a:pt x="47" y="15"/>
                      </a:lnTo>
                      <a:lnTo>
                        <a:pt x="43" y="15"/>
                      </a:lnTo>
                      <a:lnTo>
                        <a:pt x="42" y="17"/>
                      </a:lnTo>
                      <a:lnTo>
                        <a:pt x="40" y="17"/>
                      </a:lnTo>
                      <a:lnTo>
                        <a:pt x="32" y="13"/>
                      </a:lnTo>
                      <a:lnTo>
                        <a:pt x="30" y="19"/>
                      </a:lnTo>
                      <a:lnTo>
                        <a:pt x="30" y="23"/>
                      </a:lnTo>
                      <a:lnTo>
                        <a:pt x="32" y="25"/>
                      </a:lnTo>
                      <a:lnTo>
                        <a:pt x="34" y="28"/>
                      </a:lnTo>
                      <a:lnTo>
                        <a:pt x="34" y="34"/>
                      </a:lnTo>
                      <a:lnTo>
                        <a:pt x="34" y="38"/>
                      </a:lnTo>
                      <a:lnTo>
                        <a:pt x="38" y="43"/>
                      </a:lnTo>
                      <a:lnTo>
                        <a:pt x="42" y="45"/>
                      </a:lnTo>
                      <a:lnTo>
                        <a:pt x="45" y="49"/>
                      </a:lnTo>
                      <a:lnTo>
                        <a:pt x="49" y="55"/>
                      </a:lnTo>
                      <a:lnTo>
                        <a:pt x="53" y="62"/>
                      </a:lnTo>
                      <a:lnTo>
                        <a:pt x="55" y="64"/>
                      </a:lnTo>
                      <a:lnTo>
                        <a:pt x="57" y="64"/>
                      </a:lnTo>
                      <a:lnTo>
                        <a:pt x="58" y="66"/>
                      </a:lnTo>
                      <a:lnTo>
                        <a:pt x="60" y="75"/>
                      </a:lnTo>
                      <a:lnTo>
                        <a:pt x="60" y="77"/>
                      </a:lnTo>
                      <a:lnTo>
                        <a:pt x="62" y="77"/>
                      </a:lnTo>
                      <a:lnTo>
                        <a:pt x="64" y="77"/>
                      </a:lnTo>
                      <a:lnTo>
                        <a:pt x="66" y="79"/>
                      </a:lnTo>
                      <a:lnTo>
                        <a:pt x="68" y="81"/>
                      </a:lnTo>
                      <a:lnTo>
                        <a:pt x="68" y="87"/>
                      </a:lnTo>
                      <a:lnTo>
                        <a:pt x="72" y="90"/>
                      </a:lnTo>
                      <a:lnTo>
                        <a:pt x="73" y="90"/>
                      </a:lnTo>
                      <a:lnTo>
                        <a:pt x="75" y="90"/>
                      </a:lnTo>
                      <a:lnTo>
                        <a:pt x="77" y="92"/>
                      </a:lnTo>
                      <a:lnTo>
                        <a:pt x="79" y="102"/>
                      </a:lnTo>
                      <a:lnTo>
                        <a:pt x="81" y="109"/>
                      </a:lnTo>
                      <a:lnTo>
                        <a:pt x="85" y="117"/>
                      </a:lnTo>
                      <a:lnTo>
                        <a:pt x="87" y="122"/>
                      </a:lnTo>
                      <a:lnTo>
                        <a:pt x="87" y="124"/>
                      </a:lnTo>
                      <a:lnTo>
                        <a:pt x="87" y="128"/>
                      </a:lnTo>
                      <a:lnTo>
                        <a:pt x="90" y="128"/>
                      </a:lnTo>
                      <a:lnTo>
                        <a:pt x="92" y="128"/>
                      </a:lnTo>
                      <a:lnTo>
                        <a:pt x="94" y="126"/>
                      </a:lnTo>
                      <a:lnTo>
                        <a:pt x="98" y="132"/>
                      </a:lnTo>
                      <a:lnTo>
                        <a:pt x="98" y="135"/>
                      </a:lnTo>
                      <a:lnTo>
                        <a:pt x="102" y="137"/>
                      </a:lnTo>
                      <a:lnTo>
                        <a:pt x="104" y="137"/>
                      </a:lnTo>
                      <a:lnTo>
                        <a:pt x="104" y="139"/>
                      </a:lnTo>
                      <a:lnTo>
                        <a:pt x="104" y="143"/>
                      </a:lnTo>
                      <a:lnTo>
                        <a:pt x="102" y="143"/>
                      </a:lnTo>
                      <a:lnTo>
                        <a:pt x="98" y="147"/>
                      </a:lnTo>
                      <a:lnTo>
                        <a:pt x="96" y="147"/>
                      </a:lnTo>
                      <a:lnTo>
                        <a:pt x="94" y="143"/>
                      </a:lnTo>
                      <a:lnTo>
                        <a:pt x="92" y="139"/>
                      </a:lnTo>
                      <a:lnTo>
                        <a:pt x="90" y="135"/>
                      </a:lnTo>
                      <a:lnTo>
                        <a:pt x="87" y="134"/>
                      </a:lnTo>
                      <a:lnTo>
                        <a:pt x="83" y="130"/>
                      </a:lnTo>
                      <a:lnTo>
                        <a:pt x="77" y="126"/>
                      </a:lnTo>
                      <a:lnTo>
                        <a:pt x="72" y="120"/>
                      </a:lnTo>
                      <a:lnTo>
                        <a:pt x="68" y="117"/>
                      </a:lnTo>
                      <a:lnTo>
                        <a:pt x="68" y="115"/>
                      </a:lnTo>
                      <a:lnTo>
                        <a:pt x="68" y="109"/>
                      </a:lnTo>
                      <a:lnTo>
                        <a:pt x="68" y="107"/>
                      </a:lnTo>
                      <a:lnTo>
                        <a:pt x="66" y="100"/>
                      </a:lnTo>
                      <a:lnTo>
                        <a:pt x="64" y="98"/>
                      </a:lnTo>
                      <a:lnTo>
                        <a:pt x="62" y="96"/>
                      </a:lnTo>
                      <a:lnTo>
                        <a:pt x="60" y="96"/>
                      </a:lnTo>
                      <a:lnTo>
                        <a:pt x="57" y="94"/>
                      </a:lnTo>
                      <a:lnTo>
                        <a:pt x="53" y="89"/>
                      </a:lnTo>
                      <a:lnTo>
                        <a:pt x="51" y="90"/>
                      </a:lnTo>
                      <a:lnTo>
                        <a:pt x="49" y="90"/>
                      </a:lnTo>
                      <a:lnTo>
                        <a:pt x="42" y="85"/>
                      </a:lnTo>
                      <a:lnTo>
                        <a:pt x="36" y="83"/>
                      </a:lnTo>
                      <a:lnTo>
                        <a:pt x="30" y="75"/>
                      </a:lnTo>
                      <a:lnTo>
                        <a:pt x="28" y="73"/>
                      </a:lnTo>
                      <a:lnTo>
                        <a:pt x="32" y="73"/>
                      </a:lnTo>
                      <a:lnTo>
                        <a:pt x="36" y="73"/>
                      </a:lnTo>
                      <a:lnTo>
                        <a:pt x="40" y="72"/>
                      </a:lnTo>
                      <a:lnTo>
                        <a:pt x="42" y="70"/>
                      </a:lnTo>
                      <a:lnTo>
                        <a:pt x="42" y="66"/>
                      </a:lnTo>
                      <a:lnTo>
                        <a:pt x="42" y="64"/>
                      </a:lnTo>
                      <a:lnTo>
                        <a:pt x="40" y="60"/>
                      </a:lnTo>
                      <a:lnTo>
                        <a:pt x="36" y="57"/>
                      </a:lnTo>
                      <a:lnTo>
                        <a:pt x="30" y="51"/>
                      </a:lnTo>
                      <a:lnTo>
                        <a:pt x="25" y="47"/>
                      </a:lnTo>
                      <a:lnTo>
                        <a:pt x="21" y="45"/>
                      </a:lnTo>
                      <a:lnTo>
                        <a:pt x="21" y="42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5" y="36"/>
                      </a:lnTo>
                      <a:lnTo>
                        <a:pt x="15" y="32"/>
                      </a:lnTo>
                      <a:lnTo>
                        <a:pt x="15" y="28"/>
                      </a:lnTo>
                      <a:lnTo>
                        <a:pt x="13" y="27"/>
                      </a:lnTo>
                      <a:lnTo>
                        <a:pt x="10" y="21"/>
                      </a:lnTo>
                      <a:lnTo>
                        <a:pt x="8" y="15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4" y="8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42" y="6"/>
                      </a:lnTo>
                      <a:lnTo>
                        <a:pt x="58" y="11"/>
                      </a:lnTo>
                      <a:lnTo>
                        <a:pt x="79" y="21"/>
                      </a:lnTo>
                      <a:lnTo>
                        <a:pt x="81" y="21"/>
                      </a:lnTo>
                      <a:lnTo>
                        <a:pt x="92" y="21"/>
                      </a:lnTo>
                      <a:lnTo>
                        <a:pt x="102" y="21"/>
                      </a:lnTo>
                      <a:lnTo>
                        <a:pt x="107" y="21"/>
                      </a:lnTo>
                      <a:lnTo>
                        <a:pt x="119" y="21"/>
                      </a:lnTo>
                      <a:lnTo>
                        <a:pt x="120" y="13"/>
                      </a:lnTo>
                      <a:lnTo>
                        <a:pt x="132" y="13"/>
                      </a:lnTo>
                      <a:lnTo>
                        <a:pt x="143" y="13"/>
                      </a:lnTo>
                      <a:lnTo>
                        <a:pt x="143" y="15"/>
                      </a:lnTo>
                      <a:lnTo>
                        <a:pt x="147" y="19"/>
                      </a:lnTo>
                      <a:lnTo>
                        <a:pt x="152" y="25"/>
                      </a:lnTo>
                      <a:lnTo>
                        <a:pt x="156" y="28"/>
                      </a:lnTo>
                      <a:lnTo>
                        <a:pt x="162" y="30"/>
                      </a:lnTo>
                      <a:lnTo>
                        <a:pt x="162" y="32"/>
                      </a:lnTo>
                      <a:lnTo>
                        <a:pt x="164" y="38"/>
                      </a:lnTo>
                      <a:lnTo>
                        <a:pt x="166" y="43"/>
                      </a:lnTo>
                      <a:lnTo>
                        <a:pt x="169" y="47"/>
                      </a:lnTo>
                      <a:lnTo>
                        <a:pt x="175" y="51"/>
                      </a:lnTo>
                      <a:lnTo>
                        <a:pt x="182" y="55"/>
                      </a:lnTo>
                      <a:lnTo>
                        <a:pt x="184" y="55"/>
                      </a:lnTo>
                      <a:lnTo>
                        <a:pt x="186" y="55"/>
                      </a:lnTo>
                      <a:lnTo>
                        <a:pt x="190" y="55"/>
                      </a:lnTo>
                      <a:lnTo>
                        <a:pt x="190" y="53"/>
                      </a:lnTo>
                      <a:lnTo>
                        <a:pt x="194" y="49"/>
                      </a:lnTo>
                      <a:lnTo>
                        <a:pt x="197" y="45"/>
                      </a:lnTo>
                      <a:lnTo>
                        <a:pt x="199" y="43"/>
                      </a:lnTo>
                      <a:lnTo>
                        <a:pt x="203" y="43"/>
                      </a:lnTo>
                      <a:lnTo>
                        <a:pt x="207" y="45"/>
                      </a:lnTo>
                      <a:lnTo>
                        <a:pt x="211" y="47"/>
                      </a:lnTo>
                      <a:lnTo>
                        <a:pt x="212" y="49"/>
                      </a:lnTo>
                      <a:lnTo>
                        <a:pt x="216" y="51"/>
                      </a:lnTo>
                      <a:lnTo>
                        <a:pt x="220" y="58"/>
                      </a:lnTo>
                      <a:lnTo>
                        <a:pt x="224" y="66"/>
                      </a:lnTo>
                      <a:lnTo>
                        <a:pt x="229" y="73"/>
                      </a:lnTo>
                      <a:lnTo>
                        <a:pt x="233" y="77"/>
                      </a:lnTo>
                      <a:lnTo>
                        <a:pt x="235" y="79"/>
                      </a:lnTo>
                      <a:lnTo>
                        <a:pt x="235" y="83"/>
                      </a:lnTo>
                      <a:lnTo>
                        <a:pt x="237" y="89"/>
                      </a:lnTo>
                      <a:lnTo>
                        <a:pt x="239" y="92"/>
                      </a:lnTo>
                      <a:lnTo>
                        <a:pt x="241" y="94"/>
                      </a:lnTo>
                      <a:lnTo>
                        <a:pt x="246" y="98"/>
                      </a:lnTo>
                      <a:lnTo>
                        <a:pt x="254" y="102"/>
                      </a:lnTo>
                      <a:lnTo>
                        <a:pt x="258" y="100"/>
                      </a:lnTo>
                      <a:lnTo>
                        <a:pt x="259" y="100"/>
                      </a:lnTo>
                      <a:lnTo>
                        <a:pt x="263" y="104"/>
                      </a:lnTo>
                      <a:lnTo>
                        <a:pt x="265" y="10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87" name="Freeform 58"/>
                <p:cNvSpPr>
                  <a:spLocks/>
                </p:cNvSpPr>
                <p:nvPr/>
              </p:nvSpPr>
              <p:spPr bwMode="auto">
                <a:xfrm>
                  <a:off x="1612" y="2820"/>
                  <a:ext cx="157" cy="56"/>
                </a:xfrm>
                <a:custGeom>
                  <a:avLst/>
                  <a:gdLst>
                    <a:gd name="T0" fmla="*/ 3353 w 141"/>
                    <a:gd name="T1" fmla="*/ 16764 h 47"/>
                    <a:gd name="T2" fmla="*/ 3733 w 141"/>
                    <a:gd name="T3" fmla="*/ 13591 h 47"/>
                    <a:gd name="T4" fmla="*/ 3353 w 141"/>
                    <a:gd name="T5" fmla="*/ 9574 h 47"/>
                    <a:gd name="T6" fmla="*/ 2505 w 141"/>
                    <a:gd name="T7" fmla="*/ 9574 h 47"/>
                    <a:gd name="T8" fmla="*/ 1759 w 141"/>
                    <a:gd name="T9" fmla="*/ 19974 h 47"/>
                    <a:gd name="T10" fmla="*/ 1029 w 141"/>
                    <a:gd name="T11" fmla="*/ 19974 h 47"/>
                    <a:gd name="T12" fmla="*/ 830 w 141"/>
                    <a:gd name="T13" fmla="*/ 27392 h 47"/>
                    <a:gd name="T14" fmla="*/ 540 w 141"/>
                    <a:gd name="T15" fmla="*/ 29445 h 47"/>
                    <a:gd name="T16" fmla="*/ 2 w 141"/>
                    <a:gd name="T17" fmla="*/ 27392 h 47"/>
                    <a:gd name="T18" fmla="*/ 4 w 141"/>
                    <a:gd name="T19" fmla="*/ 16764 h 47"/>
                    <a:gd name="T20" fmla="*/ 540 w 141"/>
                    <a:gd name="T21" fmla="*/ 14070 h 47"/>
                    <a:gd name="T22" fmla="*/ 2250 w 141"/>
                    <a:gd name="T23" fmla="*/ 2 h 47"/>
                    <a:gd name="T24" fmla="*/ 3353 w 141"/>
                    <a:gd name="T25" fmla="*/ 0 h 47"/>
                    <a:gd name="T26" fmla="*/ 3849 w 141"/>
                    <a:gd name="T27" fmla="*/ 0 h 47"/>
                    <a:gd name="T28" fmla="*/ 5083 w 141"/>
                    <a:gd name="T29" fmla="*/ 2 h 47"/>
                    <a:gd name="T30" fmla="*/ 5570 w 141"/>
                    <a:gd name="T31" fmla="*/ 6744 h 47"/>
                    <a:gd name="T32" fmla="*/ 5917 w 141"/>
                    <a:gd name="T33" fmla="*/ 9574 h 47"/>
                    <a:gd name="T34" fmla="*/ 6476 w 141"/>
                    <a:gd name="T35" fmla="*/ 16764 h 47"/>
                    <a:gd name="T36" fmla="*/ 7336 w 141"/>
                    <a:gd name="T37" fmla="*/ 19974 h 47"/>
                    <a:gd name="T38" fmla="*/ 8563 w 141"/>
                    <a:gd name="T39" fmla="*/ 27392 h 47"/>
                    <a:gd name="T40" fmla="*/ 8897 w 141"/>
                    <a:gd name="T41" fmla="*/ 35083 h 47"/>
                    <a:gd name="T42" fmla="*/ 9456 w 141"/>
                    <a:gd name="T43" fmla="*/ 38887 h 47"/>
                    <a:gd name="T44" fmla="*/ 10952 w 141"/>
                    <a:gd name="T45" fmla="*/ 43013 h 47"/>
                    <a:gd name="T46" fmla="*/ 10952 w 141"/>
                    <a:gd name="T47" fmla="*/ 53786 h 47"/>
                    <a:gd name="T48" fmla="*/ 11276 w 141"/>
                    <a:gd name="T49" fmla="*/ 57150 h 47"/>
                    <a:gd name="T50" fmla="*/ 12156 w 141"/>
                    <a:gd name="T51" fmla="*/ 57150 h 47"/>
                    <a:gd name="T52" fmla="*/ 12730 w 141"/>
                    <a:gd name="T53" fmla="*/ 61064 h 47"/>
                    <a:gd name="T54" fmla="*/ 12730 w 141"/>
                    <a:gd name="T55" fmla="*/ 68094 h 47"/>
                    <a:gd name="T56" fmla="*/ 11550 w 141"/>
                    <a:gd name="T57" fmla="*/ 70705 h 47"/>
                    <a:gd name="T58" fmla="*/ 10617 w 141"/>
                    <a:gd name="T59" fmla="*/ 70705 h 47"/>
                    <a:gd name="T60" fmla="*/ 9535 w 141"/>
                    <a:gd name="T61" fmla="*/ 70705 h 47"/>
                    <a:gd name="T62" fmla="*/ 8897 w 141"/>
                    <a:gd name="T63" fmla="*/ 74120 h 47"/>
                    <a:gd name="T64" fmla="*/ 8821 w 141"/>
                    <a:gd name="T65" fmla="*/ 68094 h 47"/>
                    <a:gd name="T66" fmla="*/ 9334 w 141"/>
                    <a:gd name="T67" fmla="*/ 59342 h 47"/>
                    <a:gd name="T68" fmla="*/ 9095 w 141"/>
                    <a:gd name="T69" fmla="*/ 57150 h 47"/>
                    <a:gd name="T70" fmla="*/ 8383 w 141"/>
                    <a:gd name="T71" fmla="*/ 53786 h 47"/>
                    <a:gd name="T72" fmla="*/ 7813 w 141"/>
                    <a:gd name="T73" fmla="*/ 49805 h 47"/>
                    <a:gd name="T74" fmla="*/ 7336 w 141"/>
                    <a:gd name="T75" fmla="*/ 35083 h 47"/>
                    <a:gd name="T76" fmla="*/ 7115 w 141"/>
                    <a:gd name="T77" fmla="*/ 33786 h 47"/>
                    <a:gd name="T78" fmla="*/ 6302 w 141"/>
                    <a:gd name="T79" fmla="*/ 33786 h 47"/>
                    <a:gd name="T80" fmla="*/ 5161 w 141"/>
                    <a:gd name="T81" fmla="*/ 27392 h 47"/>
                    <a:gd name="T82" fmla="*/ 4565 w 141"/>
                    <a:gd name="T83" fmla="*/ 23799 h 47"/>
                    <a:gd name="T84" fmla="*/ 3733 w 141"/>
                    <a:gd name="T85" fmla="*/ 19974 h 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1"/>
                    <a:gd name="T130" fmla="*/ 0 h 47"/>
                    <a:gd name="T131" fmla="*/ 141 w 141"/>
                    <a:gd name="T132" fmla="*/ 47 h 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1" h="47">
                      <a:moveTo>
                        <a:pt x="34" y="11"/>
                      </a:moveTo>
                      <a:lnTo>
                        <a:pt x="36" y="11"/>
                      </a:lnTo>
                      <a:lnTo>
                        <a:pt x="42" y="9"/>
                      </a:lnTo>
                      <a:lnTo>
                        <a:pt x="40" y="8"/>
                      </a:lnTo>
                      <a:lnTo>
                        <a:pt x="38" y="8"/>
                      </a:lnTo>
                      <a:lnTo>
                        <a:pt x="36" y="6"/>
                      </a:lnTo>
                      <a:lnTo>
                        <a:pt x="32" y="6"/>
                      </a:lnTo>
                      <a:lnTo>
                        <a:pt x="28" y="6"/>
                      </a:lnTo>
                      <a:lnTo>
                        <a:pt x="25" y="8"/>
                      </a:lnTo>
                      <a:lnTo>
                        <a:pt x="19" y="13"/>
                      </a:lnTo>
                      <a:lnTo>
                        <a:pt x="15" y="13"/>
                      </a:lnTo>
                      <a:lnTo>
                        <a:pt x="12" y="13"/>
                      </a:lnTo>
                      <a:lnTo>
                        <a:pt x="10" y="17"/>
                      </a:lnTo>
                      <a:lnTo>
                        <a:pt x="8" y="19"/>
                      </a:lnTo>
                      <a:lnTo>
                        <a:pt x="6" y="19"/>
                      </a:lnTo>
                      <a:lnTo>
                        <a:pt x="0" y="19"/>
                      </a:lnTo>
                      <a:lnTo>
                        <a:pt x="2" y="17"/>
                      </a:lnTo>
                      <a:lnTo>
                        <a:pt x="6" y="15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13" y="4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9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60" y="4"/>
                      </a:lnTo>
                      <a:lnTo>
                        <a:pt x="64" y="4"/>
                      </a:lnTo>
                      <a:lnTo>
                        <a:pt x="66" y="6"/>
                      </a:lnTo>
                      <a:lnTo>
                        <a:pt x="70" y="9"/>
                      </a:lnTo>
                      <a:lnTo>
                        <a:pt x="72" y="11"/>
                      </a:lnTo>
                      <a:lnTo>
                        <a:pt x="75" y="11"/>
                      </a:lnTo>
                      <a:lnTo>
                        <a:pt x="81" y="13"/>
                      </a:lnTo>
                      <a:lnTo>
                        <a:pt x="89" y="15"/>
                      </a:lnTo>
                      <a:lnTo>
                        <a:pt x="94" y="17"/>
                      </a:lnTo>
                      <a:lnTo>
                        <a:pt x="96" y="21"/>
                      </a:lnTo>
                      <a:lnTo>
                        <a:pt x="98" y="23"/>
                      </a:lnTo>
                      <a:lnTo>
                        <a:pt x="102" y="24"/>
                      </a:lnTo>
                      <a:lnTo>
                        <a:pt x="104" y="24"/>
                      </a:lnTo>
                      <a:lnTo>
                        <a:pt x="113" y="28"/>
                      </a:lnTo>
                      <a:lnTo>
                        <a:pt x="120" y="28"/>
                      </a:lnTo>
                      <a:lnTo>
                        <a:pt x="122" y="30"/>
                      </a:lnTo>
                      <a:lnTo>
                        <a:pt x="120" y="34"/>
                      </a:lnTo>
                      <a:lnTo>
                        <a:pt x="120" y="36"/>
                      </a:lnTo>
                      <a:lnTo>
                        <a:pt x="124" y="36"/>
                      </a:lnTo>
                      <a:lnTo>
                        <a:pt x="130" y="36"/>
                      </a:lnTo>
                      <a:lnTo>
                        <a:pt x="132" y="36"/>
                      </a:lnTo>
                      <a:lnTo>
                        <a:pt x="136" y="38"/>
                      </a:lnTo>
                      <a:lnTo>
                        <a:pt x="139" y="39"/>
                      </a:lnTo>
                      <a:lnTo>
                        <a:pt x="141" y="41"/>
                      </a:lnTo>
                      <a:lnTo>
                        <a:pt x="139" y="43"/>
                      </a:lnTo>
                      <a:lnTo>
                        <a:pt x="134" y="43"/>
                      </a:lnTo>
                      <a:lnTo>
                        <a:pt x="126" y="45"/>
                      </a:lnTo>
                      <a:lnTo>
                        <a:pt x="122" y="47"/>
                      </a:lnTo>
                      <a:lnTo>
                        <a:pt x="117" y="45"/>
                      </a:lnTo>
                      <a:lnTo>
                        <a:pt x="111" y="45"/>
                      </a:lnTo>
                      <a:lnTo>
                        <a:pt x="105" y="45"/>
                      </a:lnTo>
                      <a:lnTo>
                        <a:pt x="100" y="47"/>
                      </a:lnTo>
                      <a:lnTo>
                        <a:pt x="98" y="47"/>
                      </a:lnTo>
                      <a:lnTo>
                        <a:pt x="94" y="47"/>
                      </a:lnTo>
                      <a:lnTo>
                        <a:pt x="96" y="43"/>
                      </a:lnTo>
                      <a:lnTo>
                        <a:pt x="102" y="39"/>
                      </a:lnTo>
                      <a:lnTo>
                        <a:pt x="102" y="38"/>
                      </a:lnTo>
                      <a:lnTo>
                        <a:pt x="100" y="36"/>
                      </a:lnTo>
                      <a:lnTo>
                        <a:pt x="96" y="34"/>
                      </a:lnTo>
                      <a:lnTo>
                        <a:pt x="92" y="34"/>
                      </a:lnTo>
                      <a:lnTo>
                        <a:pt x="89" y="34"/>
                      </a:lnTo>
                      <a:lnTo>
                        <a:pt x="85" y="32"/>
                      </a:lnTo>
                      <a:lnTo>
                        <a:pt x="83" y="26"/>
                      </a:lnTo>
                      <a:lnTo>
                        <a:pt x="81" y="23"/>
                      </a:lnTo>
                      <a:lnTo>
                        <a:pt x="77" y="21"/>
                      </a:lnTo>
                      <a:lnTo>
                        <a:pt x="72" y="23"/>
                      </a:lnTo>
                      <a:lnTo>
                        <a:pt x="68" y="21"/>
                      </a:lnTo>
                      <a:lnTo>
                        <a:pt x="64" y="19"/>
                      </a:lnTo>
                      <a:lnTo>
                        <a:pt x="57" y="17"/>
                      </a:lnTo>
                      <a:lnTo>
                        <a:pt x="53" y="15"/>
                      </a:lnTo>
                      <a:lnTo>
                        <a:pt x="49" y="15"/>
                      </a:lnTo>
                      <a:lnTo>
                        <a:pt x="42" y="13"/>
                      </a:lnTo>
                      <a:lnTo>
                        <a:pt x="40" y="13"/>
                      </a:lnTo>
                      <a:lnTo>
                        <a:pt x="34" y="1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88" name="Freeform 59"/>
                <p:cNvSpPr>
                  <a:spLocks/>
                </p:cNvSpPr>
                <p:nvPr/>
              </p:nvSpPr>
              <p:spPr bwMode="auto">
                <a:xfrm>
                  <a:off x="1545" y="2898"/>
                  <a:ext cx="16" cy="42"/>
                </a:xfrm>
                <a:custGeom>
                  <a:avLst/>
                  <a:gdLst>
                    <a:gd name="T0" fmla="*/ 183 w 15"/>
                    <a:gd name="T1" fmla="*/ 0 h 35"/>
                    <a:gd name="T2" fmla="*/ 161 w 15"/>
                    <a:gd name="T3" fmla="*/ 6866 h 35"/>
                    <a:gd name="T4" fmla="*/ 208 w 15"/>
                    <a:gd name="T5" fmla="*/ 2 h 35"/>
                    <a:gd name="T6" fmla="*/ 208 w 15"/>
                    <a:gd name="T7" fmla="*/ 6866 h 35"/>
                    <a:gd name="T8" fmla="*/ 183 w 15"/>
                    <a:gd name="T9" fmla="*/ 28751 h 35"/>
                    <a:gd name="T10" fmla="*/ 183 w 15"/>
                    <a:gd name="T11" fmla="*/ 28751 h 35"/>
                    <a:gd name="T12" fmla="*/ 183 w 15"/>
                    <a:gd name="T13" fmla="*/ 41401 h 35"/>
                    <a:gd name="T14" fmla="*/ 183 w 15"/>
                    <a:gd name="T15" fmla="*/ 42510 h 35"/>
                    <a:gd name="T16" fmla="*/ 183 w 15"/>
                    <a:gd name="T17" fmla="*/ 45258 h 35"/>
                    <a:gd name="T18" fmla="*/ 161 w 15"/>
                    <a:gd name="T19" fmla="*/ 59617 h 35"/>
                    <a:gd name="T20" fmla="*/ 151 w 15"/>
                    <a:gd name="T21" fmla="*/ 67313 h 35"/>
                    <a:gd name="T22" fmla="*/ 133 w 15"/>
                    <a:gd name="T23" fmla="*/ 67313 h 35"/>
                    <a:gd name="T24" fmla="*/ 133 w 15"/>
                    <a:gd name="T25" fmla="*/ 71540 h 35"/>
                    <a:gd name="T26" fmla="*/ 4 w 15"/>
                    <a:gd name="T27" fmla="*/ 71540 h 35"/>
                    <a:gd name="T28" fmla="*/ 4 w 15"/>
                    <a:gd name="T29" fmla="*/ 73457 h 35"/>
                    <a:gd name="T30" fmla="*/ 0 w 15"/>
                    <a:gd name="T31" fmla="*/ 73457 h 35"/>
                    <a:gd name="T32" fmla="*/ 2 w 15"/>
                    <a:gd name="T33" fmla="*/ 19966 h 35"/>
                    <a:gd name="T34" fmla="*/ 2 w 15"/>
                    <a:gd name="T35" fmla="*/ 14237 h 35"/>
                    <a:gd name="T36" fmla="*/ 4 w 15"/>
                    <a:gd name="T37" fmla="*/ 14237 h 35"/>
                    <a:gd name="T38" fmla="*/ 6 w 15"/>
                    <a:gd name="T39" fmla="*/ 19966 h 35"/>
                    <a:gd name="T40" fmla="*/ 151 w 15"/>
                    <a:gd name="T41" fmla="*/ 6866 h 35"/>
                    <a:gd name="T42" fmla="*/ 151 w 15"/>
                    <a:gd name="T43" fmla="*/ 0 h 35"/>
                    <a:gd name="T44" fmla="*/ 183 w 15"/>
                    <a:gd name="T45" fmla="*/ 0 h 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"/>
                    <a:gd name="T70" fmla="*/ 0 h 35"/>
                    <a:gd name="T71" fmla="*/ 15 w 15"/>
                    <a:gd name="T72" fmla="*/ 35 h 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" h="35">
                      <a:moveTo>
                        <a:pt x="13" y="0"/>
                      </a:moveTo>
                      <a:lnTo>
                        <a:pt x="11" y="3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3" y="13"/>
                      </a:lnTo>
                      <a:lnTo>
                        <a:pt x="13" y="19"/>
                      </a:lnTo>
                      <a:lnTo>
                        <a:pt x="13" y="20"/>
                      </a:lnTo>
                      <a:lnTo>
                        <a:pt x="13" y="22"/>
                      </a:lnTo>
                      <a:lnTo>
                        <a:pt x="11" y="28"/>
                      </a:lnTo>
                      <a:lnTo>
                        <a:pt x="10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4" y="34"/>
                      </a:lnTo>
                      <a:lnTo>
                        <a:pt x="4" y="35"/>
                      </a:lnTo>
                      <a:lnTo>
                        <a:pt x="0" y="35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89" name="Freeform 60"/>
                <p:cNvSpPr>
                  <a:spLocks/>
                </p:cNvSpPr>
                <p:nvPr/>
              </p:nvSpPr>
              <p:spPr bwMode="auto">
                <a:xfrm>
                  <a:off x="1503" y="2909"/>
                  <a:ext cx="57" cy="66"/>
                </a:xfrm>
                <a:custGeom>
                  <a:avLst/>
                  <a:gdLst>
                    <a:gd name="T0" fmla="*/ 1350 w 52"/>
                    <a:gd name="T1" fmla="*/ 55794 h 56"/>
                    <a:gd name="T2" fmla="*/ 1238 w 52"/>
                    <a:gd name="T3" fmla="*/ 55794 h 56"/>
                    <a:gd name="T4" fmla="*/ 939 w 52"/>
                    <a:gd name="T5" fmla="*/ 55256 h 56"/>
                    <a:gd name="T6" fmla="*/ 824 w 52"/>
                    <a:gd name="T7" fmla="*/ 55256 h 56"/>
                    <a:gd name="T8" fmla="*/ 594 w 52"/>
                    <a:gd name="T9" fmla="*/ 55256 h 56"/>
                    <a:gd name="T10" fmla="*/ 411 w 52"/>
                    <a:gd name="T11" fmla="*/ 51831 h 56"/>
                    <a:gd name="T12" fmla="*/ 3 w 52"/>
                    <a:gd name="T13" fmla="*/ 48577 h 56"/>
                    <a:gd name="T14" fmla="*/ 2 w 52"/>
                    <a:gd name="T15" fmla="*/ 43978 h 56"/>
                    <a:gd name="T16" fmla="*/ 0 w 52"/>
                    <a:gd name="T17" fmla="*/ 43437 h 56"/>
                    <a:gd name="T18" fmla="*/ 0 w 52"/>
                    <a:gd name="T19" fmla="*/ 39780 h 56"/>
                    <a:gd name="T20" fmla="*/ 2 w 52"/>
                    <a:gd name="T21" fmla="*/ 37315 h 56"/>
                    <a:gd name="T22" fmla="*/ 0 w 52"/>
                    <a:gd name="T23" fmla="*/ 36540 h 56"/>
                    <a:gd name="T24" fmla="*/ 5 w 52"/>
                    <a:gd name="T25" fmla="*/ 24058 h 56"/>
                    <a:gd name="T26" fmla="*/ 594 w 52"/>
                    <a:gd name="T27" fmla="*/ 24058 h 56"/>
                    <a:gd name="T28" fmla="*/ 1031 w 52"/>
                    <a:gd name="T29" fmla="*/ 24058 h 56"/>
                    <a:gd name="T30" fmla="*/ 1128 w 52"/>
                    <a:gd name="T31" fmla="*/ 20413 h 56"/>
                    <a:gd name="T32" fmla="*/ 939 w 52"/>
                    <a:gd name="T33" fmla="*/ 19175 h 56"/>
                    <a:gd name="T34" fmla="*/ 858 w 52"/>
                    <a:gd name="T35" fmla="*/ 14843 h 56"/>
                    <a:gd name="T36" fmla="*/ 713 w 52"/>
                    <a:gd name="T37" fmla="*/ 12594 h 56"/>
                    <a:gd name="T38" fmla="*/ 594 w 52"/>
                    <a:gd name="T39" fmla="*/ 10387 h 56"/>
                    <a:gd name="T40" fmla="*/ 411 w 52"/>
                    <a:gd name="T41" fmla="*/ 7617 h 56"/>
                    <a:gd name="T42" fmla="*/ 824 w 52"/>
                    <a:gd name="T43" fmla="*/ 7617 h 56"/>
                    <a:gd name="T44" fmla="*/ 824 w 52"/>
                    <a:gd name="T45" fmla="*/ 0 h 56"/>
                    <a:gd name="T46" fmla="*/ 1238 w 52"/>
                    <a:gd name="T47" fmla="*/ 0 h 56"/>
                    <a:gd name="T48" fmla="*/ 1949 w 52"/>
                    <a:gd name="T49" fmla="*/ 0 h 56"/>
                    <a:gd name="T50" fmla="*/ 1880 w 52"/>
                    <a:gd name="T51" fmla="*/ 26635 h 56"/>
                    <a:gd name="T52" fmla="*/ 2061 w 52"/>
                    <a:gd name="T53" fmla="*/ 26635 h 56"/>
                    <a:gd name="T54" fmla="*/ 2136 w 52"/>
                    <a:gd name="T55" fmla="*/ 27942 h 56"/>
                    <a:gd name="T56" fmla="*/ 2259 w 52"/>
                    <a:gd name="T57" fmla="*/ 29354 h 56"/>
                    <a:gd name="T58" fmla="*/ 2341 w 52"/>
                    <a:gd name="T59" fmla="*/ 27942 h 56"/>
                    <a:gd name="T60" fmla="*/ 2259 w 52"/>
                    <a:gd name="T61" fmla="*/ 26635 h 56"/>
                    <a:gd name="T62" fmla="*/ 2357 w 52"/>
                    <a:gd name="T63" fmla="*/ 26635 h 56"/>
                    <a:gd name="T64" fmla="*/ 2476 w 52"/>
                    <a:gd name="T65" fmla="*/ 29354 h 56"/>
                    <a:gd name="T66" fmla="*/ 2061 w 52"/>
                    <a:gd name="T67" fmla="*/ 37315 h 56"/>
                    <a:gd name="T68" fmla="*/ 1949 w 52"/>
                    <a:gd name="T69" fmla="*/ 37315 h 56"/>
                    <a:gd name="T70" fmla="*/ 1880 w 52"/>
                    <a:gd name="T71" fmla="*/ 40774 h 56"/>
                    <a:gd name="T72" fmla="*/ 1949 w 52"/>
                    <a:gd name="T73" fmla="*/ 43978 h 56"/>
                    <a:gd name="T74" fmla="*/ 1778 w 52"/>
                    <a:gd name="T75" fmla="*/ 46884 h 56"/>
                    <a:gd name="T76" fmla="*/ 1630 w 52"/>
                    <a:gd name="T77" fmla="*/ 46884 h 56"/>
                    <a:gd name="T78" fmla="*/ 1630 w 52"/>
                    <a:gd name="T79" fmla="*/ 48577 h 56"/>
                    <a:gd name="T80" fmla="*/ 1630 w 52"/>
                    <a:gd name="T81" fmla="*/ 48577 h 56"/>
                    <a:gd name="T82" fmla="*/ 1622 w 52"/>
                    <a:gd name="T83" fmla="*/ 51194 h 56"/>
                    <a:gd name="T84" fmla="*/ 1489 w 52"/>
                    <a:gd name="T85" fmla="*/ 51831 h 56"/>
                    <a:gd name="T86" fmla="*/ 1489 w 52"/>
                    <a:gd name="T87" fmla="*/ 51831 h 56"/>
                    <a:gd name="T88" fmla="*/ 1350 w 52"/>
                    <a:gd name="T89" fmla="*/ 55256 h 56"/>
                    <a:gd name="T90" fmla="*/ 1350 w 52"/>
                    <a:gd name="T91" fmla="*/ 55794 h 5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"/>
                    <a:gd name="T139" fmla="*/ 0 h 56"/>
                    <a:gd name="T140" fmla="*/ 52 w 52"/>
                    <a:gd name="T141" fmla="*/ 56 h 5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" h="56">
                      <a:moveTo>
                        <a:pt x="28" y="56"/>
                      </a:moveTo>
                      <a:lnTo>
                        <a:pt x="26" y="56"/>
                      </a:lnTo>
                      <a:lnTo>
                        <a:pt x="20" y="55"/>
                      </a:lnTo>
                      <a:lnTo>
                        <a:pt x="17" y="55"/>
                      </a:lnTo>
                      <a:lnTo>
                        <a:pt x="13" y="55"/>
                      </a:lnTo>
                      <a:lnTo>
                        <a:pt x="9" y="53"/>
                      </a:lnTo>
                      <a:lnTo>
                        <a:pt x="3" y="49"/>
                      </a:lnTo>
                      <a:lnTo>
                        <a:pt x="2" y="45"/>
                      </a:lnTo>
                      <a:lnTo>
                        <a:pt x="0" y="43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0" y="36"/>
                      </a:lnTo>
                      <a:lnTo>
                        <a:pt x="5" y="25"/>
                      </a:lnTo>
                      <a:lnTo>
                        <a:pt x="13" y="25"/>
                      </a:lnTo>
                      <a:lnTo>
                        <a:pt x="22" y="25"/>
                      </a:lnTo>
                      <a:lnTo>
                        <a:pt x="24" y="21"/>
                      </a:lnTo>
                      <a:lnTo>
                        <a:pt x="20" y="19"/>
                      </a:lnTo>
                      <a:lnTo>
                        <a:pt x="18" y="15"/>
                      </a:lnTo>
                      <a:lnTo>
                        <a:pt x="15" y="13"/>
                      </a:lnTo>
                      <a:lnTo>
                        <a:pt x="13" y="10"/>
                      </a:lnTo>
                      <a:lnTo>
                        <a:pt x="9" y="8"/>
                      </a:ln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41" y="0"/>
                      </a:lnTo>
                      <a:lnTo>
                        <a:pt x="39" y="26"/>
                      </a:lnTo>
                      <a:lnTo>
                        <a:pt x="43" y="26"/>
                      </a:lnTo>
                      <a:lnTo>
                        <a:pt x="45" y="28"/>
                      </a:lnTo>
                      <a:lnTo>
                        <a:pt x="47" y="30"/>
                      </a:lnTo>
                      <a:lnTo>
                        <a:pt x="49" y="28"/>
                      </a:lnTo>
                      <a:lnTo>
                        <a:pt x="47" y="26"/>
                      </a:lnTo>
                      <a:lnTo>
                        <a:pt x="50" y="26"/>
                      </a:lnTo>
                      <a:lnTo>
                        <a:pt x="52" y="30"/>
                      </a:lnTo>
                      <a:lnTo>
                        <a:pt x="43" y="38"/>
                      </a:lnTo>
                      <a:lnTo>
                        <a:pt x="41" y="38"/>
                      </a:lnTo>
                      <a:lnTo>
                        <a:pt x="39" y="41"/>
                      </a:lnTo>
                      <a:lnTo>
                        <a:pt x="41" y="45"/>
                      </a:lnTo>
                      <a:lnTo>
                        <a:pt x="37" y="47"/>
                      </a:lnTo>
                      <a:lnTo>
                        <a:pt x="35" y="47"/>
                      </a:lnTo>
                      <a:lnTo>
                        <a:pt x="35" y="49"/>
                      </a:lnTo>
                      <a:lnTo>
                        <a:pt x="34" y="51"/>
                      </a:lnTo>
                      <a:lnTo>
                        <a:pt x="32" y="53"/>
                      </a:lnTo>
                      <a:lnTo>
                        <a:pt x="28" y="55"/>
                      </a:lnTo>
                      <a:lnTo>
                        <a:pt x="28" y="5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0" name="Freeform 61"/>
                <p:cNvSpPr>
                  <a:spLocks/>
                </p:cNvSpPr>
                <p:nvPr/>
              </p:nvSpPr>
              <p:spPr bwMode="auto">
                <a:xfrm>
                  <a:off x="2508" y="1780"/>
                  <a:ext cx="160" cy="115"/>
                </a:xfrm>
                <a:custGeom>
                  <a:avLst/>
                  <a:gdLst>
                    <a:gd name="T0" fmla="*/ 0 w 143"/>
                    <a:gd name="T1" fmla="*/ 35230 h 97"/>
                    <a:gd name="T2" fmla="*/ 825 w 143"/>
                    <a:gd name="T3" fmla="*/ 29716 h 97"/>
                    <a:gd name="T4" fmla="*/ 1033 w 143"/>
                    <a:gd name="T5" fmla="*/ 25065 h 97"/>
                    <a:gd name="T6" fmla="*/ 1033 w 143"/>
                    <a:gd name="T7" fmla="*/ 11793 h 97"/>
                    <a:gd name="T8" fmla="*/ 1811 w 143"/>
                    <a:gd name="T9" fmla="*/ 21142 h 97"/>
                    <a:gd name="T10" fmla="*/ 2537 w 143"/>
                    <a:gd name="T11" fmla="*/ 19651 h 97"/>
                    <a:gd name="T12" fmla="*/ 2026 w 143"/>
                    <a:gd name="T13" fmla="*/ 5969 h 97"/>
                    <a:gd name="T14" fmla="*/ 2839 w 143"/>
                    <a:gd name="T15" fmla="*/ 5969 h 97"/>
                    <a:gd name="T16" fmla="*/ 4248 w 143"/>
                    <a:gd name="T17" fmla="*/ 11793 h 97"/>
                    <a:gd name="T18" fmla="*/ 4451 w 143"/>
                    <a:gd name="T19" fmla="*/ 29716 h 97"/>
                    <a:gd name="T20" fmla="*/ 4646 w 143"/>
                    <a:gd name="T21" fmla="*/ 49519 h 97"/>
                    <a:gd name="T22" fmla="*/ 5268 w 143"/>
                    <a:gd name="T23" fmla="*/ 42039 h 97"/>
                    <a:gd name="T24" fmla="*/ 6111 w 143"/>
                    <a:gd name="T25" fmla="*/ 35230 h 97"/>
                    <a:gd name="T26" fmla="*/ 5894 w 143"/>
                    <a:gd name="T27" fmla="*/ 19651 h 97"/>
                    <a:gd name="T28" fmla="*/ 6657 w 143"/>
                    <a:gd name="T29" fmla="*/ 21142 h 97"/>
                    <a:gd name="T30" fmla="*/ 7281 w 143"/>
                    <a:gd name="T31" fmla="*/ 29716 h 97"/>
                    <a:gd name="T32" fmla="*/ 7623 w 143"/>
                    <a:gd name="T33" fmla="*/ 28479 h 97"/>
                    <a:gd name="T34" fmla="*/ 7623 w 143"/>
                    <a:gd name="T35" fmla="*/ 19651 h 97"/>
                    <a:gd name="T36" fmla="*/ 8223 w 143"/>
                    <a:gd name="T37" fmla="*/ 13981 h 97"/>
                    <a:gd name="T38" fmla="*/ 9116 w 143"/>
                    <a:gd name="T39" fmla="*/ 25065 h 97"/>
                    <a:gd name="T40" fmla="*/ 9543 w 143"/>
                    <a:gd name="T41" fmla="*/ 25065 h 97"/>
                    <a:gd name="T42" fmla="*/ 9807 w 143"/>
                    <a:gd name="T43" fmla="*/ 19651 h 97"/>
                    <a:gd name="T44" fmla="*/ 11413 w 143"/>
                    <a:gd name="T45" fmla="*/ 16575 h 97"/>
                    <a:gd name="T46" fmla="*/ 11519 w 143"/>
                    <a:gd name="T47" fmla="*/ 0 h 97"/>
                    <a:gd name="T48" fmla="*/ 12888 w 143"/>
                    <a:gd name="T49" fmla="*/ 8390 h 97"/>
                    <a:gd name="T50" fmla="*/ 14146 w 143"/>
                    <a:gd name="T51" fmla="*/ 16575 h 97"/>
                    <a:gd name="T52" fmla="*/ 14146 w 143"/>
                    <a:gd name="T53" fmla="*/ 29716 h 97"/>
                    <a:gd name="T54" fmla="*/ 15828 w 143"/>
                    <a:gd name="T55" fmla="*/ 38824 h 97"/>
                    <a:gd name="T56" fmla="*/ 15987 w 143"/>
                    <a:gd name="T57" fmla="*/ 52497 h 97"/>
                    <a:gd name="T58" fmla="*/ 15828 w 143"/>
                    <a:gd name="T59" fmla="*/ 63441 h 97"/>
                    <a:gd name="T60" fmla="*/ 15311 w 143"/>
                    <a:gd name="T61" fmla="*/ 69222 h 97"/>
                    <a:gd name="T62" fmla="*/ 14931 w 143"/>
                    <a:gd name="T63" fmla="*/ 70054 h 97"/>
                    <a:gd name="T64" fmla="*/ 14288 w 143"/>
                    <a:gd name="T65" fmla="*/ 87482 h 97"/>
                    <a:gd name="T66" fmla="*/ 13684 w 143"/>
                    <a:gd name="T67" fmla="*/ 90933 h 97"/>
                    <a:gd name="T68" fmla="*/ 12888 w 143"/>
                    <a:gd name="T69" fmla="*/ 96202 h 97"/>
                    <a:gd name="T70" fmla="*/ 11413 w 143"/>
                    <a:gd name="T71" fmla="*/ 107807 h 97"/>
                    <a:gd name="T72" fmla="*/ 10295 w 143"/>
                    <a:gd name="T73" fmla="*/ 109521 h 97"/>
                    <a:gd name="T74" fmla="*/ 9237 w 143"/>
                    <a:gd name="T75" fmla="*/ 122661 h 97"/>
                    <a:gd name="T76" fmla="*/ 8223 w 143"/>
                    <a:gd name="T77" fmla="*/ 122962 h 97"/>
                    <a:gd name="T78" fmla="*/ 6837 w 143"/>
                    <a:gd name="T79" fmla="*/ 122661 h 97"/>
                    <a:gd name="T80" fmla="*/ 5816 w 143"/>
                    <a:gd name="T81" fmla="*/ 109521 h 97"/>
                    <a:gd name="T82" fmla="*/ 4646 w 143"/>
                    <a:gd name="T83" fmla="*/ 109521 h 97"/>
                    <a:gd name="T84" fmla="*/ 2784 w 143"/>
                    <a:gd name="T85" fmla="*/ 107807 h 97"/>
                    <a:gd name="T86" fmla="*/ 2784 w 143"/>
                    <a:gd name="T87" fmla="*/ 100412 h 97"/>
                    <a:gd name="T88" fmla="*/ 3978 w 143"/>
                    <a:gd name="T89" fmla="*/ 83054 h 97"/>
                    <a:gd name="T90" fmla="*/ 3115 w 143"/>
                    <a:gd name="T91" fmla="*/ 82067 h 97"/>
                    <a:gd name="T92" fmla="*/ 2784 w 143"/>
                    <a:gd name="T93" fmla="*/ 70054 h 97"/>
                    <a:gd name="T94" fmla="*/ 1447 w 143"/>
                    <a:gd name="T95" fmla="*/ 76700 h 97"/>
                    <a:gd name="T96" fmla="*/ 825 w 143"/>
                    <a:gd name="T97" fmla="*/ 73789 h 97"/>
                    <a:gd name="T98" fmla="*/ 1033 w 143"/>
                    <a:gd name="T99" fmla="*/ 66704 h 97"/>
                    <a:gd name="T100" fmla="*/ 2026 w 143"/>
                    <a:gd name="T101" fmla="*/ 63441 h 97"/>
                    <a:gd name="T102" fmla="*/ 3394 w 143"/>
                    <a:gd name="T103" fmla="*/ 62239 h 97"/>
                    <a:gd name="T104" fmla="*/ 3555 w 143"/>
                    <a:gd name="T105" fmla="*/ 52497 h 97"/>
                    <a:gd name="T106" fmla="*/ 3394 w 143"/>
                    <a:gd name="T107" fmla="*/ 42039 h 97"/>
                    <a:gd name="T108" fmla="*/ 2784 w 143"/>
                    <a:gd name="T109" fmla="*/ 41072 h 97"/>
                    <a:gd name="T110" fmla="*/ 1447 w 143"/>
                    <a:gd name="T111" fmla="*/ 42039 h 97"/>
                    <a:gd name="T112" fmla="*/ 825 w 143"/>
                    <a:gd name="T113" fmla="*/ 44280 h 97"/>
                    <a:gd name="T114" fmla="*/ 0 w 143"/>
                    <a:gd name="T115" fmla="*/ 38824 h 9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"/>
                    <a:gd name="T175" fmla="*/ 0 h 97"/>
                    <a:gd name="T176" fmla="*/ 143 w 143"/>
                    <a:gd name="T177" fmla="*/ 97 h 9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" h="97">
                      <a:moveTo>
                        <a:pt x="0" y="30"/>
                      </a:moveTo>
                      <a:lnTo>
                        <a:pt x="0" y="28"/>
                      </a:lnTo>
                      <a:lnTo>
                        <a:pt x="4" y="24"/>
                      </a:lnTo>
                      <a:lnTo>
                        <a:pt x="8" y="24"/>
                      </a:lnTo>
                      <a:lnTo>
                        <a:pt x="13" y="22"/>
                      </a:lnTo>
                      <a:lnTo>
                        <a:pt x="10" y="20"/>
                      </a:lnTo>
                      <a:lnTo>
                        <a:pt x="8" y="15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1"/>
                      </a:lnTo>
                      <a:lnTo>
                        <a:pt x="19" y="5"/>
                      </a:lnTo>
                      <a:lnTo>
                        <a:pt x="21" y="2"/>
                      </a:lnTo>
                      <a:lnTo>
                        <a:pt x="26" y="5"/>
                      </a:lnTo>
                      <a:lnTo>
                        <a:pt x="32" y="5"/>
                      </a:lnTo>
                      <a:lnTo>
                        <a:pt x="38" y="9"/>
                      </a:lnTo>
                      <a:lnTo>
                        <a:pt x="40" y="19"/>
                      </a:lnTo>
                      <a:lnTo>
                        <a:pt x="40" y="24"/>
                      </a:lnTo>
                      <a:lnTo>
                        <a:pt x="36" y="28"/>
                      </a:lnTo>
                      <a:lnTo>
                        <a:pt x="41" y="39"/>
                      </a:lnTo>
                      <a:lnTo>
                        <a:pt x="45" y="35"/>
                      </a:lnTo>
                      <a:lnTo>
                        <a:pt x="47" y="34"/>
                      </a:lnTo>
                      <a:lnTo>
                        <a:pt x="51" y="32"/>
                      </a:lnTo>
                      <a:lnTo>
                        <a:pt x="55" y="28"/>
                      </a:lnTo>
                      <a:lnTo>
                        <a:pt x="55" y="26"/>
                      </a:lnTo>
                      <a:lnTo>
                        <a:pt x="53" y="15"/>
                      </a:lnTo>
                      <a:lnTo>
                        <a:pt x="57" y="11"/>
                      </a:lnTo>
                      <a:lnTo>
                        <a:pt x="60" y="17"/>
                      </a:lnTo>
                      <a:lnTo>
                        <a:pt x="62" y="22"/>
                      </a:lnTo>
                      <a:lnTo>
                        <a:pt x="64" y="24"/>
                      </a:lnTo>
                      <a:lnTo>
                        <a:pt x="66" y="24"/>
                      </a:lnTo>
                      <a:lnTo>
                        <a:pt x="68" y="22"/>
                      </a:lnTo>
                      <a:lnTo>
                        <a:pt x="66" y="17"/>
                      </a:lnTo>
                      <a:lnTo>
                        <a:pt x="68" y="15"/>
                      </a:lnTo>
                      <a:lnTo>
                        <a:pt x="70" y="13"/>
                      </a:lnTo>
                      <a:lnTo>
                        <a:pt x="73" y="11"/>
                      </a:lnTo>
                      <a:lnTo>
                        <a:pt x="77" y="19"/>
                      </a:lnTo>
                      <a:lnTo>
                        <a:pt x="81" y="20"/>
                      </a:lnTo>
                      <a:lnTo>
                        <a:pt x="85" y="22"/>
                      </a:lnTo>
                      <a:lnTo>
                        <a:pt x="85" y="20"/>
                      </a:lnTo>
                      <a:lnTo>
                        <a:pt x="83" y="11"/>
                      </a:lnTo>
                      <a:lnTo>
                        <a:pt x="88" y="15"/>
                      </a:lnTo>
                      <a:lnTo>
                        <a:pt x="98" y="15"/>
                      </a:lnTo>
                      <a:lnTo>
                        <a:pt x="102" y="13"/>
                      </a:lnTo>
                      <a:lnTo>
                        <a:pt x="103" y="9"/>
                      </a:lnTo>
                      <a:lnTo>
                        <a:pt x="103" y="0"/>
                      </a:lnTo>
                      <a:lnTo>
                        <a:pt x="111" y="0"/>
                      </a:lnTo>
                      <a:lnTo>
                        <a:pt x="115" y="7"/>
                      </a:lnTo>
                      <a:lnTo>
                        <a:pt x="122" y="13"/>
                      </a:lnTo>
                      <a:lnTo>
                        <a:pt x="126" y="13"/>
                      </a:lnTo>
                      <a:lnTo>
                        <a:pt x="128" y="17"/>
                      </a:lnTo>
                      <a:lnTo>
                        <a:pt x="126" y="24"/>
                      </a:lnTo>
                      <a:lnTo>
                        <a:pt x="130" y="28"/>
                      </a:lnTo>
                      <a:lnTo>
                        <a:pt x="141" y="30"/>
                      </a:lnTo>
                      <a:lnTo>
                        <a:pt x="141" y="34"/>
                      </a:lnTo>
                      <a:lnTo>
                        <a:pt x="143" y="41"/>
                      </a:lnTo>
                      <a:lnTo>
                        <a:pt x="141" y="47"/>
                      </a:lnTo>
                      <a:lnTo>
                        <a:pt x="141" y="50"/>
                      </a:lnTo>
                      <a:lnTo>
                        <a:pt x="139" y="54"/>
                      </a:lnTo>
                      <a:lnTo>
                        <a:pt x="137" y="54"/>
                      </a:lnTo>
                      <a:lnTo>
                        <a:pt x="132" y="56"/>
                      </a:lnTo>
                      <a:lnTo>
                        <a:pt x="132" y="64"/>
                      </a:lnTo>
                      <a:lnTo>
                        <a:pt x="128" y="69"/>
                      </a:lnTo>
                      <a:lnTo>
                        <a:pt x="124" y="71"/>
                      </a:lnTo>
                      <a:lnTo>
                        <a:pt x="122" y="71"/>
                      </a:lnTo>
                      <a:lnTo>
                        <a:pt x="118" y="69"/>
                      </a:lnTo>
                      <a:lnTo>
                        <a:pt x="115" y="75"/>
                      </a:lnTo>
                      <a:lnTo>
                        <a:pt x="111" y="77"/>
                      </a:lnTo>
                      <a:lnTo>
                        <a:pt x="102" y="84"/>
                      </a:lnTo>
                      <a:lnTo>
                        <a:pt x="98" y="86"/>
                      </a:lnTo>
                      <a:lnTo>
                        <a:pt x="92" y="86"/>
                      </a:lnTo>
                      <a:lnTo>
                        <a:pt x="88" y="86"/>
                      </a:lnTo>
                      <a:lnTo>
                        <a:pt x="83" y="96"/>
                      </a:lnTo>
                      <a:lnTo>
                        <a:pt x="81" y="96"/>
                      </a:lnTo>
                      <a:lnTo>
                        <a:pt x="73" y="97"/>
                      </a:lnTo>
                      <a:lnTo>
                        <a:pt x="70" y="97"/>
                      </a:lnTo>
                      <a:lnTo>
                        <a:pt x="62" y="96"/>
                      </a:lnTo>
                      <a:lnTo>
                        <a:pt x="58" y="94"/>
                      </a:lnTo>
                      <a:lnTo>
                        <a:pt x="51" y="86"/>
                      </a:lnTo>
                      <a:lnTo>
                        <a:pt x="45" y="84"/>
                      </a:lnTo>
                      <a:lnTo>
                        <a:pt x="41" y="86"/>
                      </a:lnTo>
                      <a:lnTo>
                        <a:pt x="36" y="86"/>
                      </a:lnTo>
                      <a:lnTo>
                        <a:pt x="25" y="84"/>
                      </a:lnTo>
                      <a:lnTo>
                        <a:pt x="23" y="81"/>
                      </a:lnTo>
                      <a:lnTo>
                        <a:pt x="25" y="79"/>
                      </a:lnTo>
                      <a:lnTo>
                        <a:pt x="32" y="75"/>
                      </a:lnTo>
                      <a:lnTo>
                        <a:pt x="36" y="66"/>
                      </a:lnTo>
                      <a:lnTo>
                        <a:pt x="32" y="66"/>
                      </a:lnTo>
                      <a:lnTo>
                        <a:pt x="28" y="64"/>
                      </a:lnTo>
                      <a:lnTo>
                        <a:pt x="26" y="58"/>
                      </a:lnTo>
                      <a:lnTo>
                        <a:pt x="25" y="56"/>
                      </a:lnTo>
                      <a:lnTo>
                        <a:pt x="23" y="58"/>
                      </a:lnTo>
                      <a:lnTo>
                        <a:pt x="13" y="60"/>
                      </a:lnTo>
                      <a:lnTo>
                        <a:pt x="10" y="60"/>
                      </a:lnTo>
                      <a:lnTo>
                        <a:pt x="8" y="58"/>
                      </a:lnTo>
                      <a:lnTo>
                        <a:pt x="8" y="54"/>
                      </a:lnTo>
                      <a:lnTo>
                        <a:pt x="10" y="52"/>
                      </a:lnTo>
                      <a:lnTo>
                        <a:pt x="15" y="50"/>
                      </a:lnTo>
                      <a:lnTo>
                        <a:pt x="19" y="50"/>
                      </a:lnTo>
                      <a:lnTo>
                        <a:pt x="23" y="49"/>
                      </a:lnTo>
                      <a:lnTo>
                        <a:pt x="30" y="49"/>
                      </a:lnTo>
                      <a:lnTo>
                        <a:pt x="32" y="45"/>
                      </a:lnTo>
                      <a:lnTo>
                        <a:pt x="32" y="41"/>
                      </a:lnTo>
                      <a:lnTo>
                        <a:pt x="32" y="37"/>
                      </a:lnTo>
                      <a:lnTo>
                        <a:pt x="30" y="34"/>
                      </a:lnTo>
                      <a:lnTo>
                        <a:pt x="28" y="34"/>
                      </a:lnTo>
                      <a:lnTo>
                        <a:pt x="25" y="32"/>
                      </a:lnTo>
                      <a:lnTo>
                        <a:pt x="19" y="32"/>
                      </a:lnTo>
                      <a:lnTo>
                        <a:pt x="13" y="34"/>
                      </a:lnTo>
                      <a:lnTo>
                        <a:pt x="11" y="35"/>
                      </a:lnTo>
                      <a:lnTo>
                        <a:pt x="8" y="35"/>
                      </a:lnTo>
                      <a:lnTo>
                        <a:pt x="0" y="32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1" name="Freeform 62"/>
                <p:cNvSpPr>
                  <a:spLocks/>
                </p:cNvSpPr>
                <p:nvPr/>
              </p:nvSpPr>
              <p:spPr bwMode="auto">
                <a:xfrm>
                  <a:off x="1533" y="2965"/>
                  <a:ext cx="35" cy="20"/>
                </a:xfrm>
                <a:custGeom>
                  <a:avLst/>
                  <a:gdLst>
                    <a:gd name="T0" fmla="*/ 1401 w 32"/>
                    <a:gd name="T1" fmla="*/ 11739 h 17"/>
                    <a:gd name="T2" fmla="*/ 1401 w 32"/>
                    <a:gd name="T3" fmla="*/ 11739 h 17"/>
                    <a:gd name="T4" fmla="*/ 1284 w 32"/>
                    <a:gd name="T5" fmla="*/ 11739 h 17"/>
                    <a:gd name="T6" fmla="*/ 1284 w 32"/>
                    <a:gd name="T7" fmla="*/ 13811 h 17"/>
                    <a:gd name="T8" fmla="*/ 1201 w 32"/>
                    <a:gd name="T9" fmla="*/ 15978 h 17"/>
                    <a:gd name="T10" fmla="*/ 999 w 32"/>
                    <a:gd name="T11" fmla="*/ 15978 h 17"/>
                    <a:gd name="T12" fmla="*/ 820 w 32"/>
                    <a:gd name="T13" fmla="*/ 15978 h 17"/>
                    <a:gd name="T14" fmla="*/ 372 w 32"/>
                    <a:gd name="T15" fmla="*/ 11739 h 17"/>
                    <a:gd name="T16" fmla="*/ 2 w 32"/>
                    <a:gd name="T17" fmla="*/ 9978 h 17"/>
                    <a:gd name="T18" fmla="*/ 0 w 32"/>
                    <a:gd name="T19" fmla="*/ 8481 h 17"/>
                    <a:gd name="T20" fmla="*/ 0 w 32"/>
                    <a:gd name="T21" fmla="*/ 7209 h 17"/>
                    <a:gd name="T22" fmla="*/ 4 w 32"/>
                    <a:gd name="T23" fmla="*/ 5209 h 17"/>
                    <a:gd name="T24" fmla="*/ 4 w 32"/>
                    <a:gd name="T25" fmla="*/ 5209 h 17"/>
                    <a:gd name="T26" fmla="*/ 284 w 32"/>
                    <a:gd name="T27" fmla="*/ 3764 h 17"/>
                    <a:gd name="T28" fmla="*/ 311 w 32"/>
                    <a:gd name="T29" fmla="*/ 2 h 17"/>
                    <a:gd name="T30" fmla="*/ 311 w 32"/>
                    <a:gd name="T31" fmla="*/ 2 h 17"/>
                    <a:gd name="T32" fmla="*/ 311 w 32"/>
                    <a:gd name="T33" fmla="*/ 0 h 17"/>
                    <a:gd name="T34" fmla="*/ 372 w 32"/>
                    <a:gd name="T35" fmla="*/ 0 h 17"/>
                    <a:gd name="T36" fmla="*/ 533 w 32"/>
                    <a:gd name="T37" fmla="*/ 0 h 17"/>
                    <a:gd name="T38" fmla="*/ 645 w 32"/>
                    <a:gd name="T39" fmla="*/ 3764 h 17"/>
                    <a:gd name="T40" fmla="*/ 749 w 32"/>
                    <a:gd name="T41" fmla="*/ 3764 h 17"/>
                    <a:gd name="T42" fmla="*/ 896 w 32"/>
                    <a:gd name="T43" fmla="*/ 5209 h 17"/>
                    <a:gd name="T44" fmla="*/ 896 w 32"/>
                    <a:gd name="T45" fmla="*/ 7209 h 17"/>
                    <a:gd name="T46" fmla="*/ 913 w 32"/>
                    <a:gd name="T47" fmla="*/ 7209 h 17"/>
                    <a:gd name="T48" fmla="*/ 1102 w 32"/>
                    <a:gd name="T49" fmla="*/ 5209 h 17"/>
                    <a:gd name="T50" fmla="*/ 1284 w 32"/>
                    <a:gd name="T51" fmla="*/ 7209 h 17"/>
                    <a:gd name="T52" fmla="*/ 1284 w 32"/>
                    <a:gd name="T53" fmla="*/ 7209 h 17"/>
                    <a:gd name="T54" fmla="*/ 1401 w 32"/>
                    <a:gd name="T55" fmla="*/ 8481 h 17"/>
                    <a:gd name="T56" fmla="*/ 1401 w 32"/>
                    <a:gd name="T57" fmla="*/ 11739 h 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2"/>
                    <a:gd name="T88" fmla="*/ 0 h 17"/>
                    <a:gd name="T89" fmla="*/ 32 w 32"/>
                    <a:gd name="T90" fmla="*/ 17 h 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2" h="17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8" y="17"/>
                      </a:lnTo>
                      <a:lnTo>
                        <a:pt x="24" y="17"/>
                      </a:lnTo>
                      <a:lnTo>
                        <a:pt x="19" y="17"/>
                      </a:lnTo>
                      <a:lnTo>
                        <a:pt x="9" y="13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2" y="8"/>
                      </a:lnTo>
                      <a:lnTo>
                        <a:pt x="26" y="6"/>
                      </a:lnTo>
                      <a:lnTo>
                        <a:pt x="30" y="8"/>
                      </a:lnTo>
                      <a:lnTo>
                        <a:pt x="32" y="9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2" name="Freeform 63"/>
                <p:cNvSpPr>
                  <a:spLocks/>
                </p:cNvSpPr>
                <p:nvPr/>
              </p:nvSpPr>
              <p:spPr bwMode="auto">
                <a:xfrm>
                  <a:off x="1543" y="2940"/>
                  <a:ext cx="89" cy="47"/>
                </a:xfrm>
                <a:custGeom>
                  <a:avLst/>
                  <a:gdLst>
                    <a:gd name="T0" fmla="*/ 2213 w 79"/>
                    <a:gd name="T1" fmla="*/ 3639 h 40"/>
                    <a:gd name="T2" fmla="*/ 2493 w 79"/>
                    <a:gd name="T3" fmla="*/ 2 h 40"/>
                    <a:gd name="T4" fmla="*/ 3165 w 79"/>
                    <a:gd name="T5" fmla="*/ 2 h 40"/>
                    <a:gd name="T6" fmla="*/ 3780 w 79"/>
                    <a:gd name="T7" fmla="*/ 0 h 40"/>
                    <a:gd name="T8" fmla="*/ 4258 w 79"/>
                    <a:gd name="T9" fmla="*/ 2 h 40"/>
                    <a:gd name="T10" fmla="*/ 4797 w 79"/>
                    <a:gd name="T11" fmla="*/ 2 h 40"/>
                    <a:gd name="T12" fmla="*/ 5955 w 79"/>
                    <a:gd name="T13" fmla="*/ 2 h 40"/>
                    <a:gd name="T14" fmla="*/ 6709 w 79"/>
                    <a:gd name="T15" fmla="*/ 0 h 40"/>
                    <a:gd name="T16" fmla="*/ 7161 w 79"/>
                    <a:gd name="T17" fmla="*/ 0 h 40"/>
                    <a:gd name="T18" fmla="*/ 7558 w 79"/>
                    <a:gd name="T19" fmla="*/ 2 h 40"/>
                    <a:gd name="T20" fmla="*/ 8224 w 79"/>
                    <a:gd name="T21" fmla="*/ 0 h 40"/>
                    <a:gd name="T22" fmla="*/ 9088 w 79"/>
                    <a:gd name="T23" fmla="*/ 0 h 40"/>
                    <a:gd name="T24" fmla="*/ 9593 w 79"/>
                    <a:gd name="T25" fmla="*/ 0 h 40"/>
                    <a:gd name="T26" fmla="*/ 9807 w 79"/>
                    <a:gd name="T27" fmla="*/ 2 h 40"/>
                    <a:gd name="T28" fmla="*/ 10438 w 79"/>
                    <a:gd name="T29" fmla="*/ 2 h 40"/>
                    <a:gd name="T30" fmla="*/ 10438 w 79"/>
                    <a:gd name="T31" fmla="*/ 5024 h 40"/>
                    <a:gd name="T32" fmla="*/ 10438 w 79"/>
                    <a:gd name="T33" fmla="*/ 5024 h 40"/>
                    <a:gd name="T34" fmla="*/ 10438 w 79"/>
                    <a:gd name="T35" fmla="*/ 6936 h 40"/>
                    <a:gd name="T36" fmla="*/ 11196 w 79"/>
                    <a:gd name="T37" fmla="*/ 8590 h 40"/>
                    <a:gd name="T38" fmla="*/ 11759 w 79"/>
                    <a:gd name="T39" fmla="*/ 8590 h 40"/>
                    <a:gd name="T40" fmla="*/ 11759 w 79"/>
                    <a:gd name="T41" fmla="*/ 11859 h 40"/>
                    <a:gd name="T42" fmla="*/ 10807 w 79"/>
                    <a:gd name="T43" fmla="*/ 15154 h 40"/>
                    <a:gd name="T44" fmla="*/ 10438 w 79"/>
                    <a:gd name="T45" fmla="*/ 15154 h 40"/>
                    <a:gd name="T46" fmla="*/ 10238 w 79"/>
                    <a:gd name="T47" fmla="*/ 16372 h 40"/>
                    <a:gd name="T48" fmla="*/ 9593 w 79"/>
                    <a:gd name="T49" fmla="*/ 15154 h 40"/>
                    <a:gd name="T50" fmla="*/ 9265 w 79"/>
                    <a:gd name="T51" fmla="*/ 15154 h 40"/>
                    <a:gd name="T52" fmla="*/ 9088 w 79"/>
                    <a:gd name="T53" fmla="*/ 15154 h 40"/>
                    <a:gd name="T54" fmla="*/ 8705 w 79"/>
                    <a:gd name="T55" fmla="*/ 15154 h 40"/>
                    <a:gd name="T56" fmla="*/ 8515 w 79"/>
                    <a:gd name="T57" fmla="*/ 20819 h 40"/>
                    <a:gd name="T58" fmla="*/ 7300 w 79"/>
                    <a:gd name="T59" fmla="*/ 25201 h 40"/>
                    <a:gd name="T60" fmla="*/ 6709 w 79"/>
                    <a:gd name="T61" fmla="*/ 24462 h 40"/>
                    <a:gd name="T62" fmla="*/ 6356 w 79"/>
                    <a:gd name="T63" fmla="*/ 25998 h 40"/>
                    <a:gd name="T64" fmla="*/ 5404 w 79"/>
                    <a:gd name="T65" fmla="*/ 25998 h 40"/>
                    <a:gd name="T66" fmla="*/ 5404 w 79"/>
                    <a:gd name="T67" fmla="*/ 31207 h 40"/>
                    <a:gd name="T68" fmla="*/ 5098 w 79"/>
                    <a:gd name="T69" fmla="*/ 34793 h 40"/>
                    <a:gd name="T70" fmla="*/ 4797 w 79"/>
                    <a:gd name="T71" fmla="*/ 34793 h 40"/>
                    <a:gd name="T72" fmla="*/ 4017 w 79"/>
                    <a:gd name="T73" fmla="*/ 34793 h 40"/>
                    <a:gd name="T74" fmla="*/ 3780 w 79"/>
                    <a:gd name="T75" fmla="*/ 31207 h 40"/>
                    <a:gd name="T76" fmla="*/ 3780 w 79"/>
                    <a:gd name="T77" fmla="*/ 31207 h 40"/>
                    <a:gd name="T78" fmla="*/ 3503 w 79"/>
                    <a:gd name="T79" fmla="*/ 29611 h 40"/>
                    <a:gd name="T80" fmla="*/ 3503 w 79"/>
                    <a:gd name="T81" fmla="*/ 25998 h 40"/>
                    <a:gd name="T82" fmla="*/ 3165 w 79"/>
                    <a:gd name="T83" fmla="*/ 25201 h 40"/>
                    <a:gd name="T84" fmla="*/ 3165 w 79"/>
                    <a:gd name="T85" fmla="*/ 25201 h 40"/>
                    <a:gd name="T86" fmla="*/ 2493 w 79"/>
                    <a:gd name="T87" fmla="*/ 24462 h 40"/>
                    <a:gd name="T88" fmla="*/ 1964 w 79"/>
                    <a:gd name="T89" fmla="*/ 25201 h 40"/>
                    <a:gd name="T90" fmla="*/ 1931 w 79"/>
                    <a:gd name="T91" fmla="*/ 25201 h 40"/>
                    <a:gd name="T92" fmla="*/ 1931 w 79"/>
                    <a:gd name="T93" fmla="*/ 24462 h 40"/>
                    <a:gd name="T94" fmla="*/ 1198 w 79"/>
                    <a:gd name="T95" fmla="*/ 21448 h 40"/>
                    <a:gd name="T96" fmla="*/ 944 w 79"/>
                    <a:gd name="T97" fmla="*/ 21448 h 40"/>
                    <a:gd name="T98" fmla="*/ 744 w 79"/>
                    <a:gd name="T99" fmla="*/ 18254 h 40"/>
                    <a:gd name="T100" fmla="*/ 0 w 79"/>
                    <a:gd name="T101" fmla="*/ 18254 h 40"/>
                    <a:gd name="T102" fmla="*/ 744 w 79"/>
                    <a:gd name="T103" fmla="*/ 16372 h 40"/>
                    <a:gd name="T104" fmla="*/ 2 w 79"/>
                    <a:gd name="T105" fmla="*/ 13221 h 40"/>
                    <a:gd name="T106" fmla="*/ 744 w 79"/>
                    <a:gd name="T107" fmla="*/ 10093 h 40"/>
                    <a:gd name="T108" fmla="*/ 944 w 79"/>
                    <a:gd name="T109" fmla="*/ 10093 h 40"/>
                    <a:gd name="T110" fmla="*/ 2213 w 79"/>
                    <a:gd name="T111" fmla="*/ 3639 h 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9"/>
                    <a:gd name="T169" fmla="*/ 0 h 40"/>
                    <a:gd name="T170" fmla="*/ 79 w 79"/>
                    <a:gd name="T171" fmla="*/ 40 h 4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9" h="40">
                      <a:moveTo>
                        <a:pt x="15" y="4"/>
                      </a:move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32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51" y="2"/>
                      </a:lnTo>
                      <a:lnTo>
                        <a:pt x="55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6" y="2"/>
                      </a:lnTo>
                      <a:lnTo>
                        <a:pt x="70" y="2"/>
                      </a:lnTo>
                      <a:lnTo>
                        <a:pt x="70" y="6"/>
                      </a:lnTo>
                      <a:lnTo>
                        <a:pt x="70" y="8"/>
                      </a:lnTo>
                      <a:lnTo>
                        <a:pt x="75" y="10"/>
                      </a:lnTo>
                      <a:lnTo>
                        <a:pt x="79" y="10"/>
                      </a:lnTo>
                      <a:lnTo>
                        <a:pt x="79" y="14"/>
                      </a:lnTo>
                      <a:lnTo>
                        <a:pt x="72" y="17"/>
                      </a:lnTo>
                      <a:lnTo>
                        <a:pt x="70" y="17"/>
                      </a:lnTo>
                      <a:lnTo>
                        <a:pt x="68" y="19"/>
                      </a:lnTo>
                      <a:lnTo>
                        <a:pt x="64" y="17"/>
                      </a:lnTo>
                      <a:lnTo>
                        <a:pt x="62" y="17"/>
                      </a:lnTo>
                      <a:lnTo>
                        <a:pt x="60" y="17"/>
                      </a:lnTo>
                      <a:lnTo>
                        <a:pt x="59" y="17"/>
                      </a:lnTo>
                      <a:lnTo>
                        <a:pt x="57" y="23"/>
                      </a:lnTo>
                      <a:lnTo>
                        <a:pt x="49" y="29"/>
                      </a:lnTo>
                      <a:lnTo>
                        <a:pt x="45" y="27"/>
                      </a:lnTo>
                      <a:lnTo>
                        <a:pt x="42" y="30"/>
                      </a:lnTo>
                      <a:lnTo>
                        <a:pt x="36" y="30"/>
                      </a:lnTo>
                      <a:lnTo>
                        <a:pt x="36" y="36"/>
                      </a:lnTo>
                      <a:lnTo>
                        <a:pt x="34" y="40"/>
                      </a:lnTo>
                      <a:lnTo>
                        <a:pt x="32" y="40"/>
                      </a:lnTo>
                      <a:lnTo>
                        <a:pt x="27" y="40"/>
                      </a:lnTo>
                      <a:lnTo>
                        <a:pt x="25" y="36"/>
                      </a:lnTo>
                      <a:lnTo>
                        <a:pt x="23" y="34"/>
                      </a:lnTo>
                      <a:lnTo>
                        <a:pt x="23" y="30"/>
                      </a:lnTo>
                      <a:lnTo>
                        <a:pt x="21" y="29"/>
                      </a:lnTo>
                      <a:lnTo>
                        <a:pt x="17" y="27"/>
                      </a:lnTo>
                      <a:lnTo>
                        <a:pt x="13" y="29"/>
                      </a:lnTo>
                      <a:lnTo>
                        <a:pt x="12" y="29"/>
                      </a:lnTo>
                      <a:lnTo>
                        <a:pt x="12" y="27"/>
                      </a:lnTo>
                      <a:lnTo>
                        <a:pt x="8" y="25"/>
                      </a:lnTo>
                      <a:lnTo>
                        <a:pt x="6" y="25"/>
                      </a:lnTo>
                      <a:lnTo>
                        <a:pt x="4" y="21"/>
                      </a:lnTo>
                      <a:lnTo>
                        <a:pt x="0" y="21"/>
                      </a:lnTo>
                      <a:lnTo>
                        <a:pt x="4" y="19"/>
                      </a:lnTo>
                      <a:lnTo>
                        <a:pt x="2" y="15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3" name="Freeform 64"/>
                <p:cNvSpPr>
                  <a:spLocks/>
                </p:cNvSpPr>
                <p:nvPr/>
              </p:nvSpPr>
              <p:spPr bwMode="auto">
                <a:xfrm>
                  <a:off x="1708" y="2898"/>
                  <a:ext cx="29" cy="11"/>
                </a:xfrm>
                <a:custGeom>
                  <a:avLst/>
                  <a:gdLst>
                    <a:gd name="T0" fmla="*/ 1315 w 26"/>
                    <a:gd name="T1" fmla="*/ 39865 h 9"/>
                    <a:gd name="T2" fmla="*/ 1057 w 26"/>
                    <a:gd name="T3" fmla="*/ 39865 h 9"/>
                    <a:gd name="T4" fmla="*/ 683 w 26"/>
                    <a:gd name="T5" fmla="*/ 32617 h 9"/>
                    <a:gd name="T6" fmla="*/ 549 w 26"/>
                    <a:gd name="T7" fmla="*/ 21835 h 9"/>
                    <a:gd name="T8" fmla="*/ 2 w 26"/>
                    <a:gd name="T9" fmla="*/ 14617 h 9"/>
                    <a:gd name="T10" fmla="*/ 0 w 26"/>
                    <a:gd name="T11" fmla="*/ 14617 h 9"/>
                    <a:gd name="T12" fmla="*/ 0 w 26"/>
                    <a:gd name="T13" fmla="*/ 2 h 9"/>
                    <a:gd name="T14" fmla="*/ 2 w 26"/>
                    <a:gd name="T15" fmla="*/ 0 h 9"/>
                    <a:gd name="T16" fmla="*/ 549 w 26"/>
                    <a:gd name="T17" fmla="*/ 0 h 9"/>
                    <a:gd name="T18" fmla="*/ 1467 w 26"/>
                    <a:gd name="T19" fmla="*/ 2 h 9"/>
                    <a:gd name="T20" fmla="*/ 2018 w 26"/>
                    <a:gd name="T21" fmla="*/ 14617 h 9"/>
                    <a:gd name="T22" fmla="*/ 2332 w 26"/>
                    <a:gd name="T23" fmla="*/ 21835 h 9"/>
                    <a:gd name="T24" fmla="*/ 2533 w 26"/>
                    <a:gd name="T25" fmla="*/ 32617 h 9"/>
                    <a:gd name="T26" fmla="*/ 2533 w 26"/>
                    <a:gd name="T27" fmla="*/ 39865 h 9"/>
                    <a:gd name="T28" fmla="*/ 2332 w 26"/>
                    <a:gd name="T29" fmla="*/ 39865 h 9"/>
                    <a:gd name="T30" fmla="*/ 1809 w 26"/>
                    <a:gd name="T31" fmla="*/ 32617 h 9"/>
                    <a:gd name="T32" fmla="*/ 1636 w 26"/>
                    <a:gd name="T33" fmla="*/ 32617 h 9"/>
                    <a:gd name="T34" fmla="*/ 1467 w 26"/>
                    <a:gd name="T35" fmla="*/ 39865 h 9"/>
                    <a:gd name="T36" fmla="*/ 1315 w 26"/>
                    <a:gd name="T37" fmla="*/ 39865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"/>
                    <a:gd name="T58" fmla="*/ 0 h 9"/>
                    <a:gd name="T59" fmla="*/ 26 w 26"/>
                    <a:gd name="T60" fmla="*/ 9 h 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" h="9">
                      <a:moveTo>
                        <a:pt x="13" y="9"/>
                      </a:move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15" y="2"/>
                      </a:lnTo>
                      <a:lnTo>
                        <a:pt x="20" y="3"/>
                      </a:lnTo>
                      <a:lnTo>
                        <a:pt x="24" y="5"/>
                      </a:lnTo>
                      <a:lnTo>
                        <a:pt x="26" y="7"/>
                      </a:lnTo>
                      <a:lnTo>
                        <a:pt x="26" y="9"/>
                      </a:lnTo>
                      <a:lnTo>
                        <a:pt x="24" y="9"/>
                      </a:lnTo>
                      <a:lnTo>
                        <a:pt x="18" y="7"/>
                      </a:lnTo>
                      <a:lnTo>
                        <a:pt x="17" y="7"/>
                      </a:lnTo>
                      <a:lnTo>
                        <a:pt x="15" y="9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4" name="Freeform 65"/>
                <p:cNvSpPr>
                  <a:spLocks/>
                </p:cNvSpPr>
                <p:nvPr/>
              </p:nvSpPr>
              <p:spPr bwMode="auto">
                <a:xfrm>
                  <a:off x="1568" y="2956"/>
                  <a:ext cx="66" cy="69"/>
                </a:xfrm>
                <a:custGeom>
                  <a:avLst/>
                  <a:gdLst>
                    <a:gd name="T0" fmla="*/ 5435 w 58"/>
                    <a:gd name="T1" fmla="*/ 78438 h 58"/>
                    <a:gd name="T2" fmla="*/ 4825 w 58"/>
                    <a:gd name="T3" fmla="*/ 71193 h 58"/>
                    <a:gd name="T4" fmla="*/ 3726 w 58"/>
                    <a:gd name="T5" fmla="*/ 65933 h 58"/>
                    <a:gd name="T6" fmla="*/ 2528 w 58"/>
                    <a:gd name="T7" fmla="*/ 54856 h 58"/>
                    <a:gd name="T8" fmla="*/ 1164 w 58"/>
                    <a:gd name="T9" fmla="*/ 46587 h 58"/>
                    <a:gd name="T10" fmla="*/ 2 w 58"/>
                    <a:gd name="T11" fmla="*/ 45508 h 58"/>
                    <a:gd name="T12" fmla="*/ 0 w 58"/>
                    <a:gd name="T13" fmla="*/ 40169 h 58"/>
                    <a:gd name="T14" fmla="*/ 0 w 58"/>
                    <a:gd name="T15" fmla="*/ 38760 h 58"/>
                    <a:gd name="T16" fmla="*/ 1023 w 58"/>
                    <a:gd name="T17" fmla="*/ 38760 h 58"/>
                    <a:gd name="T18" fmla="*/ 1953 w 58"/>
                    <a:gd name="T19" fmla="*/ 38760 h 58"/>
                    <a:gd name="T20" fmla="*/ 2528 w 58"/>
                    <a:gd name="T21" fmla="*/ 38760 h 58"/>
                    <a:gd name="T22" fmla="*/ 2877 w 58"/>
                    <a:gd name="T23" fmla="*/ 32581 h 58"/>
                    <a:gd name="T24" fmla="*/ 2877 w 58"/>
                    <a:gd name="T25" fmla="*/ 23258 h 58"/>
                    <a:gd name="T26" fmla="*/ 4240 w 58"/>
                    <a:gd name="T27" fmla="*/ 23258 h 58"/>
                    <a:gd name="T28" fmla="*/ 4825 w 58"/>
                    <a:gd name="T29" fmla="*/ 19098 h 58"/>
                    <a:gd name="T30" fmla="*/ 5983 w 58"/>
                    <a:gd name="T31" fmla="*/ 22720 h 58"/>
                    <a:gd name="T32" fmla="*/ 7747 w 58"/>
                    <a:gd name="T33" fmla="*/ 13494 h 58"/>
                    <a:gd name="T34" fmla="*/ 8091 w 58"/>
                    <a:gd name="T35" fmla="*/ 5400 h 58"/>
                    <a:gd name="T36" fmla="*/ 8621 w 58"/>
                    <a:gd name="T37" fmla="*/ 5400 h 58"/>
                    <a:gd name="T38" fmla="*/ 8816 w 58"/>
                    <a:gd name="T39" fmla="*/ 5400 h 58"/>
                    <a:gd name="T40" fmla="*/ 9207 w 58"/>
                    <a:gd name="T41" fmla="*/ 5400 h 58"/>
                    <a:gd name="T42" fmla="*/ 10063 w 58"/>
                    <a:gd name="T43" fmla="*/ 7642 h 58"/>
                    <a:gd name="T44" fmla="*/ 10477 w 58"/>
                    <a:gd name="T45" fmla="*/ 5400 h 58"/>
                    <a:gd name="T46" fmla="*/ 11235 w 58"/>
                    <a:gd name="T47" fmla="*/ 5400 h 58"/>
                    <a:gd name="T48" fmla="*/ 12785 w 58"/>
                    <a:gd name="T49" fmla="*/ 0 h 58"/>
                    <a:gd name="T50" fmla="*/ 13030 w 58"/>
                    <a:gd name="T51" fmla="*/ 5400 h 58"/>
                    <a:gd name="T52" fmla="*/ 13030 w 58"/>
                    <a:gd name="T53" fmla="*/ 7642 h 58"/>
                    <a:gd name="T54" fmla="*/ 13030 w 58"/>
                    <a:gd name="T55" fmla="*/ 13494 h 58"/>
                    <a:gd name="T56" fmla="*/ 12785 w 58"/>
                    <a:gd name="T57" fmla="*/ 19098 h 58"/>
                    <a:gd name="T58" fmla="*/ 12183 w 58"/>
                    <a:gd name="T59" fmla="*/ 23258 h 58"/>
                    <a:gd name="T60" fmla="*/ 11801 w 58"/>
                    <a:gd name="T61" fmla="*/ 32581 h 58"/>
                    <a:gd name="T62" fmla="*/ 12183 w 58"/>
                    <a:gd name="T63" fmla="*/ 40169 h 58"/>
                    <a:gd name="T64" fmla="*/ 11801 w 58"/>
                    <a:gd name="T65" fmla="*/ 51617 h 58"/>
                    <a:gd name="T66" fmla="*/ 11451 w 58"/>
                    <a:gd name="T67" fmla="*/ 56850 h 58"/>
                    <a:gd name="T68" fmla="*/ 11451 w 58"/>
                    <a:gd name="T69" fmla="*/ 69559 h 58"/>
                    <a:gd name="T70" fmla="*/ 11451 w 58"/>
                    <a:gd name="T71" fmla="*/ 73052 h 58"/>
                    <a:gd name="T72" fmla="*/ 11451 w 58"/>
                    <a:gd name="T73" fmla="*/ 78438 h 58"/>
                    <a:gd name="T74" fmla="*/ 11801 w 58"/>
                    <a:gd name="T75" fmla="*/ 82751 h 58"/>
                    <a:gd name="T76" fmla="*/ 11451 w 58"/>
                    <a:gd name="T77" fmla="*/ 85840 h 58"/>
                    <a:gd name="T78" fmla="*/ 10477 w 58"/>
                    <a:gd name="T79" fmla="*/ 82751 h 58"/>
                    <a:gd name="T80" fmla="*/ 10063 w 58"/>
                    <a:gd name="T81" fmla="*/ 78438 h 58"/>
                    <a:gd name="T82" fmla="*/ 9873 w 58"/>
                    <a:gd name="T83" fmla="*/ 78438 h 58"/>
                    <a:gd name="T84" fmla="*/ 9207 w 58"/>
                    <a:gd name="T85" fmla="*/ 78438 h 58"/>
                    <a:gd name="T86" fmla="*/ 8621 w 58"/>
                    <a:gd name="T87" fmla="*/ 82751 h 58"/>
                    <a:gd name="T88" fmla="*/ 6248 w 58"/>
                    <a:gd name="T89" fmla="*/ 77637 h 58"/>
                    <a:gd name="T90" fmla="*/ 5435 w 58"/>
                    <a:gd name="T91" fmla="*/ 78438 h 5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8"/>
                    <a:gd name="T139" fmla="*/ 0 h 58"/>
                    <a:gd name="T140" fmla="*/ 58 w 58"/>
                    <a:gd name="T141" fmla="*/ 58 h 5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8" h="58">
                      <a:moveTo>
                        <a:pt x="24" y="54"/>
                      </a:moveTo>
                      <a:lnTo>
                        <a:pt x="22" y="48"/>
                      </a:lnTo>
                      <a:lnTo>
                        <a:pt x="17" y="45"/>
                      </a:lnTo>
                      <a:lnTo>
                        <a:pt x="11" y="37"/>
                      </a:lnTo>
                      <a:lnTo>
                        <a:pt x="5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4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3" y="22"/>
                      </a:lnTo>
                      <a:lnTo>
                        <a:pt x="13" y="16"/>
                      </a:lnTo>
                      <a:lnTo>
                        <a:pt x="19" y="16"/>
                      </a:lnTo>
                      <a:lnTo>
                        <a:pt x="22" y="13"/>
                      </a:lnTo>
                      <a:lnTo>
                        <a:pt x="26" y="15"/>
                      </a:lnTo>
                      <a:lnTo>
                        <a:pt x="34" y="9"/>
                      </a:lnTo>
                      <a:lnTo>
                        <a:pt x="36" y="3"/>
                      </a:lnTo>
                      <a:lnTo>
                        <a:pt x="37" y="3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5" y="5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6" y="0"/>
                      </a:lnTo>
                      <a:lnTo>
                        <a:pt x="58" y="3"/>
                      </a:lnTo>
                      <a:lnTo>
                        <a:pt x="58" y="5"/>
                      </a:lnTo>
                      <a:lnTo>
                        <a:pt x="58" y="9"/>
                      </a:lnTo>
                      <a:lnTo>
                        <a:pt x="56" y="13"/>
                      </a:lnTo>
                      <a:lnTo>
                        <a:pt x="54" y="16"/>
                      </a:lnTo>
                      <a:lnTo>
                        <a:pt x="52" y="22"/>
                      </a:lnTo>
                      <a:lnTo>
                        <a:pt x="54" y="28"/>
                      </a:lnTo>
                      <a:lnTo>
                        <a:pt x="52" y="35"/>
                      </a:lnTo>
                      <a:lnTo>
                        <a:pt x="51" y="39"/>
                      </a:lnTo>
                      <a:lnTo>
                        <a:pt x="51" y="47"/>
                      </a:lnTo>
                      <a:lnTo>
                        <a:pt x="51" y="50"/>
                      </a:lnTo>
                      <a:lnTo>
                        <a:pt x="51" y="54"/>
                      </a:lnTo>
                      <a:lnTo>
                        <a:pt x="52" y="56"/>
                      </a:lnTo>
                      <a:lnTo>
                        <a:pt x="51" y="58"/>
                      </a:lnTo>
                      <a:lnTo>
                        <a:pt x="47" y="56"/>
                      </a:lnTo>
                      <a:lnTo>
                        <a:pt x="45" y="54"/>
                      </a:lnTo>
                      <a:lnTo>
                        <a:pt x="43" y="54"/>
                      </a:lnTo>
                      <a:lnTo>
                        <a:pt x="41" y="54"/>
                      </a:lnTo>
                      <a:lnTo>
                        <a:pt x="37" y="56"/>
                      </a:lnTo>
                      <a:lnTo>
                        <a:pt x="28" y="52"/>
                      </a:lnTo>
                      <a:lnTo>
                        <a:pt x="24" y="5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5" name="Freeform 66"/>
                <p:cNvSpPr>
                  <a:spLocks/>
                </p:cNvSpPr>
                <p:nvPr/>
              </p:nvSpPr>
              <p:spPr bwMode="auto">
                <a:xfrm>
                  <a:off x="1764" y="2874"/>
                  <a:ext cx="43" cy="33"/>
                </a:xfrm>
                <a:custGeom>
                  <a:avLst/>
                  <a:gdLst>
                    <a:gd name="T0" fmla="*/ 6477 w 38"/>
                    <a:gd name="T1" fmla="*/ 3948 h 28"/>
                    <a:gd name="T2" fmla="*/ 6477 w 38"/>
                    <a:gd name="T3" fmla="*/ 5484 h 28"/>
                    <a:gd name="T4" fmla="*/ 6477 w 38"/>
                    <a:gd name="T5" fmla="*/ 12594 h 28"/>
                    <a:gd name="T6" fmla="*/ 6477 w 38"/>
                    <a:gd name="T7" fmla="*/ 14843 h 28"/>
                    <a:gd name="T8" fmla="*/ 5991 w 38"/>
                    <a:gd name="T9" fmla="*/ 19175 h 28"/>
                    <a:gd name="T10" fmla="*/ 5991 w 38"/>
                    <a:gd name="T11" fmla="*/ 19175 h 28"/>
                    <a:gd name="T12" fmla="*/ 6779 w 38"/>
                    <a:gd name="T13" fmla="*/ 27942 h 28"/>
                    <a:gd name="T14" fmla="*/ 5722 w 38"/>
                    <a:gd name="T15" fmla="*/ 23708 h 28"/>
                    <a:gd name="T16" fmla="*/ 5294 w 38"/>
                    <a:gd name="T17" fmla="*/ 23708 h 28"/>
                    <a:gd name="T18" fmla="*/ 4991 w 38"/>
                    <a:gd name="T19" fmla="*/ 23708 h 28"/>
                    <a:gd name="T20" fmla="*/ 3898 w 38"/>
                    <a:gd name="T21" fmla="*/ 23708 h 28"/>
                    <a:gd name="T22" fmla="*/ 3084 w 38"/>
                    <a:gd name="T23" fmla="*/ 23708 h 28"/>
                    <a:gd name="T24" fmla="*/ 2485 w 38"/>
                    <a:gd name="T25" fmla="*/ 22794 h 28"/>
                    <a:gd name="T26" fmla="*/ 1717 w 38"/>
                    <a:gd name="T27" fmla="*/ 23708 h 28"/>
                    <a:gd name="T28" fmla="*/ 1340 w 38"/>
                    <a:gd name="T29" fmla="*/ 26635 h 28"/>
                    <a:gd name="T30" fmla="*/ 1340 w 38"/>
                    <a:gd name="T31" fmla="*/ 26635 h 28"/>
                    <a:gd name="T32" fmla="*/ 2 w 38"/>
                    <a:gd name="T33" fmla="*/ 22794 h 28"/>
                    <a:gd name="T34" fmla="*/ 0 w 38"/>
                    <a:gd name="T35" fmla="*/ 20413 h 28"/>
                    <a:gd name="T36" fmla="*/ 0 w 38"/>
                    <a:gd name="T37" fmla="*/ 19175 h 28"/>
                    <a:gd name="T38" fmla="*/ 2 w 38"/>
                    <a:gd name="T39" fmla="*/ 19175 h 28"/>
                    <a:gd name="T40" fmla="*/ 1340 w 38"/>
                    <a:gd name="T41" fmla="*/ 19175 h 28"/>
                    <a:gd name="T42" fmla="*/ 2199 w 38"/>
                    <a:gd name="T43" fmla="*/ 19175 h 28"/>
                    <a:gd name="T44" fmla="*/ 3491 w 38"/>
                    <a:gd name="T45" fmla="*/ 20413 h 28"/>
                    <a:gd name="T46" fmla="*/ 4078 w 38"/>
                    <a:gd name="T47" fmla="*/ 20413 h 28"/>
                    <a:gd name="T48" fmla="*/ 4991 w 38"/>
                    <a:gd name="T49" fmla="*/ 19175 h 28"/>
                    <a:gd name="T50" fmla="*/ 5222 w 38"/>
                    <a:gd name="T51" fmla="*/ 19175 h 28"/>
                    <a:gd name="T52" fmla="*/ 5222 w 38"/>
                    <a:gd name="T53" fmla="*/ 17004 h 28"/>
                    <a:gd name="T54" fmla="*/ 4078 w 38"/>
                    <a:gd name="T55" fmla="*/ 14843 h 28"/>
                    <a:gd name="T56" fmla="*/ 4078 w 38"/>
                    <a:gd name="T57" fmla="*/ 12594 h 28"/>
                    <a:gd name="T58" fmla="*/ 4469 w 38"/>
                    <a:gd name="T59" fmla="*/ 7617 h 28"/>
                    <a:gd name="T60" fmla="*/ 4078 w 38"/>
                    <a:gd name="T61" fmla="*/ 5484 h 28"/>
                    <a:gd name="T62" fmla="*/ 3898 w 38"/>
                    <a:gd name="T63" fmla="*/ 5484 h 28"/>
                    <a:gd name="T64" fmla="*/ 2726 w 38"/>
                    <a:gd name="T65" fmla="*/ 3948 h 28"/>
                    <a:gd name="T66" fmla="*/ 2485 w 38"/>
                    <a:gd name="T67" fmla="*/ 3948 h 28"/>
                    <a:gd name="T68" fmla="*/ 2485 w 38"/>
                    <a:gd name="T69" fmla="*/ 2 h 28"/>
                    <a:gd name="T70" fmla="*/ 2485 w 38"/>
                    <a:gd name="T71" fmla="*/ 2 h 28"/>
                    <a:gd name="T72" fmla="*/ 2726 w 38"/>
                    <a:gd name="T73" fmla="*/ 0 h 28"/>
                    <a:gd name="T74" fmla="*/ 3898 w 38"/>
                    <a:gd name="T75" fmla="*/ 0 h 28"/>
                    <a:gd name="T76" fmla="*/ 4469 w 38"/>
                    <a:gd name="T77" fmla="*/ 2 h 28"/>
                    <a:gd name="T78" fmla="*/ 5722 w 38"/>
                    <a:gd name="T79" fmla="*/ 3948 h 28"/>
                    <a:gd name="T80" fmla="*/ 5991 w 38"/>
                    <a:gd name="T81" fmla="*/ 3948 h 28"/>
                    <a:gd name="T82" fmla="*/ 6477 w 38"/>
                    <a:gd name="T83" fmla="*/ 3948 h 2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"/>
                    <a:gd name="T127" fmla="*/ 0 h 28"/>
                    <a:gd name="T128" fmla="*/ 38 w 38"/>
                    <a:gd name="T129" fmla="*/ 28 h 2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" h="28">
                      <a:moveTo>
                        <a:pt x="36" y="4"/>
                      </a:moveTo>
                      <a:lnTo>
                        <a:pt x="36" y="6"/>
                      </a:lnTo>
                      <a:lnTo>
                        <a:pt x="36" y="13"/>
                      </a:lnTo>
                      <a:lnTo>
                        <a:pt x="36" y="15"/>
                      </a:lnTo>
                      <a:lnTo>
                        <a:pt x="34" y="19"/>
                      </a:lnTo>
                      <a:lnTo>
                        <a:pt x="38" y="28"/>
                      </a:lnTo>
                      <a:lnTo>
                        <a:pt x="32" y="24"/>
                      </a:lnTo>
                      <a:lnTo>
                        <a:pt x="30" y="24"/>
                      </a:lnTo>
                      <a:lnTo>
                        <a:pt x="27" y="24"/>
                      </a:lnTo>
                      <a:lnTo>
                        <a:pt x="21" y="24"/>
                      </a:lnTo>
                      <a:lnTo>
                        <a:pt x="17" y="24"/>
                      </a:lnTo>
                      <a:lnTo>
                        <a:pt x="14" y="23"/>
                      </a:lnTo>
                      <a:lnTo>
                        <a:pt x="10" y="24"/>
                      </a:lnTo>
                      <a:lnTo>
                        <a:pt x="8" y="26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9" y="21"/>
                      </a:lnTo>
                      <a:lnTo>
                        <a:pt x="23" y="21"/>
                      </a:lnTo>
                      <a:lnTo>
                        <a:pt x="27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2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6" name="Freeform 67"/>
                <p:cNvSpPr>
                  <a:spLocks/>
                </p:cNvSpPr>
                <p:nvPr/>
              </p:nvSpPr>
              <p:spPr bwMode="auto">
                <a:xfrm>
                  <a:off x="1803" y="2874"/>
                  <a:ext cx="52" cy="37"/>
                </a:xfrm>
                <a:custGeom>
                  <a:avLst/>
                  <a:gdLst>
                    <a:gd name="T0" fmla="*/ 4 w 47"/>
                    <a:gd name="T1" fmla="*/ 12474 h 32"/>
                    <a:gd name="T2" fmla="*/ 0 w 47"/>
                    <a:gd name="T3" fmla="*/ 8290 h 32"/>
                    <a:gd name="T4" fmla="*/ 0 w 47"/>
                    <a:gd name="T5" fmla="*/ 8290 h 32"/>
                    <a:gd name="T6" fmla="*/ 2 w 47"/>
                    <a:gd name="T7" fmla="*/ 6877 h 32"/>
                    <a:gd name="T8" fmla="*/ 2 w 47"/>
                    <a:gd name="T9" fmla="*/ 5948 h 32"/>
                    <a:gd name="T10" fmla="*/ 2 w 47"/>
                    <a:gd name="T11" fmla="*/ 2595 h 32"/>
                    <a:gd name="T12" fmla="*/ 2 w 47"/>
                    <a:gd name="T13" fmla="*/ 1941 h 32"/>
                    <a:gd name="T14" fmla="*/ 4 w 47"/>
                    <a:gd name="T15" fmla="*/ 2 h 32"/>
                    <a:gd name="T16" fmla="*/ 517 w 47"/>
                    <a:gd name="T17" fmla="*/ 2 h 32"/>
                    <a:gd name="T18" fmla="*/ 633 w 47"/>
                    <a:gd name="T19" fmla="*/ 2 h 32"/>
                    <a:gd name="T20" fmla="*/ 700 w 47"/>
                    <a:gd name="T21" fmla="*/ 2 h 32"/>
                    <a:gd name="T22" fmla="*/ 856 w 47"/>
                    <a:gd name="T23" fmla="*/ 0 h 32"/>
                    <a:gd name="T24" fmla="*/ 1048 w 47"/>
                    <a:gd name="T25" fmla="*/ 2 h 32"/>
                    <a:gd name="T26" fmla="*/ 1048 w 47"/>
                    <a:gd name="T27" fmla="*/ 2 h 32"/>
                    <a:gd name="T28" fmla="*/ 1418 w 47"/>
                    <a:gd name="T29" fmla="*/ 1941 h 32"/>
                    <a:gd name="T30" fmla="*/ 1900 w 47"/>
                    <a:gd name="T31" fmla="*/ 1941 h 32"/>
                    <a:gd name="T32" fmla="*/ 1900 w 47"/>
                    <a:gd name="T33" fmla="*/ 3469 h 32"/>
                    <a:gd name="T34" fmla="*/ 1921 w 47"/>
                    <a:gd name="T35" fmla="*/ 4011 h 32"/>
                    <a:gd name="T36" fmla="*/ 2244 w 47"/>
                    <a:gd name="T37" fmla="*/ 5141 h 32"/>
                    <a:gd name="T38" fmla="*/ 2351 w 47"/>
                    <a:gd name="T39" fmla="*/ 5141 h 32"/>
                    <a:gd name="T40" fmla="*/ 2601 w 47"/>
                    <a:gd name="T41" fmla="*/ 5948 h 32"/>
                    <a:gd name="T42" fmla="*/ 3039 w 47"/>
                    <a:gd name="T43" fmla="*/ 6877 h 32"/>
                    <a:gd name="T44" fmla="*/ 3150 w 47"/>
                    <a:gd name="T45" fmla="*/ 8290 h 32"/>
                    <a:gd name="T46" fmla="*/ 3289 w 47"/>
                    <a:gd name="T47" fmla="*/ 9342 h 32"/>
                    <a:gd name="T48" fmla="*/ 3150 w 47"/>
                    <a:gd name="T49" fmla="*/ 9342 h 32"/>
                    <a:gd name="T50" fmla="*/ 3150 w 47"/>
                    <a:gd name="T51" fmla="*/ 10632 h 32"/>
                    <a:gd name="T52" fmla="*/ 3039 w 47"/>
                    <a:gd name="T53" fmla="*/ 10788 h 32"/>
                    <a:gd name="T54" fmla="*/ 2878 w 47"/>
                    <a:gd name="T55" fmla="*/ 10788 h 32"/>
                    <a:gd name="T56" fmla="*/ 2833 w 47"/>
                    <a:gd name="T57" fmla="*/ 9342 h 32"/>
                    <a:gd name="T58" fmla="*/ 2561 w 47"/>
                    <a:gd name="T59" fmla="*/ 9342 h 32"/>
                    <a:gd name="T60" fmla="*/ 2244 w 47"/>
                    <a:gd name="T61" fmla="*/ 9342 h 32"/>
                    <a:gd name="T62" fmla="*/ 2102 w 47"/>
                    <a:gd name="T63" fmla="*/ 9342 h 32"/>
                    <a:gd name="T64" fmla="*/ 1921 w 47"/>
                    <a:gd name="T65" fmla="*/ 9342 h 32"/>
                    <a:gd name="T66" fmla="*/ 1900 w 47"/>
                    <a:gd name="T67" fmla="*/ 9342 h 32"/>
                    <a:gd name="T68" fmla="*/ 1418 w 47"/>
                    <a:gd name="T69" fmla="*/ 10788 h 32"/>
                    <a:gd name="T70" fmla="*/ 1282 w 47"/>
                    <a:gd name="T71" fmla="*/ 10788 h 32"/>
                    <a:gd name="T72" fmla="*/ 1159 w 47"/>
                    <a:gd name="T73" fmla="*/ 9342 h 32"/>
                    <a:gd name="T74" fmla="*/ 1159 w 47"/>
                    <a:gd name="T75" fmla="*/ 9342 h 32"/>
                    <a:gd name="T76" fmla="*/ 1048 w 47"/>
                    <a:gd name="T77" fmla="*/ 9342 h 32"/>
                    <a:gd name="T78" fmla="*/ 700 w 47"/>
                    <a:gd name="T79" fmla="*/ 10632 h 32"/>
                    <a:gd name="T80" fmla="*/ 633 w 47"/>
                    <a:gd name="T81" fmla="*/ 12474 h 32"/>
                    <a:gd name="T82" fmla="*/ 517 w 47"/>
                    <a:gd name="T83" fmla="*/ 14423 h 32"/>
                    <a:gd name="T84" fmla="*/ 422 w 47"/>
                    <a:gd name="T85" fmla="*/ 14423 h 32"/>
                    <a:gd name="T86" fmla="*/ 4 w 47"/>
                    <a:gd name="T87" fmla="*/ 12474 h 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"/>
                    <a:gd name="T133" fmla="*/ 0 h 32"/>
                    <a:gd name="T134" fmla="*/ 47 w 47"/>
                    <a:gd name="T135" fmla="*/ 32 h 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" h="32">
                      <a:moveTo>
                        <a:pt x="4" y="28"/>
                      </a:move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21" y="4"/>
                      </a:lnTo>
                      <a:lnTo>
                        <a:pt x="27" y="4"/>
                      </a:lnTo>
                      <a:lnTo>
                        <a:pt x="27" y="8"/>
                      </a:lnTo>
                      <a:lnTo>
                        <a:pt x="28" y="9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8" y="13"/>
                      </a:lnTo>
                      <a:lnTo>
                        <a:pt x="43" y="15"/>
                      </a:lnTo>
                      <a:lnTo>
                        <a:pt x="45" y="19"/>
                      </a:lnTo>
                      <a:lnTo>
                        <a:pt x="47" y="21"/>
                      </a:lnTo>
                      <a:lnTo>
                        <a:pt x="45" y="21"/>
                      </a:lnTo>
                      <a:lnTo>
                        <a:pt x="45" y="23"/>
                      </a:lnTo>
                      <a:lnTo>
                        <a:pt x="43" y="24"/>
                      </a:lnTo>
                      <a:lnTo>
                        <a:pt x="42" y="24"/>
                      </a:lnTo>
                      <a:lnTo>
                        <a:pt x="40" y="21"/>
                      </a:lnTo>
                      <a:lnTo>
                        <a:pt x="36" y="21"/>
                      </a:lnTo>
                      <a:lnTo>
                        <a:pt x="32" y="21"/>
                      </a:lnTo>
                      <a:lnTo>
                        <a:pt x="30" y="21"/>
                      </a:lnTo>
                      <a:lnTo>
                        <a:pt x="28" y="21"/>
                      </a:lnTo>
                      <a:lnTo>
                        <a:pt x="27" y="21"/>
                      </a:lnTo>
                      <a:lnTo>
                        <a:pt x="21" y="24"/>
                      </a:lnTo>
                      <a:lnTo>
                        <a:pt x="19" y="24"/>
                      </a:lnTo>
                      <a:lnTo>
                        <a:pt x="17" y="21"/>
                      </a:lnTo>
                      <a:lnTo>
                        <a:pt x="15" y="21"/>
                      </a:lnTo>
                      <a:lnTo>
                        <a:pt x="11" y="23"/>
                      </a:lnTo>
                      <a:lnTo>
                        <a:pt x="10" y="28"/>
                      </a:lnTo>
                      <a:lnTo>
                        <a:pt x="8" y="32"/>
                      </a:lnTo>
                      <a:lnTo>
                        <a:pt x="6" y="32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7" name="Freeform 68"/>
                <p:cNvSpPr>
                  <a:spLocks/>
                </p:cNvSpPr>
                <p:nvPr/>
              </p:nvSpPr>
              <p:spPr bwMode="auto">
                <a:xfrm>
                  <a:off x="1595" y="3018"/>
                  <a:ext cx="51" cy="50"/>
                </a:xfrm>
                <a:custGeom>
                  <a:avLst/>
                  <a:gdLst>
                    <a:gd name="T0" fmla="*/ 6679 w 45"/>
                    <a:gd name="T1" fmla="*/ 15751 h 42"/>
                    <a:gd name="T2" fmla="*/ 7308 w 45"/>
                    <a:gd name="T3" fmla="*/ 23346 h 42"/>
                    <a:gd name="T4" fmla="*/ 7983 w 45"/>
                    <a:gd name="T5" fmla="*/ 28281 h 42"/>
                    <a:gd name="T6" fmla="*/ 8282 w 45"/>
                    <a:gd name="T7" fmla="*/ 33087 h 42"/>
                    <a:gd name="T8" fmla="*/ 7983 w 45"/>
                    <a:gd name="T9" fmla="*/ 33087 h 42"/>
                    <a:gd name="T10" fmla="*/ 7712 w 45"/>
                    <a:gd name="T11" fmla="*/ 39389 h 42"/>
                    <a:gd name="T12" fmla="*/ 8282 w 45"/>
                    <a:gd name="T13" fmla="*/ 46892 h 42"/>
                    <a:gd name="T14" fmla="*/ 7983 w 45"/>
                    <a:gd name="T15" fmla="*/ 55824 h 42"/>
                    <a:gd name="T16" fmla="*/ 7712 w 45"/>
                    <a:gd name="T17" fmla="*/ 56804 h 42"/>
                    <a:gd name="T18" fmla="*/ 7712 w 45"/>
                    <a:gd name="T19" fmla="*/ 61021 h 42"/>
                    <a:gd name="T20" fmla="*/ 7308 w 45"/>
                    <a:gd name="T21" fmla="*/ 51258 h 42"/>
                    <a:gd name="T22" fmla="*/ 6679 w 45"/>
                    <a:gd name="T23" fmla="*/ 47715 h 42"/>
                    <a:gd name="T24" fmla="*/ 6679 w 45"/>
                    <a:gd name="T25" fmla="*/ 55824 h 42"/>
                    <a:gd name="T26" fmla="*/ 6679 w 45"/>
                    <a:gd name="T27" fmla="*/ 56804 h 42"/>
                    <a:gd name="T28" fmla="*/ 5893 w 45"/>
                    <a:gd name="T29" fmla="*/ 51258 h 42"/>
                    <a:gd name="T30" fmla="*/ 6038 w 45"/>
                    <a:gd name="T31" fmla="*/ 46892 h 42"/>
                    <a:gd name="T32" fmla="*/ 5298 w 45"/>
                    <a:gd name="T33" fmla="*/ 39389 h 42"/>
                    <a:gd name="T34" fmla="*/ 4270 w 45"/>
                    <a:gd name="T35" fmla="*/ 33668 h 42"/>
                    <a:gd name="T36" fmla="*/ 3229 w 45"/>
                    <a:gd name="T37" fmla="*/ 33087 h 42"/>
                    <a:gd name="T38" fmla="*/ 2849 w 45"/>
                    <a:gd name="T39" fmla="*/ 23346 h 42"/>
                    <a:gd name="T40" fmla="*/ 2284 w 45"/>
                    <a:gd name="T41" fmla="*/ 19611 h 42"/>
                    <a:gd name="T42" fmla="*/ 1778 w 45"/>
                    <a:gd name="T43" fmla="*/ 23346 h 42"/>
                    <a:gd name="T44" fmla="*/ 2514 w 45"/>
                    <a:gd name="T45" fmla="*/ 26575 h 42"/>
                    <a:gd name="T46" fmla="*/ 2284 w 45"/>
                    <a:gd name="T47" fmla="*/ 33087 h 42"/>
                    <a:gd name="T48" fmla="*/ 1384 w 45"/>
                    <a:gd name="T49" fmla="*/ 28281 h 42"/>
                    <a:gd name="T50" fmla="*/ 2 w 45"/>
                    <a:gd name="T51" fmla="*/ 23346 h 42"/>
                    <a:gd name="T52" fmla="*/ 0 w 45"/>
                    <a:gd name="T53" fmla="*/ 16473 h 42"/>
                    <a:gd name="T54" fmla="*/ 838 w 45"/>
                    <a:gd name="T55" fmla="*/ 13231 h 42"/>
                    <a:gd name="T56" fmla="*/ 0 w 45"/>
                    <a:gd name="T57" fmla="*/ 6587 h 42"/>
                    <a:gd name="T58" fmla="*/ 2 w 45"/>
                    <a:gd name="T59" fmla="*/ 0 h 42"/>
                    <a:gd name="T60" fmla="*/ 838 w 45"/>
                    <a:gd name="T61" fmla="*/ 0 h 42"/>
                    <a:gd name="T62" fmla="*/ 3229 w 45"/>
                    <a:gd name="T63" fmla="*/ 2 h 42"/>
                    <a:gd name="T64" fmla="*/ 4125 w 45"/>
                    <a:gd name="T65" fmla="*/ 2 h 42"/>
                    <a:gd name="T66" fmla="*/ 5298 w 45"/>
                    <a:gd name="T67" fmla="*/ 9336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"/>
                    <a:gd name="T103" fmla="*/ 0 h 42"/>
                    <a:gd name="T104" fmla="*/ 45 w 45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" h="42">
                      <a:moveTo>
                        <a:pt x="28" y="4"/>
                      </a:move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8" y="15"/>
                      </a:lnTo>
                      <a:lnTo>
                        <a:pt x="40" y="15"/>
                      </a:lnTo>
                      <a:lnTo>
                        <a:pt x="42" y="19"/>
                      </a:lnTo>
                      <a:lnTo>
                        <a:pt x="45" y="21"/>
                      </a:lnTo>
                      <a:lnTo>
                        <a:pt x="43" y="21"/>
                      </a:lnTo>
                      <a:lnTo>
                        <a:pt x="43" y="23"/>
                      </a:lnTo>
                      <a:lnTo>
                        <a:pt x="42" y="21"/>
                      </a:lnTo>
                      <a:lnTo>
                        <a:pt x="40" y="23"/>
                      </a:lnTo>
                      <a:lnTo>
                        <a:pt x="40" y="25"/>
                      </a:lnTo>
                      <a:lnTo>
                        <a:pt x="40" y="28"/>
                      </a:lnTo>
                      <a:lnTo>
                        <a:pt x="43" y="30"/>
                      </a:lnTo>
                      <a:lnTo>
                        <a:pt x="40" y="32"/>
                      </a:lnTo>
                      <a:lnTo>
                        <a:pt x="42" y="36"/>
                      </a:lnTo>
                      <a:lnTo>
                        <a:pt x="40" y="38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38" y="38"/>
                      </a:lnTo>
                      <a:lnTo>
                        <a:pt x="38" y="34"/>
                      </a:lnTo>
                      <a:lnTo>
                        <a:pt x="36" y="34"/>
                      </a:lnTo>
                      <a:lnTo>
                        <a:pt x="34" y="32"/>
                      </a:lnTo>
                      <a:lnTo>
                        <a:pt x="32" y="32"/>
                      </a:lnTo>
                      <a:lnTo>
                        <a:pt x="34" y="36"/>
                      </a:lnTo>
                      <a:lnTo>
                        <a:pt x="36" y="38"/>
                      </a:lnTo>
                      <a:lnTo>
                        <a:pt x="34" y="38"/>
                      </a:lnTo>
                      <a:lnTo>
                        <a:pt x="30" y="36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2" y="30"/>
                      </a:lnTo>
                      <a:lnTo>
                        <a:pt x="30" y="26"/>
                      </a:lnTo>
                      <a:lnTo>
                        <a:pt x="27" y="25"/>
                      </a:lnTo>
                      <a:lnTo>
                        <a:pt x="23" y="23"/>
                      </a:lnTo>
                      <a:lnTo>
                        <a:pt x="19" y="23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5" y="15"/>
                      </a:lnTo>
                      <a:lnTo>
                        <a:pt x="12" y="13"/>
                      </a:lnTo>
                      <a:lnTo>
                        <a:pt x="8" y="11"/>
                      </a:lnTo>
                      <a:lnTo>
                        <a:pt x="10" y="15"/>
                      </a:lnTo>
                      <a:lnTo>
                        <a:pt x="13" y="17"/>
                      </a:lnTo>
                      <a:lnTo>
                        <a:pt x="12" y="21"/>
                      </a:lnTo>
                      <a:lnTo>
                        <a:pt x="10" y="19"/>
                      </a:lnTo>
                      <a:lnTo>
                        <a:pt x="8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4"/>
                      </a:lnTo>
                      <a:lnTo>
                        <a:pt x="27" y="6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8" name="Freeform 69"/>
                <p:cNvSpPr>
                  <a:spLocks/>
                </p:cNvSpPr>
                <p:nvPr/>
              </p:nvSpPr>
              <p:spPr bwMode="auto">
                <a:xfrm>
                  <a:off x="1871" y="2898"/>
                  <a:ext cx="23" cy="9"/>
                </a:xfrm>
                <a:custGeom>
                  <a:avLst/>
                  <a:gdLst>
                    <a:gd name="T0" fmla="*/ 4 w 21"/>
                    <a:gd name="T1" fmla="*/ 262683 h 7"/>
                    <a:gd name="T2" fmla="*/ 2 w 21"/>
                    <a:gd name="T3" fmla="*/ 262683 h 7"/>
                    <a:gd name="T4" fmla="*/ 0 w 21"/>
                    <a:gd name="T5" fmla="*/ 183623 h 7"/>
                    <a:gd name="T6" fmla="*/ 2 w 21"/>
                    <a:gd name="T7" fmla="*/ 86396 h 7"/>
                    <a:gd name="T8" fmla="*/ 0 w 21"/>
                    <a:gd name="T9" fmla="*/ 86396 h 7"/>
                    <a:gd name="T10" fmla="*/ 2 w 21"/>
                    <a:gd name="T11" fmla="*/ 0 h 7"/>
                    <a:gd name="T12" fmla="*/ 2 w 21"/>
                    <a:gd name="T13" fmla="*/ 0 h 7"/>
                    <a:gd name="T14" fmla="*/ 304 w 21"/>
                    <a:gd name="T15" fmla="*/ 0 h 7"/>
                    <a:gd name="T16" fmla="*/ 365 w 21"/>
                    <a:gd name="T17" fmla="*/ 0 h 7"/>
                    <a:gd name="T18" fmla="*/ 779 w 21"/>
                    <a:gd name="T19" fmla="*/ 0 h 7"/>
                    <a:gd name="T20" fmla="*/ 853 w 21"/>
                    <a:gd name="T21" fmla="*/ 86396 h 7"/>
                    <a:gd name="T22" fmla="*/ 934 w 21"/>
                    <a:gd name="T23" fmla="*/ 86396 h 7"/>
                    <a:gd name="T24" fmla="*/ 853 w 21"/>
                    <a:gd name="T25" fmla="*/ 183623 h 7"/>
                    <a:gd name="T26" fmla="*/ 853 w 21"/>
                    <a:gd name="T27" fmla="*/ 183623 h 7"/>
                    <a:gd name="T28" fmla="*/ 779 w 21"/>
                    <a:gd name="T29" fmla="*/ 262683 h 7"/>
                    <a:gd name="T30" fmla="*/ 691 w 21"/>
                    <a:gd name="T31" fmla="*/ 262683 h 7"/>
                    <a:gd name="T32" fmla="*/ 480 w 21"/>
                    <a:gd name="T33" fmla="*/ 262683 h 7"/>
                    <a:gd name="T34" fmla="*/ 365 w 21"/>
                    <a:gd name="T35" fmla="*/ 262683 h 7"/>
                    <a:gd name="T36" fmla="*/ 4 w 21"/>
                    <a:gd name="T37" fmla="*/ 262683 h 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7"/>
                    <a:gd name="T59" fmla="*/ 21 w 21"/>
                    <a:gd name="T60" fmla="*/ 7 h 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7">
                      <a:moveTo>
                        <a:pt x="4" y="7"/>
                      </a:move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19" y="5"/>
                      </a:lnTo>
                      <a:lnTo>
                        <a:pt x="17" y="7"/>
                      </a:lnTo>
                      <a:lnTo>
                        <a:pt x="15" y="7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9" name="Freeform 70"/>
                <p:cNvSpPr>
                  <a:spLocks/>
                </p:cNvSpPr>
                <p:nvPr/>
              </p:nvSpPr>
              <p:spPr bwMode="auto">
                <a:xfrm>
                  <a:off x="1640" y="3043"/>
                  <a:ext cx="85" cy="40"/>
                </a:xfrm>
                <a:custGeom>
                  <a:avLst/>
                  <a:gdLst>
                    <a:gd name="T0" fmla="*/ 448 w 77"/>
                    <a:gd name="T1" fmla="*/ 2 h 34"/>
                    <a:gd name="T2" fmla="*/ 546 w 77"/>
                    <a:gd name="T3" fmla="*/ 6128 h 34"/>
                    <a:gd name="T4" fmla="*/ 988 w 77"/>
                    <a:gd name="T5" fmla="*/ 8481 h 34"/>
                    <a:gd name="T6" fmla="*/ 1118 w 77"/>
                    <a:gd name="T7" fmla="*/ 8481 h 34"/>
                    <a:gd name="T8" fmla="*/ 1660 w 77"/>
                    <a:gd name="T9" fmla="*/ 8481 h 34"/>
                    <a:gd name="T10" fmla="*/ 2365 w 77"/>
                    <a:gd name="T11" fmla="*/ 4428 h 34"/>
                    <a:gd name="T12" fmla="*/ 3003 w 77"/>
                    <a:gd name="T13" fmla="*/ 0 h 34"/>
                    <a:gd name="T14" fmla="*/ 3315 w 77"/>
                    <a:gd name="T15" fmla="*/ 2 h 34"/>
                    <a:gd name="T16" fmla="*/ 3941 w 77"/>
                    <a:gd name="T17" fmla="*/ 3764 h 34"/>
                    <a:gd name="T18" fmla="*/ 4422 w 77"/>
                    <a:gd name="T19" fmla="*/ 8481 h 34"/>
                    <a:gd name="T20" fmla="*/ 4598 w 77"/>
                    <a:gd name="T21" fmla="*/ 13811 h 34"/>
                    <a:gd name="T22" fmla="*/ 4922 w 77"/>
                    <a:gd name="T23" fmla="*/ 20169 h 34"/>
                    <a:gd name="T24" fmla="*/ 4802 w 77"/>
                    <a:gd name="T25" fmla="*/ 22115 h 34"/>
                    <a:gd name="T26" fmla="*/ 4497 w 77"/>
                    <a:gd name="T27" fmla="*/ 23728 h 34"/>
                    <a:gd name="T28" fmla="*/ 4422 w 77"/>
                    <a:gd name="T29" fmla="*/ 26018 h 34"/>
                    <a:gd name="T30" fmla="*/ 4279 w 77"/>
                    <a:gd name="T31" fmla="*/ 31125 h 34"/>
                    <a:gd name="T32" fmla="*/ 3941 w 77"/>
                    <a:gd name="T33" fmla="*/ 20169 h 34"/>
                    <a:gd name="T34" fmla="*/ 3941 w 77"/>
                    <a:gd name="T35" fmla="*/ 17144 h 34"/>
                    <a:gd name="T36" fmla="*/ 4279 w 77"/>
                    <a:gd name="T37" fmla="*/ 17144 h 34"/>
                    <a:gd name="T38" fmla="*/ 4113 w 77"/>
                    <a:gd name="T39" fmla="*/ 15978 h 34"/>
                    <a:gd name="T40" fmla="*/ 4074 w 77"/>
                    <a:gd name="T41" fmla="*/ 15978 h 34"/>
                    <a:gd name="T42" fmla="*/ 3691 w 77"/>
                    <a:gd name="T43" fmla="*/ 13811 h 34"/>
                    <a:gd name="T44" fmla="*/ 3691 w 77"/>
                    <a:gd name="T45" fmla="*/ 9978 h 34"/>
                    <a:gd name="T46" fmla="*/ 3418 w 77"/>
                    <a:gd name="T47" fmla="*/ 8481 h 34"/>
                    <a:gd name="T48" fmla="*/ 3418 w 77"/>
                    <a:gd name="T49" fmla="*/ 8481 h 34"/>
                    <a:gd name="T50" fmla="*/ 3003 w 77"/>
                    <a:gd name="T51" fmla="*/ 6128 h 34"/>
                    <a:gd name="T52" fmla="*/ 2720 w 77"/>
                    <a:gd name="T53" fmla="*/ 8481 h 34"/>
                    <a:gd name="T54" fmla="*/ 2720 w 77"/>
                    <a:gd name="T55" fmla="*/ 11739 h 34"/>
                    <a:gd name="T56" fmla="*/ 2365 w 77"/>
                    <a:gd name="T57" fmla="*/ 15978 h 34"/>
                    <a:gd name="T58" fmla="*/ 2178 w 77"/>
                    <a:gd name="T59" fmla="*/ 17144 h 34"/>
                    <a:gd name="T60" fmla="*/ 2232 w 77"/>
                    <a:gd name="T61" fmla="*/ 20169 h 34"/>
                    <a:gd name="T62" fmla="*/ 2464 w 77"/>
                    <a:gd name="T63" fmla="*/ 26018 h 34"/>
                    <a:gd name="T64" fmla="*/ 2365 w 77"/>
                    <a:gd name="T65" fmla="*/ 26944 h 34"/>
                    <a:gd name="T66" fmla="*/ 2178 w 77"/>
                    <a:gd name="T67" fmla="*/ 29869 h 34"/>
                    <a:gd name="T68" fmla="*/ 1787 w 77"/>
                    <a:gd name="T69" fmla="*/ 29869 h 34"/>
                    <a:gd name="T70" fmla="*/ 1787 w 77"/>
                    <a:gd name="T71" fmla="*/ 26944 h 34"/>
                    <a:gd name="T72" fmla="*/ 1504 w 77"/>
                    <a:gd name="T73" fmla="*/ 20169 h 34"/>
                    <a:gd name="T74" fmla="*/ 1118 w 77"/>
                    <a:gd name="T75" fmla="*/ 22115 h 34"/>
                    <a:gd name="T76" fmla="*/ 988 w 77"/>
                    <a:gd name="T77" fmla="*/ 19115 h 34"/>
                    <a:gd name="T78" fmla="*/ 448 w 77"/>
                    <a:gd name="T79" fmla="*/ 15978 h 34"/>
                    <a:gd name="T80" fmla="*/ 2 w 77"/>
                    <a:gd name="T81" fmla="*/ 17144 h 34"/>
                    <a:gd name="T82" fmla="*/ 0 w 77"/>
                    <a:gd name="T83" fmla="*/ 15978 h 34"/>
                    <a:gd name="T84" fmla="*/ 2 w 77"/>
                    <a:gd name="T85" fmla="*/ 13811 h 34"/>
                    <a:gd name="T86" fmla="*/ 3 w 77"/>
                    <a:gd name="T87" fmla="*/ 8481 h 34"/>
                    <a:gd name="T88" fmla="*/ 0 w 77"/>
                    <a:gd name="T89" fmla="*/ 3764 h 34"/>
                    <a:gd name="T90" fmla="*/ 2 w 77"/>
                    <a:gd name="T91" fmla="*/ 0 h 34"/>
                    <a:gd name="T92" fmla="*/ 3 w 77"/>
                    <a:gd name="T93" fmla="*/ 0 h 3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7"/>
                    <a:gd name="T142" fmla="*/ 0 h 34"/>
                    <a:gd name="T143" fmla="*/ 77 w 77"/>
                    <a:gd name="T144" fmla="*/ 34 h 3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7" h="34">
                      <a:moveTo>
                        <a:pt x="3" y="0"/>
                      </a:moveTo>
                      <a:lnTo>
                        <a:pt x="7" y="2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11" y="9"/>
                      </a:lnTo>
                      <a:lnTo>
                        <a:pt x="15" y="9"/>
                      </a:lnTo>
                      <a:lnTo>
                        <a:pt x="17" y="7"/>
                      </a:lnTo>
                      <a:lnTo>
                        <a:pt x="18" y="9"/>
                      </a:lnTo>
                      <a:lnTo>
                        <a:pt x="22" y="11"/>
                      </a:lnTo>
                      <a:lnTo>
                        <a:pt x="26" y="9"/>
                      </a:lnTo>
                      <a:lnTo>
                        <a:pt x="34" y="5"/>
                      </a:lnTo>
                      <a:lnTo>
                        <a:pt x="37" y="5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52" y="2"/>
                      </a:lnTo>
                      <a:lnTo>
                        <a:pt x="56" y="2"/>
                      </a:lnTo>
                      <a:lnTo>
                        <a:pt x="62" y="4"/>
                      </a:lnTo>
                      <a:lnTo>
                        <a:pt x="65" y="5"/>
                      </a:lnTo>
                      <a:lnTo>
                        <a:pt x="69" y="9"/>
                      </a:lnTo>
                      <a:lnTo>
                        <a:pt x="71" y="13"/>
                      </a:lnTo>
                      <a:lnTo>
                        <a:pt x="73" y="15"/>
                      </a:lnTo>
                      <a:lnTo>
                        <a:pt x="77" y="22"/>
                      </a:lnTo>
                      <a:lnTo>
                        <a:pt x="75" y="22"/>
                      </a:lnTo>
                      <a:lnTo>
                        <a:pt x="75" y="24"/>
                      </a:lnTo>
                      <a:lnTo>
                        <a:pt x="71" y="28"/>
                      </a:lnTo>
                      <a:lnTo>
                        <a:pt x="71" y="26"/>
                      </a:lnTo>
                      <a:lnTo>
                        <a:pt x="69" y="24"/>
                      </a:lnTo>
                      <a:lnTo>
                        <a:pt x="69" y="28"/>
                      </a:lnTo>
                      <a:lnTo>
                        <a:pt x="67" y="28"/>
                      </a:lnTo>
                      <a:lnTo>
                        <a:pt x="67" y="34"/>
                      </a:lnTo>
                      <a:lnTo>
                        <a:pt x="64" y="28"/>
                      </a:lnTo>
                      <a:lnTo>
                        <a:pt x="62" y="22"/>
                      </a:lnTo>
                      <a:lnTo>
                        <a:pt x="60" y="21"/>
                      </a:lnTo>
                      <a:lnTo>
                        <a:pt x="62" y="19"/>
                      </a:lnTo>
                      <a:lnTo>
                        <a:pt x="64" y="19"/>
                      </a:lnTo>
                      <a:lnTo>
                        <a:pt x="67" y="19"/>
                      </a:lnTo>
                      <a:lnTo>
                        <a:pt x="65" y="19"/>
                      </a:lnTo>
                      <a:lnTo>
                        <a:pt x="65" y="17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0" y="17"/>
                      </a:lnTo>
                      <a:lnTo>
                        <a:pt x="58" y="15"/>
                      </a:lnTo>
                      <a:lnTo>
                        <a:pt x="58" y="13"/>
                      </a:lnTo>
                      <a:lnTo>
                        <a:pt x="58" y="11"/>
                      </a:lnTo>
                      <a:lnTo>
                        <a:pt x="56" y="11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0" y="7"/>
                      </a:lnTo>
                      <a:lnTo>
                        <a:pt x="47" y="7"/>
                      </a:lnTo>
                      <a:lnTo>
                        <a:pt x="45" y="9"/>
                      </a:lnTo>
                      <a:lnTo>
                        <a:pt x="43" y="9"/>
                      </a:lnTo>
                      <a:lnTo>
                        <a:pt x="41" y="11"/>
                      </a:lnTo>
                      <a:lnTo>
                        <a:pt x="43" y="13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35" y="17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5" y="22"/>
                      </a:lnTo>
                      <a:lnTo>
                        <a:pt x="37" y="26"/>
                      </a:lnTo>
                      <a:lnTo>
                        <a:pt x="39" y="28"/>
                      </a:lnTo>
                      <a:lnTo>
                        <a:pt x="37" y="30"/>
                      </a:lnTo>
                      <a:lnTo>
                        <a:pt x="35" y="28"/>
                      </a:lnTo>
                      <a:lnTo>
                        <a:pt x="34" y="32"/>
                      </a:lnTo>
                      <a:lnTo>
                        <a:pt x="30" y="32"/>
                      </a:lnTo>
                      <a:lnTo>
                        <a:pt x="28" y="32"/>
                      </a:lnTo>
                      <a:lnTo>
                        <a:pt x="26" y="30"/>
                      </a:lnTo>
                      <a:lnTo>
                        <a:pt x="28" y="30"/>
                      </a:lnTo>
                      <a:lnTo>
                        <a:pt x="24" y="24"/>
                      </a:lnTo>
                      <a:lnTo>
                        <a:pt x="24" y="22"/>
                      </a:lnTo>
                      <a:lnTo>
                        <a:pt x="22" y="26"/>
                      </a:lnTo>
                      <a:lnTo>
                        <a:pt x="18" y="24"/>
                      </a:lnTo>
                      <a:lnTo>
                        <a:pt x="17" y="19"/>
                      </a:lnTo>
                      <a:lnTo>
                        <a:pt x="15" y="21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3" y="17"/>
                      </a:lnTo>
                      <a:lnTo>
                        <a:pt x="2" y="19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00" name="Freeform 71"/>
                <p:cNvSpPr>
                  <a:spLocks/>
                </p:cNvSpPr>
                <p:nvPr/>
              </p:nvSpPr>
              <p:spPr bwMode="auto">
                <a:xfrm>
                  <a:off x="1949" y="3023"/>
                  <a:ext cx="12" cy="13"/>
                </a:xfrm>
                <a:custGeom>
                  <a:avLst/>
                  <a:gdLst>
                    <a:gd name="T0" fmla="*/ 395 w 11"/>
                    <a:gd name="T1" fmla="*/ 0 h 11"/>
                    <a:gd name="T2" fmla="*/ 395 w 11"/>
                    <a:gd name="T3" fmla="*/ 2 h 11"/>
                    <a:gd name="T4" fmla="*/ 395 w 11"/>
                    <a:gd name="T5" fmla="*/ 2 h 11"/>
                    <a:gd name="T6" fmla="*/ 395 w 11"/>
                    <a:gd name="T7" fmla="*/ 4355 h 11"/>
                    <a:gd name="T8" fmla="*/ 395 w 11"/>
                    <a:gd name="T9" fmla="*/ 6083 h 11"/>
                    <a:gd name="T10" fmla="*/ 395 w 11"/>
                    <a:gd name="T11" fmla="*/ 6083 h 11"/>
                    <a:gd name="T12" fmla="*/ 395 w 11"/>
                    <a:gd name="T13" fmla="*/ 7189 h 11"/>
                    <a:gd name="T14" fmla="*/ 395 w 11"/>
                    <a:gd name="T15" fmla="*/ 10041 h 11"/>
                    <a:gd name="T16" fmla="*/ 279 w 11"/>
                    <a:gd name="T17" fmla="*/ 11867 h 11"/>
                    <a:gd name="T18" fmla="*/ 279 w 11"/>
                    <a:gd name="T19" fmla="*/ 11867 h 11"/>
                    <a:gd name="T20" fmla="*/ 5 w 11"/>
                    <a:gd name="T21" fmla="*/ 11867 h 11"/>
                    <a:gd name="T22" fmla="*/ 3 w 11"/>
                    <a:gd name="T23" fmla="*/ 11867 h 11"/>
                    <a:gd name="T24" fmla="*/ 2 w 11"/>
                    <a:gd name="T25" fmla="*/ 11867 h 11"/>
                    <a:gd name="T26" fmla="*/ 2 w 11"/>
                    <a:gd name="T27" fmla="*/ 11867 h 11"/>
                    <a:gd name="T28" fmla="*/ 0 w 11"/>
                    <a:gd name="T29" fmla="*/ 11867 h 11"/>
                    <a:gd name="T30" fmla="*/ 0 w 11"/>
                    <a:gd name="T31" fmla="*/ 11867 h 11"/>
                    <a:gd name="T32" fmla="*/ 0 w 11"/>
                    <a:gd name="T33" fmla="*/ 10041 h 11"/>
                    <a:gd name="T34" fmla="*/ 2 w 11"/>
                    <a:gd name="T35" fmla="*/ 10041 h 11"/>
                    <a:gd name="T36" fmla="*/ 2 w 11"/>
                    <a:gd name="T37" fmla="*/ 10041 h 11"/>
                    <a:gd name="T38" fmla="*/ 2 w 11"/>
                    <a:gd name="T39" fmla="*/ 10041 h 11"/>
                    <a:gd name="T40" fmla="*/ 3 w 11"/>
                    <a:gd name="T41" fmla="*/ 10041 h 11"/>
                    <a:gd name="T42" fmla="*/ 3 w 11"/>
                    <a:gd name="T43" fmla="*/ 10041 h 11"/>
                    <a:gd name="T44" fmla="*/ 5 w 11"/>
                    <a:gd name="T45" fmla="*/ 7189 h 11"/>
                    <a:gd name="T46" fmla="*/ 3 w 11"/>
                    <a:gd name="T47" fmla="*/ 6083 h 11"/>
                    <a:gd name="T48" fmla="*/ 3 w 11"/>
                    <a:gd name="T49" fmla="*/ 6083 h 11"/>
                    <a:gd name="T50" fmla="*/ 5 w 11"/>
                    <a:gd name="T51" fmla="*/ 4355 h 11"/>
                    <a:gd name="T52" fmla="*/ 3 w 11"/>
                    <a:gd name="T53" fmla="*/ 4355 h 11"/>
                    <a:gd name="T54" fmla="*/ 3 w 11"/>
                    <a:gd name="T55" fmla="*/ 4355 h 11"/>
                    <a:gd name="T56" fmla="*/ 2 w 11"/>
                    <a:gd name="T57" fmla="*/ 2 h 11"/>
                    <a:gd name="T58" fmla="*/ 3 w 11"/>
                    <a:gd name="T59" fmla="*/ 2 h 11"/>
                    <a:gd name="T60" fmla="*/ 3 w 11"/>
                    <a:gd name="T61" fmla="*/ 2 h 11"/>
                    <a:gd name="T62" fmla="*/ 5 w 11"/>
                    <a:gd name="T63" fmla="*/ 2 h 11"/>
                    <a:gd name="T64" fmla="*/ 5 w 11"/>
                    <a:gd name="T65" fmla="*/ 2 h 11"/>
                    <a:gd name="T66" fmla="*/ 279 w 11"/>
                    <a:gd name="T67" fmla="*/ 2 h 11"/>
                    <a:gd name="T68" fmla="*/ 332 w 11"/>
                    <a:gd name="T69" fmla="*/ 2 h 11"/>
                    <a:gd name="T70" fmla="*/ 395 w 11"/>
                    <a:gd name="T71" fmla="*/ 0 h 11"/>
                    <a:gd name="T72" fmla="*/ 395 w 11"/>
                    <a:gd name="T73" fmla="*/ 0 h 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"/>
                    <a:gd name="T112" fmla="*/ 0 h 11"/>
                    <a:gd name="T113" fmla="*/ 11 w 11"/>
                    <a:gd name="T114" fmla="*/ 11 h 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" h="11">
                      <a:moveTo>
                        <a:pt x="11" y="0"/>
                      </a:move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5" y="7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01" name="Freeform 72"/>
                <p:cNvSpPr>
                  <a:spLocks/>
                </p:cNvSpPr>
                <p:nvPr/>
              </p:nvSpPr>
              <p:spPr bwMode="auto">
                <a:xfrm>
                  <a:off x="1781" y="3001"/>
                  <a:ext cx="201" cy="187"/>
                </a:xfrm>
                <a:custGeom>
                  <a:avLst/>
                  <a:gdLst>
                    <a:gd name="T0" fmla="*/ 13500 w 181"/>
                    <a:gd name="T1" fmla="*/ 121550 h 158"/>
                    <a:gd name="T2" fmla="*/ 11845 w 181"/>
                    <a:gd name="T3" fmla="*/ 129223 h 158"/>
                    <a:gd name="T4" fmla="*/ 11178 w 181"/>
                    <a:gd name="T5" fmla="*/ 136471 h 158"/>
                    <a:gd name="T6" fmla="*/ 9689 w 181"/>
                    <a:gd name="T7" fmla="*/ 131396 h 158"/>
                    <a:gd name="T8" fmla="*/ 9813 w 181"/>
                    <a:gd name="T9" fmla="*/ 136471 h 158"/>
                    <a:gd name="T10" fmla="*/ 10237 w 181"/>
                    <a:gd name="T11" fmla="*/ 159084 h 158"/>
                    <a:gd name="T12" fmla="*/ 10897 w 181"/>
                    <a:gd name="T13" fmla="*/ 162418 h 158"/>
                    <a:gd name="T14" fmla="*/ 10087 w 181"/>
                    <a:gd name="T15" fmla="*/ 172313 h 158"/>
                    <a:gd name="T16" fmla="*/ 8837 w 181"/>
                    <a:gd name="T17" fmla="*/ 180444 h 158"/>
                    <a:gd name="T18" fmla="*/ 8400 w 181"/>
                    <a:gd name="T19" fmla="*/ 180444 h 158"/>
                    <a:gd name="T20" fmla="*/ 7202 w 181"/>
                    <a:gd name="T21" fmla="*/ 180444 h 158"/>
                    <a:gd name="T22" fmla="*/ 6712 w 181"/>
                    <a:gd name="T23" fmla="*/ 167340 h 158"/>
                    <a:gd name="T24" fmla="*/ 6019 w 181"/>
                    <a:gd name="T25" fmla="*/ 152084 h 158"/>
                    <a:gd name="T26" fmla="*/ 6371 w 181"/>
                    <a:gd name="T27" fmla="*/ 136471 h 158"/>
                    <a:gd name="T28" fmla="*/ 5840 w 181"/>
                    <a:gd name="T29" fmla="*/ 118532 h 158"/>
                    <a:gd name="T30" fmla="*/ 6112 w 181"/>
                    <a:gd name="T31" fmla="*/ 107600 h 158"/>
                    <a:gd name="T32" fmla="*/ 5166 w 181"/>
                    <a:gd name="T33" fmla="*/ 97967 h 158"/>
                    <a:gd name="T34" fmla="*/ 4240 w 181"/>
                    <a:gd name="T35" fmla="*/ 96809 h 158"/>
                    <a:gd name="T36" fmla="*/ 3099 w 181"/>
                    <a:gd name="T37" fmla="*/ 82774 h 158"/>
                    <a:gd name="T38" fmla="*/ 1388 w 181"/>
                    <a:gd name="T39" fmla="*/ 82774 h 158"/>
                    <a:gd name="T40" fmla="*/ 1206 w 181"/>
                    <a:gd name="T41" fmla="*/ 65909 h 158"/>
                    <a:gd name="T42" fmla="*/ 4 w 181"/>
                    <a:gd name="T43" fmla="*/ 49570 h 158"/>
                    <a:gd name="T44" fmla="*/ 521 w 181"/>
                    <a:gd name="T45" fmla="*/ 35784 h 158"/>
                    <a:gd name="T46" fmla="*/ 1388 w 181"/>
                    <a:gd name="T47" fmla="*/ 18237 h 158"/>
                    <a:gd name="T48" fmla="*/ 1541 w 181"/>
                    <a:gd name="T49" fmla="*/ 6635 h 158"/>
                    <a:gd name="T50" fmla="*/ 1900 w 181"/>
                    <a:gd name="T51" fmla="*/ 6635 h 158"/>
                    <a:gd name="T52" fmla="*/ 1541 w 181"/>
                    <a:gd name="T53" fmla="*/ 18237 h 158"/>
                    <a:gd name="T54" fmla="*/ 1711 w 181"/>
                    <a:gd name="T55" fmla="*/ 27345 h 158"/>
                    <a:gd name="T56" fmla="*/ 1388 w 181"/>
                    <a:gd name="T57" fmla="*/ 42352 h 158"/>
                    <a:gd name="T58" fmla="*/ 2261 w 181"/>
                    <a:gd name="T59" fmla="*/ 49570 h 158"/>
                    <a:gd name="T60" fmla="*/ 2511 w 181"/>
                    <a:gd name="T61" fmla="*/ 42352 h 158"/>
                    <a:gd name="T62" fmla="*/ 2038 w 181"/>
                    <a:gd name="T63" fmla="*/ 30235 h 158"/>
                    <a:gd name="T64" fmla="*/ 2038 w 181"/>
                    <a:gd name="T65" fmla="*/ 22367 h 158"/>
                    <a:gd name="T66" fmla="*/ 3441 w 181"/>
                    <a:gd name="T67" fmla="*/ 13019 h 158"/>
                    <a:gd name="T68" fmla="*/ 3821 w 181"/>
                    <a:gd name="T69" fmla="*/ 12034 h 158"/>
                    <a:gd name="T70" fmla="*/ 3818 w 181"/>
                    <a:gd name="T71" fmla="*/ 6635 h 158"/>
                    <a:gd name="T72" fmla="*/ 3209 w 181"/>
                    <a:gd name="T73" fmla="*/ 4737 h 158"/>
                    <a:gd name="T74" fmla="*/ 3818 w 181"/>
                    <a:gd name="T75" fmla="*/ 2 h 158"/>
                    <a:gd name="T76" fmla="*/ 3821 w 181"/>
                    <a:gd name="T77" fmla="*/ 6635 h 158"/>
                    <a:gd name="T78" fmla="*/ 4240 w 181"/>
                    <a:gd name="T79" fmla="*/ 12034 h 158"/>
                    <a:gd name="T80" fmla="*/ 5233 w 181"/>
                    <a:gd name="T81" fmla="*/ 15409 h 158"/>
                    <a:gd name="T82" fmla="*/ 5840 w 181"/>
                    <a:gd name="T83" fmla="*/ 27345 h 158"/>
                    <a:gd name="T84" fmla="*/ 7423 w 181"/>
                    <a:gd name="T85" fmla="*/ 25546 h 158"/>
                    <a:gd name="T86" fmla="*/ 8400 w 181"/>
                    <a:gd name="T87" fmla="*/ 33077 h 158"/>
                    <a:gd name="T88" fmla="*/ 9552 w 181"/>
                    <a:gd name="T89" fmla="*/ 31480 h 158"/>
                    <a:gd name="T90" fmla="*/ 11178 w 181"/>
                    <a:gd name="T91" fmla="*/ 25546 h 158"/>
                    <a:gd name="T92" fmla="*/ 12101 w 181"/>
                    <a:gd name="T93" fmla="*/ 27345 h 158"/>
                    <a:gd name="T94" fmla="*/ 11288 w 181"/>
                    <a:gd name="T95" fmla="*/ 30235 h 158"/>
                    <a:gd name="T96" fmla="*/ 11949 w 181"/>
                    <a:gd name="T97" fmla="*/ 39724 h 158"/>
                    <a:gd name="T98" fmla="*/ 12590 w 181"/>
                    <a:gd name="T99" fmla="*/ 38304 h 158"/>
                    <a:gd name="T100" fmla="*/ 13785 w 181"/>
                    <a:gd name="T101" fmla="*/ 47015 h 158"/>
                    <a:gd name="T102" fmla="*/ 12590 w 181"/>
                    <a:gd name="T103" fmla="*/ 58668 h 158"/>
                    <a:gd name="T104" fmla="*/ 13500 w 181"/>
                    <a:gd name="T105" fmla="*/ 58668 h 158"/>
                    <a:gd name="T106" fmla="*/ 14735 w 181"/>
                    <a:gd name="T107" fmla="*/ 63503 h 158"/>
                    <a:gd name="T108" fmla="*/ 13815 w 181"/>
                    <a:gd name="T109" fmla="*/ 77945 h 158"/>
                    <a:gd name="T110" fmla="*/ 13815 w 181"/>
                    <a:gd name="T111" fmla="*/ 88954 h 158"/>
                    <a:gd name="T112" fmla="*/ 13235 w 181"/>
                    <a:gd name="T113" fmla="*/ 101766 h 158"/>
                    <a:gd name="T114" fmla="*/ 13815 w 181"/>
                    <a:gd name="T115" fmla="*/ 115948 h 1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1"/>
                    <a:gd name="T175" fmla="*/ 0 h 158"/>
                    <a:gd name="T176" fmla="*/ 181 w 181"/>
                    <a:gd name="T177" fmla="*/ 158 h 15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1" h="158">
                      <a:moveTo>
                        <a:pt x="169" y="98"/>
                      </a:moveTo>
                      <a:lnTo>
                        <a:pt x="171" y="100"/>
                      </a:lnTo>
                      <a:lnTo>
                        <a:pt x="169" y="102"/>
                      </a:lnTo>
                      <a:lnTo>
                        <a:pt x="166" y="103"/>
                      </a:lnTo>
                      <a:lnTo>
                        <a:pt x="156" y="109"/>
                      </a:lnTo>
                      <a:lnTo>
                        <a:pt x="151" y="109"/>
                      </a:lnTo>
                      <a:lnTo>
                        <a:pt x="147" y="111"/>
                      </a:lnTo>
                      <a:lnTo>
                        <a:pt x="145" y="109"/>
                      </a:lnTo>
                      <a:lnTo>
                        <a:pt x="143" y="111"/>
                      </a:lnTo>
                      <a:lnTo>
                        <a:pt x="141" y="117"/>
                      </a:lnTo>
                      <a:lnTo>
                        <a:pt x="139" y="119"/>
                      </a:lnTo>
                      <a:lnTo>
                        <a:pt x="136" y="115"/>
                      </a:lnTo>
                      <a:lnTo>
                        <a:pt x="134" y="113"/>
                      </a:lnTo>
                      <a:lnTo>
                        <a:pt x="126" y="113"/>
                      </a:lnTo>
                      <a:lnTo>
                        <a:pt x="124" y="113"/>
                      </a:lnTo>
                      <a:lnTo>
                        <a:pt x="119" y="111"/>
                      </a:lnTo>
                      <a:lnTo>
                        <a:pt x="117" y="109"/>
                      </a:lnTo>
                      <a:lnTo>
                        <a:pt x="117" y="111"/>
                      </a:lnTo>
                      <a:lnTo>
                        <a:pt x="121" y="115"/>
                      </a:lnTo>
                      <a:lnTo>
                        <a:pt x="123" y="119"/>
                      </a:lnTo>
                      <a:lnTo>
                        <a:pt x="124" y="128"/>
                      </a:lnTo>
                      <a:lnTo>
                        <a:pt x="124" y="132"/>
                      </a:lnTo>
                      <a:lnTo>
                        <a:pt x="126" y="134"/>
                      </a:lnTo>
                      <a:lnTo>
                        <a:pt x="132" y="134"/>
                      </a:lnTo>
                      <a:lnTo>
                        <a:pt x="134" y="134"/>
                      </a:lnTo>
                      <a:lnTo>
                        <a:pt x="136" y="135"/>
                      </a:lnTo>
                      <a:lnTo>
                        <a:pt x="134" y="137"/>
                      </a:lnTo>
                      <a:lnTo>
                        <a:pt x="130" y="139"/>
                      </a:lnTo>
                      <a:lnTo>
                        <a:pt x="126" y="139"/>
                      </a:lnTo>
                      <a:lnTo>
                        <a:pt x="124" y="141"/>
                      </a:lnTo>
                      <a:lnTo>
                        <a:pt x="123" y="145"/>
                      </a:lnTo>
                      <a:lnTo>
                        <a:pt x="123" y="147"/>
                      </a:lnTo>
                      <a:lnTo>
                        <a:pt x="119" y="147"/>
                      </a:lnTo>
                      <a:lnTo>
                        <a:pt x="115" y="149"/>
                      </a:lnTo>
                      <a:lnTo>
                        <a:pt x="109" y="152"/>
                      </a:lnTo>
                      <a:lnTo>
                        <a:pt x="106" y="158"/>
                      </a:lnTo>
                      <a:lnTo>
                        <a:pt x="104" y="152"/>
                      </a:lnTo>
                      <a:lnTo>
                        <a:pt x="98" y="156"/>
                      </a:lnTo>
                      <a:lnTo>
                        <a:pt x="96" y="156"/>
                      </a:lnTo>
                      <a:lnTo>
                        <a:pt x="92" y="154"/>
                      </a:lnTo>
                      <a:lnTo>
                        <a:pt x="89" y="152"/>
                      </a:lnTo>
                      <a:lnTo>
                        <a:pt x="87" y="150"/>
                      </a:lnTo>
                      <a:lnTo>
                        <a:pt x="85" y="149"/>
                      </a:lnTo>
                      <a:lnTo>
                        <a:pt x="85" y="147"/>
                      </a:lnTo>
                      <a:lnTo>
                        <a:pt x="83" y="141"/>
                      </a:lnTo>
                      <a:lnTo>
                        <a:pt x="83" y="137"/>
                      </a:lnTo>
                      <a:lnTo>
                        <a:pt x="81" y="137"/>
                      </a:lnTo>
                      <a:lnTo>
                        <a:pt x="77" y="130"/>
                      </a:lnTo>
                      <a:lnTo>
                        <a:pt x="74" y="128"/>
                      </a:lnTo>
                      <a:lnTo>
                        <a:pt x="77" y="124"/>
                      </a:lnTo>
                      <a:lnTo>
                        <a:pt x="81" y="120"/>
                      </a:lnTo>
                      <a:lnTo>
                        <a:pt x="81" y="119"/>
                      </a:lnTo>
                      <a:lnTo>
                        <a:pt x="77" y="115"/>
                      </a:lnTo>
                      <a:lnTo>
                        <a:pt x="76" y="113"/>
                      </a:lnTo>
                      <a:lnTo>
                        <a:pt x="74" y="107"/>
                      </a:lnTo>
                      <a:lnTo>
                        <a:pt x="72" y="102"/>
                      </a:lnTo>
                      <a:lnTo>
                        <a:pt x="72" y="100"/>
                      </a:lnTo>
                      <a:lnTo>
                        <a:pt x="72" y="98"/>
                      </a:lnTo>
                      <a:lnTo>
                        <a:pt x="72" y="96"/>
                      </a:lnTo>
                      <a:lnTo>
                        <a:pt x="74" y="94"/>
                      </a:lnTo>
                      <a:lnTo>
                        <a:pt x="76" y="90"/>
                      </a:lnTo>
                      <a:lnTo>
                        <a:pt x="76" y="85"/>
                      </a:lnTo>
                      <a:lnTo>
                        <a:pt x="77" y="81"/>
                      </a:lnTo>
                      <a:lnTo>
                        <a:pt x="74" y="81"/>
                      </a:lnTo>
                      <a:lnTo>
                        <a:pt x="62" y="83"/>
                      </a:lnTo>
                      <a:lnTo>
                        <a:pt x="59" y="83"/>
                      </a:lnTo>
                      <a:lnTo>
                        <a:pt x="55" y="85"/>
                      </a:lnTo>
                      <a:lnTo>
                        <a:pt x="53" y="85"/>
                      </a:lnTo>
                      <a:lnTo>
                        <a:pt x="51" y="81"/>
                      </a:lnTo>
                      <a:lnTo>
                        <a:pt x="46" y="75"/>
                      </a:lnTo>
                      <a:lnTo>
                        <a:pt x="44" y="73"/>
                      </a:lnTo>
                      <a:lnTo>
                        <a:pt x="40" y="72"/>
                      </a:lnTo>
                      <a:lnTo>
                        <a:pt x="38" y="70"/>
                      </a:lnTo>
                      <a:lnTo>
                        <a:pt x="30" y="72"/>
                      </a:lnTo>
                      <a:lnTo>
                        <a:pt x="23" y="72"/>
                      </a:lnTo>
                      <a:lnTo>
                        <a:pt x="21" y="72"/>
                      </a:lnTo>
                      <a:lnTo>
                        <a:pt x="17" y="70"/>
                      </a:lnTo>
                      <a:lnTo>
                        <a:pt x="15" y="66"/>
                      </a:lnTo>
                      <a:lnTo>
                        <a:pt x="14" y="64"/>
                      </a:lnTo>
                      <a:lnTo>
                        <a:pt x="12" y="62"/>
                      </a:lnTo>
                      <a:lnTo>
                        <a:pt x="14" y="57"/>
                      </a:lnTo>
                      <a:lnTo>
                        <a:pt x="14" y="53"/>
                      </a:lnTo>
                      <a:lnTo>
                        <a:pt x="8" y="45"/>
                      </a:lnTo>
                      <a:lnTo>
                        <a:pt x="6" y="41"/>
                      </a:lnTo>
                      <a:lnTo>
                        <a:pt x="4" y="41"/>
                      </a:lnTo>
                      <a:lnTo>
                        <a:pt x="2" y="41"/>
                      </a:lnTo>
                      <a:lnTo>
                        <a:pt x="0" y="41"/>
                      </a:lnTo>
                      <a:lnTo>
                        <a:pt x="4" y="34"/>
                      </a:lnTo>
                      <a:lnTo>
                        <a:pt x="6" y="30"/>
                      </a:lnTo>
                      <a:lnTo>
                        <a:pt x="6" y="26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9" y="6"/>
                      </a:lnTo>
                      <a:lnTo>
                        <a:pt x="23" y="6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23" y="6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9" y="13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1" y="17"/>
                      </a:lnTo>
                      <a:lnTo>
                        <a:pt x="23" y="21"/>
                      </a:lnTo>
                      <a:lnTo>
                        <a:pt x="21" y="23"/>
                      </a:lnTo>
                      <a:lnTo>
                        <a:pt x="19" y="25"/>
                      </a:lnTo>
                      <a:lnTo>
                        <a:pt x="17" y="30"/>
                      </a:lnTo>
                      <a:lnTo>
                        <a:pt x="17" y="32"/>
                      </a:lnTo>
                      <a:lnTo>
                        <a:pt x="17" y="36"/>
                      </a:lnTo>
                      <a:lnTo>
                        <a:pt x="19" y="36"/>
                      </a:lnTo>
                      <a:lnTo>
                        <a:pt x="21" y="41"/>
                      </a:lnTo>
                      <a:lnTo>
                        <a:pt x="23" y="43"/>
                      </a:lnTo>
                      <a:lnTo>
                        <a:pt x="27" y="41"/>
                      </a:lnTo>
                      <a:lnTo>
                        <a:pt x="30" y="40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29" y="30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30" y="15"/>
                      </a:lnTo>
                      <a:lnTo>
                        <a:pt x="36" y="13"/>
                      </a:lnTo>
                      <a:lnTo>
                        <a:pt x="42" y="11"/>
                      </a:lnTo>
                      <a:lnTo>
                        <a:pt x="44" y="11"/>
                      </a:lnTo>
                      <a:lnTo>
                        <a:pt x="47" y="10"/>
                      </a:lnTo>
                      <a:lnTo>
                        <a:pt x="47" y="8"/>
                      </a:lnTo>
                      <a:lnTo>
                        <a:pt x="46" y="8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2" y="8"/>
                      </a:lnTo>
                      <a:lnTo>
                        <a:pt x="40" y="4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7" y="6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59" y="11"/>
                      </a:lnTo>
                      <a:lnTo>
                        <a:pt x="62" y="11"/>
                      </a:lnTo>
                      <a:lnTo>
                        <a:pt x="64" y="13"/>
                      </a:lnTo>
                      <a:lnTo>
                        <a:pt x="66" y="17"/>
                      </a:lnTo>
                      <a:lnTo>
                        <a:pt x="68" y="21"/>
                      </a:lnTo>
                      <a:lnTo>
                        <a:pt x="70" y="23"/>
                      </a:lnTo>
                      <a:lnTo>
                        <a:pt x="72" y="23"/>
                      </a:lnTo>
                      <a:lnTo>
                        <a:pt x="77" y="23"/>
                      </a:lnTo>
                      <a:lnTo>
                        <a:pt x="83" y="23"/>
                      </a:lnTo>
                      <a:lnTo>
                        <a:pt x="87" y="23"/>
                      </a:lnTo>
                      <a:lnTo>
                        <a:pt x="91" y="21"/>
                      </a:lnTo>
                      <a:lnTo>
                        <a:pt x="96" y="23"/>
                      </a:lnTo>
                      <a:lnTo>
                        <a:pt x="98" y="25"/>
                      </a:lnTo>
                      <a:lnTo>
                        <a:pt x="100" y="26"/>
                      </a:lnTo>
                      <a:lnTo>
                        <a:pt x="104" y="28"/>
                      </a:lnTo>
                      <a:lnTo>
                        <a:pt x="106" y="28"/>
                      </a:lnTo>
                      <a:lnTo>
                        <a:pt x="113" y="28"/>
                      </a:lnTo>
                      <a:lnTo>
                        <a:pt x="115" y="28"/>
                      </a:lnTo>
                      <a:lnTo>
                        <a:pt x="117" y="26"/>
                      </a:lnTo>
                      <a:lnTo>
                        <a:pt x="124" y="23"/>
                      </a:lnTo>
                      <a:lnTo>
                        <a:pt x="126" y="21"/>
                      </a:lnTo>
                      <a:lnTo>
                        <a:pt x="128" y="21"/>
                      </a:lnTo>
                      <a:lnTo>
                        <a:pt x="136" y="21"/>
                      </a:lnTo>
                      <a:lnTo>
                        <a:pt x="141" y="21"/>
                      </a:lnTo>
                      <a:lnTo>
                        <a:pt x="147" y="21"/>
                      </a:lnTo>
                      <a:lnTo>
                        <a:pt x="149" y="21"/>
                      </a:lnTo>
                      <a:lnTo>
                        <a:pt x="149" y="23"/>
                      </a:lnTo>
                      <a:lnTo>
                        <a:pt x="147" y="23"/>
                      </a:lnTo>
                      <a:lnTo>
                        <a:pt x="141" y="23"/>
                      </a:lnTo>
                      <a:lnTo>
                        <a:pt x="139" y="23"/>
                      </a:lnTo>
                      <a:lnTo>
                        <a:pt x="138" y="25"/>
                      </a:lnTo>
                      <a:lnTo>
                        <a:pt x="139" y="26"/>
                      </a:lnTo>
                      <a:lnTo>
                        <a:pt x="141" y="26"/>
                      </a:lnTo>
                      <a:lnTo>
                        <a:pt x="145" y="30"/>
                      </a:lnTo>
                      <a:lnTo>
                        <a:pt x="147" y="34"/>
                      </a:lnTo>
                      <a:lnTo>
                        <a:pt x="149" y="32"/>
                      </a:lnTo>
                      <a:lnTo>
                        <a:pt x="149" y="30"/>
                      </a:lnTo>
                      <a:lnTo>
                        <a:pt x="153" y="32"/>
                      </a:lnTo>
                      <a:lnTo>
                        <a:pt x="154" y="32"/>
                      </a:lnTo>
                      <a:lnTo>
                        <a:pt x="156" y="32"/>
                      </a:lnTo>
                      <a:lnTo>
                        <a:pt x="158" y="34"/>
                      </a:lnTo>
                      <a:lnTo>
                        <a:pt x="164" y="38"/>
                      </a:lnTo>
                      <a:lnTo>
                        <a:pt x="168" y="40"/>
                      </a:lnTo>
                      <a:lnTo>
                        <a:pt x="162" y="41"/>
                      </a:lnTo>
                      <a:lnTo>
                        <a:pt x="162" y="45"/>
                      </a:lnTo>
                      <a:lnTo>
                        <a:pt x="160" y="47"/>
                      </a:lnTo>
                      <a:lnTo>
                        <a:pt x="154" y="49"/>
                      </a:lnTo>
                      <a:lnTo>
                        <a:pt x="156" y="51"/>
                      </a:lnTo>
                      <a:lnTo>
                        <a:pt x="160" y="51"/>
                      </a:lnTo>
                      <a:lnTo>
                        <a:pt x="164" y="51"/>
                      </a:lnTo>
                      <a:lnTo>
                        <a:pt x="166" y="49"/>
                      </a:lnTo>
                      <a:lnTo>
                        <a:pt x="171" y="49"/>
                      </a:lnTo>
                      <a:lnTo>
                        <a:pt x="175" y="51"/>
                      </a:lnTo>
                      <a:lnTo>
                        <a:pt x="181" y="53"/>
                      </a:lnTo>
                      <a:lnTo>
                        <a:pt x="181" y="57"/>
                      </a:lnTo>
                      <a:lnTo>
                        <a:pt x="169" y="64"/>
                      </a:lnTo>
                      <a:lnTo>
                        <a:pt x="169" y="66"/>
                      </a:lnTo>
                      <a:lnTo>
                        <a:pt x="173" y="70"/>
                      </a:lnTo>
                      <a:lnTo>
                        <a:pt x="175" y="72"/>
                      </a:lnTo>
                      <a:lnTo>
                        <a:pt x="173" y="73"/>
                      </a:lnTo>
                      <a:lnTo>
                        <a:pt x="169" y="75"/>
                      </a:lnTo>
                      <a:lnTo>
                        <a:pt x="164" y="75"/>
                      </a:lnTo>
                      <a:lnTo>
                        <a:pt x="164" y="79"/>
                      </a:lnTo>
                      <a:lnTo>
                        <a:pt x="164" y="81"/>
                      </a:lnTo>
                      <a:lnTo>
                        <a:pt x="162" y="85"/>
                      </a:lnTo>
                      <a:lnTo>
                        <a:pt x="160" y="87"/>
                      </a:lnTo>
                      <a:lnTo>
                        <a:pt x="162" y="90"/>
                      </a:lnTo>
                      <a:lnTo>
                        <a:pt x="168" y="94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02" name="Freeform 73"/>
                <p:cNvSpPr>
                  <a:spLocks/>
                </p:cNvSpPr>
                <p:nvPr/>
              </p:nvSpPr>
              <p:spPr bwMode="auto">
                <a:xfrm>
                  <a:off x="1669" y="3175"/>
                  <a:ext cx="85" cy="100"/>
                </a:xfrm>
                <a:custGeom>
                  <a:avLst/>
                  <a:gdLst>
                    <a:gd name="T0" fmla="*/ 46 w 77"/>
                    <a:gd name="T1" fmla="*/ 865 h 84"/>
                    <a:gd name="T2" fmla="*/ 68 w 77"/>
                    <a:gd name="T3" fmla="*/ 727 h 84"/>
                    <a:gd name="T4" fmla="*/ 68 w 77"/>
                    <a:gd name="T5" fmla="*/ 663 h 84"/>
                    <a:gd name="T6" fmla="*/ 46 w 77"/>
                    <a:gd name="T7" fmla="*/ 683 h 84"/>
                    <a:gd name="T8" fmla="*/ 28 w 77"/>
                    <a:gd name="T9" fmla="*/ 727 h 84"/>
                    <a:gd name="T10" fmla="*/ 0 w 77"/>
                    <a:gd name="T11" fmla="*/ 663 h 84"/>
                    <a:gd name="T12" fmla="*/ 2 w 77"/>
                    <a:gd name="T13" fmla="*/ 654 h 84"/>
                    <a:gd name="T14" fmla="*/ 2 w 77"/>
                    <a:gd name="T15" fmla="*/ 529 h 84"/>
                    <a:gd name="T16" fmla="*/ 2 w 77"/>
                    <a:gd name="T17" fmla="*/ 482 h 84"/>
                    <a:gd name="T18" fmla="*/ 0 w 77"/>
                    <a:gd name="T19" fmla="*/ 423 h 84"/>
                    <a:gd name="T20" fmla="*/ 34 w 77"/>
                    <a:gd name="T21" fmla="*/ 356 h 84"/>
                    <a:gd name="T22" fmla="*/ 28 w 77"/>
                    <a:gd name="T23" fmla="*/ 299 h 84"/>
                    <a:gd name="T24" fmla="*/ 38 w 77"/>
                    <a:gd name="T25" fmla="*/ 250 h 84"/>
                    <a:gd name="T26" fmla="*/ 46 w 77"/>
                    <a:gd name="T27" fmla="*/ 148 h 84"/>
                    <a:gd name="T28" fmla="*/ 46 w 77"/>
                    <a:gd name="T29" fmla="*/ 101 h 84"/>
                    <a:gd name="T30" fmla="*/ 68 w 77"/>
                    <a:gd name="T31" fmla="*/ 71 h 84"/>
                    <a:gd name="T32" fmla="*/ 102 w 77"/>
                    <a:gd name="T33" fmla="*/ 50 h 84"/>
                    <a:gd name="T34" fmla="*/ 115 w 77"/>
                    <a:gd name="T35" fmla="*/ 0 h 84"/>
                    <a:gd name="T36" fmla="*/ 189 w 77"/>
                    <a:gd name="T37" fmla="*/ 101 h 84"/>
                    <a:gd name="T38" fmla="*/ 209 w 77"/>
                    <a:gd name="T39" fmla="*/ 176 h 84"/>
                    <a:gd name="T40" fmla="*/ 237 w 77"/>
                    <a:gd name="T41" fmla="*/ 240 h 84"/>
                    <a:gd name="T42" fmla="*/ 283 w 77"/>
                    <a:gd name="T43" fmla="*/ 176 h 84"/>
                    <a:gd name="T44" fmla="*/ 306 w 77"/>
                    <a:gd name="T45" fmla="*/ 240 h 84"/>
                    <a:gd name="T46" fmla="*/ 312 w 77"/>
                    <a:gd name="T47" fmla="*/ 250 h 84"/>
                    <a:gd name="T48" fmla="*/ 333 w 77"/>
                    <a:gd name="T49" fmla="*/ 340 h 84"/>
                    <a:gd name="T50" fmla="*/ 333 w 77"/>
                    <a:gd name="T51" fmla="*/ 423 h 84"/>
                    <a:gd name="T52" fmla="*/ 306 w 77"/>
                    <a:gd name="T53" fmla="*/ 529 h 84"/>
                    <a:gd name="T54" fmla="*/ 283 w 77"/>
                    <a:gd name="T55" fmla="*/ 663 h 84"/>
                    <a:gd name="T56" fmla="*/ 237 w 77"/>
                    <a:gd name="T57" fmla="*/ 727 h 84"/>
                    <a:gd name="T58" fmla="*/ 189 w 77"/>
                    <a:gd name="T59" fmla="*/ 789 h 84"/>
                    <a:gd name="T60" fmla="*/ 160 w 77"/>
                    <a:gd name="T61" fmla="*/ 865 h 84"/>
                    <a:gd name="T62" fmla="*/ 125 w 77"/>
                    <a:gd name="T63" fmla="*/ 1118 h 84"/>
                    <a:gd name="T64" fmla="*/ 104 w 77"/>
                    <a:gd name="T65" fmla="*/ 1151 h 84"/>
                    <a:gd name="T66" fmla="*/ 83 w 77"/>
                    <a:gd name="T67" fmla="*/ 1118 h 84"/>
                    <a:gd name="T68" fmla="*/ 75 w 77"/>
                    <a:gd name="T69" fmla="*/ 1063 h 84"/>
                    <a:gd name="T70" fmla="*/ 38 w 77"/>
                    <a:gd name="T71" fmla="*/ 1063 h 84"/>
                    <a:gd name="T72" fmla="*/ 34 w 77"/>
                    <a:gd name="T73" fmla="*/ 1012 h 84"/>
                    <a:gd name="T74" fmla="*/ 38 w 77"/>
                    <a:gd name="T75" fmla="*/ 927 h 8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77" h="84">
                      <a:moveTo>
                        <a:pt x="9" y="64"/>
                      </a:moveTo>
                      <a:lnTo>
                        <a:pt x="11" y="64"/>
                      </a:lnTo>
                      <a:lnTo>
                        <a:pt x="11" y="62"/>
                      </a:lnTo>
                      <a:lnTo>
                        <a:pt x="15" y="54"/>
                      </a:lnTo>
                      <a:lnTo>
                        <a:pt x="15" y="52"/>
                      </a:lnTo>
                      <a:lnTo>
                        <a:pt x="15" y="49"/>
                      </a:lnTo>
                      <a:lnTo>
                        <a:pt x="15" y="47"/>
                      </a:lnTo>
                      <a:lnTo>
                        <a:pt x="11" y="50"/>
                      </a:lnTo>
                      <a:lnTo>
                        <a:pt x="8" y="54"/>
                      </a:lnTo>
                      <a:lnTo>
                        <a:pt x="6" y="54"/>
                      </a:lnTo>
                      <a:lnTo>
                        <a:pt x="2" y="52"/>
                      </a:lnTo>
                      <a:lnTo>
                        <a:pt x="0" y="49"/>
                      </a:lnTo>
                      <a:lnTo>
                        <a:pt x="2" y="47"/>
                      </a:lnTo>
                      <a:lnTo>
                        <a:pt x="2" y="43"/>
                      </a:lnTo>
                      <a:lnTo>
                        <a:pt x="2" y="39"/>
                      </a:lnTo>
                      <a:lnTo>
                        <a:pt x="2" y="37"/>
                      </a:lnTo>
                      <a:lnTo>
                        <a:pt x="2" y="35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4" y="30"/>
                      </a:lnTo>
                      <a:lnTo>
                        <a:pt x="8" y="26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8" y="20"/>
                      </a:lnTo>
                      <a:lnTo>
                        <a:pt x="9" y="18"/>
                      </a:lnTo>
                      <a:lnTo>
                        <a:pt x="11" y="17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5" y="5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6" y="0"/>
                      </a:lnTo>
                      <a:lnTo>
                        <a:pt x="36" y="3"/>
                      </a:lnTo>
                      <a:lnTo>
                        <a:pt x="43" y="7"/>
                      </a:lnTo>
                      <a:lnTo>
                        <a:pt x="45" y="9"/>
                      </a:lnTo>
                      <a:lnTo>
                        <a:pt x="47" y="13"/>
                      </a:lnTo>
                      <a:lnTo>
                        <a:pt x="49" y="15"/>
                      </a:lnTo>
                      <a:lnTo>
                        <a:pt x="54" y="17"/>
                      </a:lnTo>
                      <a:lnTo>
                        <a:pt x="58" y="15"/>
                      </a:lnTo>
                      <a:lnTo>
                        <a:pt x="64" y="13"/>
                      </a:lnTo>
                      <a:lnTo>
                        <a:pt x="69" y="17"/>
                      </a:lnTo>
                      <a:lnTo>
                        <a:pt x="69" y="18"/>
                      </a:lnTo>
                      <a:lnTo>
                        <a:pt x="71" y="18"/>
                      </a:lnTo>
                      <a:lnTo>
                        <a:pt x="71" y="20"/>
                      </a:lnTo>
                      <a:lnTo>
                        <a:pt x="75" y="24"/>
                      </a:lnTo>
                      <a:lnTo>
                        <a:pt x="77" y="28"/>
                      </a:lnTo>
                      <a:lnTo>
                        <a:pt x="75" y="30"/>
                      </a:lnTo>
                      <a:lnTo>
                        <a:pt x="73" y="32"/>
                      </a:lnTo>
                      <a:lnTo>
                        <a:pt x="69" y="39"/>
                      </a:lnTo>
                      <a:lnTo>
                        <a:pt x="68" y="45"/>
                      </a:lnTo>
                      <a:lnTo>
                        <a:pt x="64" y="49"/>
                      </a:lnTo>
                      <a:lnTo>
                        <a:pt x="56" y="52"/>
                      </a:lnTo>
                      <a:lnTo>
                        <a:pt x="54" y="54"/>
                      </a:lnTo>
                      <a:lnTo>
                        <a:pt x="49" y="56"/>
                      </a:lnTo>
                      <a:lnTo>
                        <a:pt x="43" y="58"/>
                      </a:lnTo>
                      <a:lnTo>
                        <a:pt x="39" y="60"/>
                      </a:lnTo>
                      <a:lnTo>
                        <a:pt x="36" y="64"/>
                      </a:lnTo>
                      <a:lnTo>
                        <a:pt x="34" y="67"/>
                      </a:lnTo>
                      <a:lnTo>
                        <a:pt x="28" y="82"/>
                      </a:lnTo>
                      <a:lnTo>
                        <a:pt x="26" y="84"/>
                      </a:lnTo>
                      <a:lnTo>
                        <a:pt x="24" y="84"/>
                      </a:lnTo>
                      <a:lnTo>
                        <a:pt x="23" y="84"/>
                      </a:lnTo>
                      <a:lnTo>
                        <a:pt x="19" y="82"/>
                      </a:lnTo>
                      <a:lnTo>
                        <a:pt x="19" y="79"/>
                      </a:lnTo>
                      <a:lnTo>
                        <a:pt x="17" y="77"/>
                      </a:lnTo>
                      <a:lnTo>
                        <a:pt x="11" y="77"/>
                      </a:lnTo>
                      <a:lnTo>
                        <a:pt x="9" y="77"/>
                      </a:lnTo>
                      <a:lnTo>
                        <a:pt x="8" y="75"/>
                      </a:lnTo>
                      <a:lnTo>
                        <a:pt x="8" y="73"/>
                      </a:lnTo>
                      <a:lnTo>
                        <a:pt x="9" y="71"/>
                      </a:lnTo>
                      <a:lnTo>
                        <a:pt x="9" y="67"/>
                      </a:lnTo>
                      <a:lnTo>
                        <a:pt x="9" y="6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4D4D4D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303" name="Freeform 74"/>
                <p:cNvSpPr>
                  <a:spLocks/>
                </p:cNvSpPr>
                <p:nvPr/>
              </p:nvSpPr>
              <p:spPr bwMode="auto">
                <a:xfrm>
                  <a:off x="1695" y="2998"/>
                  <a:ext cx="176" cy="262"/>
                </a:xfrm>
                <a:custGeom>
                  <a:avLst/>
                  <a:gdLst>
                    <a:gd name="T0" fmla="*/ 8949 w 158"/>
                    <a:gd name="T1" fmla="*/ 8234 h 222"/>
                    <a:gd name="T2" fmla="*/ 8777 w 158"/>
                    <a:gd name="T3" fmla="*/ 18103 h 222"/>
                    <a:gd name="T4" fmla="*/ 7645 w 158"/>
                    <a:gd name="T5" fmla="*/ 34130 h 222"/>
                    <a:gd name="T6" fmla="*/ 7515 w 158"/>
                    <a:gd name="T7" fmla="*/ 45469 h 222"/>
                    <a:gd name="T8" fmla="*/ 8458 w 158"/>
                    <a:gd name="T9" fmla="*/ 63101 h 222"/>
                    <a:gd name="T10" fmla="*/ 8777 w 158"/>
                    <a:gd name="T11" fmla="*/ 75366 h 222"/>
                    <a:gd name="T12" fmla="*/ 10681 w 158"/>
                    <a:gd name="T13" fmla="*/ 75366 h 222"/>
                    <a:gd name="T14" fmla="*/ 11898 w 158"/>
                    <a:gd name="T15" fmla="*/ 87889 h 222"/>
                    <a:gd name="T16" fmla="*/ 12933 w 158"/>
                    <a:gd name="T17" fmla="*/ 88945 h 222"/>
                    <a:gd name="T18" fmla="*/ 14182 w 158"/>
                    <a:gd name="T19" fmla="*/ 96999 h 222"/>
                    <a:gd name="T20" fmla="*/ 13787 w 158"/>
                    <a:gd name="T21" fmla="*/ 107628 h 222"/>
                    <a:gd name="T22" fmla="*/ 14356 w 158"/>
                    <a:gd name="T23" fmla="*/ 122860 h 222"/>
                    <a:gd name="T24" fmla="*/ 13921 w 158"/>
                    <a:gd name="T25" fmla="*/ 137641 h 222"/>
                    <a:gd name="T26" fmla="*/ 13921 w 158"/>
                    <a:gd name="T27" fmla="*/ 152598 h 222"/>
                    <a:gd name="T28" fmla="*/ 11570 w 158"/>
                    <a:gd name="T29" fmla="*/ 152598 h 222"/>
                    <a:gd name="T30" fmla="*/ 12281 w 158"/>
                    <a:gd name="T31" fmla="*/ 162457 h 222"/>
                    <a:gd name="T32" fmla="*/ 12281 w 158"/>
                    <a:gd name="T33" fmla="*/ 168062 h 222"/>
                    <a:gd name="T34" fmla="*/ 11430 w 158"/>
                    <a:gd name="T35" fmla="*/ 168062 h 222"/>
                    <a:gd name="T36" fmla="*/ 11691 w 158"/>
                    <a:gd name="T37" fmla="*/ 181337 h 222"/>
                    <a:gd name="T38" fmla="*/ 12132 w 158"/>
                    <a:gd name="T39" fmla="*/ 192771 h 222"/>
                    <a:gd name="T40" fmla="*/ 11430 w 158"/>
                    <a:gd name="T41" fmla="*/ 233938 h 222"/>
                    <a:gd name="T42" fmla="*/ 10891 w 158"/>
                    <a:gd name="T43" fmla="*/ 226925 h 222"/>
                    <a:gd name="T44" fmla="*/ 11198 w 158"/>
                    <a:gd name="T45" fmla="*/ 213954 h 222"/>
                    <a:gd name="T46" fmla="*/ 9486 w 158"/>
                    <a:gd name="T47" fmla="*/ 209231 h 222"/>
                    <a:gd name="T48" fmla="*/ 8516 w 158"/>
                    <a:gd name="T49" fmla="*/ 209231 h 222"/>
                    <a:gd name="T50" fmla="*/ 7515 w 158"/>
                    <a:gd name="T51" fmla="*/ 205734 h 222"/>
                    <a:gd name="T52" fmla="*/ 7157 w 158"/>
                    <a:gd name="T53" fmla="*/ 199109 h 222"/>
                    <a:gd name="T54" fmla="*/ 5812 w 158"/>
                    <a:gd name="T55" fmla="*/ 186686 h 222"/>
                    <a:gd name="T56" fmla="*/ 4329 w 158"/>
                    <a:gd name="T57" fmla="*/ 177287 h 222"/>
                    <a:gd name="T58" fmla="*/ 3775 w 158"/>
                    <a:gd name="T59" fmla="*/ 170502 h 222"/>
                    <a:gd name="T60" fmla="*/ 2317 w 158"/>
                    <a:gd name="T61" fmla="*/ 172551 h 222"/>
                    <a:gd name="T62" fmla="*/ 1089 w 158"/>
                    <a:gd name="T63" fmla="*/ 159445 h 222"/>
                    <a:gd name="T64" fmla="*/ 0 w 158"/>
                    <a:gd name="T65" fmla="*/ 152598 h 222"/>
                    <a:gd name="T66" fmla="*/ 707 w 158"/>
                    <a:gd name="T67" fmla="*/ 147710 h 222"/>
                    <a:gd name="T68" fmla="*/ 1351 w 158"/>
                    <a:gd name="T69" fmla="*/ 140626 h 222"/>
                    <a:gd name="T70" fmla="*/ 2201 w 158"/>
                    <a:gd name="T71" fmla="*/ 128450 h 222"/>
                    <a:gd name="T72" fmla="*/ 2201 w 158"/>
                    <a:gd name="T73" fmla="*/ 116974 h 222"/>
                    <a:gd name="T74" fmla="*/ 1976 w 158"/>
                    <a:gd name="T75" fmla="*/ 96999 h 222"/>
                    <a:gd name="T76" fmla="*/ 2317 w 158"/>
                    <a:gd name="T77" fmla="*/ 93449 h 222"/>
                    <a:gd name="T78" fmla="*/ 2201 w 158"/>
                    <a:gd name="T79" fmla="*/ 84778 h 222"/>
                    <a:gd name="T80" fmla="*/ 1593 w 158"/>
                    <a:gd name="T81" fmla="*/ 75366 h 222"/>
                    <a:gd name="T82" fmla="*/ 1976 w 158"/>
                    <a:gd name="T83" fmla="*/ 68132 h 222"/>
                    <a:gd name="T84" fmla="*/ 2454 w 158"/>
                    <a:gd name="T85" fmla="*/ 63331 h 222"/>
                    <a:gd name="T86" fmla="*/ 2201 w 158"/>
                    <a:gd name="T87" fmla="*/ 53662 h 222"/>
                    <a:gd name="T88" fmla="*/ 2734 w 158"/>
                    <a:gd name="T89" fmla="*/ 63331 h 222"/>
                    <a:gd name="T90" fmla="*/ 2734 w 158"/>
                    <a:gd name="T91" fmla="*/ 56103 h 222"/>
                    <a:gd name="T92" fmla="*/ 3775 w 158"/>
                    <a:gd name="T93" fmla="*/ 45304 h 222"/>
                    <a:gd name="T94" fmla="*/ 4205 w 158"/>
                    <a:gd name="T95" fmla="*/ 38387 h 222"/>
                    <a:gd name="T96" fmla="*/ 4687 w 158"/>
                    <a:gd name="T97" fmla="*/ 22249 h 222"/>
                    <a:gd name="T98" fmla="*/ 5768 w 158"/>
                    <a:gd name="T99" fmla="*/ 20026 h 222"/>
                    <a:gd name="T100" fmla="*/ 6119 w 158"/>
                    <a:gd name="T101" fmla="*/ 13535 h 222"/>
                    <a:gd name="T102" fmla="*/ 7212 w 158"/>
                    <a:gd name="T103" fmla="*/ 15974 h 222"/>
                    <a:gd name="T104" fmla="*/ 8458 w 158"/>
                    <a:gd name="T105" fmla="*/ 8234 h 222"/>
                    <a:gd name="T106" fmla="*/ 9025 w 158"/>
                    <a:gd name="T107" fmla="*/ 0 h 222"/>
                    <a:gd name="T108" fmla="*/ 9969 w 158"/>
                    <a:gd name="T109" fmla="*/ 4244 h 2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58"/>
                    <a:gd name="T166" fmla="*/ 0 h 222"/>
                    <a:gd name="T167" fmla="*/ 158 w 158"/>
                    <a:gd name="T168" fmla="*/ 222 h 22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58" h="222">
                      <a:moveTo>
                        <a:pt x="106" y="8"/>
                      </a:moveTo>
                      <a:lnTo>
                        <a:pt x="106" y="6"/>
                      </a:lnTo>
                      <a:lnTo>
                        <a:pt x="100" y="8"/>
                      </a:lnTo>
                      <a:lnTo>
                        <a:pt x="96" y="8"/>
                      </a:lnTo>
                      <a:lnTo>
                        <a:pt x="94" y="10"/>
                      </a:lnTo>
                      <a:lnTo>
                        <a:pt x="94" y="12"/>
                      </a:lnTo>
                      <a:lnTo>
                        <a:pt x="94" y="13"/>
                      </a:lnTo>
                      <a:lnTo>
                        <a:pt x="94" y="17"/>
                      </a:lnTo>
                      <a:lnTo>
                        <a:pt x="92" y="17"/>
                      </a:lnTo>
                      <a:lnTo>
                        <a:pt x="91" y="17"/>
                      </a:lnTo>
                      <a:lnTo>
                        <a:pt x="83" y="28"/>
                      </a:lnTo>
                      <a:lnTo>
                        <a:pt x="83" y="32"/>
                      </a:lnTo>
                      <a:lnTo>
                        <a:pt x="81" y="36"/>
                      </a:lnTo>
                      <a:lnTo>
                        <a:pt x="77" y="43"/>
                      </a:lnTo>
                      <a:lnTo>
                        <a:pt x="79" y="43"/>
                      </a:lnTo>
                      <a:lnTo>
                        <a:pt x="81" y="43"/>
                      </a:lnTo>
                      <a:lnTo>
                        <a:pt x="83" y="43"/>
                      </a:lnTo>
                      <a:lnTo>
                        <a:pt x="85" y="47"/>
                      </a:lnTo>
                      <a:lnTo>
                        <a:pt x="91" y="55"/>
                      </a:lnTo>
                      <a:lnTo>
                        <a:pt x="91" y="59"/>
                      </a:lnTo>
                      <a:lnTo>
                        <a:pt x="89" y="64"/>
                      </a:lnTo>
                      <a:lnTo>
                        <a:pt x="91" y="66"/>
                      </a:lnTo>
                      <a:lnTo>
                        <a:pt x="92" y="68"/>
                      </a:lnTo>
                      <a:lnTo>
                        <a:pt x="94" y="72"/>
                      </a:lnTo>
                      <a:lnTo>
                        <a:pt x="98" y="74"/>
                      </a:lnTo>
                      <a:lnTo>
                        <a:pt x="100" y="74"/>
                      </a:lnTo>
                      <a:lnTo>
                        <a:pt x="107" y="74"/>
                      </a:lnTo>
                      <a:lnTo>
                        <a:pt x="115" y="72"/>
                      </a:lnTo>
                      <a:lnTo>
                        <a:pt x="117" y="74"/>
                      </a:lnTo>
                      <a:lnTo>
                        <a:pt x="121" y="75"/>
                      </a:lnTo>
                      <a:lnTo>
                        <a:pt x="123" y="77"/>
                      </a:lnTo>
                      <a:lnTo>
                        <a:pt x="128" y="83"/>
                      </a:lnTo>
                      <a:lnTo>
                        <a:pt x="130" y="87"/>
                      </a:lnTo>
                      <a:lnTo>
                        <a:pt x="132" y="87"/>
                      </a:lnTo>
                      <a:lnTo>
                        <a:pt x="136" y="85"/>
                      </a:lnTo>
                      <a:lnTo>
                        <a:pt x="139" y="85"/>
                      </a:lnTo>
                      <a:lnTo>
                        <a:pt x="151" y="83"/>
                      </a:lnTo>
                      <a:lnTo>
                        <a:pt x="154" y="83"/>
                      </a:lnTo>
                      <a:lnTo>
                        <a:pt x="153" y="87"/>
                      </a:lnTo>
                      <a:lnTo>
                        <a:pt x="153" y="92"/>
                      </a:lnTo>
                      <a:lnTo>
                        <a:pt x="151" y="96"/>
                      </a:lnTo>
                      <a:lnTo>
                        <a:pt x="149" y="98"/>
                      </a:lnTo>
                      <a:lnTo>
                        <a:pt x="149" y="100"/>
                      </a:lnTo>
                      <a:lnTo>
                        <a:pt x="149" y="102"/>
                      </a:lnTo>
                      <a:lnTo>
                        <a:pt x="149" y="104"/>
                      </a:lnTo>
                      <a:lnTo>
                        <a:pt x="151" y="109"/>
                      </a:lnTo>
                      <a:lnTo>
                        <a:pt x="153" y="115"/>
                      </a:lnTo>
                      <a:lnTo>
                        <a:pt x="154" y="117"/>
                      </a:lnTo>
                      <a:lnTo>
                        <a:pt x="158" y="121"/>
                      </a:lnTo>
                      <a:lnTo>
                        <a:pt x="158" y="122"/>
                      </a:lnTo>
                      <a:lnTo>
                        <a:pt x="154" y="126"/>
                      </a:lnTo>
                      <a:lnTo>
                        <a:pt x="151" y="130"/>
                      </a:lnTo>
                      <a:lnTo>
                        <a:pt x="154" y="132"/>
                      </a:lnTo>
                      <a:lnTo>
                        <a:pt x="158" y="139"/>
                      </a:lnTo>
                      <a:lnTo>
                        <a:pt x="156" y="141"/>
                      </a:lnTo>
                      <a:lnTo>
                        <a:pt x="151" y="145"/>
                      </a:lnTo>
                      <a:lnTo>
                        <a:pt x="149" y="145"/>
                      </a:lnTo>
                      <a:lnTo>
                        <a:pt x="145" y="145"/>
                      </a:lnTo>
                      <a:lnTo>
                        <a:pt x="128" y="145"/>
                      </a:lnTo>
                      <a:lnTo>
                        <a:pt x="124" y="145"/>
                      </a:lnTo>
                      <a:lnTo>
                        <a:pt x="124" y="147"/>
                      </a:lnTo>
                      <a:lnTo>
                        <a:pt x="124" y="152"/>
                      </a:lnTo>
                      <a:lnTo>
                        <a:pt x="126" y="154"/>
                      </a:lnTo>
                      <a:lnTo>
                        <a:pt x="132" y="154"/>
                      </a:lnTo>
                      <a:lnTo>
                        <a:pt x="134" y="158"/>
                      </a:lnTo>
                      <a:lnTo>
                        <a:pt x="134" y="160"/>
                      </a:lnTo>
                      <a:lnTo>
                        <a:pt x="132" y="160"/>
                      </a:lnTo>
                      <a:lnTo>
                        <a:pt x="130" y="158"/>
                      </a:lnTo>
                      <a:lnTo>
                        <a:pt x="126" y="158"/>
                      </a:lnTo>
                      <a:lnTo>
                        <a:pt x="123" y="160"/>
                      </a:lnTo>
                      <a:lnTo>
                        <a:pt x="123" y="167"/>
                      </a:lnTo>
                      <a:lnTo>
                        <a:pt x="123" y="169"/>
                      </a:lnTo>
                      <a:lnTo>
                        <a:pt x="123" y="171"/>
                      </a:lnTo>
                      <a:lnTo>
                        <a:pt x="126" y="173"/>
                      </a:lnTo>
                      <a:lnTo>
                        <a:pt x="128" y="175"/>
                      </a:lnTo>
                      <a:lnTo>
                        <a:pt x="128" y="179"/>
                      </a:lnTo>
                      <a:lnTo>
                        <a:pt x="130" y="183"/>
                      </a:lnTo>
                      <a:lnTo>
                        <a:pt x="130" y="184"/>
                      </a:lnTo>
                      <a:lnTo>
                        <a:pt x="128" y="192"/>
                      </a:lnTo>
                      <a:lnTo>
                        <a:pt x="124" y="218"/>
                      </a:lnTo>
                      <a:lnTo>
                        <a:pt x="124" y="222"/>
                      </a:lnTo>
                      <a:lnTo>
                        <a:pt x="123" y="222"/>
                      </a:lnTo>
                      <a:lnTo>
                        <a:pt x="119" y="218"/>
                      </a:lnTo>
                      <a:lnTo>
                        <a:pt x="117" y="216"/>
                      </a:lnTo>
                      <a:lnTo>
                        <a:pt x="113" y="216"/>
                      </a:lnTo>
                      <a:lnTo>
                        <a:pt x="121" y="205"/>
                      </a:lnTo>
                      <a:lnTo>
                        <a:pt x="121" y="203"/>
                      </a:lnTo>
                      <a:lnTo>
                        <a:pt x="113" y="199"/>
                      </a:lnTo>
                      <a:lnTo>
                        <a:pt x="109" y="198"/>
                      </a:lnTo>
                      <a:lnTo>
                        <a:pt x="106" y="199"/>
                      </a:lnTo>
                      <a:lnTo>
                        <a:pt x="102" y="199"/>
                      </a:lnTo>
                      <a:lnTo>
                        <a:pt x="100" y="196"/>
                      </a:lnTo>
                      <a:lnTo>
                        <a:pt x="96" y="199"/>
                      </a:lnTo>
                      <a:lnTo>
                        <a:pt x="94" y="199"/>
                      </a:lnTo>
                      <a:lnTo>
                        <a:pt x="92" y="199"/>
                      </a:lnTo>
                      <a:lnTo>
                        <a:pt x="85" y="199"/>
                      </a:lnTo>
                      <a:lnTo>
                        <a:pt x="83" y="199"/>
                      </a:lnTo>
                      <a:lnTo>
                        <a:pt x="81" y="198"/>
                      </a:lnTo>
                      <a:lnTo>
                        <a:pt x="81" y="196"/>
                      </a:lnTo>
                      <a:lnTo>
                        <a:pt x="81" y="194"/>
                      </a:lnTo>
                      <a:lnTo>
                        <a:pt x="77" y="194"/>
                      </a:lnTo>
                      <a:lnTo>
                        <a:pt x="76" y="192"/>
                      </a:lnTo>
                      <a:lnTo>
                        <a:pt x="76" y="190"/>
                      </a:lnTo>
                      <a:lnTo>
                        <a:pt x="74" y="186"/>
                      </a:lnTo>
                      <a:lnTo>
                        <a:pt x="68" y="183"/>
                      </a:lnTo>
                      <a:lnTo>
                        <a:pt x="64" y="181"/>
                      </a:lnTo>
                      <a:lnTo>
                        <a:pt x="62" y="177"/>
                      </a:lnTo>
                      <a:lnTo>
                        <a:pt x="62" y="175"/>
                      </a:lnTo>
                      <a:lnTo>
                        <a:pt x="59" y="171"/>
                      </a:lnTo>
                      <a:lnTo>
                        <a:pt x="53" y="169"/>
                      </a:lnTo>
                      <a:lnTo>
                        <a:pt x="47" y="169"/>
                      </a:lnTo>
                      <a:lnTo>
                        <a:pt x="47" y="167"/>
                      </a:lnTo>
                      <a:lnTo>
                        <a:pt x="45" y="167"/>
                      </a:lnTo>
                      <a:lnTo>
                        <a:pt x="45" y="166"/>
                      </a:lnTo>
                      <a:lnTo>
                        <a:pt x="40" y="162"/>
                      </a:lnTo>
                      <a:lnTo>
                        <a:pt x="34" y="164"/>
                      </a:lnTo>
                      <a:lnTo>
                        <a:pt x="30" y="166"/>
                      </a:lnTo>
                      <a:lnTo>
                        <a:pt x="25" y="164"/>
                      </a:lnTo>
                      <a:lnTo>
                        <a:pt x="23" y="162"/>
                      </a:lnTo>
                      <a:lnTo>
                        <a:pt x="21" y="158"/>
                      </a:lnTo>
                      <a:lnTo>
                        <a:pt x="19" y="156"/>
                      </a:lnTo>
                      <a:lnTo>
                        <a:pt x="12" y="152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0" y="145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8" y="143"/>
                      </a:lnTo>
                      <a:lnTo>
                        <a:pt x="8" y="141"/>
                      </a:lnTo>
                      <a:lnTo>
                        <a:pt x="6" y="137"/>
                      </a:lnTo>
                      <a:lnTo>
                        <a:pt x="6" y="136"/>
                      </a:lnTo>
                      <a:lnTo>
                        <a:pt x="8" y="134"/>
                      </a:lnTo>
                      <a:lnTo>
                        <a:pt x="14" y="134"/>
                      </a:lnTo>
                      <a:lnTo>
                        <a:pt x="15" y="134"/>
                      </a:lnTo>
                      <a:lnTo>
                        <a:pt x="17" y="132"/>
                      </a:lnTo>
                      <a:lnTo>
                        <a:pt x="21" y="128"/>
                      </a:lnTo>
                      <a:lnTo>
                        <a:pt x="23" y="122"/>
                      </a:lnTo>
                      <a:lnTo>
                        <a:pt x="27" y="117"/>
                      </a:lnTo>
                      <a:lnTo>
                        <a:pt x="27" y="115"/>
                      </a:lnTo>
                      <a:lnTo>
                        <a:pt x="23" y="111"/>
                      </a:lnTo>
                      <a:lnTo>
                        <a:pt x="25" y="107"/>
                      </a:lnTo>
                      <a:lnTo>
                        <a:pt x="25" y="104"/>
                      </a:lnTo>
                      <a:lnTo>
                        <a:pt x="25" y="98"/>
                      </a:lnTo>
                      <a:lnTo>
                        <a:pt x="21" y="92"/>
                      </a:lnTo>
                      <a:lnTo>
                        <a:pt x="23" y="92"/>
                      </a:lnTo>
                      <a:lnTo>
                        <a:pt x="25" y="90"/>
                      </a:lnTo>
                      <a:lnTo>
                        <a:pt x="27" y="89"/>
                      </a:lnTo>
                      <a:lnTo>
                        <a:pt x="25" y="89"/>
                      </a:lnTo>
                      <a:lnTo>
                        <a:pt x="23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1"/>
                      </a:lnTo>
                      <a:lnTo>
                        <a:pt x="25" y="79"/>
                      </a:lnTo>
                      <a:lnTo>
                        <a:pt x="23" y="77"/>
                      </a:lnTo>
                      <a:lnTo>
                        <a:pt x="19" y="74"/>
                      </a:lnTo>
                      <a:lnTo>
                        <a:pt x="17" y="72"/>
                      </a:lnTo>
                      <a:lnTo>
                        <a:pt x="17" y="66"/>
                      </a:lnTo>
                      <a:lnTo>
                        <a:pt x="19" y="66"/>
                      </a:lnTo>
                      <a:lnTo>
                        <a:pt x="19" y="62"/>
                      </a:lnTo>
                      <a:lnTo>
                        <a:pt x="21" y="64"/>
                      </a:lnTo>
                      <a:lnTo>
                        <a:pt x="21" y="66"/>
                      </a:lnTo>
                      <a:lnTo>
                        <a:pt x="25" y="62"/>
                      </a:lnTo>
                      <a:lnTo>
                        <a:pt x="25" y="60"/>
                      </a:lnTo>
                      <a:lnTo>
                        <a:pt x="27" y="60"/>
                      </a:lnTo>
                      <a:lnTo>
                        <a:pt x="23" y="53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5" y="53"/>
                      </a:lnTo>
                      <a:lnTo>
                        <a:pt x="27" y="57"/>
                      </a:lnTo>
                      <a:lnTo>
                        <a:pt x="29" y="60"/>
                      </a:lnTo>
                      <a:lnTo>
                        <a:pt x="30" y="60"/>
                      </a:lnTo>
                      <a:lnTo>
                        <a:pt x="32" y="60"/>
                      </a:lnTo>
                      <a:lnTo>
                        <a:pt x="32" y="59"/>
                      </a:lnTo>
                      <a:lnTo>
                        <a:pt x="30" y="53"/>
                      </a:lnTo>
                      <a:lnTo>
                        <a:pt x="32" y="51"/>
                      </a:lnTo>
                      <a:lnTo>
                        <a:pt x="34" y="49"/>
                      </a:lnTo>
                      <a:lnTo>
                        <a:pt x="36" y="47"/>
                      </a:lnTo>
                      <a:lnTo>
                        <a:pt x="40" y="42"/>
                      </a:lnTo>
                      <a:lnTo>
                        <a:pt x="42" y="42"/>
                      </a:lnTo>
                      <a:lnTo>
                        <a:pt x="45" y="40"/>
                      </a:lnTo>
                      <a:lnTo>
                        <a:pt x="47" y="38"/>
                      </a:lnTo>
                      <a:lnTo>
                        <a:pt x="45" y="36"/>
                      </a:lnTo>
                      <a:lnTo>
                        <a:pt x="47" y="30"/>
                      </a:lnTo>
                      <a:lnTo>
                        <a:pt x="47" y="27"/>
                      </a:lnTo>
                      <a:lnTo>
                        <a:pt x="49" y="25"/>
                      </a:lnTo>
                      <a:lnTo>
                        <a:pt x="51" y="21"/>
                      </a:lnTo>
                      <a:lnTo>
                        <a:pt x="55" y="19"/>
                      </a:lnTo>
                      <a:lnTo>
                        <a:pt x="59" y="19"/>
                      </a:lnTo>
                      <a:lnTo>
                        <a:pt x="61" y="19"/>
                      </a:lnTo>
                      <a:lnTo>
                        <a:pt x="62" y="23"/>
                      </a:lnTo>
                      <a:lnTo>
                        <a:pt x="64" y="21"/>
                      </a:lnTo>
                      <a:lnTo>
                        <a:pt x="64" y="17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4" y="15"/>
                      </a:lnTo>
                      <a:lnTo>
                        <a:pt x="77" y="15"/>
                      </a:lnTo>
                      <a:lnTo>
                        <a:pt x="81" y="13"/>
                      </a:lnTo>
                      <a:lnTo>
                        <a:pt x="81" y="12"/>
                      </a:lnTo>
                      <a:lnTo>
                        <a:pt x="85" y="10"/>
                      </a:lnTo>
                      <a:lnTo>
                        <a:pt x="91" y="8"/>
                      </a:lnTo>
                      <a:lnTo>
                        <a:pt x="92" y="6"/>
                      </a:lnTo>
                      <a:lnTo>
                        <a:pt x="94" y="2"/>
                      </a:lnTo>
                      <a:lnTo>
                        <a:pt x="96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6" y="2"/>
                      </a:lnTo>
                      <a:lnTo>
                        <a:pt x="107" y="4"/>
                      </a:lnTo>
                      <a:lnTo>
                        <a:pt x="106" y="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04" name="Freeform 75"/>
                <p:cNvSpPr>
                  <a:spLocks/>
                </p:cNvSpPr>
                <p:nvPr/>
              </p:nvSpPr>
              <p:spPr bwMode="auto">
                <a:xfrm>
                  <a:off x="2710" y="2147"/>
                  <a:ext cx="67" cy="99"/>
                </a:xfrm>
                <a:custGeom>
                  <a:avLst/>
                  <a:gdLst>
                    <a:gd name="T0" fmla="*/ 5600 w 60"/>
                    <a:gd name="T1" fmla="*/ 29353 h 84"/>
                    <a:gd name="T2" fmla="*/ 5832 w 60"/>
                    <a:gd name="T3" fmla="*/ 33417 h 84"/>
                    <a:gd name="T4" fmla="*/ 6202 w 60"/>
                    <a:gd name="T5" fmla="*/ 51390 h 84"/>
                    <a:gd name="T6" fmla="*/ 5832 w 60"/>
                    <a:gd name="T7" fmla="*/ 60297 h 84"/>
                    <a:gd name="T8" fmla="*/ 5600 w 60"/>
                    <a:gd name="T9" fmla="*/ 66750 h 84"/>
                    <a:gd name="T10" fmla="*/ 5548 w 60"/>
                    <a:gd name="T11" fmla="*/ 66750 h 84"/>
                    <a:gd name="T12" fmla="*/ 4880 w 60"/>
                    <a:gd name="T13" fmla="*/ 68447 h 84"/>
                    <a:gd name="T14" fmla="*/ 3913 w 60"/>
                    <a:gd name="T15" fmla="*/ 71110 h 84"/>
                    <a:gd name="T16" fmla="*/ 3338 w 60"/>
                    <a:gd name="T17" fmla="*/ 74886 h 84"/>
                    <a:gd name="T18" fmla="*/ 2397 w 60"/>
                    <a:gd name="T19" fmla="*/ 80670 h 84"/>
                    <a:gd name="T20" fmla="*/ 992 w 60"/>
                    <a:gd name="T21" fmla="*/ 83808 h 84"/>
                    <a:gd name="T22" fmla="*/ 992 w 60"/>
                    <a:gd name="T23" fmla="*/ 75984 h 84"/>
                    <a:gd name="T24" fmla="*/ 4 w 60"/>
                    <a:gd name="T25" fmla="*/ 71995 h 84"/>
                    <a:gd name="T26" fmla="*/ 0 w 60"/>
                    <a:gd name="T27" fmla="*/ 68447 h 84"/>
                    <a:gd name="T28" fmla="*/ 795 w 60"/>
                    <a:gd name="T29" fmla="*/ 66750 h 84"/>
                    <a:gd name="T30" fmla="*/ 992 w 60"/>
                    <a:gd name="T31" fmla="*/ 65123 h 84"/>
                    <a:gd name="T32" fmla="*/ 1490 w 60"/>
                    <a:gd name="T33" fmla="*/ 60297 h 84"/>
                    <a:gd name="T34" fmla="*/ 1923 w 60"/>
                    <a:gd name="T35" fmla="*/ 57251 h 84"/>
                    <a:gd name="T36" fmla="*/ 1542 w 60"/>
                    <a:gd name="T37" fmla="*/ 53710 h 84"/>
                    <a:gd name="T38" fmla="*/ 1542 w 60"/>
                    <a:gd name="T39" fmla="*/ 48504 h 84"/>
                    <a:gd name="T40" fmla="*/ 2147 w 60"/>
                    <a:gd name="T41" fmla="*/ 46884 h 84"/>
                    <a:gd name="T42" fmla="*/ 1923 w 60"/>
                    <a:gd name="T43" fmla="*/ 43978 h 84"/>
                    <a:gd name="T44" fmla="*/ 1542 w 60"/>
                    <a:gd name="T45" fmla="*/ 43978 h 84"/>
                    <a:gd name="T46" fmla="*/ 992 w 60"/>
                    <a:gd name="T47" fmla="*/ 43407 h 84"/>
                    <a:gd name="T48" fmla="*/ 4 w 60"/>
                    <a:gd name="T49" fmla="*/ 43407 h 84"/>
                    <a:gd name="T50" fmla="*/ 638 w 60"/>
                    <a:gd name="T51" fmla="*/ 36997 h 84"/>
                    <a:gd name="T52" fmla="*/ 795 w 60"/>
                    <a:gd name="T53" fmla="*/ 33417 h 84"/>
                    <a:gd name="T54" fmla="*/ 795 w 60"/>
                    <a:gd name="T55" fmla="*/ 27942 h 84"/>
                    <a:gd name="T56" fmla="*/ 4 w 60"/>
                    <a:gd name="T57" fmla="*/ 23708 h 84"/>
                    <a:gd name="T58" fmla="*/ 795 w 60"/>
                    <a:gd name="T59" fmla="*/ 20040 h 84"/>
                    <a:gd name="T60" fmla="*/ 1542 w 60"/>
                    <a:gd name="T61" fmla="*/ 22596 h 84"/>
                    <a:gd name="T62" fmla="*/ 2810 w 60"/>
                    <a:gd name="T63" fmla="*/ 23708 h 84"/>
                    <a:gd name="T64" fmla="*/ 3138 w 60"/>
                    <a:gd name="T65" fmla="*/ 17004 h 84"/>
                    <a:gd name="T66" fmla="*/ 2397 w 60"/>
                    <a:gd name="T67" fmla="*/ 12591 h 84"/>
                    <a:gd name="T68" fmla="*/ 2810 w 60"/>
                    <a:gd name="T69" fmla="*/ 10580 h 84"/>
                    <a:gd name="T70" fmla="*/ 2989 w 60"/>
                    <a:gd name="T71" fmla="*/ 3349 h 84"/>
                    <a:gd name="T72" fmla="*/ 3727 w 60"/>
                    <a:gd name="T73" fmla="*/ 0 h 84"/>
                    <a:gd name="T74" fmla="*/ 4162 w 60"/>
                    <a:gd name="T75" fmla="*/ 3349 h 84"/>
                    <a:gd name="T76" fmla="*/ 4370 w 60"/>
                    <a:gd name="T77" fmla="*/ 4653 h 84"/>
                    <a:gd name="T78" fmla="*/ 3504 w 60"/>
                    <a:gd name="T79" fmla="*/ 12591 h 84"/>
                    <a:gd name="T80" fmla="*/ 3338 w 60"/>
                    <a:gd name="T81" fmla="*/ 19175 h 84"/>
                    <a:gd name="T82" fmla="*/ 3504 w 60"/>
                    <a:gd name="T83" fmla="*/ 23708 h 84"/>
                    <a:gd name="T84" fmla="*/ 4491 w 60"/>
                    <a:gd name="T85" fmla="*/ 22596 h 84"/>
                    <a:gd name="T86" fmla="*/ 4880 w 60"/>
                    <a:gd name="T87" fmla="*/ 20040 h 84"/>
                    <a:gd name="T88" fmla="*/ 5223 w 60"/>
                    <a:gd name="T89" fmla="*/ 23708 h 84"/>
                    <a:gd name="T90" fmla="*/ 5832 w 60"/>
                    <a:gd name="T91" fmla="*/ 26635 h 8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60"/>
                    <a:gd name="T139" fmla="*/ 0 h 84"/>
                    <a:gd name="T140" fmla="*/ 60 w 60"/>
                    <a:gd name="T141" fmla="*/ 84 h 8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60" h="84">
                      <a:moveTo>
                        <a:pt x="57" y="30"/>
                      </a:moveTo>
                      <a:lnTo>
                        <a:pt x="55" y="30"/>
                      </a:lnTo>
                      <a:lnTo>
                        <a:pt x="57" y="34"/>
                      </a:lnTo>
                      <a:lnTo>
                        <a:pt x="59" y="41"/>
                      </a:lnTo>
                      <a:lnTo>
                        <a:pt x="60" y="52"/>
                      </a:lnTo>
                      <a:lnTo>
                        <a:pt x="59" y="56"/>
                      </a:lnTo>
                      <a:lnTo>
                        <a:pt x="57" y="60"/>
                      </a:lnTo>
                      <a:lnTo>
                        <a:pt x="57" y="64"/>
                      </a:lnTo>
                      <a:lnTo>
                        <a:pt x="55" y="67"/>
                      </a:lnTo>
                      <a:lnTo>
                        <a:pt x="53" y="67"/>
                      </a:lnTo>
                      <a:lnTo>
                        <a:pt x="49" y="67"/>
                      </a:lnTo>
                      <a:lnTo>
                        <a:pt x="47" y="69"/>
                      </a:lnTo>
                      <a:lnTo>
                        <a:pt x="42" y="71"/>
                      </a:lnTo>
                      <a:lnTo>
                        <a:pt x="38" y="71"/>
                      </a:lnTo>
                      <a:lnTo>
                        <a:pt x="36" y="73"/>
                      </a:lnTo>
                      <a:lnTo>
                        <a:pt x="32" y="75"/>
                      </a:lnTo>
                      <a:lnTo>
                        <a:pt x="27" y="81"/>
                      </a:lnTo>
                      <a:lnTo>
                        <a:pt x="23" y="81"/>
                      </a:lnTo>
                      <a:lnTo>
                        <a:pt x="17" y="84"/>
                      </a:lnTo>
                      <a:lnTo>
                        <a:pt x="10" y="84"/>
                      </a:lnTo>
                      <a:lnTo>
                        <a:pt x="10" y="81"/>
                      </a:lnTo>
                      <a:lnTo>
                        <a:pt x="10" y="77"/>
                      </a:lnTo>
                      <a:lnTo>
                        <a:pt x="4" y="77"/>
                      </a:lnTo>
                      <a:lnTo>
                        <a:pt x="4" y="73"/>
                      </a:lnTo>
                      <a:lnTo>
                        <a:pt x="8" y="71"/>
                      </a:lnTo>
                      <a:lnTo>
                        <a:pt x="0" y="69"/>
                      </a:lnTo>
                      <a:lnTo>
                        <a:pt x="0" y="67"/>
                      </a:lnTo>
                      <a:lnTo>
                        <a:pt x="8" y="67"/>
                      </a:lnTo>
                      <a:lnTo>
                        <a:pt x="10" y="67"/>
                      </a:lnTo>
                      <a:lnTo>
                        <a:pt x="10" y="65"/>
                      </a:lnTo>
                      <a:lnTo>
                        <a:pt x="10" y="62"/>
                      </a:lnTo>
                      <a:lnTo>
                        <a:pt x="14" y="60"/>
                      </a:lnTo>
                      <a:lnTo>
                        <a:pt x="17" y="60"/>
                      </a:lnTo>
                      <a:lnTo>
                        <a:pt x="19" y="58"/>
                      </a:lnTo>
                      <a:lnTo>
                        <a:pt x="12" y="58"/>
                      </a:lnTo>
                      <a:lnTo>
                        <a:pt x="15" y="54"/>
                      </a:lnTo>
                      <a:lnTo>
                        <a:pt x="14" y="52"/>
                      </a:lnTo>
                      <a:lnTo>
                        <a:pt x="15" y="49"/>
                      </a:lnTo>
                      <a:lnTo>
                        <a:pt x="21" y="49"/>
                      </a:lnTo>
                      <a:lnTo>
                        <a:pt x="21" y="47"/>
                      </a:lnTo>
                      <a:lnTo>
                        <a:pt x="21" y="43"/>
                      </a:lnTo>
                      <a:lnTo>
                        <a:pt x="19" y="45"/>
                      </a:lnTo>
                      <a:lnTo>
                        <a:pt x="17" y="45"/>
                      </a:lnTo>
                      <a:lnTo>
                        <a:pt x="15" y="45"/>
                      </a:lnTo>
                      <a:lnTo>
                        <a:pt x="12" y="43"/>
                      </a:lnTo>
                      <a:lnTo>
                        <a:pt x="10" y="43"/>
                      </a:lnTo>
                      <a:lnTo>
                        <a:pt x="8" y="43"/>
                      </a:lnTo>
                      <a:lnTo>
                        <a:pt x="4" y="43"/>
                      </a:lnTo>
                      <a:lnTo>
                        <a:pt x="6" y="39"/>
                      </a:lnTo>
                      <a:lnTo>
                        <a:pt x="6" y="37"/>
                      </a:lnTo>
                      <a:lnTo>
                        <a:pt x="10" y="37"/>
                      </a:lnTo>
                      <a:lnTo>
                        <a:pt x="8" y="34"/>
                      </a:lnTo>
                      <a:lnTo>
                        <a:pt x="12" y="32"/>
                      </a:lnTo>
                      <a:lnTo>
                        <a:pt x="8" y="28"/>
                      </a:lnTo>
                      <a:lnTo>
                        <a:pt x="4" y="30"/>
                      </a:lnTo>
                      <a:lnTo>
                        <a:pt x="4" y="24"/>
                      </a:lnTo>
                      <a:lnTo>
                        <a:pt x="8" y="22"/>
                      </a:lnTo>
                      <a:lnTo>
                        <a:pt x="8" y="20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9" y="22"/>
                      </a:lnTo>
                      <a:lnTo>
                        <a:pt x="27" y="24"/>
                      </a:lnTo>
                      <a:lnTo>
                        <a:pt x="25" y="20"/>
                      </a:lnTo>
                      <a:lnTo>
                        <a:pt x="30" y="17"/>
                      </a:lnTo>
                      <a:lnTo>
                        <a:pt x="30" y="13"/>
                      </a:lnTo>
                      <a:lnTo>
                        <a:pt x="23" y="13"/>
                      </a:lnTo>
                      <a:lnTo>
                        <a:pt x="27" y="11"/>
                      </a:lnTo>
                      <a:lnTo>
                        <a:pt x="27" y="7"/>
                      </a:lnTo>
                      <a:lnTo>
                        <a:pt x="29" y="3"/>
                      </a:lnTo>
                      <a:lnTo>
                        <a:pt x="32" y="2"/>
                      </a:lnTo>
                      <a:lnTo>
                        <a:pt x="36" y="0"/>
                      </a:lnTo>
                      <a:lnTo>
                        <a:pt x="38" y="2"/>
                      </a:lnTo>
                      <a:lnTo>
                        <a:pt x="40" y="3"/>
                      </a:lnTo>
                      <a:lnTo>
                        <a:pt x="42" y="3"/>
                      </a:lnTo>
                      <a:lnTo>
                        <a:pt x="42" y="5"/>
                      </a:lnTo>
                      <a:lnTo>
                        <a:pt x="40" y="11"/>
                      </a:lnTo>
                      <a:lnTo>
                        <a:pt x="34" y="13"/>
                      </a:lnTo>
                      <a:lnTo>
                        <a:pt x="38" y="15"/>
                      </a:lnTo>
                      <a:lnTo>
                        <a:pt x="32" y="19"/>
                      </a:lnTo>
                      <a:lnTo>
                        <a:pt x="32" y="20"/>
                      </a:lnTo>
                      <a:lnTo>
                        <a:pt x="34" y="24"/>
                      </a:lnTo>
                      <a:lnTo>
                        <a:pt x="40" y="26"/>
                      </a:lnTo>
                      <a:lnTo>
                        <a:pt x="44" y="22"/>
                      </a:lnTo>
                      <a:lnTo>
                        <a:pt x="45" y="19"/>
                      </a:lnTo>
                      <a:lnTo>
                        <a:pt x="47" y="20"/>
                      </a:lnTo>
                      <a:lnTo>
                        <a:pt x="49" y="22"/>
                      </a:lnTo>
                      <a:lnTo>
                        <a:pt x="51" y="24"/>
                      </a:lnTo>
                      <a:lnTo>
                        <a:pt x="51" y="28"/>
                      </a:lnTo>
                      <a:lnTo>
                        <a:pt x="57" y="26"/>
                      </a:lnTo>
                      <a:lnTo>
                        <a:pt x="57" y="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05" name="Freeform 76"/>
                <p:cNvSpPr>
                  <a:spLocks/>
                </p:cNvSpPr>
                <p:nvPr/>
              </p:nvSpPr>
              <p:spPr bwMode="auto">
                <a:xfrm>
                  <a:off x="1959" y="3063"/>
                  <a:ext cx="69" cy="114"/>
                </a:xfrm>
                <a:custGeom>
                  <a:avLst/>
                  <a:gdLst>
                    <a:gd name="T0" fmla="*/ 669 w 62"/>
                    <a:gd name="T1" fmla="*/ 56322 h 96"/>
                    <a:gd name="T2" fmla="*/ 0 w 62"/>
                    <a:gd name="T3" fmla="*/ 46476 h 96"/>
                    <a:gd name="T4" fmla="*/ 4 w 62"/>
                    <a:gd name="T5" fmla="*/ 37266 h 96"/>
                    <a:gd name="T6" fmla="*/ 4 w 62"/>
                    <a:gd name="T7" fmla="*/ 30578 h 96"/>
                    <a:gd name="T8" fmla="*/ 1143 w 62"/>
                    <a:gd name="T9" fmla="*/ 27754 h 96"/>
                    <a:gd name="T10" fmla="*/ 1143 w 62"/>
                    <a:gd name="T11" fmla="*/ 23372 h 96"/>
                    <a:gd name="T12" fmla="*/ 745 w 62"/>
                    <a:gd name="T13" fmla="*/ 17735 h 96"/>
                    <a:gd name="T14" fmla="*/ 1931 w 62"/>
                    <a:gd name="T15" fmla="*/ 5910 h 96"/>
                    <a:gd name="T16" fmla="*/ 1931 w 62"/>
                    <a:gd name="T17" fmla="*/ 0 h 96"/>
                    <a:gd name="T18" fmla="*/ 2149 w 62"/>
                    <a:gd name="T19" fmla="*/ 2 h 96"/>
                    <a:gd name="T20" fmla="*/ 2963 w 62"/>
                    <a:gd name="T21" fmla="*/ 9897 h 96"/>
                    <a:gd name="T22" fmla="*/ 3336 w 62"/>
                    <a:gd name="T23" fmla="*/ 21060 h 96"/>
                    <a:gd name="T24" fmla="*/ 3336 w 62"/>
                    <a:gd name="T25" fmla="*/ 32958 h 96"/>
                    <a:gd name="T26" fmla="*/ 3708 w 62"/>
                    <a:gd name="T27" fmla="*/ 27754 h 96"/>
                    <a:gd name="T28" fmla="*/ 4084 w 62"/>
                    <a:gd name="T29" fmla="*/ 30578 h 96"/>
                    <a:gd name="T30" fmla="*/ 4727 w 62"/>
                    <a:gd name="T31" fmla="*/ 36311 h 96"/>
                    <a:gd name="T32" fmla="*/ 5058 w 62"/>
                    <a:gd name="T33" fmla="*/ 46476 h 96"/>
                    <a:gd name="T34" fmla="*/ 5058 w 62"/>
                    <a:gd name="T35" fmla="*/ 52550 h 96"/>
                    <a:gd name="T36" fmla="*/ 4960 w 62"/>
                    <a:gd name="T37" fmla="*/ 61407 h 96"/>
                    <a:gd name="T38" fmla="*/ 4132 w 62"/>
                    <a:gd name="T39" fmla="*/ 63857 h 96"/>
                    <a:gd name="T40" fmla="*/ 4132 w 62"/>
                    <a:gd name="T41" fmla="*/ 73297 h 96"/>
                    <a:gd name="T42" fmla="*/ 4132 w 62"/>
                    <a:gd name="T43" fmla="*/ 87040 h 96"/>
                    <a:gd name="T44" fmla="*/ 4960 w 62"/>
                    <a:gd name="T45" fmla="*/ 91635 h 96"/>
                    <a:gd name="T46" fmla="*/ 5058 w 62"/>
                    <a:gd name="T47" fmla="*/ 102830 h 96"/>
                    <a:gd name="T48" fmla="*/ 5629 w 62"/>
                    <a:gd name="T49" fmla="*/ 114391 h 96"/>
                    <a:gd name="T50" fmla="*/ 5058 w 62"/>
                    <a:gd name="T51" fmla="*/ 117432 h 96"/>
                    <a:gd name="T52" fmla="*/ 3817 w 62"/>
                    <a:gd name="T53" fmla="*/ 122740 h 96"/>
                    <a:gd name="T54" fmla="*/ 3336 w 62"/>
                    <a:gd name="T55" fmla="*/ 130323 h 96"/>
                    <a:gd name="T56" fmla="*/ 2690 w 62"/>
                    <a:gd name="T57" fmla="*/ 128750 h 96"/>
                    <a:gd name="T58" fmla="*/ 2149 w 62"/>
                    <a:gd name="T59" fmla="*/ 117432 h 96"/>
                    <a:gd name="T60" fmla="*/ 2149 w 62"/>
                    <a:gd name="T61" fmla="*/ 111998 h 96"/>
                    <a:gd name="T62" fmla="*/ 1735 w 62"/>
                    <a:gd name="T63" fmla="*/ 108421 h 96"/>
                    <a:gd name="T64" fmla="*/ 1735 w 62"/>
                    <a:gd name="T65" fmla="*/ 94314 h 96"/>
                    <a:gd name="T66" fmla="*/ 2236 w 62"/>
                    <a:gd name="T67" fmla="*/ 79422 h 96"/>
                    <a:gd name="T68" fmla="*/ 1735 w 62"/>
                    <a:gd name="T69" fmla="*/ 71810 h 96"/>
                    <a:gd name="T70" fmla="*/ 1735 w 62"/>
                    <a:gd name="T71" fmla="*/ 61407 h 96"/>
                    <a:gd name="T72" fmla="*/ 1559 w 62"/>
                    <a:gd name="T73" fmla="*/ 59054 h 96"/>
                    <a:gd name="T74" fmla="*/ 1143 w 62"/>
                    <a:gd name="T75" fmla="*/ 59054 h 9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2"/>
                    <a:gd name="T115" fmla="*/ 0 h 96"/>
                    <a:gd name="T116" fmla="*/ 62 w 62"/>
                    <a:gd name="T117" fmla="*/ 96 h 9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2" h="96">
                      <a:moveTo>
                        <a:pt x="9" y="45"/>
                      </a:moveTo>
                      <a:lnTo>
                        <a:pt x="8" y="41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2" y="32"/>
                      </a:lnTo>
                      <a:lnTo>
                        <a:pt x="4" y="28"/>
                      </a:lnTo>
                      <a:lnTo>
                        <a:pt x="4" y="26"/>
                      </a:lnTo>
                      <a:lnTo>
                        <a:pt x="4" y="22"/>
                      </a:lnTo>
                      <a:lnTo>
                        <a:pt x="9" y="22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3" y="17"/>
                      </a:lnTo>
                      <a:lnTo>
                        <a:pt x="9" y="13"/>
                      </a:lnTo>
                      <a:lnTo>
                        <a:pt x="9" y="11"/>
                      </a:lnTo>
                      <a:lnTo>
                        <a:pt x="21" y="4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8" y="4"/>
                      </a:lnTo>
                      <a:lnTo>
                        <a:pt x="32" y="7"/>
                      </a:lnTo>
                      <a:lnTo>
                        <a:pt x="36" y="11"/>
                      </a:lnTo>
                      <a:lnTo>
                        <a:pt x="38" y="15"/>
                      </a:lnTo>
                      <a:lnTo>
                        <a:pt x="36" y="19"/>
                      </a:lnTo>
                      <a:lnTo>
                        <a:pt x="38" y="24"/>
                      </a:lnTo>
                      <a:lnTo>
                        <a:pt x="40" y="20"/>
                      </a:lnTo>
                      <a:lnTo>
                        <a:pt x="41" y="20"/>
                      </a:lnTo>
                      <a:lnTo>
                        <a:pt x="43" y="20"/>
                      </a:lnTo>
                      <a:lnTo>
                        <a:pt x="45" y="22"/>
                      </a:lnTo>
                      <a:lnTo>
                        <a:pt x="47" y="24"/>
                      </a:lnTo>
                      <a:lnTo>
                        <a:pt x="53" y="26"/>
                      </a:lnTo>
                      <a:lnTo>
                        <a:pt x="55" y="30"/>
                      </a:lnTo>
                      <a:lnTo>
                        <a:pt x="56" y="34"/>
                      </a:lnTo>
                      <a:lnTo>
                        <a:pt x="56" y="35"/>
                      </a:lnTo>
                      <a:lnTo>
                        <a:pt x="56" y="39"/>
                      </a:lnTo>
                      <a:lnTo>
                        <a:pt x="55" y="45"/>
                      </a:lnTo>
                      <a:lnTo>
                        <a:pt x="47" y="47"/>
                      </a:lnTo>
                      <a:lnTo>
                        <a:pt x="47" y="52"/>
                      </a:lnTo>
                      <a:lnTo>
                        <a:pt x="47" y="54"/>
                      </a:lnTo>
                      <a:lnTo>
                        <a:pt x="45" y="58"/>
                      </a:lnTo>
                      <a:lnTo>
                        <a:pt x="47" y="64"/>
                      </a:lnTo>
                      <a:lnTo>
                        <a:pt x="51" y="67"/>
                      </a:lnTo>
                      <a:lnTo>
                        <a:pt x="55" y="67"/>
                      </a:lnTo>
                      <a:lnTo>
                        <a:pt x="55" y="69"/>
                      </a:lnTo>
                      <a:lnTo>
                        <a:pt x="56" y="75"/>
                      </a:lnTo>
                      <a:lnTo>
                        <a:pt x="60" y="82"/>
                      </a:lnTo>
                      <a:lnTo>
                        <a:pt x="62" y="84"/>
                      </a:lnTo>
                      <a:lnTo>
                        <a:pt x="62" y="86"/>
                      </a:lnTo>
                      <a:lnTo>
                        <a:pt x="56" y="86"/>
                      </a:lnTo>
                      <a:lnTo>
                        <a:pt x="51" y="88"/>
                      </a:lnTo>
                      <a:lnTo>
                        <a:pt x="43" y="90"/>
                      </a:lnTo>
                      <a:lnTo>
                        <a:pt x="41" y="92"/>
                      </a:lnTo>
                      <a:lnTo>
                        <a:pt x="38" y="96"/>
                      </a:lnTo>
                      <a:lnTo>
                        <a:pt x="32" y="96"/>
                      </a:lnTo>
                      <a:lnTo>
                        <a:pt x="30" y="94"/>
                      </a:lnTo>
                      <a:lnTo>
                        <a:pt x="23" y="88"/>
                      </a:lnTo>
                      <a:lnTo>
                        <a:pt x="23" y="86"/>
                      </a:lnTo>
                      <a:lnTo>
                        <a:pt x="21" y="84"/>
                      </a:lnTo>
                      <a:lnTo>
                        <a:pt x="23" y="82"/>
                      </a:lnTo>
                      <a:lnTo>
                        <a:pt x="21" y="81"/>
                      </a:lnTo>
                      <a:lnTo>
                        <a:pt x="19" y="79"/>
                      </a:lnTo>
                      <a:lnTo>
                        <a:pt x="19" y="75"/>
                      </a:lnTo>
                      <a:lnTo>
                        <a:pt x="19" y="69"/>
                      </a:lnTo>
                      <a:lnTo>
                        <a:pt x="23" y="62"/>
                      </a:lnTo>
                      <a:lnTo>
                        <a:pt x="25" y="58"/>
                      </a:lnTo>
                      <a:lnTo>
                        <a:pt x="21" y="52"/>
                      </a:lnTo>
                      <a:lnTo>
                        <a:pt x="19" y="52"/>
                      </a:lnTo>
                      <a:lnTo>
                        <a:pt x="17" y="52"/>
                      </a:lnTo>
                      <a:lnTo>
                        <a:pt x="19" y="45"/>
                      </a:lnTo>
                      <a:lnTo>
                        <a:pt x="17" y="43"/>
                      </a:lnTo>
                      <a:lnTo>
                        <a:pt x="15" y="43"/>
                      </a:lnTo>
                      <a:lnTo>
                        <a:pt x="13" y="43"/>
                      </a:lnTo>
                      <a:lnTo>
                        <a:pt x="9" y="4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06" name="Freeform 77"/>
                <p:cNvSpPr>
                  <a:spLocks noEditPoints="1"/>
                </p:cNvSpPr>
                <p:nvPr/>
              </p:nvSpPr>
              <p:spPr bwMode="auto">
                <a:xfrm>
                  <a:off x="2747" y="2051"/>
                  <a:ext cx="145" cy="233"/>
                </a:xfrm>
                <a:custGeom>
                  <a:avLst/>
                  <a:gdLst>
                    <a:gd name="T0" fmla="*/ 10924 w 130"/>
                    <a:gd name="T1" fmla="*/ 149437 h 197"/>
                    <a:gd name="T2" fmla="*/ 11185 w 130"/>
                    <a:gd name="T3" fmla="*/ 155772 h 197"/>
                    <a:gd name="T4" fmla="*/ 12764 w 130"/>
                    <a:gd name="T5" fmla="*/ 159846 h 197"/>
                    <a:gd name="T6" fmla="*/ 11994 w 130"/>
                    <a:gd name="T7" fmla="*/ 181391 h 197"/>
                    <a:gd name="T8" fmla="*/ 11994 w 130"/>
                    <a:gd name="T9" fmla="*/ 193079 h 197"/>
                    <a:gd name="T10" fmla="*/ 11867 w 130"/>
                    <a:gd name="T11" fmla="*/ 202061 h 197"/>
                    <a:gd name="T12" fmla="*/ 10382 w 130"/>
                    <a:gd name="T13" fmla="*/ 206210 h 197"/>
                    <a:gd name="T14" fmla="*/ 8784 w 130"/>
                    <a:gd name="T15" fmla="*/ 207077 h 197"/>
                    <a:gd name="T16" fmla="*/ 7387 w 130"/>
                    <a:gd name="T17" fmla="*/ 212624 h 197"/>
                    <a:gd name="T18" fmla="*/ 5955 w 130"/>
                    <a:gd name="T19" fmla="*/ 216097 h 197"/>
                    <a:gd name="T20" fmla="*/ 5007 w 130"/>
                    <a:gd name="T21" fmla="*/ 216097 h 197"/>
                    <a:gd name="T22" fmla="*/ 3667 w 130"/>
                    <a:gd name="T23" fmla="*/ 227818 h 197"/>
                    <a:gd name="T24" fmla="*/ 4090 w 130"/>
                    <a:gd name="T25" fmla="*/ 212624 h 197"/>
                    <a:gd name="T26" fmla="*/ 4834 w 130"/>
                    <a:gd name="T27" fmla="*/ 202061 h 197"/>
                    <a:gd name="T28" fmla="*/ 6069 w 130"/>
                    <a:gd name="T29" fmla="*/ 197226 h 197"/>
                    <a:gd name="T30" fmla="*/ 7011 w 130"/>
                    <a:gd name="T31" fmla="*/ 186789 h 197"/>
                    <a:gd name="T32" fmla="*/ 4090 w 130"/>
                    <a:gd name="T33" fmla="*/ 184238 h 197"/>
                    <a:gd name="T34" fmla="*/ 4562 w 130"/>
                    <a:gd name="T35" fmla="*/ 175082 h 197"/>
                    <a:gd name="T36" fmla="*/ 5326 w 130"/>
                    <a:gd name="T37" fmla="*/ 155772 h 197"/>
                    <a:gd name="T38" fmla="*/ 5007 w 130"/>
                    <a:gd name="T39" fmla="*/ 149437 h 197"/>
                    <a:gd name="T40" fmla="*/ 6708 w 130"/>
                    <a:gd name="T41" fmla="*/ 138190 h 197"/>
                    <a:gd name="T42" fmla="*/ 6229 w 130"/>
                    <a:gd name="T43" fmla="*/ 121439 h 197"/>
                    <a:gd name="T44" fmla="*/ 6626 w 130"/>
                    <a:gd name="T45" fmla="*/ 103258 h 197"/>
                    <a:gd name="T46" fmla="*/ 5326 w 130"/>
                    <a:gd name="T47" fmla="*/ 106602 h 197"/>
                    <a:gd name="T48" fmla="*/ 4334 w 130"/>
                    <a:gd name="T49" fmla="*/ 106602 h 197"/>
                    <a:gd name="T50" fmla="*/ 4562 w 130"/>
                    <a:gd name="T51" fmla="*/ 89374 h 197"/>
                    <a:gd name="T52" fmla="*/ 4373 w 130"/>
                    <a:gd name="T53" fmla="*/ 77692 h 197"/>
                    <a:gd name="T54" fmla="*/ 3921 w 130"/>
                    <a:gd name="T55" fmla="*/ 76205 h 197"/>
                    <a:gd name="T56" fmla="*/ 3288 w 130"/>
                    <a:gd name="T57" fmla="*/ 67837 h 197"/>
                    <a:gd name="T58" fmla="*/ 3288 w 130"/>
                    <a:gd name="T59" fmla="*/ 54476 h 197"/>
                    <a:gd name="T60" fmla="*/ 2901 w 130"/>
                    <a:gd name="T61" fmla="*/ 52470 h 197"/>
                    <a:gd name="T62" fmla="*/ 3288 w 130"/>
                    <a:gd name="T63" fmla="*/ 37509 h 197"/>
                    <a:gd name="T64" fmla="*/ 3667 w 130"/>
                    <a:gd name="T65" fmla="*/ 23587 h 197"/>
                    <a:gd name="T66" fmla="*/ 3921 w 130"/>
                    <a:gd name="T67" fmla="*/ 4403 h 197"/>
                    <a:gd name="T68" fmla="*/ 5585 w 130"/>
                    <a:gd name="T69" fmla="*/ 0 h 197"/>
                    <a:gd name="T70" fmla="*/ 6626 w 130"/>
                    <a:gd name="T71" fmla="*/ 7286 h 197"/>
                    <a:gd name="T72" fmla="*/ 5326 w 130"/>
                    <a:gd name="T73" fmla="*/ 26965 h 197"/>
                    <a:gd name="T74" fmla="*/ 6809 w 130"/>
                    <a:gd name="T75" fmla="*/ 26965 h 197"/>
                    <a:gd name="T76" fmla="*/ 7750 w 130"/>
                    <a:gd name="T77" fmla="*/ 44363 h 197"/>
                    <a:gd name="T78" fmla="*/ 7387 w 130"/>
                    <a:gd name="T79" fmla="*/ 57999 h 197"/>
                    <a:gd name="T80" fmla="*/ 7011 w 130"/>
                    <a:gd name="T81" fmla="*/ 67837 h 197"/>
                    <a:gd name="T82" fmla="*/ 6229 w 130"/>
                    <a:gd name="T83" fmla="*/ 73815 h 197"/>
                    <a:gd name="T84" fmla="*/ 6229 w 130"/>
                    <a:gd name="T85" fmla="*/ 76205 h 197"/>
                    <a:gd name="T86" fmla="*/ 7387 w 130"/>
                    <a:gd name="T87" fmla="*/ 76205 h 197"/>
                    <a:gd name="T88" fmla="*/ 8470 w 130"/>
                    <a:gd name="T89" fmla="*/ 89374 h 197"/>
                    <a:gd name="T90" fmla="*/ 9154 w 130"/>
                    <a:gd name="T91" fmla="*/ 111355 h 197"/>
                    <a:gd name="T92" fmla="*/ 10382 w 130"/>
                    <a:gd name="T93" fmla="*/ 132747 h 197"/>
                    <a:gd name="T94" fmla="*/ 2511 w 130"/>
                    <a:gd name="T95" fmla="*/ 122650 h 197"/>
                    <a:gd name="T96" fmla="*/ 1467 w 130"/>
                    <a:gd name="T97" fmla="*/ 116698 h 197"/>
                    <a:gd name="T98" fmla="*/ 2 w 130"/>
                    <a:gd name="T99" fmla="*/ 121439 h 197"/>
                    <a:gd name="T100" fmla="*/ 2 w 130"/>
                    <a:gd name="T101" fmla="*/ 107344 h 197"/>
                    <a:gd name="T102" fmla="*/ 1156 w 130"/>
                    <a:gd name="T103" fmla="*/ 95961 h 197"/>
                    <a:gd name="T104" fmla="*/ 2511 w 130"/>
                    <a:gd name="T105" fmla="*/ 95454 h 197"/>
                    <a:gd name="T106" fmla="*/ 3151 w 130"/>
                    <a:gd name="T107" fmla="*/ 107344 h 197"/>
                    <a:gd name="T108" fmla="*/ 2901 w 130"/>
                    <a:gd name="T109" fmla="*/ 126083 h 197"/>
                    <a:gd name="T110" fmla="*/ 3151 w 130"/>
                    <a:gd name="T111" fmla="*/ 86812 h 197"/>
                    <a:gd name="T112" fmla="*/ 3288 w 130"/>
                    <a:gd name="T113" fmla="*/ 90321 h 19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0"/>
                    <a:gd name="T172" fmla="*/ 0 h 197"/>
                    <a:gd name="T173" fmla="*/ 130 w 130"/>
                    <a:gd name="T174" fmla="*/ 197 h 19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0" h="197">
                      <a:moveTo>
                        <a:pt x="106" y="120"/>
                      </a:moveTo>
                      <a:lnTo>
                        <a:pt x="109" y="122"/>
                      </a:lnTo>
                      <a:lnTo>
                        <a:pt x="111" y="126"/>
                      </a:lnTo>
                      <a:lnTo>
                        <a:pt x="111" y="130"/>
                      </a:lnTo>
                      <a:lnTo>
                        <a:pt x="111" y="131"/>
                      </a:lnTo>
                      <a:lnTo>
                        <a:pt x="107" y="137"/>
                      </a:lnTo>
                      <a:lnTo>
                        <a:pt x="113" y="137"/>
                      </a:lnTo>
                      <a:lnTo>
                        <a:pt x="115" y="135"/>
                      </a:lnTo>
                      <a:lnTo>
                        <a:pt x="119" y="133"/>
                      </a:lnTo>
                      <a:lnTo>
                        <a:pt x="122" y="133"/>
                      </a:lnTo>
                      <a:lnTo>
                        <a:pt x="126" y="135"/>
                      </a:lnTo>
                      <a:lnTo>
                        <a:pt x="130" y="139"/>
                      </a:lnTo>
                      <a:lnTo>
                        <a:pt x="130" y="146"/>
                      </a:lnTo>
                      <a:lnTo>
                        <a:pt x="130" y="148"/>
                      </a:lnTo>
                      <a:lnTo>
                        <a:pt x="128" y="152"/>
                      </a:lnTo>
                      <a:lnTo>
                        <a:pt x="122" y="158"/>
                      </a:lnTo>
                      <a:lnTo>
                        <a:pt x="117" y="163"/>
                      </a:lnTo>
                      <a:lnTo>
                        <a:pt x="111" y="165"/>
                      </a:lnTo>
                      <a:lnTo>
                        <a:pt x="119" y="167"/>
                      </a:lnTo>
                      <a:lnTo>
                        <a:pt x="122" y="167"/>
                      </a:lnTo>
                      <a:lnTo>
                        <a:pt x="124" y="165"/>
                      </a:lnTo>
                      <a:lnTo>
                        <a:pt x="126" y="167"/>
                      </a:lnTo>
                      <a:lnTo>
                        <a:pt x="126" y="173"/>
                      </a:lnTo>
                      <a:lnTo>
                        <a:pt x="121" y="175"/>
                      </a:lnTo>
                      <a:lnTo>
                        <a:pt x="121" y="177"/>
                      </a:lnTo>
                      <a:lnTo>
                        <a:pt x="117" y="177"/>
                      </a:lnTo>
                      <a:lnTo>
                        <a:pt x="111" y="180"/>
                      </a:lnTo>
                      <a:lnTo>
                        <a:pt x="106" y="178"/>
                      </a:lnTo>
                      <a:lnTo>
                        <a:pt x="104" y="178"/>
                      </a:lnTo>
                      <a:lnTo>
                        <a:pt x="96" y="180"/>
                      </a:lnTo>
                      <a:lnTo>
                        <a:pt x="94" y="178"/>
                      </a:lnTo>
                      <a:lnTo>
                        <a:pt x="90" y="180"/>
                      </a:lnTo>
                      <a:lnTo>
                        <a:pt x="81" y="180"/>
                      </a:lnTo>
                      <a:lnTo>
                        <a:pt x="81" y="184"/>
                      </a:lnTo>
                      <a:lnTo>
                        <a:pt x="75" y="182"/>
                      </a:lnTo>
                      <a:lnTo>
                        <a:pt x="74" y="184"/>
                      </a:lnTo>
                      <a:lnTo>
                        <a:pt x="68" y="180"/>
                      </a:lnTo>
                      <a:lnTo>
                        <a:pt x="66" y="182"/>
                      </a:lnTo>
                      <a:lnTo>
                        <a:pt x="60" y="182"/>
                      </a:lnTo>
                      <a:lnTo>
                        <a:pt x="60" y="188"/>
                      </a:lnTo>
                      <a:lnTo>
                        <a:pt x="59" y="192"/>
                      </a:lnTo>
                      <a:lnTo>
                        <a:pt x="57" y="192"/>
                      </a:lnTo>
                      <a:lnTo>
                        <a:pt x="55" y="190"/>
                      </a:lnTo>
                      <a:lnTo>
                        <a:pt x="51" y="188"/>
                      </a:lnTo>
                      <a:lnTo>
                        <a:pt x="51" y="190"/>
                      </a:lnTo>
                      <a:lnTo>
                        <a:pt x="47" y="188"/>
                      </a:lnTo>
                      <a:lnTo>
                        <a:pt x="42" y="192"/>
                      </a:lnTo>
                      <a:lnTo>
                        <a:pt x="38" y="197"/>
                      </a:lnTo>
                      <a:lnTo>
                        <a:pt x="36" y="193"/>
                      </a:lnTo>
                      <a:lnTo>
                        <a:pt x="30" y="193"/>
                      </a:lnTo>
                      <a:lnTo>
                        <a:pt x="38" y="188"/>
                      </a:lnTo>
                      <a:lnTo>
                        <a:pt x="42" y="184"/>
                      </a:lnTo>
                      <a:lnTo>
                        <a:pt x="44" y="182"/>
                      </a:lnTo>
                      <a:lnTo>
                        <a:pt x="47" y="180"/>
                      </a:lnTo>
                      <a:lnTo>
                        <a:pt x="47" y="175"/>
                      </a:lnTo>
                      <a:lnTo>
                        <a:pt x="49" y="175"/>
                      </a:lnTo>
                      <a:lnTo>
                        <a:pt x="51" y="173"/>
                      </a:lnTo>
                      <a:lnTo>
                        <a:pt x="51" y="171"/>
                      </a:lnTo>
                      <a:lnTo>
                        <a:pt x="57" y="169"/>
                      </a:lnTo>
                      <a:lnTo>
                        <a:pt x="62" y="171"/>
                      </a:lnTo>
                      <a:lnTo>
                        <a:pt x="68" y="171"/>
                      </a:lnTo>
                      <a:lnTo>
                        <a:pt x="68" y="167"/>
                      </a:lnTo>
                      <a:lnTo>
                        <a:pt x="70" y="167"/>
                      </a:lnTo>
                      <a:lnTo>
                        <a:pt x="72" y="162"/>
                      </a:lnTo>
                      <a:lnTo>
                        <a:pt x="66" y="165"/>
                      </a:lnTo>
                      <a:lnTo>
                        <a:pt x="62" y="165"/>
                      </a:lnTo>
                      <a:lnTo>
                        <a:pt x="53" y="160"/>
                      </a:lnTo>
                      <a:lnTo>
                        <a:pt x="42" y="160"/>
                      </a:lnTo>
                      <a:lnTo>
                        <a:pt x="40" y="158"/>
                      </a:lnTo>
                      <a:lnTo>
                        <a:pt x="38" y="156"/>
                      </a:lnTo>
                      <a:lnTo>
                        <a:pt x="42" y="154"/>
                      </a:lnTo>
                      <a:lnTo>
                        <a:pt x="47" y="152"/>
                      </a:lnTo>
                      <a:lnTo>
                        <a:pt x="51" y="148"/>
                      </a:lnTo>
                      <a:lnTo>
                        <a:pt x="53" y="145"/>
                      </a:lnTo>
                      <a:lnTo>
                        <a:pt x="53" y="137"/>
                      </a:lnTo>
                      <a:lnTo>
                        <a:pt x="53" y="135"/>
                      </a:lnTo>
                      <a:lnTo>
                        <a:pt x="49" y="135"/>
                      </a:lnTo>
                      <a:lnTo>
                        <a:pt x="47" y="135"/>
                      </a:lnTo>
                      <a:lnTo>
                        <a:pt x="49" y="131"/>
                      </a:lnTo>
                      <a:lnTo>
                        <a:pt x="51" y="130"/>
                      </a:lnTo>
                      <a:lnTo>
                        <a:pt x="55" y="128"/>
                      </a:lnTo>
                      <a:lnTo>
                        <a:pt x="64" y="126"/>
                      </a:lnTo>
                      <a:lnTo>
                        <a:pt x="70" y="126"/>
                      </a:lnTo>
                      <a:lnTo>
                        <a:pt x="68" y="120"/>
                      </a:lnTo>
                      <a:lnTo>
                        <a:pt x="68" y="113"/>
                      </a:lnTo>
                      <a:lnTo>
                        <a:pt x="70" y="109"/>
                      </a:lnTo>
                      <a:lnTo>
                        <a:pt x="70" y="105"/>
                      </a:lnTo>
                      <a:lnTo>
                        <a:pt x="64" y="105"/>
                      </a:lnTo>
                      <a:lnTo>
                        <a:pt x="62" y="103"/>
                      </a:lnTo>
                      <a:lnTo>
                        <a:pt x="60" y="100"/>
                      </a:lnTo>
                      <a:lnTo>
                        <a:pt x="62" y="94"/>
                      </a:lnTo>
                      <a:lnTo>
                        <a:pt x="66" y="90"/>
                      </a:lnTo>
                      <a:lnTo>
                        <a:pt x="64" y="88"/>
                      </a:lnTo>
                      <a:lnTo>
                        <a:pt x="60" y="88"/>
                      </a:lnTo>
                      <a:lnTo>
                        <a:pt x="57" y="90"/>
                      </a:lnTo>
                      <a:lnTo>
                        <a:pt x="53" y="92"/>
                      </a:lnTo>
                      <a:lnTo>
                        <a:pt x="49" y="90"/>
                      </a:lnTo>
                      <a:lnTo>
                        <a:pt x="49" y="92"/>
                      </a:lnTo>
                      <a:lnTo>
                        <a:pt x="47" y="94"/>
                      </a:lnTo>
                      <a:lnTo>
                        <a:pt x="44" y="92"/>
                      </a:lnTo>
                      <a:lnTo>
                        <a:pt x="40" y="90"/>
                      </a:lnTo>
                      <a:lnTo>
                        <a:pt x="42" y="88"/>
                      </a:lnTo>
                      <a:lnTo>
                        <a:pt x="44" y="84"/>
                      </a:lnTo>
                      <a:lnTo>
                        <a:pt x="47" y="77"/>
                      </a:lnTo>
                      <a:lnTo>
                        <a:pt x="45" y="75"/>
                      </a:lnTo>
                      <a:lnTo>
                        <a:pt x="44" y="71"/>
                      </a:lnTo>
                      <a:lnTo>
                        <a:pt x="44" y="68"/>
                      </a:lnTo>
                      <a:lnTo>
                        <a:pt x="45" y="68"/>
                      </a:lnTo>
                      <a:lnTo>
                        <a:pt x="47" y="66"/>
                      </a:lnTo>
                      <a:lnTo>
                        <a:pt x="45" y="60"/>
                      </a:lnTo>
                      <a:lnTo>
                        <a:pt x="44" y="60"/>
                      </a:lnTo>
                      <a:lnTo>
                        <a:pt x="40" y="66"/>
                      </a:lnTo>
                      <a:lnTo>
                        <a:pt x="38" y="66"/>
                      </a:lnTo>
                      <a:lnTo>
                        <a:pt x="34" y="69"/>
                      </a:lnTo>
                      <a:lnTo>
                        <a:pt x="34" y="64"/>
                      </a:lnTo>
                      <a:lnTo>
                        <a:pt x="34" y="58"/>
                      </a:lnTo>
                      <a:lnTo>
                        <a:pt x="38" y="53"/>
                      </a:lnTo>
                      <a:lnTo>
                        <a:pt x="38" y="49"/>
                      </a:lnTo>
                      <a:lnTo>
                        <a:pt x="36" y="47"/>
                      </a:lnTo>
                      <a:lnTo>
                        <a:pt x="34" y="47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28" y="51"/>
                      </a:lnTo>
                      <a:lnTo>
                        <a:pt x="30" y="45"/>
                      </a:lnTo>
                      <a:lnTo>
                        <a:pt x="32" y="39"/>
                      </a:lnTo>
                      <a:lnTo>
                        <a:pt x="34" y="39"/>
                      </a:lnTo>
                      <a:lnTo>
                        <a:pt x="32" y="32"/>
                      </a:lnTo>
                      <a:lnTo>
                        <a:pt x="34" y="32"/>
                      </a:lnTo>
                      <a:lnTo>
                        <a:pt x="36" y="28"/>
                      </a:lnTo>
                      <a:lnTo>
                        <a:pt x="32" y="22"/>
                      </a:lnTo>
                      <a:lnTo>
                        <a:pt x="34" y="19"/>
                      </a:lnTo>
                      <a:lnTo>
                        <a:pt x="38" y="21"/>
                      </a:lnTo>
                      <a:lnTo>
                        <a:pt x="42" y="21"/>
                      </a:lnTo>
                      <a:lnTo>
                        <a:pt x="38" y="11"/>
                      </a:lnTo>
                      <a:lnTo>
                        <a:pt x="44" y="9"/>
                      </a:lnTo>
                      <a:lnTo>
                        <a:pt x="40" y="4"/>
                      </a:lnTo>
                      <a:lnTo>
                        <a:pt x="44" y="0"/>
                      </a:lnTo>
                      <a:lnTo>
                        <a:pt x="47" y="4"/>
                      </a:lnTo>
                      <a:lnTo>
                        <a:pt x="53" y="2"/>
                      </a:lnTo>
                      <a:lnTo>
                        <a:pt x="57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68" y="4"/>
                      </a:lnTo>
                      <a:lnTo>
                        <a:pt x="66" y="7"/>
                      </a:lnTo>
                      <a:lnTo>
                        <a:pt x="55" y="15"/>
                      </a:lnTo>
                      <a:lnTo>
                        <a:pt x="53" y="19"/>
                      </a:lnTo>
                      <a:lnTo>
                        <a:pt x="51" y="22"/>
                      </a:lnTo>
                      <a:lnTo>
                        <a:pt x="53" y="24"/>
                      </a:lnTo>
                      <a:lnTo>
                        <a:pt x="59" y="24"/>
                      </a:lnTo>
                      <a:lnTo>
                        <a:pt x="62" y="24"/>
                      </a:lnTo>
                      <a:lnTo>
                        <a:pt x="68" y="24"/>
                      </a:lnTo>
                      <a:lnTo>
                        <a:pt x="70" y="24"/>
                      </a:lnTo>
                      <a:lnTo>
                        <a:pt x="79" y="24"/>
                      </a:lnTo>
                      <a:lnTo>
                        <a:pt x="83" y="28"/>
                      </a:lnTo>
                      <a:lnTo>
                        <a:pt x="81" y="34"/>
                      </a:lnTo>
                      <a:lnTo>
                        <a:pt x="79" y="38"/>
                      </a:lnTo>
                      <a:lnTo>
                        <a:pt x="75" y="45"/>
                      </a:lnTo>
                      <a:lnTo>
                        <a:pt x="75" y="47"/>
                      </a:lnTo>
                      <a:lnTo>
                        <a:pt x="74" y="51"/>
                      </a:lnTo>
                      <a:lnTo>
                        <a:pt x="68" y="54"/>
                      </a:lnTo>
                      <a:lnTo>
                        <a:pt x="66" y="54"/>
                      </a:lnTo>
                      <a:lnTo>
                        <a:pt x="70" y="56"/>
                      </a:lnTo>
                      <a:lnTo>
                        <a:pt x="72" y="58"/>
                      </a:lnTo>
                      <a:lnTo>
                        <a:pt x="70" y="60"/>
                      </a:lnTo>
                      <a:lnTo>
                        <a:pt x="66" y="62"/>
                      </a:lnTo>
                      <a:lnTo>
                        <a:pt x="64" y="64"/>
                      </a:lnTo>
                      <a:lnTo>
                        <a:pt x="57" y="64"/>
                      </a:lnTo>
                      <a:lnTo>
                        <a:pt x="59" y="66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6" y="66"/>
                      </a:lnTo>
                      <a:lnTo>
                        <a:pt x="70" y="64"/>
                      </a:lnTo>
                      <a:lnTo>
                        <a:pt x="72" y="64"/>
                      </a:lnTo>
                      <a:lnTo>
                        <a:pt x="74" y="66"/>
                      </a:lnTo>
                      <a:lnTo>
                        <a:pt x="79" y="68"/>
                      </a:lnTo>
                      <a:lnTo>
                        <a:pt x="83" y="73"/>
                      </a:lnTo>
                      <a:lnTo>
                        <a:pt x="85" y="75"/>
                      </a:lnTo>
                      <a:lnTo>
                        <a:pt x="87" y="77"/>
                      </a:lnTo>
                      <a:lnTo>
                        <a:pt x="85" y="81"/>
                      </a:lnTo>
                      <a:lnTo>
                        <a:pt x="87" y="88"/>
                      </a:lnTo>
                      <a:lnTo>
                        <a:pt x="90" y="94"/>
                      </a:lnTo>
                      <a:lnTo>
                        <a:pt x="92" y="96"/>
                      </a:lnTo>
                      <a:lnTo>
                        <a:pt x="96" y="96"/>
                      </a:lnTo>
                      <a:lnTo>
                        <a:pt x="100" y="101"/>
                      </a:lnTo>
                      <a:lnTo>
                        <a:pt x="104" y="109"/>
                      </a:lnTo>
                      <a:lnTo>
                        <a:pt x="106" y="115"/>
                      </a:lnTo>
                      <a:lnTo>
                        <a:pt x="104" y="118"/>
                      </a:lnTo>
                      <a:lnTo>
                        <a:pt x="106" y="120"/>
                      </a:lnTo>
                      <a:close/>
                      <a:moveTo>
                        <a:pt x="25" y="111"/>
                      </a:moveTo>
                      <a:lnTo>
                        <a:pt x="25" y="107"/>
                      </a:lnTo>
                      <a:lnTo>
                        <a:pt x="19" y="109"/>
                      </a:lnTo>
                      <a:lnTo>
                        <a:pt x="19" y="105"/>
                      </a:lnTo>
                      <a:lnTo>
                        <a:pt x="17" y="103"/>
                      </a:lnTo>
                      <a:lnTo>
                        <a:pt x="15" y="101"/>
                      </a:lnTo>
                      <a:lnTo>
                        <a:pt x="13" y="100"/>
                      </a:lnTo>
                      <a:lnTo>
                        <a:pt x="12" y="103"/>
                      </a:lnTo>
                      <a:lnTo>
                        <a:pt x="8" y="107"/>
                      </a:lnTo>
                      <a:lnTo>
                        <a:pt x="2" y="105"/>
                      </a:lnTo>
                      <a:lnTo>
                        <a:pt x="0" y="101"/>
                      </a:lnTo>
                      <a:lnTo>
                        <a:pt x="0" y="100"/>
                      </a:lnTo>
                      <a:lnTo>
                        <a:pt x="6" y="96"/>
                      </a:lnTo>
                      <a:lnTo>
                        <a:pt x="2" y="94"/>
                      </a:lnTo>
                      <a:lnTo>
                        <a:pt x="8" y="92"/>
                      </a:lnTo>
                      <a:lnTo>
                        <a:pt x="10" y="86"/>
                      </a:lnTo>
                      <a:lnTo>
                        <a:pt x="10" y="84"/>
                      </a:lnTo>
                      <a:lnTo>
                        <a:pt x="12" y="84"/>
                      </a:lnTo>
                      <a:lnTo>
                        <a:pt x="15" y="83"/>
                      </a:lnTo>
                      <a:lnTo>
                        <a:pt x="19" y="81"/>
                      </a:lnTo>
                      <a:lnTo>
                        <a:pt x="23" y="83"/>
                      </a:lnTo>
                      <a:lnTo>
                        <a:pt x="25" y="83"/>
                      </a:lnTo>
                      <a:lnTo>
                        <a:pt x="27" y="83"/>
                      </a:lnTo>
                      <a:lnTo>
                        <a:pt x="28" y="84"/>
                      </a:lnTo>
                      <a:lnTo>
                        <a:pt x="30" y="92"/>
                      </a:lnTo>
                      <a:lnTo>
                        <a:pt x="32" y="94"/>
                      </a:lnTo>
                      <a:lnTo>
                        <a:pt x="30" y="98"/>
                      </a:lnTo>
                      <a:lnTo>
                        <a:pt x="32" y="101"/>
                      </a:lnTo>
                      <a:lnTo>
                        <a:pt x="32" y="105"/>
                      </a:lnTo>
                      <a:lnTo>
                        <a:pt x="30" y="109"/>
                      </a:lnTo>
                      <a:lnTo>
                        <a:pt x="27" y="109"/>
                      </a:lnTo>
                      <a:lnTo>
                        <a:pt x="25" y="111"/>
                      </a:lnTo>
                      <a:close/>
                      <a:moveTo>
                        <a:pt x="32" y="79"/>
                      </a:moveTo>
                      <a:lnTo>
                        <a:pt x="32" y="75"/>
                      </a:lnTo>
                      <a:lnTo>
                        <a:pt x="32" y="71"/>
                      </a:lnTo>
                      <a:lnTo>
                        <a:pt x="34" y="71"/>
                      </a:lnTo>
                      <a:lnTo>
                        <a:pt x="36" y="75"/>
                      </a:lnTo>
                      <a:lnTo>
                        <a:pt x="34" y="79"/>
                      </a:lnTo>
                      <a:lnTo>
                        <a:pt x="32" y="7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07" name="Freeform 78"/>
                <p:cNvSpPr>
                  <a:spLocks/>
                </p:cNvSpPr>
                <p:nvPr/>
              </p:nvSpPr>
              <p:spPr bwMode="auto">
                <a:xfrm>
                  <a:off x="2010" y="3101"/>
                  <a:ext cx="60" cy="67"/>
                </a:xfrm>
                <a:custGeom>
                  <a:avLst/>
                  <a:gdLst>
                    <a:gd name="T0" fmla="*/ 667 w 55"/>
                    <a:gd name="T1" fmla="*/ 100823 h 56"/>
                    <a:gd name="T2" fmla="*/ 667 w 55"/>
                    <a:gd name="T3" fmla="*/ 96950 h 56"/>
                    <a:gd name="T4" fmla="*/ 560 w 55"/>
                    <a:gd name="T5" fmla="*/ 93475 h 56"/>
                    <a:gd name="T6" fmla="*/ 395 w 55"/>
                    <a:gd name="T7" fmla="*/ 79260 h 56"/>
                    <a:gd name="T8" fmla="*/ 362 w 55"/>
                    <a:gd name="T9" fmla="*/ 68441 h 56"/>
                    <a:gd name="T10" fmla="*/ 362 w 55"/>
                    <a:gd name="T11" fmla="*/ 65301 h 56"/>
                    <a:gd name="T12" fmla="*/ 256 w 55"/>
                    <a:gd name="T13" fmla="*/ 65301 h 56"/>
                    <a:gd name="T14" fmla="*/ 2 w 55"/>
                    <a:gd name="T15" fmla="*/ 58871 h 56"/>
                    <a:gd name="T16" fmla="*/ 0 w 55"/>
                    <a:gd name="T17" fmla="*/ 47812 h 56"/>
                    <a:gd name="T18" fmla="*/ 2 w 55"/>
                    <a:gd name="T19" fmla="*/ 39962 h 56"/>
                    <a:gd name="T20" fmla="*/ 2 w 55"/>
                    <a:gd name="T21" fmla="*/ 38311 h 56"/>
                    <a:gd name="T22" fmla="*/ 2 w 55"/>
                    <a:gd name="T23" fmla="*/ 27917 h 56"/>
                    <a:gd name="T24" fmla="*/ 2 w 55"/>
                    <a:gd name="T25" fmla="*/ 27917 h 56"/>
                    <a:gd name="T26" fmla="*/ 362 w 55"/>
                    <a:gd name="T27" fmla="*/ 26463 h 56"/>
                    <a:gd name="T28" fmla="*/ 362 w 55"/>
                    <a:gd name="T29" fmla="*/ 26463 h 56"/>
                    <a:gd name="T30" fmla="*/ 395 w 55"/>
                    <a:gd name="T31" fmla="*/ 13000 h 56"/>
                    <a:gd name="T32" fmla="*/ 395 w 55"/>
                    <a:gd name="T33" fmla="*/ 6345 h 56"/>
                    <a:gd name="T34" fmla="*/ 395 w 55"/>
                    <a:gd name="T35" fmla="*/ 2 h 56"/>
                    <a:gd name="T36" fmla="*/ 470 w 55"/>
                    <a:gd name="T37" fmla="*/ 0 h 56"/>
                    <a:gd name="T38" fmla="*/ 560 w 55"/>
                    <a:gd name="T39" fmla="*/ 0 h 56"/>
                    <a:gd name="T40" fmla="*/ 945 w 55"/>
                    <a:gd name="T41" fmla="*/ 2 h 56"/>
                    <a:gd name="T42" fmla="*/ 1003 w 55"/>
                    <a:gd name="T43" fmla="*/ 6345 h 56"/>
                    <a:gd name="T44" fmla="*/ 1094 w 55"/>
                    <a:gd name="T45" fmla="*/ 0 h 56"/>
                    <a:gd name="T46" fmla="*/ 1094 w 55"/>
                    <a:gd name="T47" fmla="*/ 0 h 56"/>
                    <a:gd name="T48" fmla="*/ 1167 w 55"/>
                    <a:gd name="T49" fmla="*/ 0 h 56"/>
                    <a:gd name="T50" fmla="*/ 1389 w 55"/>
                    <a:gd name="T51" fmla="*/ 0 h 56"/>
                    <a:gd name="T52" fmla="*/ 1631 w 55"/>
                    <a:gd name="T53" fmla="*/ 0 h 56"/>
                    <a:gd name="T54" fmla="*/ 1739 w 55"/>
                    <a:gd name="T55" fmla="*/ 0 h 56"/>
                    <a:gd name="T56" fmla="*/ 1897 w 55"/>
                    <a:gd name="T57" fmla="*/ 2 h 56"/>
                    <a:gd name="T58" fmla="*/ 2117 w 55"/>
                    <a:gd name="T59" fmla="*/ 6345 h 56"/>
                    <a:gd name="T60" fmla="*/ 1967 w 55"/>
                    <a:gd name="T61" fmla="*/ 18487 h 56"/>
                    <a:gd name="T62" fmla="*/ 1897 w 55"/>
                    <a:gd name="T63" fmla="*/ 26463 h 56"/>
                    <a:gd name="T64" fmla="*/ 1803 w 55"/>
                    <a:gd name="T65" fmla="*/ 31869 h 56"/>
                    <a:gd name="T66" fmla="*/ 1897 w 55"/>
                    <a:gd name="T67" fmla="*/ 33401 h 56"/>
                    <a:gd name="T68" fmla="*/ 1897 w 55"/>
                    <a:gd name="T69" fmla="*/ 45836 h 56"/>
                    <a:gd name="T70" fmla="*/ 1897 w 55"/>
                    <a:gd name="T71" fmla="*/ 54223 h 56"/>
                    <a:gd name="T72" fmla="*/ 2069 w 55"/>
                    <a:gd name="T73" fmla="*/ 58871 h 56"/>
                    <a:gd name="T74" fmla="*/ 2069 w 55"/>
                    <a:gd name="T75" fmla="*/ 65301 h 56"/>
                    <a:gd name="T76" fmla="*/ 1967 w 55"/>
                    <a:gd name="T77" fmla="*/ 79260 h 56"/>
                    <a:gd name="T78" fmla="*/ 1803 w 55"/>
                    <a:gd name="T79" fmla="*/ 93475 h 56"/>
                    <a:gd name="T80" fmla="*/ 1631 w 55"/>
                    <a:gd name="T81" fmla="*/ 87477 h 56"/>
                    <a:gd name="T82" fmla="*/ 1548 w 55"/>
                    <a:gd name="T83" fmla="*/ 87477 h 56"/>
                    <a:gd name="T84" fmla="*/ 1389 w 55"/>
                    <a:gd name="T85" fmla="*/ 92863 h 56"/>
                    <a:gd name="T86" fmla="*/ 1301 w 55"/>
                    <a:gd name="T87" fmla="*/ 92863 h 56"/>
                    <a:gd name="T88" fmla="*/ 1167 w 55"/>
                    <a:gd name="T89" fmla="*/ 92863 h 56"/>
                    <a:gd name="T90" fmla="*/ 1003 w 55"/>
                    <a:gd name="T91" fmla="*/ 92863 h 56"/>
                    <a:gd name="T92" fmla="*/ 1003 w 55"/>
                    <a:gd name="T93" fmla="*/ 92863 h 56"/>
                    <a:gd name="T94" fmla="*/ 945 w 55"/>
                    <a:gd name="T95" fmla="*/ 93475 h 56"/>
                    <a:gd name="T96" fmla="*/ 1094 w 55"/>
                    <a:gd name="T97" fmla="*/ 104660 h 56"/>
                    <a:gd name="T98" fmla="*/ 945 w 55"/>
                    <a:gd name="T99" fmla="*/ 104660 h 56"/>
                    <a:gd name="T100" fmla="*/ 728 w 55"/>
                    <a:gd name="T101" fmla="*/ 100823 h 56"/>
                    <a:gd name="T102" fmla="*/ 667 w 55"/>
                    <a:gd name="T103" fmla="*/ 100823 h 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5"/>
                    <a:gd name="T157" fmla="*/ 0 h 56"/>
                    <a:gd name="T158" fmla="*/ 55 w 55"/>
                    <a:gd name="T159" fmla="*/ 56 h 5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5" h="56">
                      <a:moveTo>
                        <a:pt x="17" y="54"/>
                      </a:moveTo>
                      <a:lnTo>
                        <a:pt x="17" y="52"/>
                      </a:lnTo>
                      <a:lnTo>
                        <a:pt x="15" y="50"/>
                      </a:lnTo>
                      <a:lnTo>
                        <a:pt x="11" y="43"/>
                      </a:lnTo>
                      <a:lnTo>
                        <a:pt x="10" y="37"/>
                      </a:lnTo>
                      <a:lnTo>
                        <a:pt x="10" y="35"/>
                      </a:lnTo>
                      <a:lnTo>
                        <a:pt x="6" y="35"/>
                      </a:lnTo>
                      <a:lnTo>
                        <a:pt x="2" y="32"/>
                      </a:lnTo>
                      <a:lnTo>
                        <a:pt x="0" y="26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5"/>
                      </a:lnTo>
                      <a:lnTo>
                        <a:pt x="10" y="13"/>
                      </a:lnTo>
                      <a:lnTo>
                        <a:pt x="11" y="7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26" y="3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5" y="0"/>
                      </a:lnTo>
                      <a:lnTo>
                        <a:pt x="49" y="2"/>
                      </a:lnTo>
                      <a:lnTo>
                        <a:pt x="55" y="3"/>
                      </a:lnTo>
                      <a:lnTo>
                        <a:pt x="51" y="9"/>
                      </a:lnTo>
                      <a:lnTo>
                        <a:pt x="49" y="13"/>
                      </a:lnTo>
                      <a:lnTo>
                        <a:pt x="47" y="17"/>
                      </a:lnTo>
                      <a:lnTo>
                        <a:pt x="49" y="18"/>
                      </a:lnTo>
                      <a:lnTo>
                        <a:pt x="49" y="24"/>
                      </a:lnTo>
                      <a:lnTo>
                        <a:pt x="49" y="28"/>
                      </a:lnTo>
                      <a:lnTo>
                        <a:pt x="53" y="32"/>
                      </a:lnTo>
                      <a:lnTo>
                        <a:pt x="53" y="35"/>
                      </a:lnTo>
                      <a:lnTo>
                        <a:pt x="51" y="43"/>
                      </a:lnTo>
                      <a:lnTo>
                        <a:pt x="47" y="50"/>
                      </a:lnTo>
                      <a:lnTo>
                        <a:pt x="42" y="47"/>
                      </a:lnTo>
                      <a:lnTo>
                        <a:pt x="40" y="47"/>
                      </a:lnTo>
                      <a:lnTo>
                        <a:pt x="36" y="49"/>
                      </a:lnTo>
                      <a:lnTo>
                        <a:pt x="34" y="49"/>
                      </a:lnTo>
                      <a:lnTo>
                        <a:pt x="30" y="49"/>
                      </a:lnTo>
                      <a:lnTo>
                        <a:pt x="26" y="49"/>
                      </a:lnTo>
                      <a:lnTo>
                        <a:pt x="25" y="50"/>
                      </a:lnTo>
                      <a:lnTo>
                        <a:pt x="28" y="56"/>
                      </a:lnTo>
                      <a:lnTo>
                        <a:pt x="25" y="56"/>
                      </a:lnTo>
                      <a:lnTo>
                        <a:pt x="19" y="54"/>
                      </a:lnTo>
                      <a:lnTo>
                        <a:pt x="17" y="5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08" name="Freeform 79"/>
                <p:cNvSpPr>
                  <a:spLocks/>
                </p:cNvSpPr>
                <p:nvPr/>
              </p:nvSpPr>
              <p:spPr bwMode="auto">
                <a:xfrm>
                  <a:off x="2061" y="3104"/>
                  <a:ext cx="43" cy="58"/>
                </a:xfrm>
                <a:custGeom>
                  <a:avLst/>
                  <a:gdLst>
                    <a:gd name="T0" fmla="*/ 6779 w 38"/>
                    <a:gd name="T1" fmla="*/ 25724 h 49"/>
                    <a:gd name="T2" fmla="*/ 6779 w 38"/>
                    <a:gd name="T3" fmla="*/ 27398 h 49"/>
                    <a:gd name="T4" fmla="*/ 5294 w 38"/>
                    <a:gd name="T5" fmla="*/ 38387 h 49"/>
                    <a:gd name="T6" fmla="*/ 5058 w 38"/>
                    <a:gd name="T7" fmla="*/ 45438 h 49"/>
                    <a:gd name="T8" fmla="*/ 4469 w 38"/>
                    <a:gd name="T9" fmla="*/ 52340 h 49"/>
                    <a:gd name="T10" fmla="*/ 4078 w 38"/>
                    <a:gd name="T11" fmla="*/ 55762 h 49"/>
                    <a:gd name="T12" fmla="*/ 3898 w 38"/>
                    <a:gd name="T13" fmla="*/ 59032 h 49"/>
                    <a:gd name="T14" fmla="*/ 3084 w 38"/>
                    <a:gd name="T15" fmla="*/ 59032 h 49"/>
                    <a:gd name="T16" fmla="*/ 1941 w 38"/>
                    <a:gd name="T17" fmla="*/ 55054 h 49"/>
                    <a:gd name="T18" fmla="*/ 1047 w 38"/>
                    <a:gd name="T19" fmla="*/ 59032 h 49"/>
                    <a:gd name="T20" fmla="*/ 817 w 38"/>
                    <a:gd name="T21" fmla="*/ 59032 h 49"/>
                    <a:gd name="T22" fmla="*/ 0 w 38"/>
                    <a:gd name="T23" fmla="*/ 55762 h 49"/>
                    <a:gd name="T24" fmla="*/ 817 w 38"/>
                    <a:gd name="T25" fmla="*/ 47109 h 49"/>
                    <a:gd name="T26" fmla="*/ 1047 w 38"/>
                    <a:gd name="T27" fmla="*/ 38387 h 49"/>
                    <a:gd name="T28" fmla="*/ 1047 w 38"/>
                    <a:gd name="T29" fmla="*/ 33623 h 49"/>
                    <a:gd name="T30" fmla="*/ 2 w 38"/>
                    <a:gd name="T31" fmla="*/ 30449 h 49"/>
                    <a:gd name="T32" fmla="*/ 2 w 38"/>
                    <a:gd name="T33" fmla="*/ 25724 h 49"/>
                    <a:gd name="T34" fmla="*/ 2 w 38"/>
                    <a:gd name="T35" fmla="*/ 18360 h 49"/>
                    <a:gd name="T36" fmla="*/ 0 w 38"/>
                    <a:gd name="T37" fmla="*/ 16911 h 49"/>
                    <a:gd name="T38" fmla="*/ 2 w 38"/>
                    <a:gd name="T39" fmla="*/ 12070 h 49"/>
                    <a:gd name="T40" fmla="*/ 817 w 38"/>
                    <a:gd name="T41" fmla="*/ 6676 h 49"/>
                    <a:gd name="T42" fmla="*/ 1340 w 38"/>
                    <a:gd name="T43" fmla="*/ 0 h 49"/>
                    <a:gd name="T44" fmla="*/ 1717 w 38"/>
                    <a:gd name="T45" fmla="*/ 0 h 49"/>
                    <a:gd name="T46" fmla="*/ 2726 w 38"/>
                    <a:gd name="T47" fmla="*/ 2 h 49"/>
                    <a:gd name="T48" fmla="*/ 3491 w 38"/>
                    <a:gd name="T49" fmla="*/ 4765 h 49"/>
                    <a:gd name="T50" fmla="*/ 4078 w 38"/>
                    <a:gd name="T51" fmla="*/ 9353 h 49"/>
                    <a:gd name="T52" fmla="*/ 5294 w 38"/>
                    <a:gd name="T53" fmla="*/ 16911 h 49"/>
                    <a:gd name="T54" fmla="*/ 5991 w 38"/>
                    <a:gd name="T55" fmla="*/ 20017 h 49"/>
                    <a:gd name="T56" fmla="*/ 6477 w 38"/>
                    <a:gd name="T57" fmla="*/ 25724 h 49"/>
                    <a:gd name="T58" fmla="*/ 6779 w 38"/>
                    <a:gd name="T59" fmla="*/ 25724 h 4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8"/>
                    <a:gd name="T91" fmla="*/ 0 h 49"/>
                    <a:gd name="T92" fmla="*/ 38 w 38"/>
                    <a:gd name="T93" fmla="*/ 49 h 4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8" h="49">
                      <a:moveTo>
                        <a:pt x="38" y="21"/>
                      </a:moveTo>
                      <a:lnTo>
                        <a:pt x="38" y="23"/>
                      </a:lnTo>
                      <a:lnTo>
                        <a:pt x="30" y="32"/>
                      </a:lnTo>
                      <a:lnTo>
                        <a:pt x="28" y="38"/>
                      </a:lnTo>
                      <a:lnTo>
                        <a:pt x="25" y="44"/>
                      </a:lnTo>
                      <a:lnTo>
                        <a:pt x="23" y="47"/>
                      </a:lnTo>
                      <a:lnTo>
                        <a:pt x="21" y="49"/>
                      </a:lnTo>
                      <a:lnTo>
                        <a:pt x="17" y="49"/>
                      </a:lnTo>
                      <a:lnTo>
                        <a:pt x="11" y="46"/>
                      </a:lnTo>
                      <a:lnTo>
                        <a:pt x="6" y="49"/>
                      </a:lnTo>
                      <a:lnTo>
                        <a:pt x="4" y="49"/>
                      </a:lnTo>
                      <a:lnTo>
                        <a:pt x="0" y="47"/>
                      </a:lnTo>
                      <a:lnTo>
                        <a:pt x="4" y="40"/>
                      </a:lnTo>
                      <a:lnTo>
                        <a:pt x="6" y="32"/>
                      </a:lnTo>
                      <a:lnTo>
                        <a:pt x="6" y="29"/>
                      </a:lnTo>
                      <a:lnTo>
                        <a:pt x="2" y="25"/>
                      </a:lnTo>
                      <a:lnTo>
                        <a:pt x="2" y="21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5" y="2"/>
                      </a:lnTo>
                      <a:lnTo>
                        <a:pt x="19" y="4"/>
                      </a:lnTo>
                      <a:lnTo>
                        <a:pt x="23" y="8"/>
                      </a:lnTo>
                      <a:lnTo>
                        <a:pt x="30" y="14"/>
                      </a:lnTo>
                      <a:lnTo>
                        <a:pt x="34" y="17"/>
                      </a:lnTo>
                      <a:lnTo>
                        <a:pt x="36" y="21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09" name="Freeform 80"/>
                <p:cNvSpPr>
                  <a:spLocks noEditPoints="1"/>
                </p:cNvSpPr>
                <p:nvPr/>
              </p:nvSpPr>
              <p:spPr bwMode="auto">
                <a:xfrm>
                  <a:off x="2941" y="934"/>
                  <a:ext cx="385" cy="1135"/>
                </a:xfrm>
                <a:custGeom>
                  <a:avLst/>
                  <a:gdLst>
                    <a:gd name="T0" fmla="*/ 16673 w 346"/>
                    <a:gd name="T1" fmla="*/ 45484 h 958"/>
                    <a:gd name="T2" fmla="*/ 20643 w 346"/>
                    <a:gd name="T3" fmla="*/ 37707 h 958"/>
                    <a:gd name="T4" fmla="*/ 23426 w 346"/>
                    <a:gd name="T5" fmla="*/ 26864 h 958"/>
                    <a:gd name="T6" fmla="*/ 24099 w 346"/>
                    <a:gd name="T7" fmla="*/ 119137 h 958"/>
                    <a:gd name="T8" fmla="*/ 7285 w 346"/>
                    <a:gd name="T9" fmla="*/ 1150730 h 958"/>
                    <a:gd name="T10" fmla="*/ 6319 w 346"/>
                    <a:gd name="T11" fmla="*/ 1136366 h 958"/>
                    <a:gd name="T12" fmla="*/ 5110 w 346"/>
                    <a:gd name="T13" fmla="*/ 1157627 h 958"/>
                    <a:gd name="T14" fmla="*/ 2359 w 346"/>
                    <a:gd name="T15" fmla="*/ 1185724 h 958"/>
                    <a:gd name="T16" fmla="*/ 669 w 346"/>
                    <a:gd name="T17" fmla="*/ 1169522 h 958"/>
                    <a:gd name="T18" fmla="*/ 1141 w 346"/>
                    <a:gd name="T19" fmla="*/ 1156006 h 958"/>
                    <a:gd name="T20" fmla="*/ 1539 w 346"/>
                    <a:gd name="T21" fmla="*/ 1143304 h 958"/>
                    <a:gd name="T22" fmla="*/ 744 w 346"/>
                    <a:gd name="T23" fmla="*/ 1138417 h 958"/>
                    <a:gd name="T24" fmla="*/ 540 w 346"/>
                    <a:gd name="T25" fmla="*/ 1130503 h 958"/>
                    <a:gd name="T26" fmla="*/ 921 w 346"/>
                    <a:gd name="T27" fmla="*/ 1126594 h 958"/>
                    <a:gd name="T28" fmla="*/ 2 w 346"/>
                    <a:gd name="T29" fmla="*/ 1111324 h 958"/>
                    <a:gd name="T30" fmla="*/ 540 w 346"/>
                    <a:gd name="T31" fmla="*/ 1084789 h 958"/>
                    <a:gd name="T32" fmla="*/ 921 w 346"/>
                    <a:gd name="T33" fmla="*/ 1060421 h 958"/>
                    <a:gd name="T34" fmla="*/ 1141 w 346"/>
                    <a:gd name="T35" fmla="*/ 1039129 h 958"/>
                    <a:gd name="T36" fmla="*/ 2359 w 346"/>
                    <a:gd name="T37" fmla="*/ 1022430 h 958"/>
                    <a:gd name="T38" fmla="*/ 4659 w 346"/>
                    <a:gd name="T39" fmla="*/ 1001972 h 958"/>
                    <a:gd name="T40" fmla="*/ 7031 w 346"/>
                    <a:gd name="T41" fmla="*/ 962817 h 958"/>
                    <a:gd name="T42" fmla="*/ 8106 w 346"/>
                    <a:gd name="T43" fmla="*/ 943891 h 958"/>
                    <a:gd name="T44" fmla="*/ 9458 w 346"/>
                    <a:gd name="T45" fmla="*/ 906031 h 958"/>
                    <a:gd name="T46" fmla="*/ 9839 w 346"/>
                    <a:gd name="T47" fmla="*/ 872629 h 958"/>
                    <a:gd name="T48" fmla="*/ 11503 w 346"/>
                    <a:gd name="T49" fmla="*/ 850035 h 958"/>
                    <a:gd name="T50" fmla="*/ 12698 w 346"/>
                    <a:gd name="T51" fmla="*/ 834998 h 958"/>
                    <a:gd name="T52" fmla="*/ 13555 w 346"/>
                    <a:gd name="T53" fmla="*/ 815217 h 958"/>
                    <a:gd name="T54" fmla="*/ 14788 w 346"/>
                    <a:gd name="T55" fmla="*/ 775771 h 958"/>
                    <a:gd name="T56" fmla="*/ 16524 w 346"/>
                    <a:gd name="T57" fmla="*/ 757390 h 958"/>
                    <a:gd name="T58" fmla="*/ 17951 w 346"/>
                    <a:gd name="T59" fmla="*/ 743976 h 958"/>
                    <a:gd name="T60" fmla="*/ 20191 w 346"/>
                    <a:gd name="T61" fmla="*/ 719886 h 958"/>
                    <a:gd name="T62" fmla="*/ 22687 w 346"/>
                    <a:gd name="T63" fmla="*/ 701167 h 958"/>
                    <a:gd name="T64" fmla="*/ 23587 w 346"/>
                    <a:gd name="T65" fmla="*/ 717474 h 958"/>
                    <a:gd name="T66" fmla="*/ 26168 w 346"/>
                    <a:gd name="T67" fmla="*/ 696933 h 958"/>
                    <a:gd name="T68" fmla="*/ 26848 w 346"/>
                    <a:gd name="T69" fmla="*/ 704782 h 958"/>
                    <a:gd name="T70" fmla="*/ 30393 w 346"/>
                    <a:gd name="T71" fmla="*/ 704782 h 958"/>
                    <a:gd name="T72" fmla="*/ 29143 w 346"/>
                    <a:gd name="T73" fmla="*/ 738282 h 958"/>
                    <a:gd name="T74" fmla="*/ 29277 w 346"/>
                    <a:gd name="T75" fmla="*/ 755471 h 958"/>
                    <a:gd name="T76" fmla="*/ 28089 w 346"/>
                    <a:gd name="T77" fmla="*/ 740778 h 958"/>
                    <a:gd name="T78" fmla="*/ 24547 w 346"/>
                    <a:gd name="T79" fmla="*/ 758338 h 958"/>
                    <a:gd name="T80" fmla="*/ 20780 w 346"/>
                    <a:gd name="T81" fmla="*/ 788710 h 958"/>
                    <a:gd name="T82" fmla="*/ 18387 w 346"/>
                    <a:gd name="T83" fmla="*/ 772830 h 958"/>
                    <a:gd name="T84" fmla="*/ 15532 w 346"/>
                    <a:gd name="T85" fmla="*/ 795374 h 958"/>
                    <a:gd name="T86" fmla="*/ 14060 w 346"/>
                    <a:gd name="T87" fmla="*/ 823568 h 958"/>
                    <a:gd name="T88" fmla="*/ 11356 w 346"/>
                    <a:gd name="T89" fmla="*/ 898449 h 958"/>
                    <a:gd name="T90" fmla="*/ 10743 w 346"/>
                    <a:gd name="T91" fmla="*/ 965010 h 958"/>
                    <a:gd name="T92" fmla="*/ 8706 w 346"/>
                    <a:gd name="T93" fmla="*/ 995531 h 958"/>
                    <a:gd name="T94" fmla="*/ 9172 w 346"/>
                    <a:gd name="T95" fmla="*/ 1076674 h 958"/>
                    <a:gd name="T96" fmla="*/ 8106 w 346"/>
                    <a:gd name="T97" fmla="*/ 1124477 h 958"/>
                    <a:gd name="T98" fmla="*/ 9687 w 346"/>
                    <a:gd name="T99" fmla="*/ 81155 h 958"/>
                    <a:gd name="T100" fmla="*/ 11994 w 346"/>
                    <a:gd name="T101" fmla="*/ 100558 h 958"/>
                    <a:gd name="T102" fmla="*/ 13346 w 346"/>
                    <a:gd name="T103" fmla="*/ 61074 h 958"/>
                    <a:gd name="T104" fmla="*/ 15341 w 346"/>
                    <a:gd name="T105" fmla="*/ 120521 h 958"/>
                    <a:gd name="T106" fmla="*/ 18920 w 346"/>
                    <a:gd name="T107" fmla="*/ 169170 h 958"/>
                    <a:gd name="T108" fmla="*/ 14402 w 346"/>
                    <a:gd name="T109" fmla="*/ 313178 h 958"/>
                    <a:gd name="T110" fmla="*/ 12389 w 346"/>
                    <a:gd name="T111" fmla="*/ 272592 h 958"/>
                    <a:gd name="T112" fmla="*/ 10948 w 346"/>
                    <a:gd name="T113" fmla="*/ 234731 h 958"/>
                    <a:gd name="T114" fmla="*/ 10445 w 346"/>
                    <a:gd name="T115" fmla="*/ 212719 h 958"/>
                    <a:gd name="T116" fmla="*/ 8500 w 346"/>
                    <a:gd name="T117" fmla="*/ 125344 h 958"/>
                    <a:gd name="T118" fmla="*/ 9172 w 346"/>
                    <a:gd name="T119" fmla="*/ 82599 h 95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46"/>
                    <a:gd name="T181" fmla="*/ 0 h 958"/>
                    <a:gd name="T182" fmla="*/ 346 w 346"/>
                    <a:gd name="T183" fmla="*/ 958 h 95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46" h="958">
                      <a:moveTo>
                        <a:pt x="225" y="67"/>
                      </a:moveTo>
                      <a:lnTo>
                        <a:pt x="216" y="67"/>
                      </a:lnTo>
                      <a:lnTo>
                        <a:pt x="205" y="66"/>
                      </a:lnTo>
                      <a:lnTo>
                        <a:pt x="193" y="67"/>
                      </a:lnTo>
                      <a:lnTo>
                        <a:pt x="190" y="69"/>
                      </a:lnTo>
                      <a:lnTo>
                        <a:pt x="177" y="60"/>
                      </a:lnTo>
                      <a:lnTo>
                        <a:pt x="182" y="43"/>
                      </a:lnTo>
                      <a:lnTo>
                        <a:pt x="188" y="37"/>
                      </a:lnTo>
                      <a:lnTo>
                        <a:pt x="192" y="22"/>
                      </a:lnTo>
                      <a:lnTo>
                        <a:pt x="199" y="0"/>
                      </a:lnTo>
                      <a:lnTo>
                        <a:pt x="207" y="26"/>
                      </a:lnTo>
                      <a:lnTo>
                        <a:pt x="212" y="30"/>
                      </a:lnTo>
                      <a:lnTo>
                        <a:pt x="220" y="26"/>
                      </a:lnTo>
                      <a:lnTo>
                        <a:pt x="224" y="30"/>
                      </a:lnTo>
                      <a:lnTo>
                        <a:pt x="229" y="41"/>
                      </a:lnTo>
                      <a:lnTo>
                        <a:pt x="233" y="30"/>
                      </a:lnTo>
                      <a:lnTo>
                        <a:pt x="237" y="13"/>
                      </a:lnTo>
                      <a:lnTo>
                        <a:pt x="242" y="2"/>
                      </a:lnTo>
                      <a:lnTo>
                        <a:pt x="240" y="32"/>
                      </a:lnTo>
                      <a:lnTo>
                        <a:pt x="240" y="43"/>
                      </a:lnTo>
                      <a:lnTo>
                        <a:pt x="246" y="43"/>
                      </a:lnTo>
                      <a:lnTo>
                        <a:pt x="252" y="26"/>
                      </a:lnTo>
                      <a:lnTo>
                        <a:pt x="257" y="17"/>
                      </a:lnTo>
                      <a:lnTo>
                        <a:pt x="263" y="21"/>
                      </a:lnTo>
                      <a:lnTo>
                        <a:pt x="267" y="37"/>
                      </a:lnTo>
                      <a:lnTo>
                        <a:pt x="271" y="39"/>
                      </a:lnTo>
                      <a:lnTo>
                        <a:pt x="282" y="36"/>
                      </a:lnTo>
                      <a:lnTo>
                        <a:pt x="291" y="41"/>
                      </a:lnTo>
                      <a:lnTo>
                        <a:pt x="295" y="54"/>
                      </a:lnTo>
                      <a:lnTo>
                        <a:pt x="293" y="62"/>
                      </a:lnTo>
                      <a:lnTo>
                        <a:pt x="280" y="83"/>
                      </a:lnTo>
                      <a:lnTo>
                        <a:pt x="271" y="96"/>
                      </a:lnTo>
                      <a:lnTo>
                        <a:pt x="265" y="98"/>
                      </a:lnTo>
                      <a:lnTo>
                        <a:pt x="257" y="101"/>
                      </a:lnTo>
                      <a:lnTo>
                        <a:pt x="250" y="113"/>
                      </a:lnTo>
                      <a:lnTo>
                        <a:pt x="212" y="111"/>
                      </a:lnTo>
                      <a:lnTo>
                        <a:pt x="212" y="98"/>
                      </a:lnTo>
                      <a:lnTo>
                        <a:pt x="222" y="90"/>
                      </a:lnTo>
                      <a:lnTo>
                        <a:pt x="225" y="67"/>
                      </a:lnTo>
                      <a:close/>
                      <a:moveTo>
                        <a:pt x="83" y="930"/>
                      </a:moveTo>
                      <a:lnTo>
                        <a:pt x="81" y="926"/>
                      </a:lnTo>
                      <a:lnTo>
                        <a:pt x="77" y="928"/>
                      </a:lnTo>
                      <a:lnTo>
                        <a:pt x="75" y="926"/>
                      </a:lnTo>
                      <a:lnTo>
                        <a:pt x="73" y="922"/>
                      </a:lnTo>
                      <a:lnTo>
                        <a:pt x="75" y="920"/>
                      </a:lnTo>
                      <a:lnTo>
                        <a:pt x="73" y="917"/>
                      </a:lnTo>
                      <a:lnTo>
                        <a:pt x="71" y="919"/>
                      </a:lnTo>
                      <a:lnTo>
                        <a:pt x="71" y="922"/>
                      </a:lnTo>
                      <a:lnTo>
                        <a:pt x="71" y="924"/>
                      </a:lnTo>
                      <a:lnTo>
                        <a:pt x="71" y="926"/>
                      </a:lnTo>
                      <a:lnTo>
                        <a:pt x="70" y="930"/>
                      </a:lnTo>
                      <a:lnTo>
                        <a:pt x="70" y="932"/>
                      </a:lnTo>
                      <a:lnTo>
                        <a:pt x="66" y="934"/>
                      </a:lnTo>
                      <a:lnTo>
                        <a:pt x="62" y="932"/>
                      </a:lnTo>
                      <a:lnTo>
                        <a:pt x="58" y="935"/>
                      </a:lnTo>
                      <a:lnTo>
                        <a:pt x="58" y="937"/>
                      </a:lnTo>
                      <a:lnTo>
                        <a:pt x="54" y="939"/>
                      </a:lnTo>
                      <a:lnTo>
                        <a:pt x="53" y="943"/>
                      </a:lnTo>
                      <a:lnTo>
                        <a:pt x="41" y="952"/>
                      </a:lnTo>
                      <a:lnTo>
                        <a:pt x="41" y="954"/>
                      </a:lnTo>
                      <a:lnTo>
                        <a:pt x="39" y="954"/>
                      </a:lnTo>
                      <a:lnTo>
                        <a:pt x="38" y="954"/>
                      </a:lnTo>
                      <a:lnTo>
                        <a:pt x="26" y="958"/>
                      </a:lnTo>
                      <a:lnTo>
                        <a:pt x="24" y="954"/>
                      </a:lnTo>
                      <a:lnTo>
                        <a:pt x="23" y="952"/>
                      </a:lnTo>
                      <a:lnTo>
                        <a:pt x="23" y="956"/>
                      </a:lnTo>
                      <a:lnTo>
                        <a:pt x="19" y="954"/>
                      </a:lnTo>
                      <a:lnTo>
                        <a:pt x="23" y="952"/>
                      </a:lnTo>
                      <a:lnTo>
                        <a:pt x="17" y="950"/>
                      </a:lnTo>
                      <a:lnTo>
                        <a:pt x="11" y="947"/>
                      </a:lnTo>
                      <a:lnTo>
                        <a:pt x="8" y="945"/>
                      </a:lnTo>
                      <a:lnTo>
                        <a:pt x="6" y="939"/>
                      </a:lnTo>
                      <a:lnTo>
                        <a:pt x="8" y="934"/>
                      </a:lnTo>
                      <a:lnTo>
                        <a:pt x="6" y="932"/>
                      </a:lnTo>
                      <a:lnTo>
                        <a:pt x="8" y="932"/>
                      </a:lnTo>
                      <a:lnTo>
                        <a:pt x="9" y="935"/>
                      </a:lnTo>
                      <a:lnTo>
                        <a:pt x="9" y="934"/>
                      </a:lnTo>
                      <a:lnTo>
                        <a:pt x="15" y="937"/>
                      </a:lnTo>
                      <a:lnTo>
                        <a:pt x="13" y="934"/>
                      </a:lnTo>
                      <a:lnTo>
                        <a:pt x="13" y="932"/>
                      </a:lnTo>
                      <a:lnTo>
                        <a:pt x="17" y="932"/>
                      </a:lnTo>
                      <a:lnTo>
                        <a:pt x="13" y="932"/>
                      </a:lnTo>
                      <a:lnTo>
                        <a:pt x="13" y="934"/>
                      </a:lnTo>
                      <a:lnTo>
                        <a:pt x="11" y="932"/>
                      </a:lnTo>
                      <a:lnTo>
                        <a:pt x="9" y="930"/>
                      </a:lnTo>
                      <a:lnTo>
                        <a:pt x="13" y="926"/>
                      </a:lnTo>
                      <a:lnTo>
                        <a:pt x="17" y="924"/>
                      </a:lnTo>
                      <a:lnTo>
                        <a:pt x="13" y="924"/>
                      </a:lnTo>
                      <a:lnTo>
                        <a:pt x="11" y="922"/>
                      </a:lnTo>
                      <a:lnTo>
                        <a:pt x="13" y="920"/>
                      </a:lnTo>
                      <a:lnTo>
                        <a:pt x="15" y="917"/>
                      </a:lnTo>
                      <a:lnTo>
                        <a:pt x="11" y="922"/>
                      </a:lnTo>
                      <a:lnTo>
                        <a:pt x="11" y="920"/>
                      </a:lnTo>
                      <a:lnTo>
                        <a:pt x="9" y="919"/>
                      </a:lnTo>
                      <a:lnTo>
                        <a:pt x="9" y="920"/>
                      </a:lnTo>
                      <a:lnTo>
                        <a:pt x="9" y="922"/>
                      </a:lnTo>
                      <a:lnTo>
                        <a:pt x="8" y="924"/>
                      </a:lnTo>
                      <a:lnTo>
                        <a:pt x="4" y="924"/>
                      </a:lnTo>
                      <a:lnTo>
                        <a:pt x="4" y="920"/>
                      </a:lnTo>
                      <a:lnTo>
                        <a:pt x="4" y="924"/>
                      </a:lnTo>
                      <a:lnTo>
                        <a:pt x="2" y="924"/>
                      </a:lnTo>
                      <a:lnTo>
                        <a:pt x="0" y="919"/>
                      </a:lnTo>
                      <a:lnTo>
                        <a:pt x="6" y="913"/>
                      </a:lnTo>
                      <a:lnTo>
                        <a:pt x="6" y="919"/>
                      </a:lnTo>
                      <a:lnTo>
                        <a:pt x="6" y="915"/>
                      </a:lnTo>
                      <a:lnTo>
                        <a:pt x="8" y="917"/>
                      </a:lnTo>
                      <a:lnTo>
                        <a:pt x="9" y="915"/>
                      </a:lnTo>
                      <a:lnTo>
                        <a:pt x="9" y="913"/>
                      </a:lnTo>
                      <a:lnTo>
                        <a:pt x="13" y="913"/>
                      </a:lnTo>
                      <a:lnTo>
                        <a:pt x="15" y="909"/>
                      </a:lnTo>
                      <a:lnTo>
                        <a:pt x="11" y="911"/>
                      </a:lnTo>
                      <a:lnTo>
                        <a:pt x="9" y="911"/>
                      </a:lnTo>
                      <a:lnTo>
                        <a:pt x="8" y="909"/>
                      </a:lnTo>
                      <a:lnTo>
                        <a:pt x="8" y="907"/>
                      </a:lnTo>
                      <a:lnTo>
                        <a:pt x="11" y="907"/>
                      </a:lnTo>
                      <a:lnTo>
                        <a:pt x="11" y="902"/>
                      </a:lnTo>
                      <a:lnTo>
                        <a:pt x="8" y="900"/>
                      </a:lnTo>
                      <a:lnTo>
                        <a:pt x="4" y="902"/>
                      </a:lnTo>
                      <a:lnTo>
                        <a:pt x="2" y="898"/>
                      </a:lnTo>
                      <a:lnTo>
                        <a:pt x="4" y="896"/>
                      </a:lnTo>
                      <a:lnTo>
                        <a:pt x="8" y="892"/>
                      </a:lnTo>
                      <a:lnTo>
                        <a:pt x="6" y="888"/>
                      </a:lnTo>
                      <a:lnTo>
                        <a:pt x="4" y="890"/>
                      </a:lnTo>
                      <a:lnTo>
                        <a:pt x="0" y="888"/>
                      </a:lnTo>
                      <a:lnTo>
                        <a:pt x="0" y="887"/>
                      </a:lnTo>
                      <a:lnTo>
                        <a:pt x="2" y="881"/>
                      </a:lnTo>
                      <a:lnTo>
                        <a:pt x="6" y="877"/>
                      </a:lnTo>
                      <a:lnTo>
                        <a:pt x="2" y="873"/>
                      </a:lnTo>
                      <a:lnTo>
                        <a:pt x="0" y="870"/>
                      </a:lnTo>
                      <a:lnTo>
                        <a:pt x="2" y="868"/>
                      </a:lnTo>
                      <a:lnTo>
                        <a:pt x="2" y="858"/>
                      </a:lnTo>
                      <a:lnTo>
                        <a:pt x="2" y="857"/>
                      </a:lnTo>
                      <a:lnTo>
                        <a:pt x="6" y="857"/>
                      </a:lnTo>
                      <a:lnTo>
                        <a:pt x="8" y="857"/>
                      </a:lnTo>
                      <a:lnTo>
                        <a:pt x="11" y="857"/>
                      </a:lnTo>
                      <a:lnTo>
                        <a:pt x="11" y="855"/>
                      </a:lnTo>
                      <a:lnTo>
                        <a:pt x="9" y="853"/>
                      </a:lnTo>
                      <a:lnTo>
                        <a:pt x="8" y="853"/>
                      </a:lnTo>
                      <a:lnTo>
                        <a:pt x="6" y="849"/>
                      </a:lnTo>
                      <a:lnTo>
                        <a:pt x="6" y="847"/>
                      </a:lnTo>
                      <a:lnTo>
                        <a:pt x="8" y="845"/>
                      </a:lnTo>
                      <a:lnTo>
                        <a:pt x="11" y="845"/>
                      </a:lnTo>
                      <a:lnTo>
                        <a:pt x="13" y="840"/>
                      </a:lnTo>
                      <a:lnTo>
                        <a:pt x="17" y="842"/>
                      </a:lnTo>
                      <a:lnTo>
                        <a:pt x="21" y="840"/>
                      </a:lnTo>
                      <a:lnTo>
                        <a:pt x="21" y="834"/>
                      </a:lnTo>
                      <a:lnTo>
                        <a:pt x="26" y="834"/>
                      </a:lnTo>
                      <a:lnTo>
                        <a:pt x="30" y="836"/>
                      </a:lnTo>
                      <a:lnTo>
                        <a:pt x="34" y="832"/>
                      </a:lnTo>
                      <a:lnTo>
                        <a:pt x="28" y="830"/>
                      </a:lnTo>
                      <a:lnTo>
                        <a:pt x="26" y="826"/>
                      </a:lnTo>
                      <a:lnTo>
                        <a:pt x="28" y="825"/>
                      </a:lnTo>
                      <a:lnTo>
                        <a:pt x="34" y="825"/>
                      </a:lnTo>
                      <a:lnTo>
                        <a:pt x="39" y="823"/>
                      </a:lnTo>
                      <a:lnTo>
                        <a:pt x="43" y="826"/>
                      </a:lnTo>
                      <a:lnTo>
                        <a:pt x="43" y="819"/>
                      </a:lnTo>
                      <a:lnTo>
                        <a:pt x="45" y="815"/>
                      </a:lnTo>
                      <a:lnTo>
                        <a:pt x="47" y="811"/>
                      </a:lnTo>
                      <a:lnTo>
                        <a:pt x="53" y="810"/>
                      </a:lnTo>
                      <a:lnTo>
                        <a:pt x="54" y="811"/>
                      </a:lnTo>
                      <a:lnTo>
                        <a:pt x="56" y="813"/>
                      </a:lnTo>
                      <a:lnTo>
                        <a:pt x="58" y="806"/>
                      </a:lnTo>
                      <a:lnTo>
                        <a:pt x="64" y="800"/>
                      </a:lnTo>
                      <a:lnTo>
                        <a:pt x="64" y="795"/>
                      </a:lnTo>
                      <a:lnTo>
                        <a:pt x="68" y="789"/>
                      </a:lnTo>
                      <a:lnTo>
                        <a:pt x="77" y="780"/>
                      </a:lnTo>
                      <a:lnTo>
                        <a:pt x="79" y="778"/>
                      </a:lnTo>
                      <a:lnTo>
                        <a:pt x="79" y="776"/>
                      </a:lnTo>
                      <a:lnTo>
                        <a:pt x="83" y="780"/>
                      </a:lnTo>
                      <a:lnTo>
                        <a:pt x="85" y="780"/>
                      </a:lnTo>
                      <a:lnTo>
                        <a:pt x="86" y="776"/>
                      </a:lnTo>
                      <a:lnTo>
                        <a:pt x="85" y="772"/>
                      </a:lnTo>
                      <a:lnTo>
                        <a:pt x="86" y="770"/>
                      </a:lnTo>
                      <a:lnTo>
                        <a:pt x="88" y="768"/>
                      </a:lnTo>
                      <a:lnTo>
                        <a:pt x="92" y="763"/>
                      </a:lnTo>
                      <a:lnTo>
                        <a:pt x="94" y="757"/>
                      </a:lnTo>
                      <a:lnTo>
                        <a:pt x="96" y="757"/>
                      </a:lnTo>
                      <a:lnTo>
                        <a:pt x="100" y="757"/>
                      </a:lnTo>
                      <a:lnTo>
                        <a:pt x="100" y="748"/>
                      </a:lnTo>
                      <a:lnTo>
                        <a:pt x="96" y="746"/>
                      </a:lnTo>
                      <a:lnTo>
                        <a:pt x="100" y="740"/>
                      </a:lnTo>
                      <a:lnTo>
                        <a:pt x="101" y="731"/>
                      </a:lnTo>
                      <a:lnTo>
                        <a:pt x="107" y="733"/>
                      </a:lnTo>
                      <a:lnTo>
                        <a:pt x="107" y="727"/>
                      </a:lnTo>
                      <a:lnTo>
                        <a:pt x="109" y="723"/>
                      </a:lnTo>
                      <a:lnTo>
                        <a:pt x="115" y="721"/>
                      </a:lnTo>
                      <a:lnTo>
                        <a:pt x="111" y="718"/>
                      </a:lnTo>
                      <a:lnTo>
                        <a:pt x="109" y="716"/>
                      </a:lnTo>
                      <a:lnTo>
                        <a:pt x="109" y="714"/>
                      </a:lnTo>
                      <a:lnTo>
                        <a:pt x="109" y="710"/>
                      </a:lnTo>
                      <a:lnTo>
                        <a:pt x="111" y="706"/>
                      </a:lnTo>
                      <a:lnTo>
                        <a:pt x="115" y="706"/>
                      </a:lnTo>
                      <a:lnTo>
                        <a:pt x="120" y="706"/>
                      </a:lnTo>
                      <a:lnTo>
                        <a:pt x="116" y="697"/>
                      </a:lnTo>
                      <a:lnTo>
                        <a:pt x="118" y="697"/>
                      </a:lnTo>
                      <a:lnTo>
                        <a:pt x="120" y="695"/>
                      </a:lnTo>
                      <a:lnTo>
                        <a:pt x="124" y="691"/>
                      </a:lnTo>
                      <a:lnTo>
                        <a:pt x="128" y="691"/>
                      </a:lnTo>
                      <a:lnTo>
                        <a:pt x="130" y="687"/>
                      </a:lnTo>
                      <a:lnTo>
                        <a:pt x="128" y="686"/>
                      </a:lnTo>
                      <a:lnTo>
                        <a:pt x="128" y="684"/>
                      </a:lnTo>
                      <a:lnTo>
                        <a:pt x="130" y="682"/>
                      </a:lnTo>
                      <a:lnTo>
                        <a:pt x="133" y="676"/>
                      </a:lnTo>
                      <a:lnTo>
                        <a:pt x="135" y="678"/>
                      </a:lnTo>
                      <a:lnTo>
                        <a:pt x="137" y="678"/>
                      </a:lnTo>
                      <a:lnTo>
                        <a:pt x="141" y="674"/>
                      </a:lnTo>
                      <a:lnTo>
                        <a:pt x="143" y="674"/>
                      </a:lnTo>
                      <a:lnTo>
                        <a:pt x="143" y="671"/>
                      </a:lnTo>
                      <a:lnTo>
                        <a:pt x="141" y="667"/>
                      </a:lnTo>
                      <a:lnTo>
                        <a:pt x="145" y="663"/>
                      </a:lnTo>
                      <a:lnTo>
                        <a:pt x="145" y="657"/>
                      </a:lnTo>
                      <a:lnTo>
                        <a:pt x="147" y="659"/>
                      </a:lnTo>
                      <a:lnTo>
                        <a:pt x="148" y="663"/>
                      </a:lnTo>
                      <a:lnTo>
                        <a:pt x="152" y="665"/>
                      </a:lnTo>
                      <a:lnTo>
                        <a:pt x="154" y="659"/>
                      </a:lnTo>
                      <a:lnTo>
                        <a:pt x="152" y="648"/>
                      </a:lnTo>
                      <a:lnTo>
                        <a:pt x="156" y="648"/>
                      </a:lnTo>
                      <a:lnTo>
                        <a:pt x="160" y="648"/>
                      </a:lnTo>
                      <a:lnTo>
                        <a:pt x="162" y="644"/>
                      </a:lnTo>
                      <a:lnTo>
                        <a:pt x="158" y="640"/>
                      </a:lnTo>
                      <a:lnTo>
                        <a:pt x="160" y="637"/>
                      </a:lnTo>
                      <a:lnTo>
                        <a:pt x="165" y="633"/>
                      </a:lnTo>
                      <a:lnTo>
                        <a:pt x="165" y="627"/>
                      </a:lnTo>
                      <a:lnTo>
                        <a:pt x="167" y="625"/>
                      </a:lnTo>
                      <a:lnTo>
                        <a:pt x="171" y="622"/>
                      </a:lnTo>
                      <a:lnTo>
                        <a:pt x="171" y="624"/>
                      </a:lnTo>
                      <a:lnTo>
                        <a:pt x="173" y="624"/>
                      </a:lnTo>
                      <a:lnTo>
                        <a:pt x="175" y="622"/>
                      </a:lnTo>
                      <a:lnTo>
                        <a:pt x="177" y="610"/>
                      </a:lnTo>
                      <a:lnTo>
                        <a:pt x="180" y="614"/>
                      </a:lnTo>
                      <a:lnTo>
                        <a:pt x="186" y="612"/>
                      </a:lnTo>
                      <a:lnTo>
                        <a:pt x="188" y="614"/>
                      </a:lnTo>
                      <a:lnTo>
                        <a:pt x="190" y="616"/>
                      </a:lnTo>
                      <a:lnTo>
                        <a:pt x="193" y="616"/>
                      </a:lnTo>
                      <a:lnTo>
                        <a:pt x="197" y="610"/>
                      </a:lnTo>
                      <a:lnTo>
                        <a:pt x="201" y="595"/>
                      </a:lnTo>
                      <a:lnTo>
                        <a:pt x="203" y="594"/>
                      </a:lnTo>
                      <a:lnTo>
                        <a:pt x="205" y="597"/>
                      </a:lnTo>
                      <a:lnTo>
                        <a:pt x="203" y="601"/>
                      </a:lnTo>
                      <a:lnTo>
                        <a:pt x="203" y="612"/>
                      </a:lnTo>
                      <a:lnTo>
                        <a:pt x="207" y="605"/>
                      </a:lnTo>
                      <a:lnTo>
                        <a:pt x="209" y="594"/>
                      </a:lnTo>
                      <a:lnTo>
                        <a:pt x="214" y="594"/>
                      </a:lnTo>
                      <a:lnTo>
                        <a:pt x="218" y="584"/>
                      </a:lnTo>
                      <a:lnTo>
                        <a:pt x="222" y="588"/>
                      </a:lnTo>
                      <a:lnTo>
                        <a:pt x="225" y="594"/>
                      </a:lnTo>
                      <a:lnTo>
                        <a:pt x="227" y="582"/>
                      </a:lnTo>
                      <a:lnTo>
                        <a:pt x="229" y="577"/>
                      </a:lnTo>
                      <a:lnTo>
                        <a:pt x="237" y="578"/>
                      </a:lnTo>
                      <a:lnTo>
                        <a:pt x="242" y="588"/>
                      </a:lnTo>
                      <a:lnTo>
                        <a:pt x="242" y="586"/>
                      </a:lnTo>
                      <a:lnTo>
                        <a:pt x="246" y="575"/>
                      </a:lnTo>
                      <a:lnTo>
                        <a:pt x="250" y="567"/>
                      </a:lnTo>
                      <a:lnTo>
                        <a:pt x="252" y="565"/>
                      </a:lnTo>
                      <a:lnTo>
                        <a:pt x="255" y="567"/>
                      </a:lnTo>
                      <a:lnTo>
                        <a:pt x="257" y="562"/>
                      </a:lnTo>
                      <a:lnTo>
                        <a:pt x="261" y="556"/>
                      </a:lnTo>
                      <a:lnTo>
                        <a:pt x="263" y="552"/>
                      </a:lnTo>
                      <a:lnTo>
                        <a:pt x="271" y="550"/>
                      </a:lnTo>
                      <a:lnTo>
                        <a:pt x="276" y="550"/>
                      </a:lnTo>
                      <a:lnTo>
                        <a:pt x="269" y="563"/>
                      </a:lnTo>
                      <a:lnTo>
                        <a:pt x="267" y="569"/>
                      </a:lnTo>
                      <a:lnTo>
                        <a:pt x="267" y="580"/>
                      </a:lnTo>
                      <a:lnTo>
                        <a:pt x="269" y="582"/>
                      </a:lnTo>
                      <a:lnTo>
                        <a:pt x="274" y="571"/>
                      </a:lnTo>
                      <a:lnTo>
                        <a:pt x="284" y="554"/>
                      </a:lnTo>
                      <a:lnTo>
                        <a:pt x="287" y="548"/>
                      </a:lnTo>
                      <a:lnTo>
                        <a:pt x="287" y="554"/>
                      </a:lnTo>
                      <a:lnTo>
                        <a:pt x="287" y="571"/>
                      </a:lnTo>
                      <a:lnTo>
                        <a:pt x="291" y="567"/>
                      </a:lnTo>
                      <a:lnTo>
                        <a:pt x="295" y="563"/>
                      </a:lnTo>
                      <a:lnTo>
                        <a:pt x="299" y="547"/>
                      </a:lnTo>
                      <a:lnTo>
                        <a:pt x="304" y="545"/>
                      </a:lnTo>
                      <a:lnTo>
                        <a:pt x="308" y="545"/>
                      </a:lnTo>
                      <a:lnTo>
                        <a:pt x="310" y="548"/>
                      </a:lnTo>
                      <a:lnTo>
                        <a:pt x="308" y="552"/>
                      </a:lnTo>
                      <a:lnTo>
                        <a:pt x="306" y="558"/>
                      </a:lnTo>
                      <a:lnTo>
                        <a:pt x="306" y="562"/>
                      </a:lnTo>
                      <a:lnTo>
                        <a:pt x="304" y="569"/>
                      </a:lnTo>
                      <a:lnTo>
                        <a:pt x="310" y="571"/>
                      </a:lnTo>
                      <a:lnTo>
                        <a:pt x="312" y="563"/>
                      </a:lnTo>
                      <a:lnTo>
                        <a:pt x="316" y="552"/>
                      </a:lnTo>
                      <a:lnTo>
                        <a:pt x="319" y="552"/>
                      </a:lnTo>
                      <a:lnTo>
                        <a:pt x="329" y="562"/>
                      </a:lnTo>
                      <a:lnTo>
                        <a:pt x="333" y="563"/>
                      </a:lnTo>
                      <a:lnTo>
                        <a:pt x="338" y="565"/>
                      </a:lnTo>
                      <a:lnTo>
                        <a:pt x="342" y="569"/>
                      </a:lnTo>
                      <a:lnTo>
                        <a:pt x="344" y="573"/>
                      </a:lnTo>
                      <a:lnTo>
                        <a:pt x="336" y="580"/>
                      </a:lnTo>
                      <a:lnTo>
                        <a:pt x="329" y="580"/>
                      </a:lnTo>
                      <a:lnTo>
                        <a:pt x="316" y="580"/>
                      </a:lnTo>
                      <a:lnTo>
                        <a:pt x="317" y="582"/>
                      </a:lnTo>
                      <a:lnTo>
                        <a:pt x="319" y="588"/>
                      </a:lnTo>
                      <a:lnTo>
                        <a:pt x="327" y="592"/>
                      </a:lnTo>
                      <a:lnTo>
                        <a:pt x="329" y="597"/>
                      </a:lnTo>
                      <a:lnTo>
                        <a:pt x="333" y="597"/>
                      </a:lnTo>
                      <a:lnTo>
                        <a:pt x="338" y="595"/>
                      </a:lnTo>
                      <a:lnTo>
                        <a:pt x="342" y="595"/>
                      </a:lnTo>
                      <a:lnTo>
                        <a:pt x="346" y="599"/>
                      </a:lnTo>
                      <a:lnTo>
                        <a:pt x="344" y="605"/>
                      </a:lnTo>
                      <a:lnTo>
                        <a:pt x="342" y="609"/>
                      </a:lnTo>
                      <a:lnTo>
                        <a:pt x="336" y="609"/>
                      </a:lnTo>
                      <a:lnTo>
                        <a:pt x="331" y="610"/>
                      </a:lnTo>
                      <a:lnTo>
                        <a:pt x="325" y="618"/>
                      </a:lnTo>
                      <a:lnTo>
                        <a:pt x="319" y="629"/>
                      </a:lnTo>
                      <a:lnTo>
                        <a:pt x="316" y="635"/>
                      </a:lnTo>
                      <a:lnTo>
                        <a:pt x="316" y="631"/>
                      </a:lnTo>
                      <a:lnTo>
                        <a:pt x="316" y="625"/>
                      </a:lnTo>
                      <a:lnTo>
                        <a:pt x="321" y="610"/>
                      </a:lnTo>
                      <a:lnTo>
                        <a:pt x="321" y="605"/>
                      </a:lnTo>
                      <a:lnTo>
                        <a:pt x="316" y="599"/>
                      </a:lnTo>
                      <a:lnTo>
                        <a:pt x="312" y="597"/>
                      </a:lnTo>
                      <a:lnTo>
                        <a:pt x="304" y="590"/>
                      </a:lnTo>
                      <a:lnTo>
                        <a:pt x="301" y="590"/>
                      </a:lnTo>
                      <a:lnTo>
                        <a:pt x="299" y="592"/>
                      </a:lnTo>
                      <a:lnTo>
                        <a:pt x="286" y="594"/>
                      </a:lnTo>
                      <a:lnTo>
                        <a:pt x="280" y="599"/>
                      </a:lnTo>
                      <a:lnTo>
                        <a:pt x="278" y="607"/>
                      </a:lnTo>
                      <a:lnTo>
                        <a:pt x="276" y="614"/>
                      </a:lnTo>
                      <a:lnTo>
                        <a:pt x="276" y="622"/>
                      </a:lnTo>
                      <a:lnTo>
                        <a:pt x="274" y="631"/>
                      </a:lnTo>
                      <a:lnTo>
                        <a:pt x="267" y="639"/>
                      </a:lnTo>
                      <a:lnTo>
                        <a:pt x="263" y="644"/>
                      </a:lnTo>
                      <a:lnTo>
                        <a:pt x="261" y="642"/>
                      </a:lnTo>
                      <a:lnTo>
                        <a:pt x="254" y="635"/>
                      </a:lnTo>
                      <a:lnTo>
                        <a:pt x="244" y="639"/>
                      </a:lnTo>
                      <a:lnTo>
                        <a:pt x="235" y="637"/>
                      </a:lnTo>
                      <a:lnTo>
                        <a:pt x="233" y="635"/>
                      </a:lnTo>
                      <a:lnTo>
                        <a:pt x="227" y="625"/>
                      </a:lnTo>
                      <a:lnTo>
                        <a:pt x="222" y="614"/>
                      </a:lnTo>
                      <a:lnTo>
                        <a:pt x="218" y="614"/>
                      </a:lnTo>
                      <a:lnTo>
                        <a:pt x="216" y="616"/>
                      </a:lnTo>
                      <a:lnTo>
                        <a:pt x="210" y="625"/>
                      </a:lnTo>
                      <a:lnTo>
                        <a:pt x="209" y="625"/>
                      </a:lnTo>
                      <a:lnTo>
                        <a:pt x="207" y="625"/>
                      </a:lnTo>
                      <a:lnTo>
                        <a:pt x="201" y="625"/>
                      </a:lnTo>
                      <a:lnTo>
                        <a:pt x="199" y="642"/>
                      </a:lnTo>
                      <a:lnTo>
                        <a:pt x="199" y="650"/>
                      </a:lnTo>
                      <a:lnTo>
                        <a:pt x="197" y="654"/>
                      </a:lnTo>
                      <a:lnTo>
                        <a:pt x="195" y="654"/>
                      </a:lnTo>
                      <a:lnTo>
                        <a:pt x="192" y="652"/>
                      </a:lnTo>
                      <a:lnTo>
                        <a:pt x="186" y="650"/>
                      </a:lnTo>
                      <a:lnTo>
                        <a:pt x="175" y="642"/>
                      </a:lnTo>
                      <a:lnTo>
                        <a:pt x="175" y="646"/>
                      </a:lnTo>
                      <a:lnTo>
                        <a:pt x="175" y="657"/>
                      </a:lnTo>
                      <a:lnTo>
                        <a:pt x="173" y="659"/>
                      </a:lnTo>
                      <a:lnTo>
                        <a:pt x="171" y="665"/>
                      </a:lnTo>
                      <a:lnTo>
                        <a:pt x="167" y="665"/>
                      </a:lnTo>
                      <a:lnTo>
                        <a:pt x="162" y="663"/>
                      </a:lnTo>
                      <a:lnTo>
                        <a:pt x="160" y="663"/>
                      </a:lnTo>
                      <a:lnTo>
                        <a:pt x="158" y="665"/>
                      </a:lnTo>
                      <a:lnTo>
                        <a:pt x="148" y="684"/>
                      </a:lnTo>
                      <a:lnTo>
                        <a:pt x="148" y="687"/>
                      </a:lnTo>
                      <a:lnTo>
                        <a:pt x="150" y="695"/>
                      </a:lnTo>
                      <a:lnTo>
                        <a:pt x="148" y="701"/>
                      </a:lnTo>
                      <a:lnTo>
                        <a:pt x="145" y="706"/>
                      </a:lnTo>
                      <a:lnTo>
                        <a:pt x="137" y="719"/>
                      </a:lnTo>
                      <a:lnTo>
                        <a:pt x="133" y="727"/>
                      </a:lnTo>
                      <a:lnTo>
                        <a:pt x="128" y="727"/>
                      </a:lnTo>
                      <a:lnTo>
                        <a:pt x="126" y="731"/>
                      </a:lnTo>
                      <a:lnTo>
                        <a:pt x="126" y="744"/>
                      </a:lnTo>
                      <a:lnTo>
                        <a:pt x="124" y="753"/>
                      </a:lnTo>
                      <a:lnTo>
                        <a:pt x="122" y="759"/>
                      </a:lnTo>
                      <a:lnTo>
                        <a:pt x="118" y="766"/>
                      </a:lnTo>
                      <a:lnTo>
                        <a:pt x="116" y="774"/>
                      </a:lnTo>
                      <a:lnTo>
                        <a:pt x="118" y="776"/>
                      </a:lnTo>
                      <a:lnTo>
                        <a:pt x="120" y="780"/>
                      </a:lnTo>
                      <a:lnTo>
                        <a:pt x="122" y="787"/>
                      </a:lnTo>
                      <a:lnTo>
                        <a:pt x="120" y="791"/>
                      </a:lnTo>
                      <a:lnTo>
                        <a:pt x="118" y="793"/>
                      </a:lnTo>
                      <a:lnTo>
                        <a:pt x="113" y="793"/>
                      </a:lnTo>
                      <a:lnTo>
                        <a:pt x="107" y="793"/>
                      </a:lnTo>
                      <a:lnTo>
                        <a:pt x="105" y="795"/>
                      </a:lnTo>
                      <a:lnTo>
                        <a:pt x="101" y="798"/>
                      </a:lnTo>
                      <a:lnTo>
                        <a:pt x="98" y="804"/>
                      </a:lnTo>
                      <a:lnTo>
                        <a:pt x="94" y="811"/>
                      </a:lnTo>
                      <a:lnTo>
                        <a:pt x="94" y="819"/>
                      </a:lnTo>
                      <a:lnTo>
                        <a:pt x="92" y="834"/>
                      </a:lnTo>
                      <a:lnTo>
                        <a:pt x="96" y="843"/>
                      </a:lnTo>
                      <a:lnTo>
                        <a:pt x="94" y="858"/>
                      </a:lnTo>
                      <a:lnTo>
                        <a:pt x="98" y="864"/>
                      </a:lnTo>
                      <a:lnTo>
                        <a:pt x="101" y="866"/>
                      </a:lnTo>
                      <a:lnTo>
                        <a:pt x="103" y="870"/>
                      </a:lnTo>
                      <a:lnTo>
                        <a:pt x="101" y="877"/>
                      </a:lnTo>
                      <a:lnTo>
                        <a:pt x="96" y="879"/>
                      </a:lnTo>
                      <a:lnTo>
                        <a:pt x="100" y="888"/>
                      </a:lnTo>
                      <a:lnTo>
                        <a:pt x="100" y="894"/>
                      </a:lnTo>
                      <a:lnTo>
                        <a:pt x="100" y="898"/>
                      </a:lnTo>
                      <a:lnTo>
                        <a:pt x="98" y="903"/>
                      </a:lnTo>
                      <a:lnTo>
                        <a:pt x="94" y="909"/>
                      </a:lnTo>
                      <a:lnTo>
                        <a:pt x="92" y="909"/>
                      </a:lnTo>
                      <a:lnTo>
                        <a:pt x="90" y="913"/>
                      </a:lnTo>
                      <a:lnTo>
                        <a:pt x="88" y="917"/>
                      </a:lnTo>
                      <a:lnTo>
                        <a:pt x="88" y="926"/>
                      </a:lnTo>
                      <a:lnTo>
                        <a:pt x="86" y="935"/>
                      </a:lnTo>
                      <a:lnTo>
                        <a:pt x="85" y="935"/>
                      </a:lnTo>
                      <a:lnTo>
                        <a:pt x="85" y="932"/>
                      </a:lnTo>
                      <a:lnTo>
                        <a:pt x="83" y="930"/>
                      </a:lnTo>
                      <a:close/>
                      <a:moveTo>
                        <a:pt x="109" y="66"/>
                      </a:moveTo>
                      <a:lnTo>
                        <a:pt x="111" y="88"/>
                      </a:lnTo>
                      <a:lnTo>
                        <a:pt x="111" y="92"/>
                      </a:lnTo>
                      <a:lnTo>
                        <a:pt x="122" y="98"/>
                      </a:lnTo>
                      <a:lnTo>
                        <a:pt x="122" y="86"/>
                      </a:lnTo>
                      <a:lnTo>
                        <a:pt x="124" y="71"/>
                      </a:lnTo>
                      <a:lnTo>
                        <a:pt x="128" y="67"/>
                      </a:lnTo>
                      <a:lnTo>
                        <a:pt x="130" y="66"/>
                      </a:lnTo>
                      <a:lnTo>
                        <a:pt x="135" y="81"/>
                      </a:lnTo>
                      <a:lnTo>
                        <a:pt x="143" y="107"/>
                      </a:lnTo>
                      <a:lnTo>
                        <a:pt x="148" y="114"/>
                      </a:lnTo>
                      <a:lnTo>
                        <a:pt x="152" y="107"/>
                      </a:lnTo>
                      <a:lnTo>
                        <a:pt x="150" y="98"/>
                      </a:lnTo>
                      <a:lnTo>
                        <a:pt x="147" y="86"/>
                      </a:lnTo>
                      <a:lnTo>
                        <a:pt x="145" y="69"/>
                      </a:lnTo>
                      <a:lnTo>
                        <a:pt x="145" y="62"/>
                      </a:lnTo>
                      <a:lnTo>
                        <a:pt x="150" y="49"/>
                      </a:lnTo>
                      <a:lnTo>
                        <a:pt x="156" y="52"/>
                      </a:lnTo>
                      <a:lnTo>
                        <a:pt x="160" y="58"/>
                      </a:lnTo>
                      <a:lnTo>
                        <a:pt x="167" y="58"/>
                      </a:lnTo>
                      <a:lnTo>
                        <a:pt x="171" y="66"/>
                      </a:lnTo>
                      <a:lnTo>
                        <a:pt x="171" y="79"/>
                      </a:lnTo>
                      <a:lnTo>
                        <a:pt x="169" y="88"/>
                      </a:lnTo>
                      <a:lnTo>
                        <a:pt x="169" y="94"/>
                      </a:lnTo>
                      <a:lnTo>
                        <a:pt x="173" y="98"/>
                      </a:lnTo>
                      <a:lnTo>
                        <a:pt x="177" y="86"/>
                      </a:lnTo>
                      <a:lnTo>
                        <a:pt x="180" y="84"/>
                      </a:lnTo>
                      <a:lnTo>
                        <a:pt x="184" y="98"/>
                      </a:lnTo>
                      <a:lnTo>
                        <a:pt x="188" y="107"/>
                      </a:lnTo>
                      <a:lnTo>
                        <a:pt x="193" y="113"/>
                      </a:lnTo>
                      <a:lnTo>
                        <a:pt x="199" y="116"/>
                      </a:lnTo>
                      <a:lnTo>
                        <a:pt x="209" y="129"/>
                      </a:lnTo>
                      <a:lnTo>
                        <a:pt x="212" y="137"/>
                      </a:lnTo>
                      <a:lnTo>
                        <a:pt x="203" y="144"/>
                      </a:lnTo>
                      <a:lnTo>
                        <a:pt x="192" y="152"/>
                      </a:lnTo>
                      <a:lnTo>
                        <a:pt x="188" y="161"/>
                      </a:lnTo>
                      <a:lnTo>
                        <a:pt x="184" y="195"/>
                      </a:lnTo>
                      <a:lnTo>
                        <a:pt x="178" y="220"/>
                      </a:lnTo>
                      <a:lnTo>
                        <a:pt x="171" y="223"/>
                      </a:lnTo>
                      <a:lnTo>
                        <a:pt x="165" y="237"/>
                      </a:lnTo>
                      <a:lnTo>
                        <a:pt x="163" y="253"/>
                      </a:lnTo>
                      <a:lnTo>
                        <a:pt x="163" y="263"/>
                      </a:lnTo>
                      <a:lnTo>
                        <a:pt x="158" y="268"/>
                      </a:lnTo>
                      <a:lnTo>
                        <a:pt x="154" y="268"/>
                      </a:lnTo>
                      <a:lnTo>
                        <a:pt x="145" y="259"/>
                      </a:lnTo>
                      <a:lnTo>
                        <a:pt x="133" y="246"/>
                      </a:lnTo>
                      <a:lnTo>
                        <a:pt x="126" y="229"/>
                      </a:lnTo>
                      <a:lnTo>
                        <a:pt x="130" y="220"/>
                      </a:lnTo>
                      <a:lnTo>
                        <a:pt x="139" y="220"/>
                      </a:lnTo>
                      <a:lnTo>
                        <a:pt x="150" y="214"/>
                      </a:lnTo>
                      <a:lnTo>
                        <a:pt x="156" y="205"/>
                      </a:lnTo>
                      <a:lnTo>
                        <a:pt x="152" y="197"/>
                      </a:lnTo>
                      <a:lnTo>
                        <a:pt x="141" y="201"/>
                      </a:lnTo>
                      <a:lnTo>
                        <a:pt x="132" y="205"/>
                      </a:lnTo>
                      <a:lnTo>
                        <a:pt x="122" y="205"/>
                      </a:lnTo>
                      <a:lnTo>
                        <a:pt x="118" y="191"/>
                      </a:lnTo>
                      <a:lnTo>
                        <a:pt x="124" y="190"/>
                      </a:lnTo>
                      <a:lnTo>
                        <a:pt x="132" y="182"/>
                      </a:lnTo>
                      <a:lnTo>
                        <a:pt x="145" y="173"/>
                      </a:lnTo>
                      <a:lnTo>
                        <a:pt x="154" y="160"/>
                      </a:lnTo>
                      <a:lnTo>
                        <a:pt x="139" y="148"/>
                      </a:lnTo>
                      <a:lnTo>
                        <a:pt x="133" y="139"/>
                      </a:lnTo>
                      <a:lnTo>
                        <a:pt x="130" y="143"/>
                      </a:lnTo>
                      <a:lnTo>
                        <a:pt x="124" y="163"/>
                      </a:lnTo>
                      <a:lnTo>
                        <a:pt x="118" y="171"/>
                      </a:lnTo>
                      <a:lnTo>
                        <a:pt x="115" y="173"/>
                      </a:lnTo>
                      <a:lnTo>
                        <a:pt x="107" y="169"/>
                      </a:lnTo>
                      <a:lnTo>
                        <a:pt x="105" y="163"/>
                      </a:lnTo>
                      <a:lnTo>
                        <a:pt x="100" y="152"/>
                      </a:lnTo>
                      <a:lnTo>
                        <a:pt x="94" y="144"/>
                      </a:lnTo>
                      <a:lnTo>
                        <a:pt x="90" y="131"/>
                      </a:lnTo>
                      <a:lnTo>
                        <a:pt x="100" y="120"/>
                      </a:lnTo>
                      <a:lnTo>
                        <a:pt x="96" y="101"/>
                      </a:lnTo>
                      <a:lnTo>
                        <a:pt x="86" y="111"/>
                      </a:lnTo>
                      <a:lnTo>
                        <a:pt x="85" y="109"/>
                      </a:lnTo>
                      <a:lnTo>
                        <a:pt x="79" y="84"/>
                      </a:lnTo>
                      <a:lnTo>
                        <a:pt x="83" y="73"/>
                      </a:lnTo>
                      <a:lnTo>
                        <a:pt x="86" y="71"/>
                      </a:lnTo>
                      <a:lnTo>
                        <a:pt x="92" y="67"/>
                      </a:lnTo>
                      <a:lnTo>
                        <a:pt x="100" y="69"/>
                      </a:lnTo>
                      <a:lnTo>
                        <a:pt x="103" y="67"/>
                      </a:lnTo>
                      <a:lnTo>
                        <a:pt x="109" y="6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10" name="Freeform 81"/>
                <p:cNvSpPr>
                  <a:spLocks/>
                </p:cNvSpPr>
                <p:nvPr/>
              </p:nvSpPr>
              <p:spPr bwMode="auto">
                <a:xfrm>
                  <a:off x="1663" y="3198"/>
                  <a:ext cx="187" cy="294"/>
                </a:xfrm>
                <a:custGeom>
                  <a:avLst/>
                  <a:gdLst>
                    <a:gd name="T0" fmla="*/ 11861 w 169"/>
                    <a:gd name="T1" fmla="*/ 210611 h 248"/>
                    <a:gd name="T2" fmla="*/ 11712 w 169"/>
                    <a:gd name="T3" fmla="*/ 221167 h 248"/>
                    <a:gd name="T4" fmla="*/ 11818 w 169"/>
                    <a:gd name="T5" fmla="*/ 238825 h 248"/>
                    <a:gd name="T6" fmla="*/ 11380 w 169"/>
                    <a:gd name="T7" fmla="*/ 248573 h 248"/>
                    <a:gd name="T8" fmla="*/ 11380 w 169"/>
                    <a:gd name="T9" fmla="*/ 262190 h 248"/>
                    <a:gd name="T10" fmla="*/ 11473 w 169"/>
                    <a:gd name="T11" fmla="*/ 276797 h 248"/>
                    <a:gd name="T12" fmla="*/ 11103 w 169"/>
                    <a:gd name="T13" fmla="*/ 288685 h 248"/>
                    <a:gd name="T14" fmla="*/ 11103 w 169"/>
                    <a:gd name="T15" fmla="*/ 298663 h 248"/>
                    <a:gd name="T16" fmla="*/ 10775 w 169"/>
                    <a:gd name="T17" fmla="*/ 303152 h 248"/>
                    <a:gd name="T18" fmla="*/ 10292 w 169"/>
                    <a:gd name="T19" fmla="*/ 315595 h 248"/>
                    <a:gd name="T20" fmla="*/ 9566 w 169"/>
                    <a:gd name="T21" fmla="*/ 303152 h 248"/>
                    <a:gd name="T22" fmla="*/ 9118 w 169"/>
                    <a:gd name="T23" fmla="*/ 292544 h 248"/>
                    <a:gd name="T24" fmla="*/ 8469 w 169"/>
                    <a:gd name="T25" fmla="*/ 287071 h 248"/>
                    <a:gd name="T26" fmla="*/ 7487 w 169"/>
                    <a:gd name="T27" fmla="*/ 276797 h 248"/>
                    <a:gd name="T28" fmla="*/ 6438 w 169"/>
                    <a:gd name="T29" fmla="*/ 266216 h 248"/>
                    <a:gd name="T30" fmla="*/ 5068 w 169"/>
                    <a:gd name="T31" fmla="*/ 243517 h 248"/>
                    <a:gd name="T32" fmla="*/ 4770 w 169"/>
                    <a:gd name="T33" fmla="*/ 226794 h 248"/>
                    <a:gd name="T34" fmla="*/ 3882 w 169"/>
                    <a:gd name="T35" fmla="*/ 193927 h 248"/>
                    <a:gd name="T36" fmla="*/ 3477 w 169"/>
                    <a:gd name="T37" fmla="*/ 189705 h 248"/>
                    <a:gd name="T38" fmla="*/ 3477 w 169"/>
                    <a:gd name="T39" fmla="*/ 176874 h 248"/>
                    <a:gd name="T40" fmla="*/ 2115 w 169"/>
                    <a:gd name="T41" fmla="*/ 136127 h 248"/>
                    <a:gd name="T42" fmla="*/ 1162 w 169"/>
                    <a:gd name="T43" fmla="*/ 113865 h 248"/>
                    <a:gd name="T44" fmla="*/ 4 w 169"/>
                    <a:gd name="T45" fmla="*/ 103320 h 248"/>
                    <a:gd name="T46" fmla="*/ 2 w 169"/>
                    <a:gd name="T47" fmla="*/ 96862 h 248"/>
                    <a:gd name="T48" fmla="*/ 422 w 169"/>
                    <a:gd name="T49" fmla="*/ 91294 h 248"/>
                    <a:gd name="T50" fmla="*/ 0 w 169"/>
                    <a:gd name="T51" fmla="*/ 76562 h 248"/>
                    <a:gd name="T52" fmla="*/ 4 w 169"/>
                    <a:gd name="T53" fmla="*/ 64583 h 248"/>
                    <a:gd name="T54" fmla="*/ 1050 w 169"/>
                    <a:gd name="T55" fmla="*/ 56130 h 248"/>
                    <a:gd name="T56" fmla="*/ 949 w 169"/>
                    <a:gd name="T57" fmla="*/ 68344 h 248"/>
                    <a:gd name="T58" fmla="*/ 1162 w 169"/>
                    <a:gd name="T59" fmla="*/ 73518 h 248"/>
                    <a:gd name="T60" fmla="*/ 1743 w 169"/>
                    <a:gd name="T61" fmla="*/ 78883 h 248"/>
                    <a:gd name="T62" fmla="*/ 2256 w 169"/>
                    <a:gd name="T63" fmla="*/ 81707 h 248"/>
                    <a:gd name="T64" fmla="*/ 2890 w 169"/>
                    <a:gd name="T65" fmla="*/ 56130 h 248"/>
                    <a:gd name="T66" fmla="*/ 3882 w 169"/>
                    <a:gd name="T67" fmla="*/ 45954 h 248"/>
                    <a:gd name="T68" fmla="*/ 4838 w 169"/>
                    <a:gd name="T69" fmla="*/ 35375 h 248"/>
                    <a:gd name="T70" fmla="*/ 5467 w 169"/>
                    <a:gd name="T71" fmla="*/ 15025 h 248"/>
                    <a:gd name="T72" fmla="*/ 5767 w 169"/>
                    <a:gd name="T73" fmla="*/ 5032 h 248"/>
                    <a:gd name="T74" fmla="*/ 6205 w 169"/>
                    <a:gd name="T75" fmla="*/ 2 h 248"/>
                    <a:gd name="T76" fmla="*/ 6554 w 169"/>
                    <a:gd name="T77" fmla="*/ 15025 h 248"/>
                    <a:gd name="T78" fmla="*/ 7406 w 169"/>
                    <a:gd name="T79" fmla="*/ 27583 h 248"/>
                    <a:gd name="T80" fmla="*/ 7813 w 169"/>
                    <a:gd name="T81" fmla="*/ 32699 h 248"/>
                    <a:gd name="T82" fmla="*/ 7912 w 169"/>
                    <a:gd name="T83" fmla="*/ 38764 h 248"/>
                    <a:gd name="T84" fmla="*/ 8723 w 169"/>
                    <a:gd name="T85" fmla="*/ 38764 h 248"/>
                    <a:gd name="T86" fmla="*/ 9295 w 169"/>
                    <a:gd name="T87" fmla="*/ 38764 h 248"/>
                    <a:gd name="T88" fmla="*/ 10034 w 169"/>
                    <a:gd name="T89" fmla="*/ 38764 h 248"/>
                    <a:gd name="T90" fmla="*/ 10599 w 169"/>
                    <a:gd name="T91" fmla="*/ 45954 h 248"/>
                    <a:gd name="T92" fmla="*/ 10292 w 169"/>
                    <a:gd name="T93" fmla="*/ 58935 h 248"/>
                    <a:gd name="T94" fmla="*/ 10719 w 169"/>
                    <a:gd name="T95" fmla="*/ 68344 h 248"/>
                    <a:gd name="T96" fmla="*/ 10292 w 169"/>
                    <a:gd name="T97" fmla="*/ 69484 h 248"/>
                    <a:gd name="T98" fmla="*/ 9738 w 169"/>
                    <a:gd name="T99" fmla="*/ 73518 h 248"/>
                    <a:gd name="T100" fmla="*/ 8469 w 169"/>
                    <a:gd name="T101" fmla="*/ 78883 h 248"/>
                    <a:gd name="T102" fmla="*/ 7813 w 169"/>
                    <a:gd name="T103" fmla="*/ 96862 h 248"/>
                    <a:gd name="T104" fmla="*/ 7813 w 169"/>
                    <a:gd name="T105" fmla="*/ 105394 h 248"/>
                    <a:gd name="T106" fmla="*/ 7252 w 169"/>
                    <a:gd name="T107" fmla="*/ 113865 h 248"/>
                    <a:gd name="T108" fmla="*/ 7061 w 169"/>
                    <a:gd name="T109" fmla="*/ 124943 h 248"/>
                    <a:gd name="T110" fmla="*/ 7912 w 169"/>
                    <a:gd name="T111" fmla="*/ 151216 h 248"/>
                    <a:gd name="T112" fmla="*/ 8195 w 169"/>
                    <a:gd name="T113" fmla="*/ 156873 h 248"/>
                    <a:gd name="T114" fmla="*/ 8549 w 169"/>
                    <a:gd name="T115" fmla="*/ 162691 h 248"/>
                    <a:gd name="T116" fmla="*/ 9738 w 169"/>
                    <a:gd name="T117" fmla="*/ 162691 h 248"/>
                    <a:gd name="T118" fmla="*/ 10034 w 169"/>
                    <a:gd name="T119" fmla="*/ 169937 h 248"/>
                    <a:gd name="T120" fmla="*/ 10142 w 169"/>
                    <a:gd name="T121" fmla="*/ 184425 h 248"/>
                    <a:gd name="T122" fmla="*/ 10775 w 169"/>
                    <a:gd name="T123" fmla="*/ 181959 h 24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9"/>
                    <a:gd name="T187" fmla="*/ 0 h 248"/>
                    <a:gd name="T188" fmla="*/ 169 w 169"/>
                    <a:gd name="T189" fmla="*/ 248 h 24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9" h="248">
                      <a:moveTo>
                        <a:pt x="156" y="143"/>
                      </a:moveTo>
                      <a:lnTo>
                        <a:pt x="164" y="154"/>
                      </a:lnTo>
                      <a:lnTo>
                        <a:pt x="169" y="166"/>
                      </a:lnTo>
                      <a:lnTo>
                        <a:pt x="168" y="171"/>
                      </a:lnTo>
                      <a:lnTo>
                        <a:pt x="166" y="175"/>
                      </a:lnTo>
                      <a:lnTo>
                        <a:pt x="166" y="179"/>
                      </a:lnTo>
                      <a:lnTo>
                        <a:pt x="166" y="183"/>
                      </a:lnTo>
                      <a:lnTo>
                        <a:pt x="168" y="188"/>
                      </a:lnTo>
                      <a:lnTo>
                        <a:pt x="166" y="190"/>
                      </a:lnTo>
                      <a:lnTo>
                        <a:pt x="166" y="192"/>
                      </a:lnTo>
                      <a:lnTo>
                        <a:pt x="162" y="196"/>
                      </a:lnTo>
                      <a:lnTo>
                        <a:pt x="162" y="200"/>
                      </a:lnTo>
                      <a:lnTo>
                        <a:pt x="164" y="203"/>
                      </a:lnTo>
                      <a:lnTo>
                        <a:pt x="162" y="207"/>
                      </a:lnTo>
                      <a:lnTo>
                        <a:pt x="160" y="209"/>
                      </a:lnTo>
                      <a:lnTo>
                        <a:pt x="162" y="211"/>
                      </a:lnTo>
                      <a:lnTo>
                        <a:pt x="164" y="218"/>
                      </a:lnTo>
                      <a:lnTo>
                        <a:pt x="164" y="222"/>
                      </a:lnTo>
                      <a:lnTo>
                        <a:pt x="164" y="224"/>
                      </a:lnTo>
                      <a:lnTo>
                        <a:pt x="158" y="228"/>
                      </a:lnTo>
                      <a:lnTo>
                        <a:pt x="158" y="230"/>
                      </a:lnTo>
                      <a:lnTo>
                        <a:pt x="158" y="233"/>
                      </a:lnTo>
                      <a:lnTo>
                        <a:pt x="158" y="235"/>
                      </a:lnTo>
                      <a:lnTo>
                        <a:pt x="160" y="235"/>
                      </a:lnTo>
                      <a:lnTo>
                        <a:pt x="156" y="237"/>
                      </a:lnTo>
                      <a:lnTo>
                        <a:pt x="154" y="239"/>
                      </a:lnTo>
                      <a:lnTo>
                        <a:pt x="153" y="245"/>
                      </a:lnTo>
                      <a:lnTo>
                        <a:pt x="153" y="246"/>
                      </a:lnTo>
                      <a:lnTo>
                        <a:pt x="147" y="248"/>
                      </a:lnTo>
                      <a:lnTo>
                        <a:pt x="145" y="245"/>
                      </a:lnTo>
                      <a:lnTo>
                        <a:pt x="143" y="243"/>
                      </a:lnTo>
                      <a:lnTo>
                        <a:pt x="136" y="239"/>
                      </a:lnTo>
                      <a:lnTo>
                        <a:pt x="134" y="237"/>
                      </a:lnTo>
                      <a:lnTo>
                        <a:pt x="132" y="233"/>
                      </a:lnTo>
                      <a:lnTo>
                        <a:pt x="130" y="230"/>
                      </a:lnTo>
                      <a:lnTo>
                        <a:pt x="126" y="230"/>
                      </a:lnTo>
                      <a:lnTo>
                        <a:pt x="124" y="228"/>
                      </a:lnTo>
                      <a:lnTo>
                        <a:pt x="121" y="226"/>
                      </a:lnTo>
                      <a:lnTo>
                        <a:pt x="117" y="224"/>
                      </a:lnTo>
                      <a:lnTo>
                        <a:pt x="111" y="220"/>
                      </a:lnTo>
                      <a:lnTo>
                        <a:pt x="107" y="218"/>
                      </a:lnTo>
                      <a:lnTo>
                        <a:pt x="102" y="216"/>
                      </a:lnTo>
                      <a:lnTo>
                        <a:pt x="98" y="215"/>
                      </a:lnTo>
                      <a:lnTo>
                        <a:pt x="91" y="209"/>
                      </a:lnTo>
                      <a:lnTo>
                        <a:pt x="81" y="203"/>
                      </a:lnTo>
                      <a:lnTo>
                        <a:pt x="74" y="196"/>
                      </a:lnTo>
                      <a:lnTo>
                        <a:pt x="72" y="192"/>
                      </a:lnTo>
                      <a:lnTo>
                        <a:pt x="68" y="186"/>
                      </a:lnTo>
                      <a:lnTo>
                        <a:pt x="68" y="184"/>
                      </a:lnTo>
                      <a:lnTo>
                        <a:pt x="68" y="179"/>
                      </a:lnTo>
                      <a:lnTo>
                        <a:pt x="66" y="175"/>
                      </a:lnTo>
                      <a:lnTo>
                        <a:pt x="62" y="169"/>
                      </a:lnTo>
                      <a:lnTo>
                        <a:pt x="55" y="153"/>
                      </a:lnTo>
                      <a:lnTo>
                        <a:pt x="53" y="151"/>
                      </a:lnTo>
                      <a:lnTo>
                        <a:pt x="49" y="149"/>
                      </a:lnTo>
                      <a:lnTo>
                        <a:pt x="49" y="145"/>
                      </a:lnTo>
                      <a:lnTo>
                        <a:pt x="49" y="143"/>
                      </a:lnTo>
                      <a:lnTo>
                        <a:pt x="49" y="139"/>
                      </a:lnTo>
                      <a:lnTo>
                        <a:pt x="42" y="126"/>
                      </a:lnTo>
                      <a:lnTo>
                        <a:pt x="34" y="115"/>
                      </a:lnTo>
                      <a:lnTo>
                        <a:pt x="30" y="107"/>
                      </a:lnTo>
                      <a:lnTo>
                        <a:pt x="23" y="96"/>
                      </a:lnTo>
                      <a:lnTo>
                        <a:pt x="21" y="94"/>
                      </a:lnTo>
                      <a:lnTo>
                        <a:pt x="17" y="89"/>
                      </a:lnTo>
                      <a:lnTo>
                        <a:pt x="15" y="85"/>
                      </a:lnTo>
                      <a:lnTo>
                        <a:pt x="10" y="83"/>
                      </a:lnTo>
                      <a:lnTo>
                        <a:pt x="4" y="81"/>
                      </a:lnTo>
                      <a:lnTo>
                        <a:pt x="0" y="77"/>
                      </a:lnTo>
                      <a:lnTo>
                        <a:pt x="2" y="77"/>
                      </a:lnTo>
                      <a:lnTo>
                        <a:pt x="2" y="76"/>
                      </a:lnTo>
                      <a:lnTo>
                        <a:pt x="6" y="76"/>
                      </a:lnTo>
                      <a:lnTo>
                        <a:pt x="8" y="74"/>
                      </a:lnTo>
                      <a:lnTo>
                        <a:pt x="6" y="72"/>
                      </a:lnTo>
                      <a:lnTo>
                        <a:pt x="4" y="66"/>
                      </a:lnTo>
                      <a:lnTo>
                        <a:pt x="0" y="64"/>
                      </a:lnTo>
                      <a:lnTo>
                        <a:pt x="0" y="60"/>
                      </a:lnTo>
                      <a:lnTo>
                        <a:pt x="0" y="59"/>
                      </a:lnTo>
                      <a:lnTo>
                        <a:pt x="0" y="55"/>
                      </a:lnTo>
                      <a:lnTo>
                        <a:pt x="4" y="51"/>
                      </a:lnTo>
                      <a:lnTo>
                        <a:pt x="12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5" y="47"/>
                      </a:lnTo>
                      <a:lnTo>
                        <a:pt x="15" y="51"/>
                      </a:lnTo>
                      <a:lnTo>
                        <a:pt x="14" y="53"/>
                      </a:lnTo>
                      <a:lnTo>
                        <a:pt x="14" y="55"/>
                      </a:lnTo>
                      <a:lnTo>
                        <a:pt x="15" y="57"/>
                      </a:lnTo>
                      <a:lnTo>
                        <a:pt x="17" y="57"/>
                      </a:lnTo>
                      <a:lnTo>
                        <a:pt x="23" y="57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29" y="64"/>
                      </a:lnTo>
                      <a:lnTo>
                        <a:pt x="30" y="64"/>
                      </a:lnTo>
                      <a:lnTo>
                        <a:pt x="32" y="64"/>
                      </a:lnTo>
                      <a:lnTo>
                        <a:pt x="34" y="62"/>
                      </a:lnTo>
                      <a:lnTo>
                        <a:pt x="40" y="47"/>
                      </a:lnTo>
                      <a:lnTo>
                        <a:pt x="42" y="44"/>
                      </a:lnTo>
                      <a:lnTo>
                        <a:pt x="45" y="40"/>
                      </a:lnTo>
                      <a:lnTo>
                        <a:pt x="49" y="38"/>
                      </a:lnTo>
                      <a:lnTo>
                        <a:pt x="55" y="36"/>
                      </a:lnTo>
                      <a:lnTo>
                        <a:pt x="60" y="34"/>
                      </a:lnTo>
                      <a:lnTo>
                        <a:pt x="62" y="32"/>
                      </a:lnTo>
                      <a:lnTo>
                        <a:pt x="70" y="29"/>
                      </a:lnTo>
                      <a:lnTo>
                        <a:pt x="74" y="25"/>
                      </a:lnTo>
                      <a:lnTo>
                        <a:pt x="75" y="19"/>
                      </a:lnTo>
                      <a:lnTo>
                        <a:pt x="79" y="12"/>
                      </a:lnTo>
                      <a:lnTo>
                        <a:pt x="81" y="10"/>
                      </a:lnTo>
                      <a:lnTo>
                        <a:pt x="83" y="8"/>
                      </a:lnTo>
                      <a:lnTo>
                        <a:pt x="81" y="4"/>
                      </a:lnTo>
                      <a:lnTo>
                        <a:pt x="77" y="0"/>
                      </a:lnTo>
                      <a:lnTo>
                        <a:pt x="83" y="0"/>
                      </a:lnTo>
                      <a:lnTo>
                        <a:pt x="89" y="2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4" y="12"/>
                      </a:lnTo>
                      <a:lnTo>
                        <a:pt x="98" y="14"/>
                      </a:lnTo>
                      <a:lnTo>
                        <a:pt x="104" y="17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7" y="25"/>
                      </a:lnTo>
                      <a:lnTo>
                        <a:pt x="111" y="25"/>
                      </a:lnTo>
                      <a:lnTo>
                        <a:pt x="111" y="27"/>
                      </a:lnTo>
                      <a:lnTo>
                        <a:pt x="111" y="29"/>
                      </a:lnTo>
                      <a:lnTo>
                        <a:pt x="113" y="30"/>
                      </a:lnTo>
                      <a:lnTo>
                        <a:pt x="115" y="30"/>
                      </a:lnTo>
                      <a:lnTo>
                        <a:pt x="122" y="30"/>
                      </a:lnTo>
                      <a:lnTo>
                        <a:pt x="124" y="30"/>
                      </a:lnTo>
                      <a:lnTo>
                        <a:pt x="126" y="30"/>
                      </a:lnTo>
                      <a:lnTo>
                        <a:pt x="130" y="27"/>
                      </a:lnTo>
                      <a:lnTo>
                        <a:pt x="132" y="30"/>
                      </a:lnTo>
                      <a:lnTo>
                        <a:pt x="136" y="30"/>
                      </a:lnTo>
                      <a:lnTo>
                        <a:pt x="139" y="29"/>
                      </a:lnTo>
                      <a:lnTo>
                        <a:pt x="143" y="30"/>
                      </a:lnTo>
                      <a:lnTo>
                        <a:pt x="151" y="34"/>
                      </a:lnTo>
                      <a:lnTo>
                        <a:pt x="151" y="36"/>
                      </a:lnTo>
                      <a:lnTo>
                        <a:pt x="143" y="47"/>
                      </a:lnTo>
                      <a:lnTo>
                        <a:pt x="147" y="47"/>
                      </a:lnTo>
                      <a:lnTo>
                        <a:pt x="149" y="49"/>
                      </a:lnTo>
                      <a:lnTo>
                        <a:pt x="153" y="53"/>
                      </a:lnTo>
                      <a:lnTo>
                        <a:pt x="154" y="55"/>
                      </a:lnTo>
                      <a:lnTo>
                        <a:pt x="153" y="57"/>
                      </a:lnTo>
                      <a:lnTo>
                        <a:pt x="147" y="55"/>
                      </a:lnTo>
                      <a:lnTo>
                        <a:pt x="145" y="55"/>
                      </a:lnTo>
                      <a:lnTo>
                        <a:pt x="143" y="55"/>
                      </a:lnTo>
                      <a:lnTo>
                        <a:pt x="139" y="57"/>
                      </a:lnTo>
                      <a:lnTo>
                        <a:pt x="136" y="59"/>
                      </a:lnTo>
                      <a:lnTo>
                        <a:pt x="132" y="59"/>
                      </a:lnTo>
                      <a:lnTo>
                        <a:pt x="121" y="62"/>
                      </a:lnTo>
                      <a:lnTo>
                        <a:pt x="117" y="64"/>
                      </a:lnTo>
                      <a:lnTo>
                        <a:pt x="115" y="66"/>
                      </a:lnTo>
                      <a:lnTo>
                        <a:pt x="111" y="76"/>
                      </a:lnTo>
                      <a:lnTo>
                        <a:pt x="109" y="77"/>
                      </a:lnTo>
                      <a:lnTo>
                        <a:pt x="109" y="79"/>
                      </a:lnTo>
                      <a:lnTo>
                        <a:pt x="111" y="83"/>
                      </a:lnTo>
                      <a:lnTo>
                        <a:pt x="111" y="85"/>
                      </a:lnTo>
                      <a:lnTo>
                        <a:pt x="107" y="87"/>
                      </a:lnTo>
                      <a:lnTo>
                        <a:pt x="104" y="89"/>
                      </a:lnTo>
                      <a:lnTo>
                        <a:pt x="102" y="92"/>
                      </a:lnTo>
                      <a:lnTo>
                        <a:pt x="100" y="96"/>
                      </a:lnTo>
                      <a:lnTo>
                        <a:pt x="100" y="98"/>
                      </a:lnTo>
                      <a:lnTo>
                        <a:pt x="104" y="104"/>
                      </a:lnTo>
                      <a:lnTo>
                        <a:pt x="111" y="117"/>
                      </a:lnTo>
                      <a:lnTo>
                        <a:pt x="113" y="119"/>
                      </a:lnTo>
                      <a:lnTo>
                        <a:pt x="111" y="121"/>
                      </a:lnTo>
                      <a:lnTo>
                        <a:pt x="109" y="122"/>
                      </a:lnTo>
                      <a:lnTo>
                        <a:pt x="117" y="124"/>
                      </a:lnTo>
                      <a:lnTo>
                        <a:pt x="119" y="124"/>
                      </a:lnTo>
                      <a:lnTo>
                        <a:pt x="121" y="126"/>
                      </a:lnTo>
                      <a:lnTo>
                        <a:pt x="122" y="128"/>
                      </a:lnTo>
                      <a:lnTo>
                        <a:pt x="122" y="132"/>
                      </a:lnTo>
                      <a:lnTo>
                        <a:pt x="134" y="132"/>
                      </a:lnTo>
                      <a:lnTo>
                        <a:pt x="139" y="128"/>
                      </a:lnTo>
                      <a:lnTo>
                        <a:pt x="143" y="126"/>
                      </a:lnTo>
                      <a:lnTo>
                        <a:pt x="145" y="124"/>
                      </a:lnTo>
                      <a:lnTo>
                        <a:pt x="143" y="134"/>
                      </a:lnTo>
                      <a:lnTo>
                        <a:pt x="143" y="141"/>
                      </a:lnTo>
                      <a:lnTo>
                        <a:pt x="143" y="143"/>
                      </a:lnTo>
                      <a:lnTo>
                        <a:pt x="145" y="145"/>
                      </a:lnTo>
                      <a:lnTo>
                        <a:pt x="147" y="145"/>
                      </a:lnTo>
                      <a:lnTo>
                        <a:pt x="151" y="145"/>
                      </a:lnTo>
                      <a:lnTo>
                        <a:pt x="154" y="143"/>
                      </a:lnTo>
                      <a:lnTo>
                        <a:pt x="156" y="14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11" name="Freeform 82"/>
                <p:cNvSpPr>
                  <a:spLocks/>
                </p:cNvSpPr>
                <p:nvPr/>
              </p:nvSpPr>
              <p:spPr bwMode="auto">
                <a:xfrm>
                  <a:off x="2727" y="2462"/>
                  <a:ext cx="49" cy="105"/>
                </a:xfrm>
                <a:custGeom>
                  <a:avLst/>
                  <a:gdLst>
                    <a:gd name="T0" fmla="*/ 895 w 45"/>
                    <a:gd name="T1" fmla="*/ 143455 h 88"/>
                    <a:gd name="T2" fmla="*/ 693 w 45"/>
                    <a:gd name="T3" fmla="*/ 146154 h 88"/>
                    <a:gd name="T4" fmla="*/ 448 w 45"/>
                    <a:gd name="T5" fmla="*/ 143455 h 88"/>
                    <a:gd name="T6" fmla="*/ 268 w 45"/>
                    <a:gd name="T7" fmla="*/ 146154 h 88"/>
                    <a:gd name="T8" fmla="*/ 318 w 45"/>
                    <a:gd name="T9" fmla="*/ 130318 h 88"/>
                    <a:gd name="T10" fmla="*/ 268 w 45"/>
                    <a:gd name="T11" fmla="*/ 118137 h 88"/>
                    <a:gd name="T12" fmla="*/ 318 w 45"/>
                    <a:gd name="T13" fmla="*/ 109219 h 88"/>
                    <a:gd name="T14" fmla="*/ 318 w 45"/>
                    <a:gd name="T15" fmla="*/ 103392 h 88"/>
                    <a:gd name="T16" fmla="*/ 3 w 45"/>
                    <a:gd name="T17" fmla="*/ 103392 h 88"/>
                    <a:gd name="T18" fmla="*/ 5 w 45"/>
                    <a:gd name="T19" fmla="*/ 100763 h 88"/>
                    <a:gd name="T20" fmla="*/ 268 w 45"/>
                    <a:gd name="T21" fmla="*/ 96281 h 88"/>
                    <a:gd name="T22" fmla="*/ 3 w 45"/>
                    <a:gd name="T23" fmla="*/ 96281 h 88"/>
                    <a:gd name="T24" fmla="*/ 0 w 45"/>
                    <a:gd name="T25" fmla="*/ 100763 h 88"/>
                    <a:gd name="T26" fmla="*/ 0 w 45"/>
                    <a:gd name="T27" fmla="*/ 89973 h 88"/>
                    <a:gd name="T28" fmla="*/ 1 w 45"/>
                    <a:gd name="T29" fmla="*/ 79726 h 88"/>
                    <a:gd name="T30" fmla="*/ 5 w 45"/>
                    <a:gd name="T31" fmla="*/ 71862 h 88"/>
                    <a:gd name="T32" fmla="*/ 268 w 45"/>
                    <a:gd name="T33" fmla="*/ 54715 h 88"/>
                    <a:gd name="T34" fmla="*/ 318 w 45"/>
                    <a:gd name="T35" fmla="*/ 21901 h 88"/>
                    <a:gd name="T36" fmla="*/ 268 w 45"/>
                    <a:gd name="T37" fmla="*/ 8500 h 88"/>
                    <a:gd name="T38" fmla="*/ 531 w 45"/>
                    <a:gd name="T39" fmla="*/ 1 h 88"/>
                    <a:gd name="T40" fmla="*/ 693 w 45"/>
                    <a:gd name="T41" fmla="*/ 5971 h 88"/>
                    <a:gd name="T42" fmla="*/ 1244 w 45"/>
                    <a:gd name="T43" fmla="*/ 1 h 88"/>
                    <a:gd name="T44" fmla="*/ 1371 w 45"/>
                    <a:gd name="T45" fmla="*/ 5971 h 88"/>
                    <a:gd name="T46" fmla="*/ 1606 w 45"/>
                    <a:gd name="T47" fmla="*/ 18355 h 88"/>
                    <a:gd name="T48" fmla="*/ 1546 w 45"/>
                    <a:gd name="T49" fmla="*/ 21901 h 88"/>
                    <a:gd name="T50" fmla="*/ 1244 w 45"/>
                    <a:gd name="T51" fmla="*/ 29715 h 88"/>
                    <a:gd name="T52" fmla="*/ 1244 w 45"/>
                    <a:gd name="T53" fmla="*/ 42752 h 88"/>
                    <a:gd name="T54" fmla="*/ 1244 w 45"/>
                    <a:gd name="T55" fmla="*/ 67628 h 88"/>
                    <a:gd name="T56" fmla="*/ 1132 w 45"/>
                    <a:gd name="T57" fmla="*/ 71862 h 88"/>
                    <a:gd name="T58" fmla="*/ 975 w 45"/>
                    <a:gd name="T59" fmla="*/ 75406 h 88"/>
                    <a:gd name="T60" fmla="*/ 1156 w 45"/>
                    <a:gd name="T61" fmla="*/ 89973 h 88"/>
                    <a:gd name="T62" fmla="*/ 1132 w 45"/>
                    <a:gd name="T63" fmla="*/ 96281 h 88"/>
                    <a:gd name="T64" fmla="*/ 975 w 45"/>
                    <a:gd name="T65" fmla="*/ 109219 h 88"/>
                    <a:gd name="T66" fmla="*/ 1244 w 45"/>
                    <a:gd name="T67" fmla="*/ 114881 h 88"/>
                    <a:gd name="T68" fmla="*/ 975 w 45"/>
                    <a:gd name="T69" fmla="*/ 128195 h 88"/>
                    <a:gd name="T70" fmla="*/ 895 w 45"/>
                    <a:gd name="T71" fmla="*/ 139068 h 8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"/>
                    <a:gd name="T109" fmla="*/ 0 h 88"/>
                    <a:gd name="T110" fmla="*/ 45 w 45"/>
                    <a:gd name="T111" fmla="*/ 88 h 8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" h="88">
                      <a:moveTo>
                        <a:pt x="26" y="84"/>
                      </a:moveTo>
                      <a:lnTo>
                        <a:pt x="26" y="86"/>
                      </a:lnTo>
                      <a:lnTo>
                        <a:pt x="22" y="88"/>
                      </a:lnTo>
                      <a:lnTo>
                        <a:pt x="20" y="88"/>
                      </a:lnTo>
                      <a:lnTo>
                        <a:pt x="16" y="86"/>
                      </a:lnTo>
                      <a:lnTo>
                        <a:pt x="13" y="86"/>
                      </a:lnTo>
                      <a:lnTo>
                        <a:pt x="11" y="86"/>
                      </a:lnTo>
                      <a:lnTo>
                        <a:pt x="7" y="88"/>
                      </a:lnTo>
                      <a:lnTo>
                        <a:pt x="7" y="86"/>
                      </a:lnTo>
                      <a:lnTo>
                        <a:pt x="9" y="78"/>
                      </a:lnTo>
                      <a:lnTo>
                        <a:pt x="9" y="73"/>
                      </a:lnTo>
                      <a:lnTo>
                        <a:pt x="7" y="71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3"/>
                      </a:lnTo>
                      <a:lnTo>
                        <a:pt x="7" y="63"/>
                      </a:lnTo>
                      <a:lnTo>
                        <a:pt x="3" y="63"/>
                      </a:lnTo>
                      <a:lnTo>
                        <a:pt x="3" y="60"/>
                      </a:lnTo>
                      <a:lnTo>
                        <a:pt x="5" y="60"/>
                      </a:lnTo>
                      <a:lnTo>
                        <a:pt x="7" y="58"/>
                      </a:lnTo>
                      <a:lnTo>
                        <a:pt x="5" y="56"/>
                      </a:lnTo>
                      <a:lnTo>
                        <a:pt x="3" y="58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1" y="50"/>
                      </a:lnTo>
                      <a:lnTo>
                        <a:pt x="1" y="48"/>
                      </a:lnTo>
                      <a:lnTo>
                        <a:pt x="3" y="46"/>
                      </a:lnTo>
                      <a:lnTo>
                        <a:pt x="5" y="43"/>
                      </a:lnTo>
                      <a:lnTo>
                        <a:pt x="7" y="35"/>
                      </a:lnTo>
                      <a:lnTo>
                        <a:pt x="7" y="33"/>
                      </a:lnTo>
                      <a:lnTo>
                        <a:pt x="11" y="20"/>
                      </a:lnTo>
                      <a:lnTo>
                        <a:pt x="9" y="13"/>
                      </a:lnTo>
                      <a:lnTo>
                        <a:pt x="9" y="9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0" y="3"/>
                      </a:lnTo>
                      <a:lnTo>
                        <a:pt x="31" y="3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45" y="11"/>
                      </a:lnTo>
                      <a:lnTo>
                        <a:pt x="45" y="13"/>
                      </a:lnTo>
                      <a:lnTo>
                        <a:pt x="43" y="13"/>
                      </a:lnTo>
                      <a:lnTo>
                        <a:pt x="35" y="18"/>
                      </a:lnTo>
                      <a:lnTo>
                        <a:pt x="35" y="22"/>
                      </a:lnTo>
                      <a:lnTo>
                        <a:pt x="35" y="26"/>
                      </a:lnTo>
                      <a:lnTo>
                        <a:pt x="35" y="33"/>
                      </a:lnTo>
                      <a:lnTo>
                        <a:pt x="35" y="41"/>
                      </a:lnTo>
                      <a:lnTo>
                        <a:pt x="35" y="43"/>
                      </a:lnTo>
                      <a:lnTo>
                        <a:pt x="31" y="43"/>
                      </a:lnTo>
                      <a:lnTo>
                        <a:pt x="30" y="45"/>
                      </a:lnTo>
                      <a:lnTo>
                        <a:pt x="28" y="45"/>
                      </a:lnTo>
                      <a:lnTo>
                        <a:pt x="30" y="48"/>
                      </a:lnTo>
                      <a:lnTo>
                        <a:pt x="33" y="54"/>
                      </a:lnTo>
                      <a:lnTo>
                        <a:pt x="31" y="58"/>
                      </a:lnTo>
                      <a:lnTo>
                        <a:pt x="30" y="63"/>
                      </a:lnTo>
                      <a:lnTo>
                        <a:pt x="28" y="65"/>
                      </a:lnTo>
                      <a:lnTo>
                        <a:pt x="33" y="67"/>
                      </a:lnTo>
                      <a:lnTo>
                        <a:pt x="35" y="69"/>
                      </a:lnTo>
                      <a:lnTo>
                        <a:pt x="30" y="75"/>
                      </a:lnTo>
                      <a:lnTo>
                        <a:pt x="28" y="77"/>
                      </a:lnTo>
                      <a:lnTo>
                        <a:pt x="26" y="8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12" name="Freeform 83"/>
                <p:cNvSpPr>
                  <a:spLocks/>
                </p:cNvSpPr>
                <p:nvPr/>
              </p:nvSpPr>
              <p:spPr bwMode="auto">
                <a:xfrm>
                  <a:off x="2918" y="2195"/>
                  <a:ext cx="57" cy="69"/>
                </a:xfrm>
                <a:custGeom>
                  <a:avLst/>
                  <a:gdLst>
                    <a:gd name="T0" fmla="*/ 5422 w 51"/>
                    <a:gd name="T1" fmla="*/ 13494 h 58"/>
                    <a:gd name="T2" fmla="*/ 5090 w 51"/>
                    <a:gd name="T3" fmla="*/ 25770 h 58"/>
                    <a:gd name="T4" fmla="*/ 4633 w 51"/>
                    <a:gd name="T5" fmla="*/ 27669 h 58"/>
                    <a:gd name="T6" fmla="*/ 4752 w 51"/>
                    <a:gd name="T7" fmla="*/ 32917 h 58"/>
                    <a:gd name="T8" fmla="*/ 5178 w 51"/>
                    <a:gd name="T9" fmla="*/ 32917 h 58"/>
                    <a:gd name="T10" fmla="*/ 4752 w 51"/>
                    <a:gd name="T11" fmla="*/ 40169 h 58"/>
                    <a:gd name="T12" fmla="*/ 4633 w 51"/>
                    <a:gd name="T13" fmla="*/ 50303 h 58"/>
                    <a:gd name="T14" fmla="*/ 3804 w 51"/>
                    <a:gd name="T15" fmla="*/ 50303 h 58"/>
                    <a:gd name="T16" fmla="*/ 3646 w 51"/>
                    <a:gd name="T17" fmla="*/ 54139 h 58"/>
                    <a:gd name="T18" fmla="*/ 3804 w 51"/>
                    <a:gd name="T19" fmla="*/ 59843 h 58"/>
                    <a:gd name="T20" fmla="*/ 4075 w 51"/>
                    <a:gd name="T21" fmla="*/ 65933 h 58"/>
                    <a:gd name="T22" fmla="*/ 3804 w 51"/>
                    <a:gd name="T23" fmla="*/ 72155 h 58"/>
                    <a:gd name="T24" fmla="*/ 3646 w 51"/>
                    <a:gd name="T25" fmla="*/ 76622 h 58"/>
                    <a:gd name="T26" fmla="*/ 3404 w 51"/>
                    <a:gd name="T27" fmla="*/ 77890 h 58"/>
                    <a:gd name="T28" fmla="*/ 3646 w 51"/>
                    <a:gd name="T29" fmla="*/ 82751 h 58"/>
                    <a:gd name="T30" fmla="*/ 3262 w 51"/>
                    <a:gd name="T31" fmla="*/ 85840 h 58"/>
                    <a:gd name="T32" fmla="*/ 3262 w 51"/>
                    <a:gd name="T33" fmla="*/ 80459 h 58"/>
                    <a:gd name="T34" fmla="*/ 2919 w 51"/>
                    <a:gd name="T35" fmla="*/ 69559 h 58"/>
                    <a:gd name="T36" fmla="*/ 2438 w 51"/>
                    <a:gd name="T37" fmla="*/ 64407 h 58"/>
                    <a:gd name="T38" fmla="*/ 1951 w 51"/>
                    <a:gd name="T39" fmla="*/ 65933 h 58"/>
                    <a:gd name="T40" fmla="*/ 1746 w 51"/>
                    <a:gd name="T41" fmla="*/ 64407 h 58"/>
                    <a:gd name="T42" fmla="*/ 1398 w 51"/>
                    <a:gd name="T43" fmla="*/ 64407 h 58"/>
                    <a:gd name="T44" fmla="*/ 1001 w 51"/>
                    <a:gd name="T45" fmla="*/ 65933 h 58"/>
                    <a:gd name="T46" fmla="*/ 4 w 51"/>
                    <a:gd name="T47" fmla="*/ 65933 h 58"/>
                    <a:gd name="T48" fmla="*/ 0 w 51"/>
                    <a:gd name="T49" fmla="*/ 59843 h 58"/>
                    <a:gd name="T50" fmla="*/ 1251 w 51"/>
                    <a:gd name="T51" fmla="*/ 45508 h 58"/>
                    <a:gd name="T52" fmla="*/ 1562 w 51"/>
                    <a:gd name="T53" fmla="*/ 22720 h 58"/>
                    <a:gd name="T54" fmla="*/ 2181 w 51"/>
                    <a:gd name="T55" fmla="*/ 19098 h 58"/>
                    <a:gd name="T56" fmla="*/ 2657 w 51"/>
                    <a:gd name="T57" fmla="*/ 25770 h 58"/>
                    <a:gd name="T58" fmla="*/ 2181 w 51"/>
                    <a:gd name="T59" fmla="*/ 27669 h 58"/>
                    <a:gd name="T60" fmla="*/ 2181 w 51"/>
                    <a:gd name="T61" fmla="*/ 36471 h 58"/>
                    <a:gd name="T62" fmla="*/ 3046 w 51"/>
                    <a:gd name="T63" fmla="*/ 36471 h 58"/>
                    <a:gd name="T64" fmla="*/ 3404 w 51"/>
                    <a:gd name="T65" fmla="*/ 32155 h 58"/>
                    <a:gd name="T66" fmla="*/ 3046 w 51"/>
                    <a:gd name="T67" fmla="*/ 27669 h 58"/>
                    <a:gd name="T68" fmla="*/ 3046 w 51"/>
                    <a:gd name="T69" fmla="*/ 22720 h 58"/>
                    <a:gd name="T70" fmla="*/ 2657 w 51"/>
                    <a:gd name="T71" fmla="*/ 19098 h 58"/>
                    <a:gd name="T72" fmla="*/ 2657 w 51"/>
                    <a:gd name="T73" fmla="*/ 13494 h 58"/>
                    <a:gd name="T74" fmla="*/ 2919 w 51"/>
                    <a:gd name="T75" fmla="*/ 9091 h 58"/>
                    <a:gd name="T76" fmla="*/ 3646 w 51"/>
                    <a:gd name="T77" fmla="*/ 2 h 58"/>
                    <a:gd name="T78" fmla="*/ 4633 w 51"/>
                    <a:gd name="T79" fmla="*/ 0 h 58"/>
                    <a:gd name="T80" fmla="*/ 5090 w 51"/>
                    <a:gd name="T81" fmla="*/ 6424 h 58"/>
                    <a:gd name="T82" fmla="*/ 5178 w 51"/>
                    <a:gd name="T83" fmla="*/ 9091 h 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1"/>
                    <a:gd name="T127" fmla="*/ 0 h 58"/>
                    <a:gd name="T128" fmla="*/ 51 w 51"/>
                    <a:gd name="T129" fmla="*/ 58 h 5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1" h="58">
                      <a:moveTo>
                        <a:pt x="49" y="6"/>
                      </a:moveTo>
                      <a:lnTo>
                        <a:pt x="51" y="9"/>
                      </a:lnTo>
                      <a:lnTo>
                        <a:pt x="49" y="13"/>
                      </a:lnTo>
                      <a:lnTo>
                        <a:pt x="47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21"/>
                      </a:lnTo>
                      <a:lnTo>
                        <a:pt x="45" y="23"/>
                      </a:lnTo>
                      <a:lnTo>
                        <a:pt x="47" y="23"/>
                      </a:lnTo>
                      <a:lnTo>
                        <a:pt x="49" y="23"/>
                      </a:lnTo>
                      <a:lnTo>
                        <a:pt x="49" y="26"/>
                      </a:lnTo>
                      <a:lnTo>
                        <a:pt x="45" y="28"/>
                      </a:lnTo>
                      <a:lnTo>
                        <a:pt x="45" y="32"/>
                      </a:lnTo>
                      <a:lnTo>
                        <a:pt x="44" y="34"/>
                      </a:lnTo>
                      <a:lnTo>
                        <a:pt x="40" y="36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4" y="36"/>
                      </a:lnTo>
                      <a:lnTo>
                        <a:pt x="34" y="38"/>
                      </a:lnTo>
                      <a:lnTo>
                        <a:pt x="36" y="40"/>
                      </a:lnTo>
                      <a:lnTo>
                        <a:pt x="36" y="41"/>
                      </a:lnTo>
                      <a:lnTo>
                        <a:pt x="38" y="45"/>
                      </a:lnTo>
                      <a:lnTo>
                        <a:pt x="36" y="45"/>
                      </a:lnTo>
                      <a:lnTo>
                        <a:pt x="36" y="49"/>
                      </a:lnTo>
                      <a:lnTo>
                        <a:pt x="34" y="51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4" y="56"/>
                      </a:lnTo>
                      <a:lnTo>
                        <a:pt x="34" y="58"/>
                      </a:lnTo>
                      <a:lnTo>
                        <a:pt x="30" y="58"/>
                      </a:lnTo>
                      <a:lnTo>
                        <a:pt x="30" y="55"/>
                      </a:lnTo>
                      <a:lnTo>
                        <a:pt x="32" y="51"/>
                      </a:lnTo>
                      <a:lnTo>
                        <a:pt x="27" y="47"/>
                      </a:lnTo>
                      <a:lnTo>
                        <a:pt x="25" y="47"/>
                      </a:lnTo>
                      <a:lnTo>
                        <a:pt x="23" y="43"/>
                      </a:lnTo>
                      <a:lnTo>
                        <a:pt x="21" y="43"/>
                      </a:lnTo>
                      <a:lnTo>
                        <a:pt x="19" y="45"/>
                      </a:lnTo>
                      <a:lnTo>
                        <a:pt x="17" y="43"/>
                      </a:lnTo>
                      <a:lnTo>
                        <a:pt x="15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0" y="45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0" y="40"/>
                      </a:lnTo>
                      <a:lnTo>
                        <a:pt x="6" y="36"/>
                      </a:lnTo>
                      <a:lnTo>
                        <a:pt x="12" y="30"/>
                      </a:lnTo>
                      <a:lnTo>
                        <a:pt x="13" y="26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21" y="13"/>
                      </a:lnTo>
                      <a:lnTo>
                        <a:pt x="23" y="15"/>
                      </a:lnTo>
                      <a:lnTo>
                        <a:pt x="25" y="17"/>
                      </a:lnTo>
                      <a:lnTo>
                        <a:pt x="23" y="19"/>
                      </a:lnTo>
                      <a:lnTo>
                        <a:pt x="21" y="19"/>
                      </a:lnTo>
                      <a:lnTo>
                        <a:pt x="21" y="24"/>
                      </a:lnTo>
                      <a:lnTo>
                        <a:pt x="27" y="28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2" y="21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34" y="2"/>
                      </a:lnTo>
                      <a:lnTo>
                        <a:pt x="38" y="2"/>
                      </a:lnTo>
                      <a:lnTo>
                        <a:pt x="44" y="0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47" y="6"/>
                      </a:lnTo>
                      <a:lnTo>
                        <a:pt x="49" y="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13" name="Freeform 84"/>
                <p:cNvSpPr>
                  <a:spLocks/>
                </p:cNvSpPr>
                <p:nvPr/>
              </p:nvSpPr>
              <p:spPr bwMode="auto">
                <a:xfrm>
                  <a:off x="2903" y="2246"/>
                  <a:ext cx="57" cy="50"/>
                </a:xfrm>
                <a:custGeom>
                  <a:avLst/>
                  <a:gdLst>
                    <a:gd name="T0" fmla="*/ 802 w 51"/>
                    <a:gd name="T1" fmla="*/ 2 h 42"/>
                    <a:gd name="T2" fmla="*/ 1398 w 51"/>
                    <a:gd name="T3" fmla="*/ 2 h 42"/>
                    <a:gd name="T4" fmla="*/ 1746 w 51"/>
                    <a:gd name="T5" fmla="*/ 2 h 42"/>
                    <a:gd name="T6" fmla="*/ 2438 w 51"/>
                    <a:gd name="T7" fmla="*/ 2 h 42"/>
                    <a:gd name="T8" fmla="*/ 2725 w 51"/>
                    <a:gd name="T9" fmla="*/ 0 h 42"/>
                    <a:gd name="T10" fmla="*/ 3262 w 51"/>
                    <a:gd name="T11" fmla="*/ 0 h 42"/>
                    <a:gd name="T12" fmla="*/ 3404 w 51"/>
                    <a:gd name="T13" fmla="*/ 2 h 42"/>
                    <a:gd name="T14" fmla="*/ 3804 w 51"/>
                    <a:gd name="T15" fmla="*/ 0 h 42"/>
                    <a:gd name="T16" fmla="*/ 4252 w 51"/>
                    <a:gd name="T17" fmla="*/ 6587 h 42"/>
                    <a:gd name="T18" fmla="*/ 4579 w 51"/>
                    <a:gd name="T19" fmla="*/ 18751 h 42"/>
                    <a:gd name="T20" fmla="*/ 4579 w 51"/>
                    <a:gd name="T21" fmla="*/ 23346 h 42"/>
                    <a:gd name="T22" fmla="*/ 5178 w 51"/>
                    <a:gd name="T23" fmla="*/ 26575 h 42"/>
                    <a:gd name="T24" fmla="*/ 5422 w 51"/>
                    <a:gd name="T25" fmla="*/ 39389 h 42"/>
                    <a:gd name="T26" fmla="*/ 5090 w 51"/>
                    <a:gd name="T27" fmla="*/ 41367 h 42"/>
                    <a:gd name="T28" fmla="*/ 4752 w 51"/>
                    <a:gd name="T29" fmla="*/ 46892 h 42"/>
                    <a:gd name="T30" fmla="*/ 4579 w 51"/>
                    <a:gd name="T31" fmla="*/ 55824 h 42"/>
                    <a:gd name="T32" fmla="*/ 4752 w 51"/>
                    <a:gd name="T33" fmla="*/ 63544 h 42"/>
                    <a:gd name="T34" fmla="*/ 4252 w 51"/>
                    <a:gd name="T35" fmla="*/ 63544 h 42"/>
                    <a:gd name="T36" fmla="*/ 4075 w 51"/>
                    <a:gd name="T37" fmla="*/ 56804 h 42"/>
                    <a:gd name="T38" fmla="*/ 3404 w 51"/>
                    <a:gd name="T39" fmla="*/ 55824 h 42"/>
                    <a:gd name="T40" fmla="*/ 3404 w 51"/>
                    <a:gd name="T41" fmla="*/ 47715 h 42"/>
                    <a:gd name="T42" fmla="*/ 3262 w 51"/>
                    <a:gd name="T43" fmla="*/ 41367 h 42"/>
                    <a:gd name="T44" fmla="*/ 2725 w 51"/>
                    <a:gd name="T45" fmla="*/ 47715 h 42"/>
                    <a:gd name="T46" fmla="*/ 2438 w 51"/>
                    <a:gd name="T47" fmla="*/ 47715 h 42"/>
                    <a:gd name="T48" fmla="*/ 2438 w 51"/>
                    <a:gd name="T49" fmla="*/ 41367 h 42"/>
                    <a:gd name="T50" fmla="*/ 2181 w 51"/>
                    <a:gd name="T51" fmla="*/ 39389 h 42"/>
                    <a:gd name="T52" fmla="*/ 1562 w 51"/>
                    <a:gd name="T53" fmla="*/ 33668 h 42"/>
                    <a:gd name="T54" fmla="*/ 1119 w 51"/>
                    <a:gd name="T55" fmla="*/ 33087 h 42"/>
                    <a:gd name="T56" fmla="*/ 1001 w 51"/>
                    <a:gd name="T57" fmla="*/ 23346 h 42"/>
                    <a:gd name="T58" fmla="*/ 642 w 51"/>
                    <a:gd name="T59" fmla="*/ 23346 h 42"/>
                    <a:gd name="T60" fmla="*/ 4 w 51"/>
                    <a:gd name="T61" fmla="*/ 23346 h 42"/>
                    <a:gd name="T62" fmla="*/ 0 w 51"/>
                    <a:gd name="T63" fmla="*/ 13231 h 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"/>
                    <a:gd name="T97" fmla="*/ 0 h 42"/>
                    <a:gd name="T98" fmla="*/ 51 w 51"/>
                    <a:gd name="T99" fmla="*/ 42 h 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" h="42">
                      <a:moveTo>
                        <a:pt x="0" y="8"/>
                      </a:move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4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7" y="15"/>
                      </a:lnTo>
                      <a:lnTo>
                        <a:pt x="49" y="17"/>
                      </a:lnTo>
                      <a:lnTo>
                        <a:pt x="51" y="21"/>
                      </a:lnTo>
                      <a:lnTo>
                        <a:pt x="51" y="25"/>
                      </a:lnTo>
                      <a:lnTo>
                        <a:pt x="49" y="28"/>
                      </a:lnTo>
                      <a:lnTo>
                        <a:pt x="47" y="28"/>
                      </a:lnTo>
                      <a:lnTo>
                        <a:pt x="45" y="30"/>
                      </a:lnTo>
                      <a:lnTo>
                        <a:pt x="43" y="32"/>
                      </a:lnTo>
                      <a:lnTo>
                        <a:pt x="43" y="36"/>
                      </a:lnTo>
                      <a:lnTo>
                        <a:pt x="45" y="38"/>
                      </a:lnTo>
                      <a:lnTo>
                        <a:pt x="45" y="42"/>
                      </a:lnTo>
                      <a:lnTo>
                        <a:pt x="43" y="40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38" y="38"/>
                      </a:lnTo>
                      <a:lnTo>
                        <a:pt x="36" y="36"/>
                      </a:lnTo>
                      <a:lnTo>
                        <a:pt x="32" y="36"/>
                      </a:lnTo>
                      <a:lnTo>
                        <a:pt x="32" y="32"/>
                      </a:lnTo>
                      <a:lnTo>
                        <a:pt x="32" y="28"/>
                      </a:lnTo>
                      <a:lnTo>
                        <a:pt x="30" y="28"/>
                      </a:lnTo>
                      <a:lnTo>
                        <a:pt x="30" y="32"/>
                      </a:lnTo>
                      <a:lnTo>
                        <a:pt x="26" y="32"/>
                      </a:lnTo>
                      <a:lnTo>
                        <a:pt x="25" y="32"/>
                      </a:lnTo>
                      <a:lnTo>
                        <a:pt x="23" y="32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3" y="27"/>
                      </a:lnTo>
                      <a:lnTo>
                        <a:pt x="21" y="25"/>
                      </a:lnTo>
                      <a:lnTo>
                        <a:pt x="17" y="23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0" y="15"/>
                      </a:lnTo>
                      <a:lnTo>
                        <a:pt x="10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14" name="Freeform 85"/>
                <p:cNvSpPr>
                  <a:spLocks noEditPoints="1"/>
                </p:cNvSpPr>
                <p:nvPr/>
              </p:nvSpPr>
              <p:spPr bwMode="auto">
                <a:xfrm>
                  <a:off x="2797" y="2256"/>
                  <a:ext cx="210" cy="222"/>
                </a:xfrm>
                <a:custGeom>
                  <a:avLst/>
                  <a:gdLst>
                    <a:gd name="T0" fmla="*/ 12645 w 190"/>
                    <a:gd name="T1" fmla="*/ 179948 h 188"/>
                    <a:gd name="T2" fmla="*/ 12305 w 190"/>
                    <a:gd name="T3" fmla="*/ 202217 h 188"/>
                    <a:gd name="T4" fmla="*/ 12074 w 190"/>
                    <a:gd name="T5" fmla="*/ 195896 h 188"/>
                    <a:gd name="T6" fmla="*/ 11906 w 190"/>
                    <a:gd name="T7" fmla="*/ 191946 h 188"/>
                    <a:gd name="T8" fmla="*/ 11906 w 190"/>
                    <a:gd name="T9" fmla="*/ 188418 h 188"/>
                    <a:gd name="T10" fmla="*/ 12074 w 190"/>
                    <a:gd name="T11" fmla="*/ 178131 h 188"/>
                    <a:gd name="T12" fmla="*/ 12484 w 190"/>
                    <a:gd name="T13" fmla="*/ 175009 h 188"/>
                    <a:gd name="T14" fmla="*/ 2665 w 190"/>
                    <a:gd name="T15" fmla="*/ 162774 h 188"/>
                    <a:gd name="T16" fmla="*/ 3031 w 190"/>
                    <a:gd name="T17" fmla="*/ 137845 h 188"/>
                    <a:gd name="T18" fmla="*/ 3577 w 190"/>
                    <a:gd name="T19" fmla="*/ 126616 h 188"/>
                    <a:gd name="T20" fmla="*/ 3117 w 190"/>
                    <a:gd name="T21" fmla="*/ 115059 h 188"/>
                    <a:gd name="T22" fmla="*/ 2665 w 190"/>
                    <a:gd name="T23" fmla="*/ 101264 h 188"/>
                    <a:gd name="T24" fmla="*/ 2169 w 190"/>
                    <a:gd name="T25" fmla="*/ 85319 h 188"/>
                    <a:gd name="T26" fmla="*/ 1707 w 190"/>
                    <a:gd name="T27" fmla="*/ 78688 h 188"/>
                    <a:gd name="T28" fmla="*/ 627 w 190"/>
                    <a:gd name="T29" fmla="*/ 70895 h 188"/>
                    <a:gd name="T30" fmla="*/ 0 w 190"/>
                    <a:gd name="T31" fmla="*/ 66637 h 188"/>
                    <a:gd name="T32" fmla="*/ 420 w 190"/>
                    <a:gd name="T33" fmla="*/ 60037 h 188"/>
                    <a:gd name="T34" fmla="*/ 2 w 190"/>
                    <a:gd name="T35" fmla="*/ 55145 h 188"/>
                    <a:gd name="T36" fmla="*/ 766 w 190"/>
                    <a:gd name="T37" fmla="*/ 52080 h 188"/>
                    <a:gd name="T38" fmla="*/ 1707 w 190"/>
                    <a:gd name="T39" fmla="*/ 52080 h 188"/>
                    <a:gd name="T40" fmla="*/ 2411 w 190"/>
                    <a:gd name="T41" fmla="*/ 54663 h 188"/>
                    <a:gd name="T42" fmla="*/ 2817 w 190"/>
                    <a:gd name="T43" fmla="*/ 52080 h 188"/>
                    <a:gd name="T44" fmla="*/ 2549 w 190"/>
                    <a:gd name="T45" fmla="*/ 34865 h 188"/>
                    <a:gd name="T46" fmla="*/ 3117 w 190"/>
                    <a:gd name="T47" fmla="*/ 37160 h 188"/>
                    <a:gd name="T48" fmla="*/ 4210 w 190"/>
                    <a:gd name="T49" fmla="*/ 37160 h 188"/>
                    <a:gd name="T50" fmla="*/ 4652 w 190"/>
                    <a:gd name="T51" fmla="*/ 28361 h 188"/>
                    <a:gd name="T52" fmla="*/ 5643 w 190"/>
                    <a:gd name="T53" fmla="*/ 11607 h 188"/>
                    <a:gd name="T54" fmla="*/ 6380 w 190"/>
                    <a:gd name="T55" fmla="*/ 0 h 188"/>
                    <a:gd name="T56" fmla="*/ 7052 w 190"/>
                    <a:gd name="T57" fmla="*/ 5055 h 188"/>
                    <a:gd name="T58" fmla="*/ 7409 w 190"/>
                    <a:gd name="T59" fmla="*/ 16185 h 188"/>
                    <a:gd name="T60" fmla="*/ 7991 w 190"/>
                    <a:gd name="T61" fmla="*/ 24017 h 188"/>
                    <a:gd name="T62" fmla="*/ 8473 w 190"/>
                    <a:gd name="T63" fmla="*/ 21706 h 188"/>
                    <a:gd name="T64" fmla="*/ 8832 w 190"/>
                    <a:gd name="T65" fmla="*/ 30268 h 188"/>
                    <a:gd name="T66" fmla="*/ 9375 w 190"/>
                    <a:gd name="T67" fmla="*/ 35938 h 188"/>
                    <a:gd name="T68" fmla="*/ 10289 w 190"/>
                    <a:gd name="T69" fmla="*/ 42206 h 188"/>
                    <a:gd name="T70" fmla="*/ 10824 w 190"/>
                    <a:gd name="T71" fmla="*/ 42206 h 188"/>
                    <a:gd name="T72" fmla="*/ 11057 w 190"/>
                    <a:gd name="T73" fmla="*/ 54663 h 188"/>
                    <a:gd name="T74" fmla="*/ 10924 w 190"/>
                    <a:gd name="T75" fmla="*/ 69495 h 188"/>
                    <a:gd name="T76" fmla="*/ 10523 w 190"/>
                    <a:gd name="T77" fmla="*/ 78688 h 188"/>
                    <a:gd name="T78" fmla="*/ 10351 w 190"/>
                    <a:gd name="T79" fmla="*/ 82514 h 188"/>
                    <a:gd name="T80" fmla="*/ 9521 w 190"/>
                    <a:gd name="T81" fmla="*/ 96904 h 188"/>
                    <a:gd name="T82" fmla="*/ 9746 w 190"/>
                    <a:gd name="T83" fmla="*/ 106286 h 188"/>
                    <a:gd name="T84" fmla="*/ 10289 w 190"/>
                    <a:gd name="T85" fmla="*/ 115059 h 188"/>
                    <a:gd name="T86" fmla="*/ 10351 w 190"/>
                    <a:gd name="T87" fmla="*/ 126616 h 188"/>
                    <a:gd name="T88" fmla="*/ 10362 w 190"/>
                    <a:gd name="T89" fmla="*/ 135868 h 188"/>
                    <a:gd name="T90" fmla="*/ 10924 w 190"/>
                    <a:gd name="T91" fmla="*/ 147560 h 188"/>
                    <a:gd name="T92" fmla="*/ 10351 w 190"/>
                    <a:gd name="T93" fmla="*/ 161852 h 188"/>
                    <a:gd name="T94" fmla="*/ 9309 w 190"/>
                    <a:gd name="T95" fmla="*/ 170869 h 188"/>
                    <a:gd name="T96" fmla="*/ 8247 w 190"/>
                    <a:gd name="T97" fmla="*/ 162774 h 188"/>
                    <a:gd name="T98" fmla="*/ 7207 w 190"/>
                    <a:gd name="T99" fmla="*/ 165894 h 188"/>
                    <a:gd name="T100" fmla="*/ 6894 w 190"/>
                    <a:gd name="T101" fmla="*/ 182427 h 188"/>
                    <a:gd name="T102" fmla="*/ 6108 w 190"/>
                    <a:gd name="T103" fmla="*/ 184402 h 188"/>
                    <a:gd name="T104" fmla="*/ 5643 w 190"/>
                    <a:gd name="T105" fmla="*/ 182427 h 188"/>
                    <a:gd name="T106" fmla="*/ 4830 w 190"/>
                    <a:gd name="T107" fmla="*/ 175009 h 188"/>
                    <a:gd name="T108" fmla="*/ 4093 w 190"/>
                    <a:gd name="T109" fmla="*/ 178131 h 188"/>
                    <a:gd name="T110" fmla="*/ 3703 w 190"/>
                    <a:gd name="T111" fmla="*/ 175009 h 188"/>
                    <a:gd name="T112" fmla="*/ 2946 w 190"/>
                    <a:gd name="T113" fmla="*/ 171247 h 188"/>
                    <a:gd name="T114" fmla="*/ 2665 w 190"/>
                    <a:gd name="T115" fmla="*/ 165894 h 18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90"/>
                    <a:gd name="T175" fmla="*/ 0 h 188"/>
                    <a:gd name="T176" fmla="*/ 190 w 190"/>
                    <a:gd name="T177" fmla="*/ 188 h 18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90" h="188">
                      <a:moveTo>
                        <a:pt x="188" y="159"/>
                      </a:moveTo>
                      <a:lnTo>
                        <a:pt x="188" y="159"/>
                      </a:lnTo>
                      <a:lnTo>
                        <a:pt x="188" y="161"/>
                      </a:lnTo>
                      <a:lnTo>
                        <a:pt x="188" y="165"/>
                      </a:lnTo>
                      <a:lnTo>
                        <a:pt x="188" y="167"/>
                      </a:lnTo>
                      <a:lnTo>
                        <a:pt x="190" y="169"/>
                      </a:lnTo>
                      <a:lnTo>
                        <a:pt x="188" y="176"/>
                      </a:lnTo>
                      <a:lnTo>
                        <a:pt x="188" y="178"/>
                      </a:lnTo>
                      <a:lnTo>
                        <a:pt x="186" y="184"/>
                      </a:lnTo>
                      <a:lnTo>
                        <a:pt x="184" y="188"/>
                      </a:lnTo>
                      <a:lnTo>
                        <a:pt x="183" y="188"/>
                      </a:lnTo>
                      <a:lnTo>
                        <a:pt x="183" y="186"/>
                      </a:lnTo>
                      <a:lnTo>
                        <a:pt x="181" y="186"/>
                      </a:lnTo>
                      <a:lnTo>
                        <a:pt x="179" y="184"/>
                      </a:lnTo>
                      <a:lnTo>
                        <a:pt x="181" y="182"/>
                      </a:lnTo>
                      <a:lnTo>
                        <a:pt x="179" y="182"/>
                      </a:lnTo>
                      <a:lnTo>
                        <a:pt x="179" y="178"/>
                      </a:lnTo>
                      <a:lnTo>
                        <a:pt x="177" y="178"/>
                      </a:lnTo>
                      <a:lnTo>
                        <a:pt x="177" y="176"/>
                      </a:lnTo>
                      <a:lnTo>
                        <a:pt x="179" y="176"/>
                      </a:lnTo>
                      <a:lnTo>
                        <a:pt x="179" y="175"/>
                      </a:lnTo>
                      <a:lnTo>
                        <a:pt x="177" y="175"/>
                      </a:lnTo>
                      <a:lnTo>
                        <a:pt x="177" y="173"/>
                      </a:lnTo>
                      <a:lnTo>
                        <a:pt x="179" y="173"/>
                      </a:lnTo>
                      <a:lnTo>
                        <a:pt x="177" y="171"/>
                      </a:lnTo>
                      <a:lnTo>
                        <a:pt x="177" y="167"/>
                      </a:lnTo>
                      <a:lnTo>
                        <a:pt x="181" y="165"/>
                      </a:lnTo>
                      <a:lnTo>
                        <a:pt x="183" y="165"/>
                      </a:lnTo>
                      <a:lnTo>
                        <a:pt x="183" y="163"/>
                      </a:lnTo>
                      <a:lnTo>
                        <a:pt x="184" y="163"/>
                      </a:lnTo>
                      <a:lnTo>
                        <a:pt x="186" y="165"/>
                      </a:lnTo>
                      <a:lnTo>
                        <a:pt x="186" y="163"/>
                      </a:lnTo>
                      <a:lnTo>
                        <a:pt x="186" y="161"/>
                      </a:lnTo>
                      <a:lnTo>
                        <a:pt x="186" y="159"/>
                      </a:lnTo>
                      <a:lnTo>
                        <a:pt x="188" y="159"/>
                      </a:lnTo>
                      <a:close/>
                      <a:moveTo>
                        <a:pt x="38" y="152"/>
                      </a:moveTo>
                      <a:lnTo>
                        <a:pt x="40" y="152"/>
                      </a:lnTo>
                      <a:lnTo>
                        <a:pt x="42" y="148"/>
                      </a:lnTo>
                      <a:lnTo>
                        <a:pt x="45" y="129"/>
                      </a:lnTo>
                      <a:lnTo>
                        <a:pt x="47" y="129"/>
                      </a:lnTo>
                      <a:lnTo>
                        <a:pt x="47" y="126"/>
                      </a:lnTo>
                      <a:lnTo>
                        <a:pt x="45" y="129"/>
                      </a:lnTo>
                      <a:lnTo>
                        <a:pt x="45" y="118"/>
                      </a:lnTo>
                      <a:lnTo>
                        <a:pt x="47" y="113"/>
                      </a:lnTo>
                      <a:lnTo>
                        <a:pt x="51" y="116"/>
                      </a:lnTo>
                      <a:lnTo>
                        <a:pt x="53" y="118"/>
                      </a:lnTo>
                      <a:lnTo>
                        <a:pt x="53" y="122"/>
                      </a:lnTo>
                      <a:lnTo>
                        <a:pt x="51" y="114"/>
                      </a:lnTo>
                      <a:lnTo>
                        <a:pt x="47" y="111"/>
                      </a:lnTo>
                      <a:lnTo>
                        <a:pt x="47" y="109"/>
                      </a:lnTo>
                      <a:lnTo>
                        <a:pt x="47" y="107"/>
                      </a:lnTo>
                      <a:lnTo>
                        <a:pt x="49" y="101"/>
                      </a:lnTo>
                      <a:lnTo>
                        <a:pt x="47" y="99"/>
                      </a:lnTo>
                      <a:lnTo>
                        <a:pt x="47" y="96"/>
                      </a:lnTo>
                      <a:lnTo>
                        <a:pt x="44" y="94"/>
                      </a:lnTo>
                      <a:lnTo>
                        <a:pt x="40" y="94"/>
                      </a:lnTo>
                      <a:lnTo>
                        <a:pt x="38" y="88"/>
                      </a:lnTo>
                      <a:lnTo>
                        <a:pt x="34" y="86"/>
                      </a:lnTo>
                      <a:lnTo>
                        <a:pt x="36" y="82"/>
                      </a:lnTo>
                      <a:lnTo>
                        <a:pt x="34" y="81"/>
                      </a:lnTo>
                      <a:lnTo>
                        <a:pt x="32" y="79"/>
                      </a:lnTo>
                      <a:lnTo>
                        <a:pt x="30" y="79"/>
                      </a:lnTo>
                      <a:lnTo>
                        <a:pt x="29" y="77"/>
                      </a:lnTo>
                      <a:lnTo>
                        <a:pt x="30" y="73"/>
                      </a:lnTo>
                      <a:lnTo>
                        <a:pt x="29" y="71"/>
                      </a:lnTo>
                      <a:lnTo>
                        <a:pt x="25" y="73"/>
                      </a:lnTo>
                      <a:lnTo>
                        <a:pt x="23" y="71"/>
                      </a:lnTo>
                      <a:lnTo>
                        <a:pt x="17" y="69"/>
                      </a:lnTo>
                      <a:lnTo>
                        <a:pt x="14" y="67"/>
                      </a:lnTo>
                      <a:lnTo>
                        <a:pt x="12" y="67"/>
                      </a:lnTo>
                      <a:lnTo>
                        <a:pt x="10" y="66"/>
                      </a:lnTo>
                      <a:lnTo>
                        <a:pt x="6" y="67"/>
                      </a:lnTo>
                      <a:lnTo>
                        <a:pt x="4" y="64"/>
                      </a:lnTo>
                      <a:lnTo>
                        <a:pt x="2" y="64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2" y="58"/>
                      </a:lnTo>
                      <a:lnTo>
                        <a:pt x="4" y="58"/>
                      </a:lnTo>
                      <a:lnTo>
                        <a:pt x="6" y="56"/>
                      </a:lnTo>
                      <a:lnTo>
                        <a:pt x="4" y="56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2"/>
                      </a:lnTo>
                      <a:lnTo>
                        <a:pt x="2" y="52"/>
                      </a:lnTo>
                      <a:lnTo>
                        <a:pt x="4" y="51"/>
                      </a:lnTo>
                      <a:lnTo>
                        <a:pt x="6" y="51"/>
                      </a:lnTo>
                      <a:lnTo>
                        <a:pt x="10" y="49"/>
                      </a:lnTo>
                      <a:lnTo>
                        <a:pt x="12" y="51"/>
                      </a:lnTo>
                      <a:lnTo>
                        <a:pt x="12" y="49"/>
                      </a:lnTo>
                      <a:lnTo>
                        <a:pt x="15" y="49"/>
                      </a:lnTo>
                      <a:lnTo>
                        <a:pt x="15" y="47"/>
                      </a:lnTo>
                      <a:lnTo>
                        <a:pt x="17" y="47"/>
                      </a:lnTo>
                      <a:lnTo>
                        <a:pt x="23" y="45"/>
                      </a:lnTo>
                      <a:lnTo>
                        <a:pt x="25" y="49"/>
                      </a:lnTo>
                      <a:lnTo>
                        <a:pt x="27" y="52"/>
                      </a:lnTo>
                      <a:lnTo>
                        <a:pt x="29" y="52"/>
                      </a:lnTo>
                      <a:lnTo>
                        <a:pt x="32" y="51"/>
                      </a:lnTo>
                      <a:lnTo>
                        <a:pt x="34" y="51"/>
                      </a:lnTo>
                      <a:lnTo>
                        <a:pt x="36" y="51"/>
                      </a:lnTo>
                      <a:lnTo>
                        <a:pt x="38" y="49"/>
                      </a:lnTo>
                      <a:lnTo>
                        <a:pt x="38" y="51"/>
                      </a:lnTo>
                      <a:lnTo>
                        <a:pt x="42" y="51"/>
                      </a:lnTo>
                      <a:lnTo>
                        <a:pt x="44" y="51"/>
                      </a:lnTo>
                      <a:lnTo>
                        <a:pt x="42" y="49"/>
                      </a:lnTo>
                      <a:lnTo>
                        <a:pt x="42" y="45"/>
                      </a:lnTo>
                      <a:lnTo>
                        <a:pt x="42" y="43"/>
                      </a:lnTo>
                      <a:lnTo>
                        <a:pt x="42" y="39"/>
                      </a:lnTo>
                      <a:lnTo>
                        <a:pt x="38" y="32"/>
                      </a:lnTo>
                      <a:lnTo>
                        <a:pt x="38" y="28"/>
                      </a:lnTo>
                      <a:lnTo>
                        <a:pt x="44" y="30"/>
                      </a:lnTo>
                      <a:lnTo>
                        <a:pt x="47" y="28"/>
                      </a:lnTo>
                      <a:lnTo>
                        <a:pt x="45" y="32"/>
                      </a:lnTo>
                      <a:lnTo>
                        <a:pt x="47" y="35"/>
                      </a:lnTo>
                      <a:lnTo>
                        <a:pt x="49" y="35"/>
                      </a:lnTo>
                      <a:lnTo>
                        <a:pt x="57" y="35"/>
                      </a:lnTo>
                      <a:lnTo>
                        <a:pt x="61" y="37"/>
                      </a:lnTo>
                      <a:lnTo>
                        <a:pt x="64" y="35"/>
                      </a:lnTo>
                      <a:lnTo>
                        <a:pt x="68" y="34"/>
                      </a:lnTo>
                      <a:lnTo>
                        <a:pt x="64" y="34"/>
                      </a:lnTo>
                      <a:lnTo>
                        <a:pt x="64" y="32"/>
                      </a:lnTo>
                      <a:lnTo>
                        <a:pt x="66" y="30"/>
                      </a:lnTo>
                      <a:lnTo>
                        <a:pt x="70" y="26"/>
                      </a:lnTo>
                      <a:lnTo>
                        <a:pt x="76" y="24"/>
                      </a:lnTo>
                      <a:lnTo>
                        <a:pt x="79" y="22"/>
                      </a:lnTo>
                      <a:lnTo>
                        <a:pt x="81" y="20"/>
                      </a:lnTo>
                      <a:lnTo>
                        <a:pt x="83" y="19"/>
                      </a:lnTo>
                      <a:lnTo>
                        <a:pt x="83" y="11"/>
                      </a:lnTo>
                      <a:lnTo>
                        <a:pt x="85" y="5"/>
                      </a:lnTo>
                      <a:lnTo>
                        <a:pt x="87" y="4"/>
                      </a:lnTo>
                      <a:lnTo>
                        <a:pt x="91" y="2"/>
                      </a:lnTo>
                      <a:lnTo>
                        <a:pt x="96" y="0"/>
                      </a:lnTo>
                      <a:lnTo>
                        <a:pt x="98" y="4"/>
                      </a:lnTo>
                      <a:lnTo>
                        <a:pt x="100" y="7"/>
                      </a:lnTo>
                      <a:lnTo>
                        <a:pt x="102" y="9"/>
                      </a:lnTo>
                      <a:lnTo>
                        <a:pt x="102" y="7"/>
                      </a:lnTo>
                      <a:lnTo>
                        <a:pt x="106" y="5"/>
                      </a:lnTo>
                      <a:lnTo>
                        <a:pt x="106" y="7"/>
                      </a:lnTo>
                      <a:lnTo>
                        <a:pt x="107" y="11"/>
                      </a:lnTo>
                      <a:lnTo>
                        <a:pt x="107" y="13"/>
                      </a:lnTo>
                      <a:lnTo>
                        <a:pt x="111" y="13"/>
                      </a:lnTo>
                      <a:lnTo>
                        <a:pt x="111" y="15"/>
                      </a:lnTo>
                      <a:lnTo>
                        <a:pt x="113" y="15"/>
                      </a:lnTo>
                      <a:lnTo>
                        <a:pt x="117" y="17"/>
                      </a:lnTo>
                      <a:lnTo>
                        <a:pt x="119" y="19"/>
                      </a:lnTo>
                      <a:lnTo>
                        <a:pt x="119" y="20"/>
                      </a:lnTo>
                      <a:lnTo>
                        <a:pt x="119" y="22"/>
                      </a:lnTo>
                      <a:lnTo>
                        <a:pt x="119" y="24"/>
                      </a:lnTo>
                      <a:lnTo>
                        <a:pt x="121" y="24"/>
                      </a:lnTo>
                      <a:lnTo>
                        <a:pt x="122" y="24"/>
                      </a:lnTo>
                      <a:lnTo>
                        <a:pt x="126" y="24"/>
                      </a:lnTo>
                      <a:lnTo>
                        <a:pt x="126" y="20"/>
                      </a:lnTo>
                      <a:lnTo>
                        <a:pt x="128" y="20"/>
                      </a:lnTo>
                      <a:lnTo>
                        <a:pt x="128" y="24"/>
                      </a:lnTo>
                      <a:lnTo>
                        <a:pt x="128" y="28"/>
                      </a:lnTo>
                      <a:lnTo>
                        <a:pt x="132" y="28"/>
                      </a:lnTo>
                      <a:lnTo>
                        <a:pt x="134" y="30"/>
                      </a:lnTo>
                      <a:lnTo>
                        <a:pt x="136" y="32"/>
                      </a:lnTo>
                      <a:lnTo>
                        <a:pt x="136" y="34"/>
                      </a:lnTo>
                      <a:lnTo>
                        <a:pt x="139" y="32"/>
                      </a:lnTo>
                      <a:lnTo>
                        <a:pt x="141" y="34"/>
                      </a:lnTo>
                      <a:lnTo>
                        <a:pt x="145" y="34"/>
                      </a:lnTo>
                      <a:lnTo>
                        <a:pt x="149" y="34"/>
                      </a:lnTo>
                      <a:lnTo>
                        <a:pt x="151" y="37"/>
                      </a:lnTo>
                      <a:lnTo>
                        <a:pt x="153" y="39"/>
                      </a:lnTo>
                      <a:lnTo>
                        <a:pt x="156" y="39"/>
                      </a:lnTo>
                      <a:lnTo>
                        <a:pt x="156" y="41"/>
                      </a:lnTo>
                      <a:lnTo>
                        <a:pt x="160" y="39"/>
                      </a:lnTo>
                      <a:lnTo>
                        <a:pt x="162" y="39"/>
                      </a:lnTo>
                      <a:lnTo>
                        <a:pt x="162" y="41"/>
                      </a:lnTo>
                      <a:lnTo>
                        <a:pt x="166" y="41"/>
                      </a:lnTo>
                      <a:lnTo>
                        <a:pt x="168" y="41"/>
                      </a:lnTo>
                      <a:lnTo>
                        <a:pt x="171" y="43"/>
                      </a:lnTo>
                      <a:lnTo>
                        <a:pt x="166" y="51"/>
                      </a:lnTo>
                      <a:lnTo>
                        <a:pt x="166" y="52"/>
                      </a:lnTo>
                      <a:lnTo>
                        <a:pt x="166" y="56"/>
                      </a:lnTo>
                      <a:lnTo>
                        <a:pt x="164" y="60"/>
                      </a:lnTo>
                      <a:lnTo>
                        <a:pt x="164" y="62"/>
                      </a:lnTo>
                      <a:lnTo>
                        <a:pt x="164" y="64"/>
                      </a:lnTo>
                      <a:lnTo>
                        <a:pt x="162" y="69"/>
                      </a:lnTo>
                      <a:lnTo>
                        <a:pt x="164" y="71"/>
                      </a:lnTo>
                      <a:lnTo>
                        <a:pt x="160" y="73"/>
                      </a:lnTo>
                      <a:lnTo>
                        <a:pt x="158" y="73"/>
                      </a:lnTo>
                      <a:lnTo>
                        <a:pt x="154" y="73"/>
                      </a:lnTo>
                      <a:lnTo>
                        <a:pt x="154" y="75"/>
                      </a:lnTo>
                      <a:lnTo>
                        <a:pt x="156" y="77"/>
                      </a:lnTo>
                      <a:lnTo>
                        <a:pt x="154" y="77"/>
                      </a:lnTo>
                      <a:lnTo>
                        <a:pt x="151" y="81"/>
                      </a:lnTo>
                      <a:lnTo>
                        <a:pt x="151" y="82"/>
                      </a:lnTo>
                      <a:lnTo>
                        <a:pt x="149" y="84"/>
                      </a:lnTo>
                      <a:lnTo>
                        <a:pt x="149" y="86"/>
                      </a:lnTo>
                      <a:lnTo>
                        <a:pt x="143" y="90"/>
                      </a:lnTo>
                      <a:lnTo>
                        <a:pt x="143" y="94"/>
                      </a:lnTo>
                      <a:lnTo>
                        <a:pt x="143" y="97"/>
                      </a:lnTo>
                      <a:lnTo>
                        <a:pt x="143" y="99"/>
                      </a:lnTo>
                      <a:lnTo>
                        <a:pt x="145" y="99"/>
                      </a:lnTo>
                      <a:lnTo>
                        <a:pt x="149" y="94"/>
                      </a:lnTo>
                      <a:lnTo>
                        <a:pt x="153" y="94"/>
                      </a:lnTo>
                      <a:lnTo>
                        <a:pt x="154" y="99"/>
                      </a:lnTo>
                      <a:lnTo>
                        <a:pt x="156" y="103"/>
                      </a:lnTo>
                      <a:lnTo>
                        <a:pt x="153" y="107"/>
                      </a:lnTo>
                      <a:lnTo>
                        <a:pt x="154" y="109"/>
                      </a:lnTo>
                      <a:lnTo>
                        <a:pt x="156" y="111"/>
                      </a:lnTo>
                      <a:lnTo>
                        <a:pt x="158" y="113"/>
                      </a:lnTo>
                      <a:lnTo>
                        <a:pt x="156" y="116"/>
                      </a:lnTo>
                      <a:lnTo>
                        <a:pt x="154" y="118"/>
                      </a:lnTo>
                      <a:lnTo>
                        <a:pt x="153" y="118"/>
                      </a:lnTo>
                      <a:lnTo>
                        <a:pt x="151" y="120"/>
                      </a:lnTo>
                      <a:lnTo>
                        <a:pt x="153" y="122"/>
                      </a:lnTo>
                      <a:lnTo>
                        <a:pt x="156" y="124"/>
                      </a:lnTo>
                      <a:lnTo>
                        <a:pt x="156" y="126"/>
                      </a:lnTo>
                      <a:lnTo>
                        <a:pt x="154" y="128"/>
                      </a:lnTo>
                      <a:lnTo>
                        <a:pt x="153" y="129"/>
                      </a:lnTo>
                      <a:lnTo>
                        <a:pt x="154" y="133"/>
                      </a:lnTo>
                      <a:lnTo>
                        <a:pt x="160" y="137"/>
                      </a:lnTo>
                      <a:lnTo>
                        <a:pt x="164" y="137"/>
                      </a:lnTo>
                      <a:lnTo>
                        <a:pt x="164" y="139"/>
                      </a:lnTo>
                      <a:lnTo>
                        <a:pt x="164" y="143"/>
                      </a:lnTo>
                      <a:lnTo>
                        <a:pt x="162" y="144"/>
                      </a:lnTo>
                      <a:lnTo>
                        <a:pt x="160" y="146"/>
                      </a:lnTo>
                      <a:lnTo>
                        <a:pt x="154" y="150"/>
                      </a:lnTo>
                      <a:lnTo>
                        <a:pt x="151" y="156"/>
                      </a:lnTo>
                      <a:lnTo>
                        <a:pt x="147" y="156"/>
                      </a:lnTo>
                      <a:lnTo>
                        <a:pt x="145" y="158"/>
                      </a:lnTo>
                      <a:lnTo>
                        <a:pt x="141" y="158"/>
                      </a:lnTo>
                      <a:lnTo>
                        <a:pt x="138" y="158"/>
                      </a:lnTo>
                      <a:lnTo>
                        <a:pt x="136" y="156"/>
                      </a:lnTo>
                      <a:lnTo>
                        <a:pt x="130" y="152"/>
                      </a:lnTo>
                      <a:lnTo>
                        <a:pt x="128" y="152"/>
                      </a:lnTo>
                      <a:lnTo>
                        <a:pt x="126" y="152"/>
                      </a:lnTo>
                      <a:lnTo>
                        <a:pt x="124" y="152"/>
                      </a:lnTo>
                      <a:lnTo>
                        <a:pt x="122" y="152"/>
                      </a:lnTo>
                      <a:lnTo>
                        <a:pt x="117" y="150"/>
                      </a:lnTo>
                      <a:lnTo>
                        <a:pt x="113" y="150"/>
                      </a:lnTo>
                      <a:lnTo>
                        <a:pt x="109" y="152"/>
                      </a:lnTo>
                      <a:lnTo>
                        <a:pt x="107" y="154"/>
                      </a:lnTo>
                      <a:lnTo>
                        <a:pt x="104" y="159"/>
                      </a:lnTo>
                      <a:lnTo>
                        <a:pt x="104" y="163"/>
                      </a:lnTo>
                      <a:lnTo>
                        <a:pt x="104" y="167"/>
                      </a:lnTo>
                      <a:lnTo>
                        <a:pt x="104" y="169"/>
                      </a:lnTo>
                      <a:lnTo>
                        <a:pt x="102" y="169"/>
                      </a:lnTo>
                      <a:lnTo>
                        <a:pt x="98" y="171"/>
                      </a:lnTo>
                      <a:lnTo>
                        <a:pt x="94" y="171"/>
                      </a:lnTo>
                      <a:lnTo>
                        <a:pt x="92" y="169"/>
                      </a:lnTo>
                      <a:lnTo>
                        <a:pt x="91" y="171"/>
                      </a:lnTo>
                      <a:lnTo>
                        <a:pt x="89" y="171"/>
                      </a:lnTo>
                      <a:lnTo>
                        <a:pt x="89" y="169"/>
                      </a:lnTo>
                      <a:lnTo>
                        <a:pt x="87" y="169"/>
                      </a:lnTo>
                      <a:lnTo>
                        <a:pt x="85" y="169"/>
                      </a:lnTo>
                      <a:lnTo>
                        <a:pt x="83" y="169"/>
                      </a:lnTo>
                      <a:lnTo>
                        <a:pt x="81" y="169"/>
                      </a:lnTo>
                      <a:lnTo>
                        <a:pt x="81" y="167"/>
                      </a:lnTo>
                      <a:lnTo>
                        <a:pt x="81" y="165"/>
                      </a:lnTo>
                      <a:lnTo>
                        <a:pt x="74" y="163"/>
                      </a:lnTo>
                      <a:lnTo>
                        <a:pt x="72" y="163"/>
                      </a:lnTo>
                      <a:lnTo>
                        <a:pt x="72" y="165"/>
                      </a:lnTo>
                      <a:lnTo>
                        <a:pt x="68" y="165"/>
                      </a:lnTo>
                      <a:lnTo>
                        <a:pt x="66" y="165"/>
                      </a:lnTo>
                      <a:lnTo>
                        <a:pt x="61" y="165"/>
                      </a:lnTo>
                      <a:lnTo>
                        <a:pt x="61" y="163"/>
                      </a:lnTo>
                      <a:lnTo>
                        <a:pt x="59" y="161"/>
                      </a:lnTo>
                      <a:lnTo>
                        <a:pt x="57" y="163"/>
                      </a:lnTo>
                      <a:lnTo>
                        <a:pt x="55" y="163"/>
                      </a:lnTo>
                      <a:lnTo>
                        <a:pt x="51" y="159"/>
                      </a:lnTo>
                      <a:lnTo>
                        <a:pt x="51" y="161"/>
                      </a:lnTo>
                      <a:lnTo>
                        <a:pt x="45" y="158"/>
                      </a:lnTo>
                      <a:lnTo>
                        <a:pt x="44" y="159"/>
                      </a:lnTo>
                      <a:lnTo>
                        <a:pt x="44" y="158"/>
                      </a:lnTo>
                      <a:lnTo>
                        <a:pt x="42" y="158"/>
                      </a:lnTo>
                      <a:lnTo>
                        <a:pt x="44" y="156"/>
                      </a:lnTo>
                      <a:lnTo>
                        <a:pt x="44" y="154"/>
                      </a:lnTo>
                      <a:lnTo>
                        <a:pt x="40" y="154"/>
                      </a:lnTo>
                      <a:lnTo>
                        <a:pt x="38" y="15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15" name="Freeform 86"/>
                <p:cNvSpPr>
                  <a:spLocks/>
                </p:cNvSpPr>
                <p:nvPr/>
              </p:nvSpPr>
              <p:spPr bwMode="auto">
                <a:xfrm>
                  <a:off x="2730" y="2427"/>
                  <a:ext cx="185" cy="160"/>
                </a:xfrm>
                <a:custGeom>
                  <a:avLst/>
                  <a:gdLst>
                    <a:gd name="T0" fmla="*/ 575 w 166"/>
                    <a:gd name="T1" fmla="*/ 26456 h 136"/>
                    <a:gd name="T2" fmla="*/ 4 w 166"/>
                    <a:gd name="T3" fmla="*/ 15978 h 136"/>
                    <a:gd name="T4" fmla="*/ 0 w 166"/>
                    <a:gd name="T5" fmla="*/ 12386 h 136"/>
                    <a:gd name="T6" fmla="*/ 575 w 166"/>
                    <a:gd name="T7" fmla="*/ 7209 h 136"/>
                    <a:gd name="T8" fmla="*/ 1228 w 166"/>
                    <a:gd name="T9" fmla="*/ 5209 h 136"/>
                    <a:gd name="T10" fmla="*/ 1993 w 166"/>
                    <a:gd name="T11" fmla="*/ 0 h 136"/>
                    <a:gd name="T12" fmla="*/ 3568 w 166"/>
                    <a:gd name="T13" fmla="*/ 3764 h 136"/>
                    <a:gd name="T14" fmla="*/ 4255 w 166"/>
                    <a:gd name="T15" fmla="*/ 2 h 136"/>
                    <a:gd name="T16" fmla="*/ 5586 w 166"/>
                    <a:gd name="T17" fmla="*/ 5209 h 136"/>
                    <a:gd name="T18" fmla="*/ 7315 w 166"/>
                    <a:gd name="T19" fmla="*/ 7209 h 136"/>
                    <a:gd name="T20" fmla="*/ 8204 w 166"/>
                    <a:gd name="T21" fmla="*/ 3764 h 136"/>
                    <a:gd name="T22" fmla="*/ 9188 w 166"/>
                    <a:gd name="T23" fmla="*/ 7209 h 136"/>
                    <a:gd name="T24" fmla="*/ 9782 w 166"/>
                    <a:gd name="T25" fmla="*/ 10528 h 136"/>
                    <a:gd name="T26" fmla="*/ 9782 w 166"/>
                    <a:gd name="T27" fmla="*/ 13811 h 136"/>
                    <a:gd name="T28" fmla="*/ 10554 w 166"/>
                    <a:gd name="T29" fmla="*/ 13811 h 136"/>
                    <a:gd name="T30" fmla="*/ 11136 w 166"/>
                    <a:gd name="T31" fmla="*/ 17144 h 136"/>
                    <a:gd name="T32" fmla="*/ 11412 w 166"/>
                    <a:gd name="T33" fmla="*/ 17144 h 136"/>
                    <a:gd name="T34" fmla="*/ 11927 w 166"/>
                    <a:gd name="T35" fmla="*/ 19115 h 136"/>
                    <a:gd name="T36" fmla="*/ 12552 w 166"/>
                    <a:gd name="T37" fmla="*/ 17144 h 136"/>
                    <a:gd name="T38" fmla="*/ 13343 w 166"/>
                    <a:gd name="T39" fmla="*/ 21581 h 136"/>
                    <a:gd name="T40" fmla="*/ 13832 w 166"/>
                    <a:gd name="T41" fmla="*/ 22488 h 136"/>
                    <a:gd name="T42" fmla="*/ 14103 w 166"/>
                    <a:gd name="T43" fmla="*/ 25389 h 136"/>
                    <a:gd name="T44" fmla="*/ 14608 w 166"/>
                    <a:gd name="T45" fmla="*/ 25389 h 136"/>
                    <a:gd name="T46" fmla="*/ 15415 w 166"/>
                    <a:gd name="T47" fmla="*/ 22488 h 136"/>
                    <a:gd name="T48" fmla="*/ 15590 w 166"/>
                    <a:gd name="T49" fmla="*/ 27915 h 136"/>
                    <a:gd name="T50" fmla="*/ 14971 w 166"/>
                    <a:gd name="T51" fmla="*/ 36618 h 136"/>
                    <a:gd name="T52" fmla="*/ 13832 w 166"/>
                    <a:gd name="T53" fmla="*/ 43080 h 136"/>
                    <a:gd name="T54" fmla="*/ 12655 w 166"/>
                    <a:gd name="T55" fmla="*/ 48636 h 136"/>
                    <a:gd name="T56" fmla="*/ 12655 w 166"/>
                    <a:gd name="T57" fmla="*/ 52431 h 136"/>
                    <a:gd name="T58" fmla="*/ 11412 w 166"/>
                    <a:gd name="T59" fmla="*/ 63869 h 136"/>
                    <a:gd name="T60" fmla="*/ 11284 w 166"/>
                    <a:gd name="T61" fmla="*/ 71222 h 136"/>
                    <a:gd name="T62" fmla="*/ 11412 w 166"/>
                    <a:gd name="T63" fmla="*/ 78772 h 136"/>
                    <a:gd name="T64" fmla="*/ 11560 w 166"/>
                    <a:gd name="T65" fmla="*/ 85375 h 136"/>
                    <a:gd name="T66" fmla="*/ 10875 w 166"/>
                    <a:gd name="T67" fmla="*/ 89985 h 136"/>
                    <a:gd name="T68" fmla="*/ 10736 w 166"/>
                    <a:gd name="T69" fmla="*/ 98880 h 136"/>
                    <a:gd name="T70" fmla="*/ 9704 w 166"/>
                    <a:gd name="T71" fmla="*/ 102441 h 136"/>
                    <a:gd name="T72" fmla="*/ 8966 w 166"/>
                    <a:gd name="T73" fmla="*/ 113699 h 136"/>
                    <a:gd name="T74" fmla="*/ 8204 w 166"/>
                    <a:gd name="T75" fmla="*/ 114225 h 136"/>
                    <a:gd name="T76" fmla="*/ 5955 w 166"/>
                    <a:gd name="T77" fmla="*/ 113699 h 136"/>
                    <a:gd name="T78" fmla="*/ 4794 w 166"/>
                    <a:gd name="T79" fmla="*/ 120865 h 136"/>
                    <a:gd name="T80" fmla="*/ 4794 w 166"/>
                    <a:gd name="T81" fmla="*/ 120865 h 136"/>
                    <a:gd name="T82" fmla="*/ 4431 w 166"/>
                    <a:gd name="T83" fmla="*/ 125396 h 136"/>
                    <a:gd name="T84" fmla="*/ 3818 w 166"/>
                    <a:gd name="T85" fmla="*/ 118166 h 136"/>
                    <a:gd name="T86" fmla="*/ 3426 w 166"/>
                    <a:gd name="T87" fmla="*/ 113699 h 136"/>
                    <a:gd name="T88" fmla="*/ 2789 w 166"/>
                    <a:gd name="T89" fmla="*/ 108476 h 136"/>
                    <a:gd name="T90" fmla="*/ 2221 w 166"/>
                    <a:gd name="T91" fmla="*/ 105865 h 136"/>
                    <a:gd name="T92" fmla="*/ 2503 w 166"/>
                    <a:gd name="T93" fmla="*/ 98056 h 136"/>
                    <a:gd name="T94" fmla="*/ 2347 w 166"/>
                    <a:gd name="T95" fmla="*/ 88400 h 136"/>
                    <a:gd name="T96" fmla="*/ 2789 w 166"/>
                    <a:gd name="T97" fmla="*/ 78772 h 136"/>
                    <a:gd name="T98" fmla="*/ 2347 w 166"/>
                    <a:gd name="T99" fmla="*/ 70148 h 136"/>
                    <a:gd name="T100" fmla="*/ 3074 w 166"/>
                    <a:gd name="T101" fmla="*/ 67551 h 136"/>
                    <a:gd name="T102" fmla="*/ 3074 w 166"/>
                    <a:gd name="T103" fmla="*/ 52431 h 136"/>
                    <a:gd name="T104" fmla="*/ 3074 w 166"/>
                    <a:gd name="T105" fmla="*/ 45454 h 136"/>
                    <a:gd name="T106" fmla="*/ 3976 w 166"/>
                    <a:gd name="T107" fmla="*/ 38636 h 136"/>
                    <a:gd name="T108" fmla="*/ 3202 w 166"/>
                    <a:gd name="T109" fmla="*/ 29869 h 136"/>
                    <a:gd name="T110" fmla="*/ 1604 w 166"/>
                    <a:gd name="T111" fmla="*/ 31125 h 136"/>
                    <a:gd name="T112" fmla="*/ 575 w 166"/>
                    <a:gd name="T113" fmla="*/ 31125 h 1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66"/>
                    <a:gd name="T172" fmla="*/ 0 h 136"/>
                    <a:gd name="T173" fmla="*/ 166 w 166"/>
                    <a:gd name="T174" fmla="*/ 136 h 1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66" h="136">
                      <a:moveTo>
                        <a:pt x="6" y="34"/>
                      </a:moveTo>
                      <a:lnTo>
                        <a:pt x="6" y="32"/>
                      </a:lnTo>
                      <a:lnTo>
                        <a:pt x="6" y="29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8" y="4"/>
                      </a:lnTo>
                      <a:lnTo>
                        <a:pt x="40" y="2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49" y="4"/>
                      </a:lnTo>
                      <a:lnTo>
                        <a:pt x="53" y="4"/>
                      </a:lnTo>
                      <a:lnTo>
                        <a:pt x="59" y="6"/>
                      </a:lnTo>
                      <a:lnTo>
                        <a:pt x="68" y="6"/>
                      </a:lnTo>
                      <a:lnTo>
                        <a:pt x="72" y="6"/>
                      </a:lnTo>
                      <a:lnTo>
                        <a:pt x="77" y="8"/>
                      </a:lnTo>
                      <a:lnTo>
                        <a:pt x="81" y="6"/>
                      </a:lnTo>
                      <a:lnTo>
                        <a:pt x="83" y="4"/>
                      </a:lnTo>
                      <a:lnTo>
                        <a:pt x="87" y="4"/>
                      </a:lnTo>
                      <a:lnTo>
                        <a:pt x="92" y="8"/>
                      </a:lnTo>
                      <a:lnTo>
                        <a:pt x="96" y="8"/>
                      </a:lnTo>
                      <a:lnTo>
                        <a:pt x="98" y="8"/>
                      </a:lnTo>
                      <a:lnTo>
                        <a:pt x="100" y="10"/>
                      </a:lnTo>
                      <a:lnTo>
                        <a:pt x="104" y="10"/>
                      </a:lnTo>
                      <a:lnTo>
                        <a:pt x="104" y="12"/>
                      </a:lnTo>
                      <a:lnTo>
                        <a:pt x="102" y="14"/>
                      </a:lnTo>
                      <a:lnTo>
                        <a:pt x="104" y="14"/>
                      </a:lnTo>
                      <a:lnTo>
                        <a:pt x="104" y="15"/>
                      </a:lnTo>
                      <a:lnTo>
                        <a:pt x="105" y="14"/>
                      </a:lnTo>
                      <a:lnTo>
                        <a:pt x="111" y="17"/>
                      </a:lnTo>
                      <a:lnTo>
                        <a:pt x="111" y="15"/>
                      </a:lnTo>
                      <a:lnTo>
                        <a:pt x="115" y="19"/>
                      </a:lnTo>
                      <a:lnTo>
                        <a:pt x="117" y="19"/>
                      </a:lnTo>
                      <a:lnTo>
                        <a:pt x="119" y="17"/>
                      </a:lnTo>
                      <a:lnTo>
                        <a:pt x="121" y="19"/>
                      </a:lnTo>
                      <a:lnTo>
                        <a:pt x="121" y="21"/>
                      </a:lnTo>
                      <a:lnTo>
                        <a:pt x="126" y="21"/>
                      </a:lnTo>
                      <a:lnTo>
                        <a:pt x="128" y="21"/>
                      </a:lnTo>
                      <a:lnTo>
                        <a:pt x="132" y="21"/>
                      </a:lnTo>
                      <a:lnTo>
                        <a:pt x="132" y="19"/>
                      </a:lnTo>
                      <a:lnTo>
                        <a:pt x="134" y="19"/>
                      </a:lnTo>
                      <a:lnTo>
                        <a:pt x="141" y="21"/>
                      </a:lnTo>
                      <a:lnTo>
                        <a:pt x="141" y="23"/>
                      </a:lnTo>
                      <a:lnTo>
                        <a:pt x="141" y="25"/>
                      </a:lnTo>
                      <a:lnTo>
                        <a:pt x="143" y="25"/>
                      </a:lnTo>
                      <a:lnTo>
                        <a:pt x="145" y="25"/>
                      </a:lnTo>
                      <a:lnTo>
                        <a:pt x="147" y="25"/>
                      </a:lnTo>
                      <a:lnTo>
                        <a:pt x="149" y="25"/>
                      </a:lnTo>
                      <a:lnTo>
                        <a:pt x="149" y="27"/>
                      </a:lnTo>
                      <a:lnTo>
                        <a:pt x="151" y="27"/>
                      </a:lnTo>
                      <a:lnTo>
                        <a:pt x="152" y="25"/>
                      </a:lnTo>
                      <a:lnTo>
                        <a:pt x="154" y="27"/>
                      </a:lnTo>
                      <a:lnTo>
                        <a:pt x="158" y="27"/>
                      </a:lnTo>
                      <a:lnTo>
                        <a:pt x="162" y="25"/>
                      </a:lnTo>
                      <a:lnTo>
                        <a:pt x="164" y="25"/>
                      </a:lnTo>
                      <a:lnTo>
                        <a:pt x="164" y="27"/>
                      </a:lnTo>
                      <a:lnTo>
                        <a:pt x="164" y="31"/>
                      </a:lnTo>
                      <a:lnTo>
                        <a:pt x="166" y="31"/>
                      </a:lnTo>
                      <a:lnTo>
                        <a:pt x="166" y="34"/>
                      </a:lnTo>
                      <a:lnTo>
                        <a:pt x="158" y="40"/>
                      </a:lnTo>
                      <a:lnTo>
                        <a:pt x="152" y="42"/>
                      </a:lnTo>
                      <a:lnTo>
                        <a:pt x="151" y="46"/>
                      </a:lnTo>
                      <a:lnTo>
                        <a:pt x="145" y="47"/>
                      </a:lnTo>
                      <a:lnTo>
                        <a:pt x="141" y="47"/>
                      </a:lnTo>
                      <a:lnTo>
                        <a:pt x="136" y="49"/>
                      </a:lnTo>
                      <a:lnTo>
                        <a:pt x="134" y="53"/>
                      </a:lnTo>
                      <a:lnTo>
                        <a:pt x="132" y="53"/>
                      </a:lnTo>
                      <a:lnTo>
                        <a:pt x="134" y="55"/>
                      </a:lnTo>
                      <a:lnTo>
                        <a:pt x="134" y="57"/>
                      </a:lnTo>
                      <a:lnTo>
                        <a:pt x="130" y="57"/>
                      </a:lnTo>
                      <a:lnTo>
                        <a:pt x="126" y="64"/>
                      </a:lnTo>
                      <a:lnTo>
                        <a:pt x="121" y="70"/>
                      </a:lnTo>
                      <a:lnTo>
                        <a:pt x="121" y="72"/>
                      </a:lnTo>
                      <a:lnTo>
                        <a:pt x="119" y="74"/>
                      </a:lnTo>
                      <a:lnTo>
                        <a:pt x="119" y="77"/>
                      </a:lnTo>
                      <a:lnTo>
                        <a:pt x="121" y="83"/>
                      </a:lnTo>
                      <a:lnTo>
                        <a:pt x="121" y="85"/>
                      </a:lnTo>
                      <a:lnTo>
                        <a:pt x="124" y="89"/>
                      </a:lnTo>
                      <a:lnTo>
                        <a:pt x="126" y="89"/>
                      </a:lnTo>
                      <a:lnTo>
                        <a:pt x="122" y="93"/>
                      </a:lnTo>
                      <a:lnTo>
                        <a:pt x="121" y="93"/>
                      </a:lnTo>
                      <a:lnTo>
                        <a:pt x="117" y="94"/>
                      </a:lnTo>
                      <a:lnTo>
                        <a:pt x="115" y="98"/>
                      </a:lnTo>
                      <a:lnTo>
                        <a:pt x="111" y="106"/>
                      </a:lnTo>
                      <a:lnTo>
                        <a:pt x="113" y="108"/>
                      </a:lnTo>
                      <a:lnTo>
                        <a:pt x="111" y="109"/>
                      </a:lnTo>
                      <a:lnTo>
                        <a:pt x="105" y="109"/>
                      </a:lnTo>
                      <a:lnTo>
                        <a:pt x="102" y="111"/>
                      </a:lnTo>
                      <a:lnTo>
                        <a:pt x="100" y="113"/>
                      </a:lnTo>
                      <a:lnTo>
                        <a:pt x="98" y="119"/>
                      </a:lnTo>
                      <a:lnTo>
                        <a:pt x="94" y="123"/>
                      </a:lnTo>
                      <a:lnTo>
                        <a:pt x="92" y="123"/>
                      </a:lnTo>
                      <a:lnTo>
                        <a:pt x="89" y="123"/>
                      </a:lnTo>
                      <a:lnTo>
                        <a:pt x="87" y="124"/>
                      </a:lnTo>
                      <a:lnTo>
                        <a:pt x="85" y="124"/>
                      </a:lnTo>
                      <a:lnTo>
                        <a:pt x="83" y="123"/>
                      </a:lnTo>
                      <a:lnTo>
                        <a:pt x="64" y="123"/>
                      </a:lnTo>
                      <a:lnTo>
                        <a:pt x="60" y="128"/>
                      </a:lnTo>
                      <a:lnTo>
                        <a:pt x="53" y="128"/>
                      </a:lnTo>
                      <a:lnTo>
                        <a:pt x="51" y="132"/>
                      </a:lnTo>
                      <a:lnTo>
                        <a:pt x="51" y="134"/>
                      </a:lnTo>
                      <a:lnTo>
                        <a:pt x="51" y="132"/>
                      </a:lnTo>
                      <a:lnTo>
                        <a:pt x="51" y="134"/>
                      </a:lnTo>
                      <a:lnTo>
                        <a:pt x="47" y="136"/>
                      </a:lnTo>
                      <a:lnTo>
                        <a:pt x="45" y="134"/>
                      </a:lnTo>
                      <a:lnTo>
                        <a:pt x="40" y="130"/>
                      </a:lnTo>
                      <a:lnTo>
                        <a:pt x="40" y="128"/>
                      </a:lnTo>
                      <a:lnTo>
                        <a:pt x="40" y="126"/>
                      </a:lnTo>
                      <a:lnTo>
                        <a:pt x="38" y="124"/>
                      </a:lnTo>
                      <a:lnTo>
                        <a:pt x="36" y="123"/>
                      </a:lnTo>
                      <a:lnTo>
                        <a:pt x="38" y="123"/>
                      </a:lnTo>
                      <a:lnTo>
                        <a:pt x="34" y="119"/>
                      </a:lnTo>
                      <a:lnTo>
                        <a:pt x="30" y="117"/>
                      </a:lnTo>
                      <a:lnTo>
                        <a:pt x="30" y="115"/>
                      </a:lnTo>
                      <a:lnTo>
                        <a:pt x="27" y="115"/>
                      </a:lnTo>
                      <a:lnTo>
                        <a:pt x="23" y="115"/>
                      </a:lnTo>
                      <a:lnTo>
                        <a:pt x="25" y="108"/>
                      </a:lnTo>
                      <a:lnTo>
                        <a:pt x="27" y="106"/>
                      </a:lnTo>
                      <a:lnTo>
                        <a:pt x="32" y="100"/>
                      </a:lnTo>
                      <a:lnTo>
                        <a:pt x="30" y="98"/>
                      </a:lnTo>
                      <a:lnTo>
                        <a:pt x="25" y="96"/>
                      </a:lnTo>
                      <a:lnTo>
                        <a:pt x="27" y="94"/>
                      </a:lnTo>
                      <a:lnTo>
                        <a:pt x="28" y="89"/>
                      </a:lnTo>
                      <a:lnTo>
                        <a:pt x="30" y="85"/>
                      </a:lnTo>
                      <a:lnTo>
                        <a:pt x="27" y="79"/>
                      </a:lnTo>
                      <a:lnTo>
                        <a:pt x="25" y="76"/>
                      </a:lnTo>
                      <a:lnTo>
                        <a:pt x="27" y="76"/>
                      </a:lnTo>
                      <a:lnTo>
                        <a:pt x="28" y="74"/>
                      </a:lnTo>
                      <a:lnTo>
                        <a:pt x="32" y="74"/>
                      </a:lnTo>
                      <a:lnTo>
                        <a:pt x="32" y="72"/>
                      </a:lnTo>
                      <a:lnTo>
                        <a:pt x="32" y="64"/>
                      </a:lnTo>
                      <a:lnTo>
                        <a:pt x="32" y="57"/>
                      </a:lnTo>
                      <a:lnTo>
                        <a:pt x="32" y="53"/>
                      </a:lnTo>
                      <a:lnTo>
                        <a:pt x="32" y="49"/>
                      </a:lnTo>
                      <a:lnTo>
                        <a:pt x="40" y="44"/>
                      </a:lnTo>
                      <a:lnTo>
                        <a:pt x="42" y="44"/>
                      </a:lnTo>
                      <a:lnTo>
                        <a:pt x="42" y="42"/>
                      </a:lnTo>
                      <a:lnTo>
                        <a:pt x="36" y="36"/>
                      </a:lnTo>
                      <a:lnTo>
                        <a:pt x="36" y="34"/>
                      </a:lnTo>
                      <a:lnTo>
                        <a:pt x="34" y="32"/>
                      </a:lnTo>
                      <a:lnTo>
                        <a:pt x="32" y="32"/>
                      </a:lnTo>
                      <a:lnTo>
                        <a:pt x="28" y="34"/>
                      </a:lnTo>
                      <a:lnTo>
                        <a:pt x="17" y="34"/>
                      </a:lnTo>
                      <a:lnTo>
                        <a:pt x="15" y="31"/>
                      </a:lnTo>
                      <a:lnTo>
                        <a:pt x="12" y="32"/>
                      </a:lnTo>
                      <a:lnTo>
                        <a:pt x="6" y="3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16" name="Freeform 87"/>
                <p:cNvSpPr>
                  <a:spLocks noEditPoints="1"/>
                </p:cNvSpPr>
                <p:nvPr/>
              </p:nvSpPr>
              <p:spPr bwMode="auto">
                <a:xfrm>
                  <a:off x="2984" y="2076"/>
                  <a:ext cx="68" cy="79"/>
                </a:xfrm>
                <a:custGeom>
                  <a:avLst/>
                  <a:gdLst>
                    <a:gd name="T0" fmla="*/ 600 w 61"/>
                    <a:gd name="T1" fmla="*/ 17246 h 67"/>
                    <a:gd name="T2" fmla="*/ 927 w 61"/>
                    <a:gd name="T3" fmla="*/ 15076 h 67"/>
                    <a:gd name="T4" fmla="*/ 1618 w 61"/>
                    <a:gd name="T5" fmla="*/ 12786 h 67"/>
                    <a:gd name="T6" fmla="*/ 2462 w 61"/>
                    <a:gd name="T7" fmla="*/ 3422 h 67"/>
                    <a:gd name="T8" fmla="*/ 3106 w 61"/>
                    <a:gd name="T9" fmla="*/ 1 h 67"/>
                    <a:gd name="T10" fmla="*/ 3216 w 61"/>
                    <a:gd name="T11" fmla="*/ 0 h 67"/>
                    <a:gd name="T12" fmla="*/ 3106 w 61"/>
                    <a:gd name="T13" fmla="*/ 6615 h 67"/>
                    <a:gd name="T14" fmla="*/ 3106 w 61"/>
                    <a:gd name="T15" fmla="*/ 12786 h 67"/>
                    <a:gd name="T16" fmla="*/ 2011 w 61"/>
                    <a:gd name="T17" fmla="*/ 17776 h 67"/>
                    <a:gd name="T18" fmla="*/ 1451 w 61"/>
                    <a:gd name="T19" fmla="*/ 17246 h 67"/>
                    <a:gd name="T20" fmla="*/ 1431 w 61"/>
                    <a:gd name="T21" fmla="*/ 17776 h 67"/>
                    <a:gd name="T22" fmla="*/ 1152 w 61"/>
                    <a:gd name="T23" fmla="*/ 22991 h 67"/>
                    <a:gd name="T24" fmla="*/ 746 w 61"/>
                    <a:gd name="T25" fmla="*/ 27109 h 67"/>
                    <a:gd name="T26" fmla="*/ 600 w 61"/>
                    <a:gd name="T27" fmla="*/ 27109 h 67"/>
                    <a:gd name="T28" fmla="*/ 5050 w 61"/>
                    <a:gd name="T29" fmla="*/ 66413 h 67"/>
                    <a:gd name="T30" fmla="*/ 4876 w 61"/>
                    <a:gd name="T31" fmla="*/ 62392 h 67"/>
                    <a:gd name="T32" fmla="*/ 4263 w 61"/>
                    <a:gd name="T33" fmla="*/ 62392 h 67"/>
                    <a:gd name="T34" fmla="*/ 3996 w 61"/>
                    <a:gd name="T35" fmla="*/ 51620 h 67"/>
                    <a:gd name="T36" fmla="*/ 4455 w 61"/>
                    <a:gd name="T37" fmla="*/ 44877 h 67"/>
                    <a:gd name="T38" fmla="*/ 5050 w 61"/>
                    <a:gd name="T39" fmla="*/ 52398 h 67"/>
                    <a:gd name="T40" fmla="*/ 5297 w 61"/>
                    <a:gd name="T41" fmla="*/ 43976 h 67"/>
                    <a:gd name="T42" fmla="*/ 5905 w 61"/>
                    <a:gd name="T43" fmla="*/ 43976 h 67"/>
                    <a:gd name="T44" fmla="*/ 5630 w 61"/>
                    <a:gd name="T45" fmla="*/ 52398 h 67"/>
                    <a:gd name="T46" fmla="*/ 5436 w 61"/>
                    <a:gd name="T47" fmla="*/ 56349 h 67"/>
                    <a:gd name="T48" fmla="*/ 5630 w 61"/>
                    <a:gd name="T49" fmla="*/ 62392 h 67"/>
                    <a:gd name="T50" fmla="*/ 5050 w 61"/>
                    <a:gd name="T51" fmla="*/ 66413 h 67"/>
                    <a:gd name="T52" fmla="*/ 927 w 61"/>
                    <a:gd name="T53" fmla="*/ 67666 h 67"/>
                    <a:gd name="T54" fmla="*/ 927 w 61"/>
                    <a:gd name="T55" fmla="*/ 63660 h 67"/>
                    <a:gd name="T56" fmla="*/ 746 w 61"/>
                    <a:gd name="T57" fmla="*/ 58318 h 67"/>
                    <a:gd name="T58" fmla="*/ 4 w 61"/>
                    <a:gd name="T59" fmla="*/ 56349 h 67"/>
                    <a:gd name="T60" fmla="*/ 2 w 61"/>
                    <a:gd name="T61" fmla="*/ 51620 h 67"/>
                    <a:gd name="T62" fmla="*/ 4 w 61"/>
                    <a:gd name="T63" fmla="*/ 44877 h 67"/>
                    <a:gd name="T64" fmla="*/ 2 w 61"/>
                    <a:gd name="T65" fmla="*/ 37689 h 67"/>
                    <a:gd name="T66" fmla="*/ 4 w 61"/>
                    <a:gd name="T67" fmla="*/ 29690 h 67"/>
                    <a:gd name="T68" fmla="*/ 927 w 61"/>
                    <a:gd name="T69" fmla="*/ 33334 h 67"/>
                    <a:gd name="T70" fmla="*/ 1431 w 61"/>
                    <a:gd name="T71" fmla="*/ 27109 h 67"/>
                    <a:gd name="T72" fmla="*/ 1618 w 61"/>
                    <a:gd name="T73" fmla="*/ 29690 h 67"/>
                    <a:gd name="T74" fmla="*/ 1804 w 61"/>
                    <a:gd name="T75" fmla="*/ 20335 h 67"/>
                    <a:gd name="T76" fmla="*/ 3060 w 61"/>
                    <a:gd name="T77" fmla="*/ 20335 h 67"/>
                    <a:gd name="T78" fmla="*/ 3106 w 61"/>
                    <a:gd name="T79" fmla="*/ 29690 h 67"/>
                    <a:gd name="T80" fmla="*/ 3859 w 61"/>
                    <a:gd name="T81" fmla="*/ 33334 h 67"/>
                    <a:gd name="T82" fmla="*/ 3216 w 61"/>
                    <a:gd name="T83" fmla="*/ 41278 h 67"/>
                    <a:gd name="T84" fmla="*/ 3060 w 61"/>
                    <a:gd name="T85" fmla="*/ 39304 h 67"/>
                    <a:gd name="T86" fmla="*/ 3060 w 61"/>
                    <a:gd name="T87" fmla="*/ 43976 h 67"/>
                    <a:gd name="T88" fmla="*/ 2541 w 61"/>
                    <a:gd name="T89" fmla="*/ 48671 h 67"/>
                    <a:gd name="T90" fmla="*/ 2242 w 61"/>
                    <a:gd name="T91" fmla="*/ 51620 h 67"/>
                    <a:gd name="T92" fmla="*/ 2242 w 61"/>
                    <a:gd name="T93" fmla="*/ 54644 h 67"/>
                    <a:gd name="T94" fmla="*/ 2011 w 61"/>
                    <a:gd name="T95" fmla="*/ 61139 h 67"/>
                    <a:gd name="T96" fmla="*/ 1804 w 61"/>
                    <a:gd name="T97" fmla="*/ 66413 h 6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"/>
                    <a:gd name="T148" fmla="*/ 0 h 67"/>
                    <a:gd name="T149" fmla="*/ 61 w 61"/>
                    <a:gd name="T150" fmla="*/ 67 h 6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" h="67">
                      <a:moveTo>
                        <a:pt x="2" y="22"/>
                      </a:moveTo>
                      <a:lnTo>
                        <a:pt x="6" y="17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17" y="13"/>
                      </a:lnTo>
                      <a:lnTo>
                        <a:pt x="19" y="13"/>
                      </a:lnTo>
                      <a:lnTo>
                        <a:pt x="25" y="3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4" y="0"/>
                      </a:lnTo>
                      <a:lnTo>
                        <a:pt x="32" y="5"/>
                      </a:lnTo>
                      <a:lnTo>
                        <a:pt x="32" y="7"/>
                      </a:lnTo>
                      <a:lnTo>
                        <a:pt x="34" y="11"/>
                      </a:lnTo>
                      <a:lnTo>
                        <a:pt x="32" y="13"/>
                      </a:lnTo>
                      <a:lnTo>
                        <a:pt x="31" y="17"/>
                      </a:lnTo>
                      <a:lnTo>
                        <a:pt x="21" y="18"/>
                      </a:lnTo>
                      <a:lnTo>
                        <a:pt x="19" y="17"/>
                      </a:lnTo>
                      <a:lnTo>
                        <a:pt x="15" y="17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2" y="22"/>
                      </a:lnTo>
                      <a:lnTo>
                        <a:pt x="10" y="24"/>
                      </a:lnTo>
                      <a:lnTo>
                        <a:pt x="8" y="26"/>
                      </a:lnTo>
                      <a:lnTo>
                        <a:pt x="6" y="28"/>
                      </a:lnTo>
                      <a:lnTo>
                        <a:pt x="6" y="26"/>
                      </a:lnTo>
                      <a:lnTo>
                        <a:pt x="2" y="22"/>
                      </a:lnTo>
                      <a:close/>
                      <a:moveTo>
                        <a:pt x="53" y="65"/>
                      </a:moveTo>
                      <a:lnTo>
                        <a:pt x="53" y="65"/>
                      </a:lnTo>
                      <a:lnTo>
                        <a:pt x="51" y="62"/>
                      </a:lnTo>
                      <a:lnTo>
                        <a:pt x="49" y="62"/>
                      </a:lnTo>
                      <a:lnTo>
                        <a:pt x="44" y="62"/>
                      </a:lnTo>
                      <a:lnTo>
                        <a:pt x="44" y="58"/>
                      </a:lnTo>
                      <a:lnTo>
                        <a:pt x="42" y="50"/>
                      </a:lnTo>
                      <a:lnTo>
                        <a:pt x="44" y="48"/>
                      </a:lnTo>
                      <a:lnTo>
                        <a:pt x="47" y="45"/>
                      </a:lnTo>
                      <a:lnTo>
                        <a:pt x="51" y="50"/>
                      </a:lnTo>
                      <a:lnTo>
                        <a:pt x="53" y="52"/>
                      </a:lnTo>
                      <a:lnTo>
                        <a:pt x="55" y="48"/>
                      </a:lnTo>
                      <a:lnTo>
                        <a:pt x="55" y="43"/>
                      </a:lnTo>
                      <a:lnTo>
                        <a:pt x="57" y="43"/>
                      </a:lnTo>
                      <a:lnTo>
                        <a:pt x="61" y="43"/>
                      </a:lnTo>
                      <a:lnTo>
                        <a:pt x="61" y="48"/>
                      </a:lnTo>
                      <a:lnTo>
                        <a:pt x="59" y="52"/>
                      </a:lnTo>
                      <a:lnTo>
                        <a:pt x="59" y="54"/>
                      </a:lnTo>
                      <a:lnTo>
                        <a:pt x="57" y="56"/>
                      </a:lnTo>
                      <a:lnTo>
                        <a:pt x="61" y="60"/>
                      </a:lnTo>
                      <a:lnTo>
                        <a:pt x="59" y="62"/>
                      </a:lnTo>
                      <a:lnTo>
                        <a:pt x="55" y="65"/>
                      </a:lnTo>
                      <a:lnTo>
                        <a:pt x="53" y="65"/>
                      </a:lnTo>
                      <a:close/>
                      <a:moveTo>
                        <a:pt x="21" y="67"/>
                      </a:moveTo>
                      <a:lnTo>
                        <a:pt x="10" y="67"/>
                      </a:lnTo>
                      <a:lnTo>
                        <a:pt x="8" y="67"/>
                      </a:lnTo>
                      <a:lnTo>
                        <a:pt x="10" y="63"/>
                      </a:lnTo>
                      <a:lnTo>
                        <a:pt x="8" y="56"/>
                      </a:lnTo>
                      <a:lnTo>
                        <a:pt x="8" y="58"/>
                      </a:lnTo>
                      <a:lnTo>
                        <a:pt x="4" y="54"/>
                      </a:lnTo>
                      <a:lnTo>
                        <a:pt x="4" y="56"/>
                      </a:lnTo>
                      <a:lnTo>
                        <a:pt x="0" y="54"/>
                      </a:lnTo>
                      <a:lnTo>
                        <a:pt x="2" y="50"/>
                      </a:lnTo>
                      <a:lnTo>
                        <a:pt x="4" y="47"/>
                      </a:lnTo>
                      <a:lnTo>
                        <a:pt x="4" y="45"/>
                      </a:lnTo>
                      <a:lnTo>
                        <a:pt x="2" y="39"/>
                      </a:lnTo>
                      <a:lnTo>
                        <a:pt x="2" y="37"/>
                      </a:lnTo>
                      <a:lnTo>
                        <a:pt x="2" y="32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3"/>
                      </a:lnTo>
                      <a:lnTo>
                        <a:pt x="12" y="26"/>
                      </a:lnTo>
                      <a:lnTo>
                        <a:pt x="14" y="26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17" y="24"/>
                      </a:lnTo>
                      <a:lnTo>
                        <a:pt x="19" y="20"/>
                      </a:lnTo>
                      <a:lnTo>
                        <a:pt x="25" y="20"/>
                      </a:lnTo>
                      <a:lnTo>
                        <a:pt x="31" y="20"/>
                      </a:lnTo>
                      <a:lnTo>
                        <a:pt x="31" y="28"/>
                      </a:lnTo>
                      <a:lnTo>
                        <a:pt x="32" y="30"/>
                      </a:lnTo>
                      <a:lnTo>
                        <a:pt x="38" y="32"/>
                      </a:lnTo>
                      <a:lnTo>
                        <a:pt x="40" y="33"/>
                      </a:lnTo>
                      <a:lnTo>
                        <a:pt x="38" y="39"/>
                      </a:lnTo>
                      <a:lnTo>
                        <a:pt x="34" y="41"/>
                      </a:lnTo>
                      <a:lnTo>
                        <a:pt x="32" y="37"/>
                      </a:lnTo>
                      <a:lnTo>
                        <a:pt x="31" y="39"/>
                      </a:lnTo>
                      <a:lnTo>
                        <a:pt x="31" y="43"/>
                      </a:lnTo>
                      <a:lnTo>
                        <a:pt x="29" y="47"/>
                      </a:lnTo>
                      <a:lnTo>
                        <a:pt x="27" y="48"/>
                      </a:lnTo>
                      <a:lnTo>
                        <a:pt x="27" y="50"/>
                      </a:lnTo>
                      <a:lnTo>
                        <a:pt x="23" y="50"/>
                      </a:lnTo>
                      <a:lnTo>
                        <a:pt x="25" y="54"/>
                      </a:lnTo>
                      <a:lnTo>
                        <a:pt x="23" y="54"/>
                      </a:lnTo>
                      <a:lnTo>
                        <a:pt x="21" y="58"/>
                      </a:lnTo>
                      <a:lnTo>
                        <a:pt x="21" y="60"/>
                      </a:lnTo>
                      <a:lnTo>
                        <a:pt x="21" y="62"/>
                      </a:lnTo>
                      <a:lnTo>
                        <a:pt x="19" y="65"/>
                      </a:lnTo>
                      <a:lnTo>
                        <a:pt x="21" y="6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17" name="Freeform 88"/>
                <p:cNvSpPr>
                  <a:spLocks/>
                </p:cNvSpPr>
                <p:nvPr/>
              </p:nvSpPr>
              <p:spPr bwMode="auto">
                <a:xfrm>
                  <a:off x="2951" y="2279"/>
                  <a:ext cx="13" cy="17"/>
                </a:xfrm>
                <a:custGeom>
                  <a:avLst/>
                  <a:gdLst>
                    <a:gd name="T0" fmla="*/ 2 w 12"/>
                    <a:gd name="T1" fmla="*/ 50995 h 14"/>
                    <a:gd name="T2" fmla="*/ 2 w 12"/>
                    <a:gd name="T3" fmla="*/ 36456 h 14"/>
                    <a:gd name="T4" fmla="*/ 0 w 12"/>
                    <a:gd name="T5" fmla="*/ 29993 h 14"/>
                    <a:gd name="T6" fmla="*/ 0 w 12"/>
                    <a:gd name="T7" fmla="*/ 13975 h 14"/>
                    <a:gd name="T8" fmla="*/ 2 w 12"/>
                    <a:gd name="T9" fmla="*/ 2 h 14"/>
                    <a:gd name="T10" fmla="*/ 4 w 12"/>
                    <a:gd name="T11" fmla="*/ 0 h 14"/>
                    <a:gd name="T12" fmla="*/ 4 w 12"/>
                    <a:gd name="T13" fmla="*/ 0 h 14"/>
                    <a:gd name="T14" fmla="*/ 208 w 12"/>
                    <a:gd name="T15" fmla="*/ 0 h 14"/>
                    <a:gd name="T16" fmla="*/ 208 w 12"/>
                    <a:gd name="T17" fmla="*/ 2 h 14"/>
                    <a:gd name="T18" fmla="*/ 244 w 12"/>
                    <a:gd name="T19" fmla="*/ 20606 h 14"/>
                    <a:gd name="T20" fmla="*/ 338 w 12"/>
                    <a:gd name="T21" fmla="*/ 20606 h 14"/>
                    <a:gd name="T22" fmla="*/ 338 w 12"/>
                    <a:gd name="T23" fmla="*/ 36456 h 14"/>
                    <a:gd name="T24" fmla="*/ 289 w 12"/>
                    <a:gd name="T25" fmla="*/ 43799 h 14"/>
                    <a:gd name="T26" fmla="*/ 289 w 12"/>
                    <a:gd name="T27" fmla="*/ 50995 h 14"/>
                    <a:gd name="T28" fmla="*/ 289 w 12"/>
                    <a:gd name="T29" fmla="*/ 50995 h 14"/>
                    <a:gd name="T30" fmla="*/ 208 w 12"/>
                    <a:gd name="T31" fmla="*/ 50995 h 14"/>
                    <a:gd name="T32" fmla="*/ 2 w 12"/>
                    <a:gd name="T33" fmla="*/ 50995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4"/>
                    <a:gd name="T53" fmla="*/ 12 w 12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4">
                      <a:moveTo>
                        <a:pt x="2" y="14"/>
                      </a:move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6" y="14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18" name="Freeform 89"/>
                <p:cNvSpPr>
                  <a:spLocks/>
                </p:cNvSpPr>
                <p:nvPr/>
              </p:nvSpPr>
              <p:spPr bwMode="auto">
                <a:xfrm>
                  <a:off x="3031" y="1674"/>
                  <a:ext cx="191" cy="471"/>
                </a:xfrm>
                <a:custGeom>
                  <a:avLst/>
                  <a:gdLst>
                    <a:gd name="T0" fmla="*/ 16824 w 171"/>
                    <a:gd name="T1" fmla="*/ 148491 h 397"/>
                    <a:gd name="T2" fmla="*/ 15410 w 171"/>
                    <a:gd name="T3" fmla="*/ 148491 h 397"/>
                    <a:gd name="T4" fmla="*/ 14211 w 171"/>
                    <a:gd name="T5" fmla="*/ 168259 h 397"/>
                    <a:gd name="T6" fmla="*/ 13610 w 171"/>
                    <a:gd name="T7" fmla="*/ 189649 h 397"/>
                    <a:gd name="T8" fmla="*/ 13854 w 171"/>
                    <a:gd name="T9" fmla="*/ 209968 h 397"/>
                    <a:gd name="T10" fmla="*/ 11871 w 171"/>
                    <a:gd name="T11" fmla="*/ 241684 h 397"/>
                    <a:gd name="T12" fmla="*/ 10705 w 171"/>
                    <a:gd name="T13" fmla="*/ 251319 h 397"/>
                    <a:gd name="T14" fmla="*/ 9584 w 171"/>
                    <a:gd name="T15" fmla="*/ 266217 h 397"/>
                    <a:gd name="T16" fmla="*/ 8580 w 171"/>
                    <a:gd name="T17" fmla="*/ 279100 h 397"/>
                    <a:gd name="T18" fmla="*/ 8369 w 171"/>
                    <a:gd name="T19" fmla="*/ 308211 h 397"/>
                    <a:gd name="T20" fmla="*/ 8580 w 171"/>
                    <a:gd name="T21" fmla="*/ 340179 h 397"/>
                    <a:gd name="T22" fmla="*/ 9348 w 171"/>
                    <a:gd name="T23" fmla="*/ 344580 h 397"/>
                    <a:gd name="T24" fmla="*/ 10705 w 171"/>
                    <a:gd name="T25" fmla="*/ 370332 h 397"/>
                    <a:gd name="T26" fmla="*/ 10332 w 171"/>
                    <a:gd name="T27" fmla="*/ 382298 h 397"/>
                    <a:gd name="T28" fmla="*/ 9134 w 171"/>
                    <a:gd name="T29" fmla="*/ 386722 h 397"/>
                    <a:gd name="T30" fmla="*/ 7828 w 171"/>
                    <a:gd name="T31" fmla="*/ 382298 h 397"/>
                    <a:gd name="T32" fmla="*/ 8178 w 171"/>
                    <a:gd name="T33" fmla="*/ 389433 h 397"/>
                    <a:gd name="T34" fmla="*/ 9036 w 171"/>
                    <a:gd name="T35" fmla="*/ 391323 h 397"/>
                    <a:gd name="T36" fmla="*/ 10093 w 171"/>
                    <a:gd name="T37" fmla="*/ 389433 h 397"/>
                    <a:gd name="T38" fmla="*/ 10332 w 171"/>
                    <a:gd name="T39" fmla="*/ 389433 h 397"/>
                    <a:gd name="T40" fmla="*/ 9584 w 171"/>
                    <a:gd name="T41" fmla="*/ 400199 h 397"/>
                    <a:gd name="T42" fmla="*/ 9134 w 171"/>
                    <a:gd name="T43" fmla="*/ 403527 h 397"/>
                    <a:gd name="T44" fmla="*/ 8580 w 171"/>
                    <a:gd name="T45" fmla="*/ 408809 h 397"/>
                    <a:gd name="T46" fmla="*/ 7322 w 171"/>
                    <a:gd name="T47" fmla="*/ 414077 h 397"/>
                    <a:gd name="T48" fmla="*/ 7828 w 171"/>
                    <a:gd name="T49" fmla="*/ 439361 h 397"/>
                    <a:gd name="T50" fmla="*/ 7682 w 171"/>
                    <a:gd name="T51" fmla="*/ 445761 h 397"/>
                    <a:gd name="T52" fmla="*/ 7322 w 171"/>
                    <a:gd name="T53" fmla="*/ 466071 h 397"/>
                    <a:gd name="T54" fmla="*/ 6485 w 171"/>
                    <a:gd name="T55" fmla="*/ 497905 h 397"/>
                    <a:gd name="T56" fmla="*/ 4936 w 171"/>
                    <a:gd name="T57" fmla="*/ 500099 h 397"/>
                    <a:gd name="T58" fmla="*/ 4502 w 171"/>
                    <a:gd name="T59" fmla="*/ 512303 h 397"/>
                    <a:gd name="T60" fmla="*/ 3171 w 171"/>
                    <a:gd name="T61" fmla="*/ 521261 h 397"/>
                    <a:gd name="T62" fmla="*/ 2542 w 171"/>
                    <a:gd name="T63" fmla="*/ 512303 h 397"/>
                    <a:gd name="T64" fmla="*/ 1738 w 171"/>
                    <a:gd name="T65" fmla="*/ 490439 h 397"/>
                    <a:gd name="T66" fmla="*/ 2542 w 171"/>
                    <a:gd name="T67" fmla="*/ 484179 h 397"/>
                    <a:gd name="T68" fmla="*/ 1738 w 171"/>
                    <a:gd name="T69" fmla="*/ 471088 h 397"/>
                    <a:gd name="T70" fmla="*/ 894 w 171"/>
                    <a:gd name="T71" fmla="*/ 445761 h 397"/>
                    <a:gd name="T72" fmla="*/ 716 w 171"/>
                    <a:gd name="T73" fmla="*/ 426140 h 397"/>
                    <a:gd name="T74" fmla="*/ 0 w 171"/>
                    <a:gd name="T75" fmla="*/ 406781 h 397"/>
                    <a:gd name="T76" fmla="*/ 4 w 171"/>
                    <a:gd name="T77" fmla="*/ 406781 h 397"/>
                    <a:gd name="T78" fmla="*/ 894 w 171"/>
                    <a:gd name="T79" fmla="*/ 378689 h 397"/>
                    <a:gd name="T80" fmla="*/ 1941 w 171"/>
                    <a:gd name="T81" fmla="*/ 358423 h 397"/>
                    <a:gd name="T82" fmla="*/ 2088 w 171"/>
                    <a:gd name="T83" fmla="*/ 329841 h 397"/>
                    <a:gd name="T84" fmla="*/ 1393 w 171"/>
                    <a:gd name="T85" fmla="*/ 304736 h 397"/>
                    <a:gd name="T86" fmla="*/ 1393 w 171"/>
                    <a:gd name="T87" fmla="*/ 244390 h 397"/>
                    <a:gd name="T88" fmla="*/ 2705 w 171"/>
                    <a:gd name="T89" fmla="*/ 219045 h 397"/>
                    <a:gd name="T90" fmla="*/ 4211 w 171"/>
                    <a:gd name="T91" fmla="*/ 211834 h 397"/>
                    <a:gd name="T92" fmla="*/ 3770 w 171"/>
                    <a:gd name="T93" fmla="*/ 184568 h 397"/>
                    <a:gd name="T94" fmla="*/ 4702 w 171"/>
                    <a:gd name="T95" fmla="*/ 138680 h 397"/>
                    <a:gd name="T96" fmla="*/ 6555 w 171"/>
                    <a:gd name="T97" fmla="*/ 105980 h 397"/>
                    <a:gd name="T98" fmla="*/ 7008 w 171"/>
                    <a:gd name="T99" fmla="*/ 77134 h 397"/>
                    <a:gd name="T100" fmla="*/ 9036 w 171"/>
                    <a:gd name="T101" fmla="*/ 51892 h 397"/>
                    <a:gd name="T102" fmla="*/ 9767 w 171"/>
                    <a:gd name="T103" fmla="*/ 28169 h 397"/>
                    <a:gd name="T104" fmla="*/ 11871 w 171"/>
                    <a:gd name="T105" fmla="*/ 36867 h 397"/>
                    <a:gd name="T106" fmla="*/ 12591 w 171"/>
                    <a:gd name="T107" fmla="*/ 0 h 397"/>
                    <a:gd name="T108" fmla="*/ 13485 w 171"/>
                    <a:gd name="T109" fmla="*/ 2 h 397"/>
                    <a:gd name="T110" fmla="*/ 16461 w 171"/>
                    <a:gd name="T111" fmla="*/ 36867 h 397"/>
                    <a:gd name="T112" fmla="*/ 17212 w 171"/>
                    <a:gd name="T113" fmla="*/ 71586 h 397"/>
                    <a:gd name="T114" fmla="*/ 17391 w 171"/>
                    <a:gd name="T115" fmla="*/ 123568 h 39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1"/>
                    <a:gd name="T175" fmla="*/ 0 h 397"/>
                    <a:gd name="T176" fmla="*/ 171 w 171"/>
                    <a:gd name="T177" fmla="*/ 397 h 39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1" h="397">
                      <a:moveTo>
                        <a:pt x="171" y="109"/>
                      </a:moveTo>
                      <a:lnTo>
                        <a:pt x="169" y="109"/>
                      </a:lnTo>
                      <a:lnTo>
                        <a:pt x="163" y="111"/>
                      </a:lnTo>
                      <a:lnTo>
                        <a:pt x="161" y="113"/>
                      </a:lnTo>
                      <a:lnTo>
                        <a:pt x="156" y="108"/>
                      </a:lnTo>
                      <a:lnTo>
                        <a:pt x="154" y="106"/>
                      </a:lnTo>
                      <a:lnTo>
                        <a:pt x="152" y="108"/>
                      </a:lnTo>
                      <a:lnTo>
                        <a:pt x="148" y="113"/>
                      </a:lnTo>
                      <a:lnTo>
                        <a:pt x="144" y="121"/>
                      </a:lnTo>
                      <a:lnTo>
                        <a:pt x="143" y="123"/>
                      </a:lnTo>
                      <a:lnTo>
                        <a:pt x="139" y="124"/>
                      </a:lnTo>
                      <a:lnTo>
                        <a:pt x="135" y="128"/>
                      </a:lnTo>
                      <a:lnTo>
                        <a:pt x="137" y="132"/>
                      </a:lnTo>
                      <a:lnTo>
                        <a:pt x="139" y="136"/>
                      </a:lnTo>
                      <a:lnTo>
                        <a:pt x="137" y="139"/>
                      </a:lnTo>
                      <a:lnTo>
                        <a:pt x="131" y="145"/>
                      </a:lnTo>
                      <a:lnTo>
                        <a:pt x="133" y="149"/>
                      </a:lnTo>
                      <a:lnTo>
                        <a:pt x="135" y="151"/>
                      </a:lnTo>
                      <a:lnTo>
                        <a:pt x="137" y="155"/>
                      </a:lnTo>
                      <a:lnTo>
                        <a:pt x="133" y="160"/>
                      </a:lnTo>
                      <a:lnTo>
                        <a:pt x="129" y="166"/>
                      </a:lnTo>
                      <a:lnTo>
                        <a:pt x="128" y="171"/>
                      </a:lnTo>
                      <a:lnTo>
                        <a:pt x="118" y="181"/>
                      </a:lnTo>
                      <a:lnTo>
                        <a:pt x="114" y="185"/>
                      </a:lnTo>
                      <a:lnTo>
                        <a:pt x="111" y="183"/>
                      </a:lnTo>
                      <a:lnTo>
                        <a:pt x="109" y="183"/>
                      </a:lnTo>
                      <a:lnTo>
                        <a:pt x="107" y="190"/>
                      </a:lnTo>
                      <a:lnTo>
                        <a:pt x="103" y="192"/>
                      </a:lnTo>
                      <a:lnTo>
                        <a:pt x="97" y="196"/>
                      </a:lnTo>
                      <a:lnTo>
                        <a:pt x="97" y="200"/>
                      </a:lnTo>
                      <a:lnTo>
                        <a:pt x="96" y="201"/>
                      </a:lnTo>
                      <a:lnTo>
                        <a:pt x="92" y="203"/>
                      </a:lnTo>
                      <a:lnTo>
                        <a:pt x="90" y="201"/>
                      </a:lnTo>
                      <a:lnTo>
                        <a:pt x="92" y="209"/>
                      </a:lnTo>
                      <a:lnTo>
                        <a:pt x="88" y="215"/>
                      </a:lnTo>
                      <a:lnTo>
                        <a:pt x="82" y="213"/>
                      </a:lnTo>
                      <a:lnTo>
                        <a:pt x="84" y="218"/>
                      </a:lnTo>
                      <a:lnTo>
                        <a:pt x="84" y="222"/>
                      </a:lnTo>
                      <a:lnTo>
                        <a:pt x="84" y="235"/>
                      </a:lnTo>
                      <a:lnTo>
                        <a:pt x="81" y="235"/>
                      </a:lnTo>
                      <a:lnTo>
                        <a:pt x="79" y="237"/>
                      </a:lnTo>
                      <a:lnTo>
                        <a:pt x="81" y="247"/>
                      </a:lnTo>
                      <a:lnTo>
                        <a:pt x="81" y="254"/>
                      </a:lnTo>
                      <a:lnTo>
                        <a:pt x="82" y="260"/>
                      </a:lnTo>
                      <a:lnTo>
                        <a:pt x="81" y="262"/>
                      </a:lnTo>
                      <a:lnTo>
                        <a:pt x="86" y="263"/>
                      </a:lnTo>
                      <a:lnTo>
                        <a:pt x="88" y="265"/>
                      </a:lnTo>
                      <a:lnTo>
                        <a:pt x="90" y="263"/>
                      </a:lnTo>
                      <a:lnTo>
                        <a:pt x="96" y="271"/>
                      </a:lnTo>
                      <a:lnTo>
                        <a:pt x="97" y="275"/>
                      </a:lnTo>
                      <a:lnTo>
                        <a:pt x="103" y="277"/>
                      </a:lnTo>
                      <a:lnTo>
                        <a:pt x="103" y="282"/>
                      </a:lnTo>
                      <a:lnTo>
                        <a:pt x="105" y="284"/>
                      </a:lnTo>
                      <a:lnTo>
                        <a:pt x="105" y="288"/>
                      </a:lnTo>
                      <a:lnTo>
                        <a:pt x="103" y="288"/>
                      </a:lnTo>
                      <a:lnTo>
                        <a:pt x="99" y="292"/>
                      </a:lnTo>
                      <a:lnTo>
                        <a:pt x="96" y="295"/>
                      </a:lnTo>
                      <a:lnTo>
                        <a:pt x="92" y="297"/>
                      </a:lnTo>
                      <a:lnTo>
                        <a:pt x="90" y="297"/>
                      </a:lnTo>
                      <a:lnTo>
                        <a:pt x="88" y="295"/>
                      </a:lnTo>
                      <a:lnTo>
                        <a:pt x="82" y="294"/>
                      </a:lnTo>
                      <a:lnTo>
                        <a:pt x="79" y="292"/>
                      </a:lnTo>
                      <a:lnTo>
                        <a:pt x="75" y="292"/>
                      </a:lnTo>
                      <a:lnTo>
                        <a:pt x="73" y="292"/>
                      </a:lnTo>
                      <a:lnTo>
                        <a:pt x="71" y="295"/>
                      </a:lnTo>
                      <a:lnTo>
                        <a:pt x="75" y="294"/>
                      </a:lnTo>
                      <a:lnTo>
                        <a:pt x="79" y="297"/>
                      </a:lnTo>
                      <a:lnTo>
                        <a:pt x="82" y="297"/>
                      </a:lnTo>
                      <a:lnTo>
                        <a:pt x="82" y="299"/>
                      </a:lnTo>
                      <a:lnTo>
                        <a:pt x="86" y="301"/>
                      </a:lnTo>
                      <a:lnTo>
                        <a:pt x="86" y="299"/>
                      </a:lnTo>
                      <a:lnTo>
                        <a:pt x="90" y="299"/>
                      </a:lnTo>
                      <a:lnTo>
                        <a:pt x="92" y="297"/>
                      </a:lnTo>
                      <a:lnTo>
                        <a:pt x="94" y="297"/>
                      </a:lnTo>
                      <a:lnTo>
                        <a:pt x="96" y="297"/>
                      </a:lnTo>
                      <a:lnTo>
                        <a:pt x="97" y="297"/>
                      </a:lnTo>
                      <a:lnTo>
                        <a:pt x="97" y="295"/>
                      </a:lnTo>
                      <a:lnTo>
                        <a:pt x="99" y="295"/>
                      </a:lnTo>
                      <a:lnTo>
                        <a:pt x="99" y="297"/>
                      </a:lnTo>
                      <a:lnTo>
                        <a:pt x="99" y="299"/>
                      </a:lnTo>
                      <a:lnTo>
                        <a:pt x="96" y="299"/>
                      </a:lnTo>
                      <a:lnTo>
                        <a:pt x="97" y="303"/>
                      </a:lnTo>
                      <a:lnTo>
                        <a:pt x="92" y="305"/>
                      </a:lnTo>
                      <a:lnTo>
                        <a:pt x="92" y="309"/>
                      </a:lnTo>
                      <a:lnTo>
                        <a:pt x="88" y="310"/>
                      </a:lnTo>
                      <a:lnTo>
                        <a:pt x="88" y="309"/>
                      </a:lnTo>
                      <a:lnTo>
                        <a:pt x="88" y="307"/>
                      </a:lnTo>
                      <a:lnTo>
                        <a:pt x="88" y="303"/>
                      </a:lnTo>
                      <a:lnTo>
                        <a:pt x="86" y="303"/>
                      </a:lnTo>
                      <a:lnTo>
                        <a:pt x="86" y="309"/>
                      </a:lnTo>
                      <a:lnTo>
                        <a:pt x="82" y="312"/>
                      </a:lnTo>
                      <a:lnTo>
                        <a:pt x="82" y="314"/>
                      </a:lnTo>
                      <a:lnTo>
                        <a:pt x="79" y="312"/>
                      </a:lnTo>
                      <a:lnTo>
                        <a:pt x="79" y="316"/>
                      </a:lnTo>
                      <a:lnTo>
                        <a:pt x="71" y="316"/>
                      </a:lnTo>
                      <a:lnTo>
                        <a:pt x="71" y="322"/>
                      </a:lnTo>
                      <a:lnTo>
                        <a:pt x="75" y="324"/>
                      </a:lnTo>
                      <a:lnTo>
                        <a:pt x="75" y="331"/>
                      </a:lnTo>
                      <a:lnTo>
                        <a:pt x="75" y="335"/>
                      </a:lnTo>
                      <a:lnTo>
                        <a:pt x="73" y="335"/>
                      </a:lnTo>
                      <a:lnTo>
                        <a:pt x="71" y="335"/>
                      </a:lnTo>
                      <a:lnTo>
                        <a:pt x="71" y="339"/>
                      </a:lnTo>
                      <a:lnTo>
                        <a:pt x="73" y="340"/>
                      </a:lnTo>
                      <a:lnTo>
                        <a:pt x="73" y="342"/>
                      </a:lnTo>
                      <a:lnTo>
                        <a:pt x="73" y="346"/>
                      </a:lnTo>
                      <a:lnTo>
                        <a:pt x="71" y="350"/>
                      </a:lnTo>
                      <a:lnTo>
                        <a:pt x="71" y="356"/>
                      </a:lnTo>
                      <a:lnTo>
                        <a:pt x="69" y="361"/>
                      </a:lnTo>
                      <a:lnTo>
                        <a:pt x="66" y="372"/>
                      </a:lnTo>
                      <a:lnTo>
                        <a:pt x="62" y="380"/>
                      </a:lnTo>
                      <a:lnTo>
                        <a:pt x="58" y="376"/>
                      </a:lnTo>
                      <a:lnTo>
                        <a:pt x="54" y="378"/>
                      </a:lnTo>
                      <a:lnTo>
                        <a:pt x="47" y="378"/>
                      </a:lnTo>
                      <a:lnTo>
                        <a:pt x="47" y="382"/>
                      </a:lnTo>
                      <a:lnTo>
                        <a:pt x="45" y="380"/>
                      </a:lnTo>
                      <a:lnTo>
                        <a:pt x="41" y="384"/>
                      </a:lnTo>
                      <a:lnTo>
                        <a:pt x="41" y="389"/>
                      </a:lnTo>
                      <a:lnTo>
                        <a:pt x="43" y="391"/>
                      </a:lnTo>
                      <a:lnTo>
                        <a:pt x="39" y="397"/>
                      </a:lnTo>
                      <a:lnTo>
                        <a:pt x="37" y="395"/>
                      </a:lnTo>
                      <a:lnTo>
                        <a:pt x="35" y="395"/>
                      </a:lnTo>
                      <a:lnTo>
                        <a:pt x="30" y="397"/>
                      </a:lnTo>
                      <a:lnTo>
                        <a:pt x="22" y="397"/>
                      </a:lnTo>
                      <a:lnTo>
                        <a:pt x="22" y="395"/>
                      </a:lnTo>
                      <a:lnTo>
                        <a:pt x="24" y="393"/>
                      </a:lnTo>
                      <a:lnTo>
                        <a:pt x="24" y="391"/>
                      </a:lnTo>
                      <a:lnTo>
                        <a:pt x="24" y="389"/>
                      </a:lnTo>
                      <a:lnTo>
                        <a:pt x="20" y="384"/>
                      </a:lnTo>
                      <a:lnTo>
                        <a:pt x="19" y="378"/>
                      </a:lnTo>
                      <a:lnTo>
                        <a:pt x="17" y="374"/>
                      </a:lnTo>
                      <a:lnTo>
                        <a:pt x="20" y="374"/>
                      </a:lnTo>
                      <a:lnTo>
                        <a:pt x="20" y="371"/>
                      </a:lnTo>
                      <a:lnTo>
                        <a:pt x="22" y="371"/>
                      </a:lnTo>
                      <a:lnTo>
                        <a:pt x="24" y="369"/>
                      </a:lnTo>
                      <a:lnTo>
                        <a:pt x="22" y="365"/>
                      </a:lnTo>
                      <a:lnTo>
                        <a:pt x="20" y="367"/>
                      </a:lnTo>
                      <a:lnTo>
                        <a:pt x="19" y="361"/>
                      </a:lnTo>
                      <a:lnTo>
                        <a:pt x="17" y="359"/>
                      </a:lnTo>
                      <a:lnTo>
                        <a:pt x="11" y="348"/>
                      </a:lnTo>
                      <a:lnTo>
                        <a:pt x="11" y="344"/>
                      </a:lnTo>
                      <a:lnTo>
                        <a:pt x="9" y="340"/>
                      </a:lnTo>
                      <a:lnTo>
                        <a:pt x="7" y="337"/>
                      </a:lnTo>
                      <a:lnTo>
                        <a:pt x="7" y="331"/>
                      </a:lnTo>
                      <a:lnTo>
                        <a:pt x="9" y="327"/>
                      </a:lnTo>
                      <a:lnTo>
                        <a:pt x="7" y="325"/>
                      </a:lnTo>
                      <a:lnTo>
                        <a:pt x="4" y="327"/>
                      </a:lnTo>
                      <a:lnTo>
                        <a:pt x="4" y="324"/>
                      </a:lnTo>
                      <a:lnTo>
                        <a:pt x="2" y="324"/>
                      </a:lnTo>
                      <a:lnTo>
                        <a:pt x="0" y="310"/>
                      </a:lnTo>
                      <a:lnTo>
                        <a:pt x="0" y="309"/>
                      </a:lnTo>
                      <a:lnTo>
                        <a:pt x="2" y="305"/>
                      </a:lnTo>
                      <a:lnTo>
                        <a:pt x="4" y="307"/>
                      </a:lnTo>
                      <a:lnTo>
                        <a:pt x="4" y="310"/>
                      </a:lnTo>
                      <a:lnTo>
                        <a:pt x="5" y="310"/>
                      </a:lnTo>
                      <a:lnTo>
                        <a:pt x="7" y="301"/>
                      </a:lnTo>
                      <a:lnTo>
                        <a:pt x="7" y="292"/>
                      </a:lnTo>
                      <a:lnTo>
                        <a:pt x="9" y="288"/>
                      </a:lnTo>
                      <a:lnTo>
                        <a:pt x="11" y="284"/>
                      </a:lnTo>
                      <a:lnTo>
                        <a:pt x="13" y="284"/>
                      </a:lnTo>
                      <a:lnTo>
                        <a:pt x="17" y="278"/>
                      </a:lnTo>
                      <a:lnTo>
                        <a:pt x="19" y="273"/>
                      </a:lnTo>
                      <a:lnTo>
                        <a:pt x="19" y="269"/>
                      </a:lnTo>
                      <a:lnTo>
                        <a:pt x="19" y="263"/>
                      </a:lnTo>
                      <a:lnTo>
                        <a:pt x="15" y="254"/>
                      </a:lnTo>
                      <a:lnTo>
                        <a:pt x="20" y="252"/>
                      </a:lnTo>
                      <a:lnTo>
                        <a:pt x="22" y="245"/>
                      </a:lnTo>
                      <a:lnTo>
                        <a:pt x="20" y="241"/>
                      </a:lnTo>
                      <a:lnTo>
                        <a:pt x="17" y="239"/>
                      </a:lnTo>
                      <a:lnTo>
                        <a:pt x="13" y="233"/>
                      </a:lnTo>
                      <a:lnTo>
                        <a:pt x="15" y="218"/>
                      </a:lnTo>
                      <a:lnTo>
                        <a:pt x="11" y="209"/>
                      </a:lnTo>
                      <a:lnTo>
                        <a:pt x="13" y="194"/>
                      </a:lnTo>
                      <a:lnTo>
                        <a:pt x="13" y="186"/>
                      </a:lnTo>
                      <a:lnTo>
                        <a:pt x="17" y="179"/>
                      </a:lnTo>
                      <a:lnTo>
                        <a:pt x="20" y="173"/>
                      </a:lnTo>
                      <a:lnTo>
                        <a:pt x="22" y="170"/>
                      </a:lnTo>
                      <a:lnTo>
                        <a:pt x="26" y="168"/>
                      </a:lnTo>
                      <a:lnTo>
                        <a:pt x="32" y="168"/>
                      </a:lnTo>
                      <a:lnTo>
                        <a:pt x="37" y="168"/>
                      </a:lnTo>
                      <a:lnTo>
                        <a:pt x="39" y="166"/>
                      </a:lnTo>
                      <a:lnTo>
                        <a:pt x="41" y="162"/>
                      </a:lnTo>
                      <a:lnTo>
                        <a:pt x="39" y="155"/>
                      </a:lnTo>
                      <a:lnTo>
                        <a:pt x="37" y="151"/>
                      </a:lnTo>
                      <a:lnTo>
                        <a:pt x="35" y="149"/>
                      </a:lnTo>
                      <a:lnTo>
                        <a:pt x="37" y="141"/>
                      </a:lnTo>
                      <a:lnTo>
                        <a:pt x="41" y="134"/>
                      </a:lnTo>
                      <a:lnTo>
                        <a:pt x="43" y="128"/>
                      </a:lnTo>
                      <a:lnTo>
                        <a:pt x="45" y="119"/>
                      </a:lnTo>
                      <a:lnTo>
                        <a:pt x="45" y="106"/>
                      </a:lnTo>
                      <a:lnTo>
                        <a:pt x="47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64" y="81"/>
                      </a:lnTo>
                      <a:lnTo>
                        <a:pt x="67" y="76"/>
                      </a:lnTo>
                      <a:lnTo>
                        <a:pt x="69" y="70"/>
                      </a:lnTo>
                      <a:lnTo>
                        <a:pt x="67" y="62"/>
                      </a:lnTo>
                      <a:lnTo>
                        <a:pt x="67" y="59"/>
                      </a:lnTo>
                      <a:lnTo>
                        <a:pt x="77" y="40"/>
                      </a:lnTo>
                      <a:lnTo>
                        <a:pt x="79" y="38"/>
                      </a:lnTo>
                      <a:lnTo>
                        <a:pt x="81" y="38"/>
                      </a:lnTo>
                      <a:lnTo>
                        <a:pt x="86" y="40"/>
                      </a:lnTo>
                      <a:lnTo>
                        <a:pt x="90" y="40"/>
                      </a:lnTo>
                      <a:lnTo>
                        <a:pt x="92" y="34"/>
                      </a:lnTo>
                      <a:lnTo>
                        <a:pt x="94" y="32"/>
                      </a:lnTo>
                      <a:lnTo>
                        <a:pt x="94" y="21"/>
                      </a:lnTo>
                      <a:lnTo>
                        <a:pt x="94" y="17"/>
                      </a:lnTo>
                      <a:lnTo>
                        <a:pt x="105" y="25"/>
                      </a:lnTo>
                      <a:lnTo>
                        <a:pt x="111" y="27"/>
                      </a:lnTo>
                      <a:lnTo>
                        <a:pt x="114" y="29"/>
                      </a:lnTo>
                      <a:lnTo>
                        <a:pt x="116" y="29"/>
                      </a:lnTo>
                      <a:lnTo>
                        <a:pt x="118" y="25"/>
                      </a:lnTo>
                      <a:lnTo>
                        <a:pt x="118" y="17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29" y="2"/>
                      </a:lnTo>
                      <a:lnTo>
                        <a:pt x="133" y="10"/>
                      </a:lnTo>
                      <a:lnTo>
                        <a:pt x="141" y="21"/>
                      </a:lnTo>
                      <a:lnTo>
                        <a:pt x="148" y="25"/>
                      </a:lnTo>
                      <a:lnTo>
                        <a:pt x="158" y="29"/>
                      </a:lnTo>
                      <a:lnTo>
                        <a:pt x="159" y="32"/>
                      </a:lnTo>
                      <a:lnTo>
                        <a:pt x="165" y="42"/>
                      </a:lnTo>
                      <a:lnTo>
                        <a:pt x="165" y="47"/>
                      </a:lnTo>
                      <a:lnTo>
                        <a:pt x="165" y="55"/>
                      </a:lnTo>
                      <a:lnTo>
                        <a:pt x="167" y="66"/>
                      </a:lnTo>
                      <a:lnTo>
                        <a:pt x="171" y="76"/>
                      </a:lnTo>
                      <a:lnTo>
                        <a:pt x="171" y="81"/>
                      </a:lnTo>
                      <a:lnTo>
                        <a:pt x="167" y="94"/>
                      </a:lnTo>
                      <a:lnTo>
                        <a:pt x="169" y="102"/>
                      </a:lnTo>
                      <a:lnTo>
                        <a:pt x="171" y="106"/>
                      </a:lnTo>
                      <a:lnTo>
                        <a:pt x="171" y="1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19" name="Freeform 90"/>
                <p:cNvSpPr>
                  <a:spLocks/>
                </p:cNvSpPr>
                <p:nvPr/>
              </p:nvSpPr>
              <p:spPr bwMode="auto">
                <a:xfrm>
                  <a:off x="2672" y="2589"/>
                  <a:ext cx="179" cy="153"/>
                </a:xfrm>
                <a:custGeom>
                  <a:avLst/>
                  <a:gdLst>
                    <a:gd name="T0" fmla="*/ 12673 w 161"/>
                    <a:gd name="T1" fmla="*/ 21399 h 129"/>
                    <a:gd name="T2" fmla="*/ 13069 w 161"/>
                    <a:gd name="T3" fmla="*/ 25380 h 129"/>
                    <a:gd name="T4" fmla="*/ 13113 w 161"/>
                    <a:gd name="T5" fmla="*/ 42344 h 129"/>
                    <a:gd name="T6" fmla="*/ 13113 w 161"/>
                    <a:gd name="T7" fmla="*/ 58531 h 129"/>
                    <a:gd name="T8" fmla="*/ 13842 w 161"/>
                    <a:gd name="T9" fmla="*/ 67857 h 129"/>
                    <a:gd name="T10" fmla="*/ 13597 w 161"/>
                    <a:gd name="T11" fmla="*/ 80482 h 129"/>
                    <a:gd name="T12" fmla="*/ 12374 w 161"/>
                    <a:gd name="T13" fmla="*/ 80482 h 129"/>
                    <a:gd name="T14" fmla="*/ 11633 w 161"/>
                    <a:gd name="T15" fmla="*/ 83792 h 129"/>
                    <a:gd name="T16" fmla="*/ 10724 w 161"/>
                    <a:gd name="T17" fmla="*/ 86795 h 129"/>
                    <a:gd name="T18" fmla="*/ 10581 w 161"/>
                    <a:gd name="T19" fmla="*/ 92495 h 129"/>
                    <a:gd name="T20" fmla="*/ 10724 w 161"/>
                    <a:gd name="T21" fmla="*/ 99381 h 129"/>
                    <a:gd name="T22" fmla="*/ 9894 w 161"/>
                    <a:gd name="T23" fmla="*/ 109703 h 129"/>
                    <a:gd name="T24" fmla="*/ 9106 w 161"/>
                    <a:gd name="T25" fmla="*/ 116778 h 129"/>
                    <a:gd name="T26" fmla="*/ 8636 w 161"/>
                    <a:gd name="T27" fmla="*/ 123918 h 129"/>
                    <a:gd name="T28" fmla="*/ 7804 w 161"/>
                    <a:gd name="T29" fmla="*/ 123918 h 129"/>
                    <a:gd name="T30" fmla="*/ 7614 w 161"/>
                    <a:gd name="T31" fmla="*/ 130275 h 129"/>
                    <a:gd name="T32" fmla="*/ 6313 w 161"/>
                    <a:gd name="T33" fmla="*/ 136643 h 129"/>
                    <a:gd name="T34" fmla="*/ 5360 w 161"/>
                    <a:gd name="T35" fmla="*/ 147448 h 129"/>
                    <a:gd name="T36" fmla="*/ 5084 w 161"/>
                    <a:gd name="T37" fmla="*/ 166546 h 129"/>
                    <a:gd name="T38" fmla="*/ 3553 w 161"/>
                    <a:gd name="T39" fmla="*/ 166546 h 129"/>
                    <a:gd name="T40" fmla="*/ 897 w 161"/>
                    <a:gd name="T41" fmla="*/ 166546 h 129"/>
                    <a:gd name="T42" fmla="*/ 2 w 161"/>
                    <a:gd name="T43" fmla="*/ 164272 h 129"/>
                    <a:gd name="T44" fmla="*/ 587 w 161"/>
                    <a:gd name="T45" fmla="*/ 162065 h 129"/>
                    <a:gd name="T46" fmla="*/ 1693 w 161"/>
                    <a:gd name="T47" fmla="*/ 154512 h 129"/>
                    <a:gd name="T48" fmla="*/ 2691 w 161"/>
                    <a:gd name="T49" fmla="*/ 145310 h 129"/>
                    <a:gd name="T50" fmla="*/ 3900 w 161"/>
                    <a:gd name="T51" fmla="*/ 124887 h 129"/>
                    <a:gd name="T52" fmla="*/ 4031 w 161"/>
                    <a:gd name="T53" fmla="*/ 116778 h 129"/>
                    <a:gd name="T54" fmla="*/ 3900 w 161"/>
                    <a:gd name="T55" fmla="*/ 104480 h 129"/>
                    <a:gd name="T56" fmla="*/ 3900 w 161"/>
                    <a:gd name="T57" fmla="*/ 94633 h 129"/>
                    <a:gd name="T58" fmla="*/ 4336 w 161"/>
                    <a:gd name="T59" fmla="*/ 80482 h 129"/>
                    <a:gd name="T60" fmla="*/ 4482 w 161"/>
                    <a:gd name="T61" fmla="*/ 69993 h 129"/>
                    <a:gd name="T62" fmla="*/ 5084 w 161"/>
                    <a:gd name="T63" fmla="*/ 58531 h 129"/>
                    <a:gd name="T64" fmla="*/ 5959 w 161"/>
                    <a:gd name="T65" fmla="*/ 48238 h 129"/>
                    <a:gd name="T66" fmla="*/ 6987 w 161"/>
                    <a:gd name="T67" fmla="*/ 41609 h 129"/>
                    <a:gd name="T68" fmla="*/ 7614 w 161"/>
                    <a:gd name="T69" fmla="*/ 28912 h 129"/>
                    <a:gd name="T70" fmla="*/ 8188 w 161"/>
                    <a:gd name="T71" fmla="*/ 1 h 129"/>
                    <a:gd name="T72" fmla="*/ 8636 w 161"/>
                    <a:gd name="T73" fmla="*/ 0 h 129"/>
                    <a:gd name="T74" fmla="*/ 9106 w 161"/>
                    <a:gd name="T75" fmla="*/ 8486 h 129"/>
                    <a:gd name="T76" fmla="*/ 9853 w 161"/>
                    <a:gd name="T77" fmla="*/ 14159 h 129"/>
                    <a:gd name="T78" fmla="*/ 10511 w 161"/>
                    <a:gd name="T79" fmla="*/ 14159 h 129"/>
                    <a:gd name="T80" fmla="*/ 11399 w 161"/>
                    <a:gd name="T81" fmla="*/ 11938 h 129"/>
                    <a:gd name="T82" fmla="*/ 11755 w 161"/>
                    <a:gd name="T83" fmla="*/ 14159 h 129"/>
                    <a:gd name="T84" fmla="*/ 12374 w 161"/>
                    <a:gd name="T85" fmla="*/ 16793 h 1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1"/>
                    <a:gd name="T130" fmla="*/ 0 h 129"/>
                    <a:gd name="T131" fmla="*/ 161 w 161"/>
                    <a:gd name="T132" fmla="*/ 129 h 1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1" h="129">
                      <a:moveTo>
                        <a:pt x="146" y="13"/>
                      </a:moveTo>
                      <a:lnTo>
                        <a:pt x="148" y="17"/>
                      </a:lnTo>
                      <a:lnTo>
                        <a:pt x="152" y="18"/>
                      </a:lnTo>
                      <a:lnTo>
                        <a:pt x="152" y="20"/>
                      </a:lnTo>
                      <a:lnTo>
                        <a:pt x="154" y="26"/>
                      </a:lnTo>
                      <a:lnTo>
                        <a:pt x="154" y="33"/>
                      </a:lnTo>
                      <a:lnTo>
                        <a:pt x="154" y="41"/>
                      </a:lnTo>
                      <a:lnTo>
                        <a:pt x="154" y="45"/>
                      </a:lnTo>
                      <a:lnTo>
                        <a:pt x="157" y="50"/>
                      </a:lnTo>
                      <a:lnTo>
                        <a:pt x="161" y="52"/>
                      </a:lnTo>
                      <a:lnTo>
                        <a:pt x="161" y="54"/>
                      </a:lnTo>
                      <a:lnTo>
                        <a:pt x="159" y="62"/>
                      </a:lnTo>
                      <a:lnTo>
                        <a:pt x="148" y="62"/>
                      </a:lnTo>
                      <a:lnTo>
                        <a:pt x="144" y="62"/>
                      </a:lnTo>
                      <a:lnTo>
                        <a:pt x="137" y="62"/>
                      </a:lnTo>
                      <a:lnTo>
                        <a:pt x="135" y="65"/>
                      </a:lnTo>
                      <a:lnTo>
                        <a:pt x="133" y="67"/>
                      </a:lnTo>
                      <a:lnTo>
                        <a:pt x="126" y="67"/>
                      </a:lnTo>
                      <a:lnTo>
                        <a:pt x="126" y="69"/>
                      </a:lnTo>
                      <a:lnTo>
                        <a:pt x="124" y="71"/>
                      </a:lnTo>
                      <a:lnTo>
                        <a:pt x="124" y="73"/>
                      </a:lnTo>
                      <a:lnTo>
                        <a:pt x="126" y="77"/>
                      </a:lnTo>
                      <a:lnTo>
                        <a:pt x="126" y="79"/>
                      </a:lnTo>
                      <a:lnTo>
                        <a:pt x="116" y="84"/>
                      </a:lnTo>
                      <a:lnTo>
                        <a:pt x="111" y="86"/>
                      </a:lnTo>
                      <a:lnTo>
                        <a:pt x="107" y="90"/>
                      </a:lnTo>
                      <a:lnTo>
                        <a:pt x="103" y="94"/>
                      </a:lnTo>
                      <a:lnTo>
                        <a:pt x="101" y="95"/>
                      </a:lnTo>
                      <a:lnTo>
                        <a:pt x="95" y="95"/>
                      </a:lnTo>
                      <a:lnTo>
                        <a:pt x="92" y="95"/>
                      </a:lnTo>
                      <a:lnTo>
                        <a:pt x="90" y="101"/>
                      </a:lnTo>
                      <a:lnTo>
                        <a:pt x="88" y="101"/>
                      </a:lnTo>
                      <a:lnTo>
                        <a:pt x="80" y="101"/>
                      </a:lnTo>
                      <a:lnTo>
                        <a:pt x="75" y="105"/>
                      </a:lnTo>
                      <a:lnTo>
                        <a:pt x="65" y="110"/>
                      </a:lnTo>
                      <a:lnTo>
                        <a:pt x="62" y="114"/>
                      </a:lnTo>
                      <a:lnTo>
                        <a:pt x="60" y="116"/>
                      </a:lnTo>
                      <a:lnTo>
                        <a:pt x="60" y="129"/>
                      </a:lnTo>
                      <a:lnTo>
                        <a:pt x="52" y="129"/>
                      </a:lnTo>
                      <a:lnTo>
                        <a:pt x="41" y="129"/>
                      </a:lnTo>
                      <a:lnTo>
                        <a:pt x="26" y="129"/>
                      </a:lnTo>
                      <a:lnTo>
                        <a:pt x="11" y="129"/>
                      </a:lnTo>
                      <a:lnTo>
                        <a:pt x="0" y="129"/>
                      </a:lnTo>
                      <a:lnTo>
                        <a:pt x="2" y="127"/>
                      </a:lnTo>
                      <a:lnTo>
                        <a:pt x="3" y="125"/>
                      </a:lnTo>
                      <a:lnTo>
                        <a:pt x="7" y="125"/>
                      </a:lnTo>
                      <a:lnTo>
                        <a:pt x="15" y="124"/>
                      </a:lnTo>
                      <a:lnTo>
                        <a:pt x="20" y="120"/>
                      </a:lnTo>
                      <a:lnTo>
                        <a:pt x="24" y="118"/>
                      </a:lnTo>
                      <a:lnTo>
                        <a:pt x="32" y="112"/>
                      </a:lnTo>
                      <a:lnTo>
                        <a:pt x="37" y="105"/>
                      </a:lnTo>
                      <a:lnTo>
                        <a:pt x="45" y="97"/>
                      </a:lnTo>
                      <a:lnTo>
                        <a:pt x="47" y="94"/>
                      </a:lnTo>
                      <a:lnTo>
                        <a:pt x="47" y="90"/>
                      </a:lnTo>
                      <a:lnTo>
                        <a:pt x="47" y="86"/>
                      </a:lnTo>
                      <a:lnTo>
                        <a:pt x="45" y="80"/>
                      </a:lnTo>
                      <a:lnTo>
                        <a:pt x="45" y="77"/>
                      </a:lnTo>
                      <a:lnTo>
                        <a:pt x="45" y="73"/>
                      </a:lnTo>
                      <a:lnTo>
                        <a:pt x="47" y="69"/>
                      </a:lnTo>
                      <a:lnTo>
                        <a:pt x="50" y="62"/>
                      </a:lnTo>
                      <a:lnTo>
                        <a:pt x="52" y="58"/>
                      </a:lnTo>
                      <a:lnTo>
                        <a:pt x="52" y="54"/>
                      </a:lnTo>
                      <a:lnTo>
                        <a:pt x="52" y="52"/>
                      </a:lnTo>
                      <a:lnTo>
                        <a:pt x="60" y="45"/>
                      </a:lnTo>
                      <a:lnTo>
                        <a:pt x="65" y="41"/>
                      </a:lnTo>
                      <a:lnTo>
                        <a:pt x="69" y="37"/>
                      </a:lnTo>
                      <a:lnTo>
                        <a:pt x="77" y="35"/>
                      </a:lnTo>
                      <a:lnTo>
                        <a:pt x="82" y="32"/>
                      </a:lnTo>
                      <a:lnTo>
                        <a:pt x="86" y="28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5" y="1"/>
                      </a:lnTo>
                      <a:lnTo>
                        <a:pt x="97" y="1"/>
                      </a:lnTo>
                      <a:lnTo>
                        <a:pt x="101" y="0"/>
                      </a:lnTo>
                      <a:lnTo>
                        <a:pt x="103" y="0"/>
                      </a:lnTo>
                      <a:lnTo>
                        <a:pt x="107" y="7"/>
                      </a:lnTo>
                      <a:lnTo>
                        <a:pt x="114" y="11"/>
                      </a:lnTo>
                      <a:lnTo>
                        <a:pt x="118" y="11"/>
                      </a:lnTo>
                      <a:lnTo>
                        <a:pt x="122" y="11"/>
                      </a:lnTo>
                      <a:lnTo>
                        <a:pt x="129" y="11"/>
                      </a:lnTo>
                      <a:lnTo>
                        <a:pt x="133" y="9"/>
                      </a:lnTo>
                      <a:lnTo>
                        <a:pt x="135" y="7"/>
                      </a:lnTo>
                      <a:lnTo>
                        <a:pt x="137" y="11"/>
                      </a:lnTo>
                      <a:lnTo>
                        <a:pt x="139" y="13"/>
                      </a:lnTo>
                      <a:lnTo>
                        <a:pt x="144" y="13"/>
                      </a:lnTo>
                      <a:lnTo>
                        <a:pt x="146" y="1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20" name="Freeform 91"/>
                <p:cNvSpPr>
                  <a:spLocks noEditPoints="1"/>
                </p:cNvSpPr>
                <p:nvPr/>
              </p:nvSpPr>
              <p:spPr bwMode="auto">
                <a:xfrm>
                  <a:off x="2953" y="2155"/>
                  <a:ext cx="136" cy="191"/>
                </a:xfrm>
                <a:custGeom>
                  <a:avLst/>
                  <a:gdLst>
                    <a:gd name="T0" fmla="*/ 2242 w 122"/>
                    <a:gd name="T1" fmla="*/ 146272 h 162"/>
                    <a:gd name="T2" fmla="*/ 2541 w 122"/>
                    <a:gd name="T3" fmla="*/ 128093 h 162"/>
                    <a:gd name="T4" fmla="*/ 1804 w 122"/>
                    <a:gd name="T5" fmla="*/ 124703 h 162"/>
                    <a:gd name="T6" fmla="*/ 746 w 122"/>
                    <a:gd name="T7" fmla="*/ 119709 h 162"/>
                    <a:gd name="T8" fmla="*/ 4 w 122"/>
                    <a:gd name="T9" fmla="*/ 108644 h 162"/>
                    <a:gd name="T10" fmla="*/ 2 w 122"/>
                    <a:gd name="T11" fmla="*/ 92259 h 162"/>
                    <a:gd name="T12" fmla="*/ 2 w 122"/>
                    <a:gd name="T13" fmla="*/ 85760 h 162"/>
                    <a:gd name="T14" fmla="*/ 4 w 122"/>
                    <a:gd name="T15" fmla="*/ 75698 h 162"/>
                    <a:gd name="T16" fmla="*/ 4 w 122"/>
                    <a:gd name="T17" fmla="*/ 68228 h 162"/>
                    <a:gd name="T18" fmla="*/ 1618 w 122"/>
                    <a:gd name="T19" fmla="*/ 60964 h 162"/>
                    <a:gd name="T20" fmla="*/ 1152 w 122"/>
                    <a:gd name="T21" fmla="*/ 52546 h 162"/>
                    <a:gd name="T22" fmla="*/ 1618 w 122"/>
                    <a:gd name="T23" fmla="*/ 40447 h 162"/>
                    <a:gd name="T24" fmla="*/ 1804 w 122"/>
                    <a:gd name="T25" fmla="*/ 29652 h 162"/>
                    <a:gd name="T26" fmla="*/ 2745 w 122"/>
                    <a:gd name="T27" fmla="*/ 37022 h 162"/>
                    <a:gd name="T28" fmla="*/ 3106 w 122"/>
                    <a:gd name="T29" fmla="*/ 32068 h 162"/>
                    <a:gd name="T30" fmla="*/ 4238 w 122"/>
                    <a:gd name="T31" fmla="*/ 27194 h 162"/>
                    <a:gd name="T32" fmla="*/ 3859 w 122"/>
                    <a:gd name="T33" fmla="*/ 17197 h 162"/>
                    <a:gd name="T34" fmla="*/ 3859 w 122"/>
                    <a:gd name="T35" fmla="*/ 12772 h 162"/>
                    <a:gd name="T36" fmla="*/ 3585 w 122"/>
                    <a:gd name="T37" fmla="*/ 0 h 162"/>
                    <a:gd name="T38" fmla="*/ 5297 w 122"/>
                    <a:gd name="T39" fmla="*/ 10493 h 162"/>
                    <a:gd name="T40" fmla="*/ 5870 w 122"/>
                    <a:gd name="T41" fmla="*/ 12772 h 162"/>
                    <a:gd name="T42" fmla="*/ 6651 w 122"/>
                    <a:gd name="T43" fmla="*/ 17197 h 162"/>
                    <a:gd name="T44" fmla="*/ 6879 w 122"/>
                    <a:gd name="T45" fmla="*/ 24679 h 162"/>
                    <a:gd name="T46" fmla="*/ 8624 w 122"/>
                    <a:gd name="T47" fmla="*/ 12772 h 162"/>
                    <a:gd name="T48" fmla="*/ 9614 w 122"/>
                    <a:gd name="T49" fmla="*/ 19481 h 162"/>
                    <a:gd name="T50" fmla="*/ 10105 w 122"/>
                    <a:gd name="T51" fmla="*/ 27194 h 162"/>
                    <a:gd name="T52" fmla="*/ 10804 w 122"/>
                    <a:gd name="T53" fmla="*/ 29652 h 162"/>
                    <a:gd name="T54" fmla="*/ 10804 w 122"/>
                    <a:gd name="T55" fmla="*/ 49083 h 162"/>
                    <a:gd name="T56" fmla="*/ 11265 w 122"/>
                    <a:gd name="T57" fmla="*/ 64205 h 162"/>
                    <a:gd name="T58" fmla="*/ 11435 w 122"/>
                    <a:gd name="T59" fmla="*/ 74833 h 162"/>
                    <a:gd name="T60" fmla="*/ 11435 w 122"/>
                    <a:gd name="T61" fmla="*/ 90507 h 162"/>
                    <a:gd name="T62" fmla="*/ 10804 w 122"/>
                    <a:gd name="T63" fmla="*/ 89710 h 162"/>
                    <a:gd name="T64" fmla="*/ 9793 w 122"/>
                    <a:gd name="T65" fmla="*/ 92259 h 162"/>
                    <a:gd name="T66" fmla="*/ 9202 w 122"/>
                    <a:gd name="T67" fmla="*/ 96640 h 162"/>
                    <a:gd name="T68" fmla="*/ 8265 w 122"/>
                    <a:gd name="T69" fmla="*/ 102167 h 162"/>
                    <a:gd name="T70" fmla="*/ 8548 w 122"/>
                    <a:gd name="T71" fmla="*/ 110483 h 162"/>
                    <a:gd name="T72" fmla="*/ 9065 w 122"/>
                    <a:gd name="T73" fmla="*/ 120456 h 162"/>
                    <a:gd name="T74" fmla="*/ 10035 w 122"/>
                    <a:gd name="T75" fmla="*/ 129456 h 162"/>
                    <a:gd name="T76" fmla="*/ 9793 w 122"/>
                    <a:gd name="T77" fmla="*/ 136976 h 162"/>
                    <a:gd name="T78" fmla="*/ 8624 w 122"/>
                    <a:gd name="T79" fmla="*/ 146272 h 162"/>
                    <a:gd name="T80" fmla="*/ 9065 w 122"/>
                    <a:gd name="T81" fmla="*/ 158480 h 162"/>
                    <a:gd name="T82" fmla="*/ 8548 w 122"/>
                    <a:gd name="T83" fmla="*/ 155437 h 162"/>
                    <a:gd name="T84" fmla="*/ 7295 w 122"/>
                    <a:gd name="T85" fmla="*/ 158480 h 162"/>
                    <a:gd name="T86" fmla="*/ 6276 w 122"/>
                    <a:gd name="T87" fmla="*/ 158480 h 162"/>
                    <a:gd name="T88" fmla="*/ 5870 w 122"/>
                    <a:gd name="T89" fmla="*/ 161496 h 162"/>
                    <a:gd name="T90" fmla="*/ 5297 w 122"/>
                    <a:gd name="T91" fmla="*/ 158480 h 162"/>
                    <a:gd name="T92" fmla="*/ 4876 w 122"/>
                    <a:gd name="T93" fmla="*/ 157712 h 162"/>
                    <a:gd name="T94" fmla="*/ 3585 w 122"/>
                    <a:gd name="T95" fmla="*/ 155437 h 162"/>
                    <a:gd name="T96" fmla="*/ 2833 w 122"/>
                    <a:gd name="T97" fmla="*/ 157712 h 162"/>
                    <a:gd name="T98" fmla="*/ 10717 w 122"/>
                    <a:gd name="T99" fmla="*/ 24679 h 162"/>
                    <a:gd name="T100" fmla="*/ 10105 w 122"/>
                    <a:gd name="T101" fmla="*/ 20932 h 1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22"/>
                    <a:gd name="T154" fmla="*/ 0 h 162"/>
                    <a:gd name="T155" fmla="*/ 122 w 122"/>
                    <a:gd name="T156" fmla="*/ 162 h 1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22" h="162">
                      <a:moveTo>
                        <a:pt x="23" y="156"/>
                      </a:moveTo>
                      <a:lnTo>
                        <a:pt x="21" y="154"/>
                      </a:lnTo>
                      <a:lnTo>
                        <a:pt x="23" y="149"/>
                      </a:lnTo>
                      <a:lnTo>
                        <a:pt x="23" y="147"/>
                      </a:lnTo>
                      <a:lnTo>
                        <a:pt x="23" y="145"/>
                      </a:lnTo>
                      <a:lnTo>
                        <a:pt x="25" y="141"/>
                      </a:lnTo>
                      <a:lnTo>
                        <a:pt x="25" y="137"/>
                      </a:lnTo>
                      <a:lnTo>
                        <a:pt x="25" y="136"/>
                      </a:lnTo>
                      <a:lnTo>
                        <a:pt x="30" y="128"/>
                      </a:lnTo>
                      <a:lnTo>
                        <a:pt x="27" y="126"/>
                      </a:lnTo>
                      <a:lnTo>
                        <a:pt x="25" y="126"/>
                      </a:lnTo>
                      <a:lnTo>
                        <a:pt x="21" y="126"/>
                      </a:lnTo>
                      <a:lnTo>
                        <a:pt x="21" y="124"/>
                      </a:lnTo>
                      <a:lnTo>
                        <a:pt x="19" y="124"/>
                      </a:lnTo>
                      <a:lnTo>
                        <a:pt x="15" y="126"/>
                      </a:lnTo>
                      <a:lnTo>
                        <a:pt x="15" y="124"/>
                      </a:lnTo>
                      <a:lnTo>
                        <a:pt x="12" y="124"/>
                      </a:lnTo>
                      <a:lnTo>
                        <a:pt x="10" y="122"/>
                      </a:lnTo>
                      <a:lnTo>
                        <a:pt x="8" y="119"/>
                      </a:lnTo>
                      <a:lnTo>
                        <a:pt x="8" y="117"/>
                      </a:lnTo>
                      <a:lnTo>
                        <a:pt x="10" y="115"/>
                      </a:lnTo>
                      <a:lnTo>
                        <a:pt x="10" y="111"/>
                      </a:lnTo>
                      <a:lnTo>
                        <a:pt x="6" y="111"/>
                      </a:lnTo>
                      <a:lnTo>
                        <a:pt x="4" y="107"/>
                      </a:lnTo>
                      <a:lnTo>
                        <a:pt x="4" y="105"/>
                      </a:lnTo>
                      <a:lnTo>
                        <a:pt x="6" y="102"/>
                      </a:lnTo>
                      <a:lnTo>
                        <a:pt x="6" y="98"/>
                      </a:lnTo>
                      <a:lnTo>
                        <a:pt x="4" y="94"/>
                      </a:lnTo>
                      <a:lnTo>
                        <a:pt x="2" y="92"/>
                      </a:lnTo>
                      <a:lnTo>
                        <a:pt x="2" y="90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2" y="87"/>
                      </a:lnTo>
                      <a:lnTo>
                        <a:pt x="2" y="85"/>
                      </a:lnTo>
                      <a:lnTo>
                        <a:pt x="4" y="83"/>
                      </a:lnTo>
                      <a:lnTo>
                        <a:pt x="4" y="79"/>
                      </a:lnTo>
                      <a:lnTo>
                        <a:pt x="6" y="79"/>
                      </a:lnTo>
                      <a:lnTo>
                        <a:pt x="4" y="75"/>
                      </a:lnTo>
                      <a:lnTo>
                        <a:pt x="4" y="74"/>
                      </a:lnTo>
                      <a:lnTo>
                        <a:pt x="2" y="72"/>
                      </a:lnTo>
                      <a:lnTo>
                        <a:pt x="2" y="70"/>
                      </a:lnTo>
                      <a:lnTo>
                        <a:pt x="4" y="70"/>
                      </a:lnTo>
                      <a:lnTo>
                        <a:pt x="4" y="68"/>
                      </a:lnTo>
                      <a:lnTo>
                        <a:pt x="8" y="70"/>
                      </a:lnTo>
                      <a:lnTo>
                        <a:pt x="12" y="68"/>
                      </a:lnTo>
                      <a:lnTo>
                        <a:pt x="13" y="66"/>
                      </a:lnTo>
                      <a:lnTo>
                        <a:pt x="13" y="62"/>
                      </a:lnTo>
                      <a:lnTo>
                        <a:pt x="17" y="60"/>
                      </a:lnTo>
                      <a:lnTo>
                        <a:pt x="17" y="57"/>
                      </a:lnTo>
                      <a:lnTo>
                        <a:pt x="15" y="57"/>
                      </a:lnTo>
                      <a:lnTo>
                        <a:pt x="13" y="57"/>
                      </a:lnTo>
                      <a:lnTo>
                        <a:pt x="12" y="55"/>
                      </a:lnTo>
                      <a:lnTo>
                        <a:pt x="12" y="53"/>
                      </a:lnTo>
                      <a:lnTo>
                        <a:pt x="12" y="51"/>
                      </a:lnTo>
                      <a:lnTo>
                        <a:pt x="15" y="51"/>
                      </a:lnTo>
                      <a:lnTo>
                        <a:pt x="17" y="47"/>
                      </a:lnTo>
                      <a:lnTo>
                        <a:pt x="19" y="43"/>
                      </a:lnTo>
                      <a:lnTo>
                        <a:pt x="17" y="40"/>
                      </a:lnTo>
                      <a:lnTo>
                        <a:pt x="17" y="38"/>
                      </a:lnTo>
                      <a:lnTo>
                        <a:pt x="15" y="36"/>
                      </a:lnTo>
                      <a:lnTo>
                        <a:pt x="15" y="32"/>
                      </a:lnTo>
                      <a:lnTo>
                        <a:pt x="17" y="30"/>
                      </a:lnTo>
                      <a:lnTo>
                        <a:pt x="19" y="30"/>
                      </a:lnTo>
                      <a:lnTo>
                        <a:pt x="27" y="30"/>
                      </a:lnTo>
                      <a:lnTo>
                        <a:pt x="28" y="28"/>
                      </a:lnTo>
                      <a:lnTo>
                        <a:pt x="28" y="30"/>
                      </a:lnTo>
                      <a:lnTo>
                        <a:pt x="30" y="34"/>
                      </a:lnTo>
                      <a:lnTo>
                        <a:pt x="28" y="36"/>
                      </a:lnTo>
                      <a:lnTo>
                        <a:pt x="30" y="36"/>
                      </a:lnTo>
                      <a:lnTo>
                        <a:pt x="32" y="36"/>
                      </a:lnTo>
                      <a:lnTo>
                        <a:pt x="32" y="34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6" y="34"/>
                      </a:lnTo>
                      <a:lnTo>
                        <a:pt x="34" y="30"/>
                      </a:lnTo>
                      <a:lnTo>
                        <a:pt x="36" y="25"/>
                      </a:lnTo>
                      <a:lnTo>
                        <a:pt x="40" y="27"/>
                      </a:lnTo>
                      <a:lnTo>
                        <a:pt x="43" y="27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2" y="21"/>
                      </a:lnTo>
                      <a:lnTo>
                        <a:pt x="40" y="19"/>
                      </a:lnTo>
                      <a:lnTo>
                        <a:pt x="40" y="17"/>
                      </a:lnTo>
                      <a:lnTo>
                        <a:pt x="40" y="15"/>
                      </a:lnTo>
                      <a:lnTo>
                        <a:pt x="36" y="17"/>
                      </a:lnTo>
                      <a:lnTo>
                        <a:pt x="36" y="15"/>
                      </a:lnTo>
                      <a:lnTo>
                        <a:pt x="40" y="13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6" y="4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lnTo>
                        <a:pt x="55" y="8"/>
                      </a:lnTo>
                      <a:lnTo>
                        <a:pt x="55" y="10"/>
                      </a:lnTo>
                      <a:lnTo>
                        <a:pt x="53" y="12"/>
                      </a:lnTo>
                      <a:lnTo>
                        <a:pt x="57" y="12"/>
                      </a:lnTo>
                      <a:lnTo>
                        <a:pt x="57" y="13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4" y="15"/>
                      </a:lnTo>
                      <a:lnTo>
                        <a:pt x="70" y="13"/>
                      </a:lnTo>
                      <a:lnTo>
                        <a:pt x="70" y="15"/>
                      </a:lnTo>
                      <a:lnTo>
                        <a:pt x="70" y="17"/>
                      </a:lnTo>
                      <a:lnTo>
                        <a:pt x="68" y="19"/>
                      </a:lnTo>
                      <a:lnTo>
                        <a:pt x="64" y="23"/>
                      </a:lnTo>
                      <a:lnTo>
                        <a:pt x="66" y="25"/>
                      </a:lnTo>
                      <a:lnTo>
                        <a:pt x="70" y="23"/>
                      </a:lnTo>
                      <a:lnTo>
                        <a:pt x="72" y="25"/>
                      </a:lnTo>
                      <a:lnTo>
                        <a:pt x="74" y="25"/>
                      </a:lnTo>
                      <a:lnTo>
                        <a:pt x="75" y="21"/>
                      </a:lnTo>
                      <a:lnTo>
                        <a:pt x="83" y="19"/>
                      </a:lnTo>
                      <a:lnTo>
                        <a:pt x="87" y="17"/>
                      </a:lnTo>
                      <a:lnTo>
                        <a:pt x="90" y="13"/>
                      </a:lnTo>
                      <a:lnTo>
                        <a:pt x="92" y="15"/>
                      </a:lnTo>
                      <a:lnTo>
                        <a:pt x="94" y="13"/>
                      </a:lnTo>
                      <a:lnTo>
                        <a:pt x="96" y="15"/>
                      </a:lnTo>
                      <a:lnTo>
                        <a:pt x="96" y="17"/>
                      </a:lnTo>
                      <a:lnTo>
                        <a:pt x="100" y="19"/>
                      </a:lnTo>
                      <a:lnTo>
                        <a:pt x="102" y="21"/>
                      </a:lnTo>
                      <a:lnTo>
                        <a:pt x="104" y="19"/>
                      </a:lnTo>
                      <a:lnTo>
                        <a:pt x="105" y="21"/>
                      </a:lnTo>
                      <a:lnTo>
                        <a:pt x="105" y="25"/>
                      </a:lnTo>
                      <a:lnTo>
                        <a:pt x="105" y="27"/>
                      </a:lnTo>
                      <a:lnTo>
                        <a:pt x="107" y="27"/>
                      </a:lnTo>
                      <a:lnTo>
                        <a:pt x="109" y="28"/>
                      </a:lnTo>
                      <a:lnTo>
                        <a:pt x="111" y="28"/>
                      </a:lnTo>
                      <a:lnTo>
                        <a:pt x="111" y="30"/>
                      </a:lnTo>
                      <a:lnTo>
                        <a:pt x="113" y="30"/>
                      </a:lnTo>
                      <a:lnTo>
                        <a:pt x="115" y="38"/>
                      </a:lnTo>
                      <a:lnTo>
                        <a:pt x="113" y="43"/>
                      </a:lnTo>
                      <a:lnTo>
                        <a:pt x="111" y="45"/>
                      </a:lnTo>
                      <a:lnTo>
                        <a:pt x="111" y="47"/>
                      </a:lnTo>
                      <a:lnTo>
                        <a:pt x="113" y="49"/>
                      </a:lnTo>
                      <a:lnTo>
                        <a:pt x="117" y="53"/>
                      </a:lnTo>
                      <a:lnTo>
                        <a:pt x="115" y="57"/>
                      </a:lnTo>
                      <a:lnTo>
                        <a:pt x="117" y="58"/>
                      </a:lnTo>
                      <a:lnTo>
                        <a:pt x="119" y="60"/>
                      </a:lnTo>
                      <a:lnTo>
                        <a:pt x="117" y="64"/>
                      </a:lnTo>
                      <a:lnTo>
                        <a:pt x="119" y="64"/>
                      </a:lnTo>
                      <a:lnTo>
                        <a:pt x="119" y="68"/>
                      </a:lnTo>
                      <a:lnTo>
                        <a:pt x="117" y="68"/>
                      </a:lnTo>
                      <a:lnTo>
                        <a:pt x="117" y="70"/>
                      </a:lnTo>
                      <a:lnTo>
                        <a:pt x="119" y="74"/>
                      </a:lnTo>
                      <a:lnTo>
                        <a:pt x="117" y="75"/>
                      </a:lnTo>
                      <a:lnTo>
                        <a:pt x="121" y="77"/>
                      </a:lnTo>
                      <a:lnTo>
                        <a:pt x="122" y="81"/>
                      </a:lnTo>
                      <a:lnTo>
                        <a:pt x="119" y="89"/>
                      </a:lnTo>
                      <a:lnTo>
                        <a:pt x="119" y="90"/>
                      </a:lnTo>
                      <a:lnTo>
                        <a:pt x="117" y="89"/>
                      </a:lnTo>
                      <a:lnTo>
                        <a:pt x="117" y="87"/>
                      </a:lnTo>
                      <a:lnTo>
                        <a:pt x="115" y="85"/>
                      </a:lnTo>
                      <a:lnTo>
                        <a:pt x="111" y="87"/>
                      </a:lnTo>
                      <a:lnTo>
                        <a:pt x="113" y="89"/>
                      </a:lnTo>
                      <a:lnTo>
                        <a:pt x="111" y="90"/>
                      </a:lnTo>
                      <a:lnTo>
                        <a:pt x="107" y="90"/>
                      </a:lnTo>
                      <a:lnTo>
                        <a:pt x="107" y="92"/>
                      </a:lnTo>
                      <a:lnTo>
                        <a:pt x="102" y="92"/>
                      </a:lnTo>
                      <a:lnTo>
                        <a:pt x="102" y="94"/>
                      </a:lnTo>
                      <a:lnTo>
                        <a:pt x="100" y="94"/>
                      </a:lnTo>
                      <a:lnTo>
                        <a:pt x="98" y="94"/>
                      </a:lnTo>
                      <a:lnTo>
                        <a:pt x="98" y="96"/>
                      </a:lnTo>
                      <a:lnTo>
                        <a:pt x="96" y="96"/>
                      </a:lnTo>
                      <a:lnTo>
                        <a:pt x="94" y="98"/>
                      </a:lnTo>
                      <a:lnTo>
                        <a:pt x="92" y="98"/>
                      </a:lnTo>
                      <a:lnTo>
                        <a:pt x="90" y="100"/>
                      </a:lnTo>
                      <a:lnTo>
                        <a:pt x="89" y="100"/>
                      </a:lnTo>
                      <a:lnTo>
                        <a:pt x="87" y="102"/>
                      </a:lnTo>
                      <a:lnTo>
                        <a:pt x="85" y="104"/>
                      </a:lnTo>
                      <a:lnTo>
                        <a:pt x="87" y="107"/>
                      </a:lnTo>
                      <a:lnTo>
                        <a:pt x="89" y="107"/>
                      </a:lnTo>
                      <a:lnTo>
                        <a:pt x="89" y="109"/>
                      </a:lnTo>
                      <a:lnTo>
                        <a:pt x="89" y="113"/>
                      </a:lnTo>
                      <a:lnTo>
                        <a:pt x="89" y="115"/>
                      </a:lnTo>
                      <a:lnTo>
                        <a:pt x="89" y="117"/>
                      </a:lnTo>
                      <a:lnTo>
                        <a:pt x="90" y="119"/>
                      </a:lnTo>
                      <a:lnTo>
                        <a:pt x="94" y="120"/>
                      </a:lnTo>
                      <a:lnTo>
                        <a:pt x="98" y="124"/>
                      </a:lnTo>
                      <a:lnTo>
                        <a:pt x="100" y="126"/>
                      </a:lnTo>
                      <a:lnTo>
                        <a:pt x="102" y="128"/>
                      </a:lnTo>
                      <a:lnTo>
                        <a:pt x="104" y="128"/>
                      </a:lnTo>
                      <a:lnTo>
                        <a:pt x="104" y="130"/>
                      </a:lnTo>
                      <a:lnTo>
                        <a:pt x="105" y="130"/>
                      </a:lnTo>
                      <a:lnTo>
                        <a:pt x="107" y="136"/>
                      </a:lnTo>
                      <a:lnTo>
                        <a:pt x="104" y="137"/>
                      </a:lnTo>
                      <a:lnTo>
                        <a:pt x="102" y="136"/>
                      </a:lnTo>
                      <a:lnTo>
                        <a:pt x="100" y="136"/>
                      </a:lnTo>
                      <a:lnTo>
                        <a:pt x="100" y="139"/>
                      </a:lnTo>
                      <a:lnTo>
                        <a:pt x="100" y="141"/>
                      </a:lnTo>
                      <a:lnTo>
                        <a:pt x="94" y="143"/>
                      </a:lnTo>
                      <a:lnTo>
                        <a:pt x="90" y="145"/>
                      </a:lnTo>
                      <a:lnTo>
                        <a:pt x="94" y="151"/>
                      </a:lnTo>
                      <a:lnTo>
                        <a:pt x="92" y="154"/>
                      </a:lnTo>
                      <a:lnTo>
                        <a:pt x="96" y="154"/>
                      </a:lnTo>
                      <a:lnTo>
                        <a:pt x="94" y="158"/>
                      </a:lnTo>
                      <a:lnTo>
                        <a:pt x="92" y="156"/>
                      </a:lnTo>
                      <a:lnTo>
                        <a:pt x="90" y="154"/>
                      </a:lnTo>
                      <a:lnTo>
                        <a:pt x="89" y="154"/>
                      </a:lnTo>
                      <a:lnTo>
                        <a:pt x="87" y="154"/>
                      </a:lnTo>
                      <a:lnTo>
                        <a:pt x="85" y="154"/>
                      </a:lnTo>
                      <a:lnTo>
                        <a:pt x="83" y="156"/>
                      </a:lnTo>
                      <a:lnTo>
                        <a:pt x="75" y="156"/>
                      </a:lnTo>
                      <a:lnTo>
                        <a:pt x="75" y="158"/>
                      </a:lnTo>
                      <a:lnTo>
                        <a:pt x="74" y="158"/>
                      </a:lnTo>
                      <a:lnTo>
                        <a:pt x="72" y="160"/>
                      </a:lnTo>
                      <a:lnTo>
                        <a:pt x="68" y="160"/>
                      </a:lnTo>
                      <a:lnTo>
                        <a:pt x="66" y="158"/>
                      </a:lnTo>
                      <a:lnTo>
                        <a:pt x="64" y="156"/>
                      </a:lnTo>
                      <a:lnTo>
                        <a:pt x="62" y="156"/>
                      </a:lnTo>
                      <a:lnTo>
                        <a:pt x="60" y="156"/>
                      </a:lnTo>
                      <a:lnTo>
                        <a:pt x="60" y="160"/>
                      </a:lnTo>
                      <a:lnTo>
                        <a:pt x="59" y="162"/>
                      </a:lnTo>
                      <a:lnTo>
                        <a:pt x="57" y="162"/>
                      </a:lnTo>
                      <a:lnTo>
                        <a:pt x="57" y="160"/>
                      </a:lnTo>
                      <a:lnTo>
                        <a:pt x="55" y="160"/>
                      </a:lnTo>
                      <a:lnTo>
                        <a:pt x="55" y="158"/>
                      </a:lnTo>
                      <a:lnTo>
                        <a:pt x="55" y="156"/>
                      </a:lnTo>
                      <a:lnTo>
                        <a:pt x="53" y="156"/>
                      </a:lnTo>
                      <a:lnTo>
                        <a:pt x="51" y="156"/>
                      </a:lnTo>
                      <a:lnTo>
                        <a:pt x="49" y="156"/>
                      </a:lnTo>
                      <a:lnTo>
                        <a:pt x="45" y="154"/>
                      </a:lnTo>
                      <a:lnTo>
                        <a:pt x="40" y="154"/>
                      </a:lnTo>
                      <a:lnTo>
                        <a:pt x="38" y="154"/>
                      </a:lnTo>
                      <a:lnTo>
                        <a:pt x="38" y="152"/>
                      </a:lnTo>
                      <a:lnTo>
                        <a:pt x="32" y="154"/>
                      </a:lnTo>
                      <a:lnTo>
                        <a:pt x="34" y="156"/>
                      </a:lnTo>
                      <a:lnTo>
                        <a:pt x="32" y="156"/>
                      </a:lnTo>
                      <a:lnTo>
                        <a:pt x="30" y="156"/>
                      </a:lnTo>
                      <a:lnTo>
                        <a:pt x="27" y="156"/>
                      </a:lnTo>
                      <a:lnTo>
                        <a:pt x="25" y="156"/>
                      </a:lnTo>
                      <a:lnTo>
                        <a:pt x="23" y="156"/>
                      </a:lnTo>
                      <a:close/>
                      <a:moveTo>
                        <a:pt x="111" y="25"/>
                      </a:moveTo>
                      <a:lnTo>
                        <a:pt x="109" y="25"/>
                      </a:lnTo>
                      <a:lnTo>
                        <a:pt x="105" y="25"/>
                      </a:lnTo>
                      <a:lnTo>
                        <a:pt x="105" y="23"/>
                      </a:lnTo>
                      <a:lnTo>
                        <a:pt x="105" y="21"/>
                      </a:lnTo>
                      <a:lnTo>
                        <a:pt x="109" y="23"/>
                      </a:lnTo>
                      <a:lnTo>
                        <a:pt x="111" y="2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21" name="Freeform 92"/>
                <p:cNvSpPr>
                  <a:spLocks/>
                </p:cNvSpPr>
                <p:nvPr/>
              </p:nvSpPr>
              <p:spPr bwMode="auto">
                <a:xfrm>
                  <a:off x="2616" y="2742"/>
                  <a:ext cx="122" cy="109"/>
                </a:xfrm>
                <a:custGeom>
                  <a:avLst/>
                  <a:gdLst>
                    <a:gd name="T0" fmla="*/ 0 w 111"/>
                    <a:gd name="T1" fmla="*/ 113942 h 92"/>
                    <a:gd name="T2" fmla="*/ 0 w 111"/>
                    <a:gd name="T3" fmla="*/ 109243 h 92"/>
                    <a:gd name="T4" fmla="*/ 2 w 111"/>
                    <a:gd name="T5" fmla="*/ 101757 h 92"/>
                    <a:gd name="T6" fmla="*/ 339 w 111"/>
                    <a:gd name="T7" fmla="*/ 97910 h 92"/>
                    <a:gd name="T8" fmla="*/ 451 w 111"/>
                    <a:gd name="T9" fmla="*/ 92205 h 92"/>
                    <a:gd name="T10" fmla="*/ 451 w 111"/>
                    <a:gd name="T11" fmla="*/ 89342 h 92"/>
                    <a:gd name="T12" fmla="*/ 901 w 111"/>
                    <a:gd name="T13" fmla="*/ 67866 h 92"/>
                    <a:gd name="T14" fmla="*/ 990 w 111"/>
                    <a:gd name="T15" fmla="*/ 65686 h 92"/>
                    <a:gd name="T16" fmla="*/ 1402 w 111"/>
                    <a:gd name="T17" fmla="*/ 55441 h 92"/>
                    <a:gd name="T18" fmla="*/ 1455 w 111"/>
                    <a:gd name="T19" fmla="*/ 52942 h 92"/>
                    <a:gd name="T20" fmla="*/ 1588 w 111"/>
                    <a:gd name="T21" fmla="*/ 44685 h 92"/>
                    <a:gd name="T22" fmla="*/ 1694 w 111"/>
                    <a:gd name="T23" fmla="*/ 37716 h 92"/>
                    <a:gd name="T24" fmla="*/ 1918 w 111"/>
                    <a:gd name="T25" fmla="*/ 28137 h 92"/>
                    <a:gd name="T26" fmla="*/ 2047 w 111"/>
                    <a:gd name="T27" fmla="*/ 23749 h 92"/>
                    <a:gd name="T28" fmla="*/ 2072 w 111"/>
                    <a:gd name="T29" fmla="*/ 23749 h 92"/>
                    <a:gd name="T30" fmla="*/ 2332 w 111"/>
                    <a:gd name="T31" fmla="*/ 19141 h 92"/>
                    <a:gd name="T32" fmla="*/ 2503 w 111"/>
                    <a:gd name="T33" fmla="*/ 14754 h 92"/>
                    <a:gd name="T34" fmla="*/ 2563 w 111"/>
                    <a:gd name="T35" fmla="*/ 6920 h 92"/>
                    <a:gd name="T36" fmla="*/ 2718 w 111"/>
                    <a:gd name="T37" fmla="*/ 0 h 92"/>
                    <a:gd name="T38" fmla="*/ 3283 w 111"/>
                    <a:gd name="T39" fmla="*/ 0 h 92"/>
                    <a:gd name="T40" fmla="*/ 4084 w 111"/>
                    <a:gd name="T41" fmla="*/ 0 h 92"/>
                    <a:gd name="T42" fmla="*/ 4850 w 111"/>
                    <a:gd name="T43" fmla="*/ 0 h 92"/>
                    <a:gd name="T44" fmla="*/ 5427 w 111"/>
                    <a:gd name="T45" fmla="*/ 0 h 92"/>
                    <a:gd name="T46" fmla="*/ 5859 w 111"/>
                    <a:gd name="T47" fmla="*/ 0 h 92"/>
                    <a:gd name="T48" fmla="*/ 5859 w 111"/>
                    <a:gd name="T49" fmla="*/ 6920 h 92"/>
                    <a:gd name="T50" fmla="*/ 5859 w 111"/>
                    <a:gd name="T51" fmla="*/ 23749 h 92"/>
                    <a:gd name="T52" fmla="*/ 5859 w 111"/>
                    <a:gd name="T53" fmla="*/ 28137 h 92"/>
                    <a:gd name="T54" fmla="*/ 5859 w 111"/>
                    <a:gd name="T55" fmla="*/ 31834 h 92"/>
                    <a:gd name="T56" fmla="*/ 5731 w 111"/>
                    <a:gd name="T57" fmla="*/ 31834 h 92"/>
                    <a:gd name="T58" fmla="*/ 3740 w 111"/>
                    <a:gd name="T59" fmla="*/ 31834 h 92"/>
                    <a:gd name="T60" fmla="*/ 3608 w 111"/>
                    <a:gd name="T61" fmla="*/ 31834 h 92"/>
                    <a:gd name="T62" fmla="*/ 3608 w 111"/>
                    <a:gd name="T63" fmla="*/ 34443 h 92"/>
                    <a:gd name="T64" fmla="*/ 3608 w 111"/>
                    <a:gd name="T65" fmla="*/ 52942 h 92"/>
                    <a:gd name="T66" fmla="*/ 3573 w 111"/>
                    <a:gd name="T67" fmla="*/ 74315 h 92"/>
                    <a:gd name="T68" fmla="*/ 3573 w 111"/>
                    <a:gd name="T69" fmla="*/ 75677 h 92"/>
                    <a:gd name="T70" fmla="*/ 3251 w 111"/>
                    <a:gd name="T71" fmla="*/ 79888 h 92"/>
                    <a:gd name="T72" fmla="*/ 2987 w 111"/>
                    <a:gd name="T73" fmla="*/ 81172 h 92"/>
                    <a:gd name="T74" fmla="*/ 2799 w 111"/>
                    <a:gd name="T75" fmla="*/ 84912 h 92"/>
                    <a:gd name="T76" fmla="*/ 2799 w 111"/>
                    <a:gd name="T77" fmla="*/ 89342 h 92"/>
                    <a:gd name="T78" fmla="*/ 2718 w 111"/>
                    <a:gd name="T79" fmla="*/ 92205 h 92"/>
                    <a:gd name="T80" fmla="*/ 2799 w 111"/>
                    <a:gd name="T81" fmla="*/ 105851 h 92"/>
                    <a:gd name="T82" fmla="*/ 2799 w 111"/>
                    <a:gd name="T83" fmla="*/ 113942 h 92"/>
                    <a:gd name="T84" fmla="*/ 2718 w 111"/>
                    <a:gd name="T85" fmla="*/ 113942 h 92"/>
                    <a:gd name="T86" fmla="*/ 2503 w 111"/>
                    <a:gd name="T87" fmla="*/ 113942 h 92"/>
                    <a:gd name="T88" fmla="*/ 1757 w 111"/>
                    <a:gd name="T89" fmla="*/ 113942 h 92"/>
                    <a:gd name="T90" fmla="*/ 2 w 111"/>
                    <a:gd name="T91" fmla="*/ 113942 h 92"/>
                    <a:gd name="T92" fmla="*/ 0 w 111"/>
                    <a:gd name="T93" fmla="*/ 113942 h 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11"/>
                    <a:gd name="T142" fmla="*/ 0 h 92"/>
                    <a:gd name="T143" fmla="*/ 111 w 111"/>
                    <a:gd name="T144" fmla="*/ 92 h 9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11" h="92">
                      <a:moveTo>
                        <a:pt x="0" y="92"/>
                      </a:moveTo>
                      <a:lnTo>
                        <a:pt x="0" y="89"/>
                      </a:lnTo>
                      <a:lnTo>
                        <a:pt x="2" y="83"/>
                      </a:lnTo>
                      <a:lnTo>
                        <a:pt x="6" y="79"/>
                      </a:lnTo>
                      <a:lnTo>
                        <a:pt x="9" y="75"/>
                      </a:lnTo>
                      <a:lnTo>
                        <a:pt x="9" y="72"/>
                      </a:lnTo>
                      <a:lnTo>
                        <a:pt x="17" y="55"/>
                      </a:lnTo>
                      <a:lnTo>
                        <a:pt x="19" y="53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36"/>
                      </a:lnTo>
                      <a:lnTo>
                        <a:pt x="32" y="30"/>
                      </a:lnTo>
                      <a:lnTo>
                        <a:pt x="36" y="23"/>
                      </a:lnTo>
                      <a:lnTo>
                        <a:pt x="38" y="19"/>
                      </a:lnTo>
                      <a:lnTo>
                        <a:pt x="39" y="19"/>
                      </a:lnTo>
                      <a:lnTo>
                        <a:pt x="45" y="15"/>
                      </a:lnTo>
                      <a:lnTo>
                        <a:pt x="47" y="12"/>
                      </a:lnTo>
                      <a:lnTo>
                        <a:pt x="49" y="6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7" y="0"/>
                      </a:lnTo>
                      <a:lnTo>
                        <a:pt x="92" y="0"/>
                      </a:lnTo>
                      <a:lnTo>
                        <a:pt x="103" y="0"/>
                      </a:lnTo>
                      <a:lnTo>
                        <a:pt x="111" y="0"/>
                      </a:lnTo>
                      <a:lnTo>
                        <a:pt x="111" y="6"/>
                      </a:lnTo>
                      <a:lnTo>
                        <a:pt x="111" y="19"/>
                      </a:lnTo>
                      <a:lnTo>
                        <a:pt x="111" y="23"/>
                      </a:lnTo>
                      <a:lnTo>
                        <a:pt x="111" y="25"/>
                      </a:lnTo>
                      <a:lnTo>
                        <a:pt x="107" y="25"/>
                      </a:lnTo>
                      <a:lnTo>
                        <a:pt x="71" y="25"/>
                      </a:lnTo>
                      <a:lnTo>
                        <a:pt x="68" y="25"/>
                      </a:lnTo>
                      <a:lnTo>
                        <a:pt x="68" y="28"/>
                      </a:lnTo>
                      <a:lnTo>
                        <a:pt x="68" y="43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0" y="64"/>
                      </a:lnTo>
                      <a:lnTo>
                        <a:pt x="56" y="66"/>
                      </a:lnTo>
                      <a:lnTo>
                        <a:pt x="53" y="68"/>
                      </a:lnTo>
                      <a:lnTo>
                        <a:pt x="53" y="72"/>
                      </a:lnTo>
                      <a:lnTo>
                        <a:pt x="51" y="75"/>
                      </a:lnTo>
                      <a:lnTo>
                        <a:pt x="53" y="85"/>
                      </a:lnTo>
                      <a:lnTo>
                        <a:pt x="53" y="92"/>
                      </a:lnTo>
                      <a:lnTo>
                        <a:pt x="51" y="92"/>
                      </a:lnTo>
                      <a:lnTo>
                        <a:pt x="47" y="92"/>
                      </a:lnTo>
                      <a:lnTo>
                        <a:pt x="34" y="92"/>
                      </a:lnTo>
                      <a:lnTo>
                        <a:pt x="2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22" name="Freeform 93"/>
                <p:cNvSpPr>
                  <a:spLocks/>
                </p:cNvSpPr>
                <p:nvPr/>
              </p:nvSpPr>
              <p:spPr bwMode="auto">
                <a:xfrm>
                  <a:off x="2955" y="2335"/>
                  <a:ext cx="66" cy="45"/>
                </a:xfrm>
                <a:custGeom>
                  <a:avLst/>
                  <a:gdLst>
                    <a:gd name="T0" fmla="*/ 10477 w 58"/>
                    <a:gd name="T1" fmla="*/ 9546 h 38"/>
                    <a:gd name="T2" fmla="*/ 10477 w 58"/>
                    <a:gd name="T3" fmla="*/ 17198 h 38"/>
                    <a:gd name="T4" fmla="*/ 11451 w 58"/>
                    <a:gd name="T5" fmla="*/ 18772 h 38"/>
                    <a:gd name="T6" fmla="*/ 12703 w 58"/>
                    <a:gd name="T7" fmla="*/ 23458 h 38"/>
                    <a:gd name="T8" fmla="*/ 13030 w 58"/>
                    <a:gd name="T9" fmla="*/ 20366 h 38"/>
                    <a:gd name="T10" fmla="*/ 13030 w 58"/>
                    <a:gd name="T11" fmla="*/ 26325 h 38"/>
                    <a:gd name="T12" fmla="*/ 13030 w 58"/>
                    <a:gd name="T13" fmla="*/ 31174 h 38"/>
                    <a:gd name="T14" fmla="*/ 12703 w 58"/>
                    <a:gd name="T15" fmla="*/ 27779 h 38"/>
                    <a:gd name="T16" fmla="*/ 11922 w 58"/>
                    <a:gd name="T17" fmla="*/ 31174 h 38"/>
                    <a:gd name="T18" fmla="*/ 11922 w 58"/>
                    <a:gd name="T19" fmla="*/ 36917 h 38"/>
                    <a:gd name="T20" fmla="*/ 11235 w 58"/>
                    <a:gd name="T21" fmla="*/ 34119 h 38"/>
                    <a:gd name="T22" fmla="*/ 10477 w 58"/>
                    <a:gd name="T23" fmla="*/ 34119 h 38"/>
                    <a:gd name="T24" fmla="*/ 10063 w 58"/>
                    <a:gd name="T25" fmla="*/ 31174 h 38"/>
                    <a:gd name="T26" fmla="*/ 9873 w 58"/>
                    <a:gd name="T27" fmla="*/ 34119 h 38"/>
                    <a:gd name="T28" fmla="*/ 9114 w 58"/>
                    <a:gd name="T29" fmla="*/ 43718 h 38"/>
                    <a:gd name="T30" fmla="*/ 8091 w 58"/>
                    <a:gd name="T31" fmla="*/ 43718 h 38"/>
                    <a:gd name="T32" fmla="*/ 8091 w 58"/>
                    <a:gd name="T33" fmla="*/ 38956 h 38"/>
                    <a:gd name="T34" fmla="*/ 7110 w 58"/>
                    <a:gd name="T35" fmla="*/ 32896 h 38"/>
                    <a:gd name="T36" fmla="*/ 6248 w 58"/>
                    <a:gd name="T37" fmla="*/ 38956 h 38"/>
                    <a:gd name="T38" fmla="*/ 5491 w 58"/>
                    <a:gd name="T39" fmla="*/ 43718 h 38"/>
                    <a:gd name="T40" fmla="*/ 3726 w 58"/>
                    <a:gd name="T41" fmla="*/ 43718 h 38"/>
                    <a:gd name="T42" fmla="*/ 2528 w 58"/>
                    <a:gd name="T43" fmla="*/ 38956 h 38"/>
                    <a:gd name="T44" fmla="*/ 1325 w 58"/>
                    <a:gd name="T45" fmla="*/ 32896 h 38"/>
                    <a:gd name="T46" fmla="*/ 0 w 58"/>
                    <a:gd name="T47" fmla="*/ 38956 h 38"/>
                    <a:gd name="T48" fmla="*/ 0 w 58"/>
                    <a:gd name="T49" fmla="*/ 32896 h 38"/>
                    <a:gd name="T50" fmla="*/ 0 w 58"/>
                    <a:gd name="T51" fmla="*/ 27779 h 38"/>
                    <a:gd name="T52" fmla="*/ 1325 w 58"/>
                    <a:gd name="T53" fmla="*/ 20366 h 38"/>
                    <a:gd name="T54" fmla="*/ 1716 w 58"/>
                    <a:gd name="T55" fmla="*/ 17198 h 38"/>
                    <a:gd name="T56" fmla="*/ 2877 w 58"/>
                    <a:gd name="T57" fmla="*/ 12264 h 38"/>
                    <a:gd name="T58" fmla="*/ 2528 w 58"/>
                    <a:gd name="T59" fmla="*/ 9546 h 38"/>
                    <a:gd name="T60" fmla="*/ 3274 w 58"/>
                    <a:gd name="T61" fmla="*/ 6807 h 38"/>
                    <a:gd name="T62" fmla="*/ 3726 w 58"/>
                    <a:gd name="T63" fmla="*/ 6807 h 38"/>
                    <a:gd name="T64" fmla="*/ 4776 w 58"/>
                    <a:gd name="T65" fmla="*/ 4854 h 38"/>
                    <a:gd name="T66" fmla="*/ 5491 w 58"/>
                    <a:gd name="T67" fmla="*/ 4854 h 38"/>
                    <a:gd name="T68" fmla="*/ 6808 w 58"/>
                    <a:gd name="T69" fmla="*/ 4854 h 38"/>
                    <a:gd name="T70" fmla="*/ 6808 w 58"/>
                    <a:gd name="T71" fmla="*/ 2 h 38"/>
                    <a:gd name="T72" fmla="*/ 8091 w 58"/>
                    <a:gd name="T73" fmla="*/ 2 h 38"/>
                    <a:gd name="T74" fmla="*/ 8676 w 58"/>
                    <a:gd name="T75" fmla="*/ 2 h 38"/>
                    <a:gd name="T76" fmla="*/ 10477 w 58"/>
                    <a:gd name="T77" fmla="*/ 4854 h 3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8"/>
                    <a:gd name="T118" fmla="*/ 0 h 38"/>
                    <a:gd name="T119" fmla="*/ 58 w 58"/>
                    <a:gd name="T120" fmla="*/ 38 h 3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8" h="38">
                      <a:moveTo>
                        <a:pt x="47" y="4"/>
                      </a:moveTo>
                      <a:lnTo>
                        <a:pt x="47" y="8"/>
                      </a:lnTo>
                      <a:lnTo>
                        <a:pt x="45" y="10"/>
                      </a:lnTo>
                      <a:lnTo>
                        <a:pt x="47" y="14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1" y="17"/>
                      </a:lnTo>
                      <a:lnTo>
                        <a:pt x="55" y="19"/>
                      </a:lnTo>
                      <a:lnTo>
                        <a:pt x="57" y="15"/>
                      </a:lnTo>
                      <a:lnTo>
                        <a:pt x="58" y="17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8" y="25"/>
                      </a:lnTo>
                      <a:lnTo>
                        <a:pt x="57" y="25"/>
                      </a:lnTo>
                      <a:lnTo>
                        <a:pt x="55" y="23"/>
                      </a:lnTo>
                      <a:lnTo>
                        <a:pt x="53" y="23"/>
                      </a:lnTo>
                      <a:lnTo>
                        <a:pt x="53" y="25"/>
                      </a:lnTo>
                      <a:lnTo>
                        <a:pt x="55" y="27"/>
                      </a:lnTo>
                      <a:lnTo>
                        <a:pt x="53" y="30"/>
                      </a:lnTo>
                      <a:lnTo>
                        <a:pt x="51" y="27"/>
                      </a:lnTo>
                      <a:lnTo>
                        <a:pt x="49" y="29"/>
                      </a:lnTo>
                      <a:lnTo>
                        <a:pt x="47" y="29"/>
                      </a:lnTo>
                      <a:lnTo>
                        <a:pt x="45" y="29"/>
                      </a:lnTo>
                      <a:lnTo>
                        <a:pt x="45" y="25"/>
                      </a:lnTo>
                      <a:lnTo>
                        <a:pt x="43" y="25"/>
                      </a:lnTo>
                      <a:lnTo>
                        <a:pt x="43" y="29"/>
                      </a:lnTo>
                      <a:lnTo>
                        <a:pt x="40" y="32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6" y="36"/>
                      </a:lnTo>
                      <a:lnTo>
                        <a:pt x="38" y="34"/>
                      </a:lnTo>
                      <a:lnTo>
                        <a:pt x="36" y="32"/>
                      </a:lnTo>
                      <a:lnTo>
                        <a:pt x="32" y="30"/>
                      </a:lnTo>
                      <a:lnTo>
                        <a:pt x="32" y="27"/>
                      </a:lnTo>
                      <a:lnTo>
                        <a:pt x="26" y="30"/>
                      </a:lnTo>
                      <a:lnTo>
                        <a:pt x="28" y="32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1" y="36"/>
                      </a:lnTo>
                      <a:lnTo>
                        <a:pt x="17" y="36"/>
                      </a:lnTo>
                      <a:lnTo>
                        <a:pt x="13" y="36"/>
                      </a:lnTo>
                      <a:lnTo>
                        <a:pt x="11" y="32"/>
                      </a:lnTo>
                      <a:lnTo>
                        <a:pt x="10" y="27"/>
                      </a:lnTo>
                      <a:lnTo>
                        <a:pt x="6" y="27"/>
                      </a:lnTo>
                      <a:lnTo>
                        <a:pt x="2" y="32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6" y="19"/>
                      </a:lnTo>
                      <a:lnTo>
                        <a:pt x="6" y="17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3" y="2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23" name="Freeform 94"/>
                <p:cNvSpPr>
                  <a:spLocks/>
                </p:cNvSpPr>
                <p:nvPr/>
              </p:nvSpPr>
              <p:spPr bwMode="auto">
                <a:xfrm>
                  <a:off x="1836" y="3349"/>
                  <a:ext cx="177" cy="219"/>
                </a:xfrm>
                <a:custGeom>
                  <a:avLst/>
                  <a:gdLst>
                    <a:gd name="T0" fmla="*/ 855 w 160"/>
                    <a:gd name="T1" fmla="*/ 28164 h 184"/>
                    <a:gd name="T2" fmla="*/ 1568 w 160"/>
                    <a:gd name="T3" fmla="*/ 19324 h 184"/>
                    <a:gd name="T4" fmla="*/ 2599 w 160"/>
                    <a:gd name="T5" fmla="*/ 9307 h 184"/>
                    <a:gd name="T6" fmla="*/ 3518 w 160"/>
                    <a:gd name="T7" fmla="*/ 0 h 184"/>
                    <a:gd name="T8" fmla="*/ 4070 w 160"/>
                    <a:gd name="T9" fmla="*/ 15692 h 184"/>
                    <a:gd name="T10" fmla="*/ 4070 w 160"/>
                    <a:gd name="T11" fmla="*/ 33521 h 184"/>
                    <a:gd name="T12" fmla="*/ 4980 w 160"/>
                    <a:gd name="T13" fmla="*/ 56519 h 184"/>
                    <a:gd name="T14" fmla="*/ 5726 w 160"/>
                    <a:gd name="T15" fmla="*/ 56519 h 184"/>
                    <a:gd name="T16" fmla="*/ 6475 w 160"/>
                    <a:gd name="T17" fmla="*/ 67270 h 184"/>
                    <a:gd name="T18" fmla="*/ 7092 w 160"/>
                    <a:gd name="T19" fmla="*/ 67270 h 184"/>
                    <a:gd name="T20" fmla="*/ 7402 w 160"/>
                    <a:gd name="T21" fmla="*/ 79254 h 184"/>
                    <a:gd name="T22" fmla="*/ 8343 w 160"/>
                    <a:gd name="T23" fmla="*/ 82214 h 184"/>
                    <a:gd name="T24" fmla="*/ 8629 w 160"/>
                    <a:gd name="T25" fmla="*/ 89534 h 184"/>
                    <a:gd name="T26" fmla="*/ 8731 w 160"/>
                    <a:gd name="T27" fmla="*/ 125312 h 184"/>
                    <a:gd name="T28" fmla="*/ 9269 w 160"/>
                    <a:gd name="T29" fmla="*/ 134998 h 184"/>
                    <a:gd name="T30" fmla="*/ 10532 w 160"/>
                    <a:gd name="T31" fmla="*/ 134998 h 184"/>
                    <a:gd name="T32" fmla="*/ 10532 w 160"/>
                    <a:gd name="T33" fmla="*/ 152398 h 184"/>
                    <a:gd name="T34" fmla="*/ 11039 w 160"/>
                    <a:gd name="T35" fmla="*/ 164061 h 184"/>
                    <a:gd name="T36" fmla="*/ 11138 w 160"/>
                    <a:gd name="T37" fmla="*/ 185888 h 184"/>
                    <a:gd name="T38" fmla="*/ 10685 w 160"/>
                    <a:gd name="T39" fmla="*/ 207712 h 184"/>
                    <a:gd name="T40" fmla="*/ 9659 w 160"/>
                    <a:gd name="T41" fmla="*/ 197824 h 184"/>
                    <a:gd name="T42" fmla="*/ 8947 w 160"/>
                    <a:gd name="T43" fmla="*/ 197824 h 184"/>
                    <a:gd name="T44" fmla="*/ 7574 w 160"/>
                    <a:gd name="T45" fmla="*/ 204316 h 184"/>
                    <a:gd name="T46" fmla="*/ 7092 w 160"/>
                    <a:gd name="T47" fmla="*/ 221014 h 184"/>
                    <a:gd name="T48" fmla="*/ 7007 w 160"/>
                    <a:gd name="T49" fmla="*/ 233725 h 184"/>
                    <a:gd name="T50" fmla="*/ 6475 w 160"/>
                    <a:gd name="T51" fmla="*/ 260315 h 184"/>
                    <a:gd name="T52" fmla="*/ 5445 w 160"/>
                    <a:gd name="T53" fmla="*/ 256956 h 184"/>
                    <a:gd name="T54" fmla="*/ 4735 w 160"/>
                    <a:gd name="T55" fmla="*/ 260315 h 184"/>
                    <a:gd name="T56" fmla="*/ 4070 w 160"/>
                    <a:gd name="T57" fmla="*/ 260315 h 184"/>
                    <a:gd name="T58" fmla="*/ 3457 w 160"/>
                    <a:gd name="T59" fmla="*/ 252074 h 184"/>
                    <a:gd name="T60" fmla="*/ 2231 w 160"/>
                    <a:gd name="T61" fmla="*/ 276620 h 184"/>
                    <a:gd name="T62" fmla="*/ 1568 w 160"/>
                    <a:gd name="T63" fmla="*/ 252074 h 184"/>
                    <a:gd name="T64" fmla="*/ 1047 w 160"/>
                    <a:gd name="T65" fmla="*/ 227934 h 184"/>
                    <a:gd name="T66" fmla="*/ 1158 w 160"/>
                    <a:gd name="T67" fmla="*/ 204316 h 184"/>
                    <a:gd name="T68" fmla="*/ 632 w 160"/>
                    <a:gd name="T69" fmla="*/ 189299 h 184"/>
                    <a:gd name="T70" fmla="*/ 4 w 160"/>
                    <a:gd name="T71" fmla="*/ 164061 h 184"/>
                    <a:gd name="T72" fmla="*/ 2 w 160"/>
                    <a:gd name="T73" fmla="*/ 158069 h 184"/>
                    <a:gd name="T74" fmla="*/ 516 w 160"/>
                    <a:gd name="T75" fmla="*/ 144796 h 184"/>
                    <a:gd name="T76" fmla="*/ 421 w 160"/>
                    <a:gd name="T77" fmla="*/ 125312 h 184"/>
                    <a:gd name="T78" fmla="*/ 516 w 160"/>
                    <a:gd name="T79" fmla="*/ 112272 h 184"/>
                    <a:gd name="T80" fmla="*/ 632 w 160"/>
                    <a:gd name="T81" fmla="*/ 95296 h 184"/>
                    <a:gd name="T82" fmla="*/ 632 w 160"/>
                    <a:gd name="T83" fmla="*/ 82214 h 184"/>
                    <a:gd name="T84" fmla="*/ 773 w 160"/>
                    <a:gd name="T85" fmla="*/ 65387 h 184"/>
                    <a:gd name="T86" fmla="*/ 516 w 160"/>
                    <a:gd name="T87" fmla="*/ 39246 h 18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0"/>
                    <a:gd name="T133" fmla="*/ 0 h 184"/>
                    <a:gd name="T134" fmla="*/ 160 w 160"/>
                    <a:gd name="T135" fmla="*/ 184 h 18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0" h="184">
                      <a:moveTo>
                        <a:pt x="0" y="15"/>
                      </a:moveTo>
                      <a:lnTo>
                        <a:pt x="6" y="17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7" y="13"/>
                      </a:lnTo>
                      <a:lnTo>
                        <a:pt x="28" y="11"/>
                      </a:lnTo>
                      <a:lnTo>
                        <a:pt x="38" y="6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51" y="0"/>
                      </a:lnTo>
                      <a:lnTo>
                        <a:pt x="59" y="0"/>
                      </a:lnTo>
                      <a:lnTo>
                        <a:pt x="59" y="6"/>
                      </a:lnTo>
                      <a:lnTo>
                        <a:pt x="59" y="10"/>
                      </a:lnTo>
                      <a:lnTo>
                        <a:pt x="57" y="13"/>
                      </a:lnTo>
                      <a:lnTo>
                        <a:pt x="59" y="19"/>
                      </a:lnTo>
                      <a:lnTo>
                        <a:pt x="59" y="23"/>
                      </a:lnTo>
                      <a:lnTo>
                        <a:pt x="60" y="26"/>
                      </a:lnTo>
                      <a:lnTo>
                        <a:pt x="66" y="32"/>
                      </a:lnTo>
                      <a:lnTo>
                        <a:pt x="72" y="38"/>
                      </a:lnTo>
                      <a:lnTo>
                        <a:pt x="74" y="38"/>
                      </a:lnTo>
                      <a:lnTo>
                        <a:pt x="79" y="38"/>
                      </a:lnTo>
                      <a:lnTo>
                        <a:pt x="81" y="38"/>
                      </a:lnTo>
                      <a:lnTo>
                        <a:pt x="85" y="40"/>
                      </a:lnTo>
                      <a:lnTo>
                        <a:pt x="89" y="41"/>
                      </a:lnTo>
                      <a:lnTo>
                        <a:pt x="94" y="45"/>
                      </a:lnTo>
                      <a:lnTo>
                        <a:pt x="100" y="45"/>
                      </a:lnTo>
                      <a:lnTo>
                        <a:pt x="102" y="45"/>
                      </a:lnTo>
                      <a:lnTo>
                        <a:pt x="104" y="51"/>
                      </a:lnTo>
                      <a:lnTo>
                        <a:pt x="105" y="53"/>
                      </a:lnTo>
                      <a:lnTo>
                        <a:pt x="107" y="53"/>
                      </a:lnTo>
                      <a:lnTo>
                        <a:pt x="113" y="53"/>
                      </a:lnTo>
                      <a:lnTo>
                        <a:pt x="117" y="53"/>
                      </a:lnTo>
                      <a:lnTo>
                        <a:pt x="120" y="55"/>
                      </a:lnTo>
                      <a:lnTo>
                        <a:pt x="122" y="55"/>
                      </a:lnTo>
                      <a:lnTo>
                        <a:pt x="124" y="56"/>
                      </a:lnTo>
                      <a:lnTo>
                        <a:pt x="124" y="60"/>
                      </a:lnTo>
                      <a:lnTo>
                        <a:pt x="124" y="66"/>
                      </a:lnTo>
                      <a:lnTo>
                        <a:pt x="124" y="72"/>
                      </a:lnTo>
                      <a:lnTo>
                        <a:pt x="126" y="83"/>
                      </a:lnTo>
                      <a:lnTo>
                        <a:pt x="128" y="88"/>
                      </a:lnTo>
                      <a:lnTo>
                        <a:pt x="128" y="90"/>
                      </a:lnTo>
                      <a:lnTo>
                        <a:pt x="134" y="90"/>
                      </a:lnTo>
                      <a:lnTo>
                        <a:pt x="137" y="90"/>
                      </a:lnTo>
                      <a:lnTo>
                        <a:pt x="147" y="90"/>
                      </a:lnTo>
                      <a:lnTo>
                        <a:pt x="151" y="90"/>
                      </a:lnTo>
                      <a:lnTo>
                        <a:pt x="151" y="92"/>
                      </a:lnTo>
                      <a:lnTo>
                        <a:pt x="149" y="98"/>
                      </a:lnTo>
                      <a:lnTo>
                        <a:pt x="151" y="102"/>
                      </a:lnTo>
                      <a:lnTo>
                        <a:pt x="152" y="103"/>
                      </a:lnTo>
                      <a:lnTo>
                        <a:pt x="156" y="105"/>
                      </a:lnTo>
                      <a:lnTo>
                        <a:pt x="158" y="109"/>
                      </a:lnTo>
                      <a:lnTo>
                        <a:pt x="160" y="115"/>
                      </a:lnTo>
                      <a:lnTo>
                        <a:pt x="160" y="117"/>
                      </a:lnTo>
                      <a:lnTo>
                        <a:pt x="160" y="124"/>
                      </a:lnTo>
                      <a:lnTo>
                        <a:pt x="158" y="130"/>
                      </a:lnTo>
                      <a:lnTo>
                        <a:pt x="156" y="135"/>
                      </a:lnTo>
                      <a:lnTo>
                        <a:pt x="154" y="139"/>
                      </a:lnTo>
                      <a:lnTo>
                        <a:pt x="152" y="137"/>
                      </a:lnTo>
                      <a:lnTo>
                        <a:pt x="141" y="132"/>
                      </a:lnTo>
                      <a:lnTo>
                        <a:pt x="139" y="132"/>
                      </a:lnTo>
                      <a:lnTo>
                        <a:pt x="134" y="132"/>
                      </a:lnTo>
                      <a:lnTo>
                        <a:pt x="128" y="132"/>
                      </a:lnTo>
                      <a:lnTo>
                        <a:pt x="120" y="134"/>
                      </a:lnTo>
                      <a:lnTo>
                        <a:pt x="115" y="135"/>
                      </a:lnTo>
                      <a:lnTo>
                        <a:pt x="109" y="135"/>
                      </a:lnTo>
                      <a:lnTo>
                        <a:pt x="107" y="135"/>
                      </a:lnTo>
                      <a:lnTo>
                        <a:pt x="105" y="139"/>
                      </a:lnTo>
                      <a:lnTo>
                        <a:pt x="102" y="147"/>
                      </a:lnTo>
                      <a:lnTo>
                        <a:pt x="100" y="149"/>
                      </a:lnTo>
                      <a:lnTo>
                        <a:pt x="100" y="150"/>
                      </a:lnTo>
                      <a:lnTo>
                        <a:pt x="100" y="156"/>
                      </a:lnTo>
                      <a:lnTo>
                        <a:pt x="98" y="164"/>
                      </a:lnTo>
                      <a:lnTo>
                        <a:pt x="94" y="169"/>
                      </a:lnTo>
                      <a:lnTo>
                        <a:pt x="94" y="173"/>
                      </a:lnTo>
                      <a:lnTo>
                        <a:pt x="90" y="171"/>
                      </a:lnTo>
                      <a:lnTo>
                        <a:pt x="83" y="171"/>
                      </a:lnTo>
                      <a:lnTo>
                        <a:pt x="79" y="171"/>
                      </a:lnTo>
                      <a:lnTo>
                        <a:pt x="72" y="182"/>
                      </a:lnTo>
                      <a:lnTo>
                        <a:pt x="70" y="175"/>
                      </a:lnTo>
                      <a:lnTo>
                        <a:pt x="68" y="173"/>
                      </a:lnTo>
                      <a:lnTo>
                        <a:pt x="66" y="173"/>
                      </a:lnTo>
                      <a:lnTo>
                        <a:pt x="62" y="171"/>
                      </a:lnTo>
                      <a:lnTo>
                        <a:pt x="59" y="173"/>
                      </a:lnTo>
                      <a:lnTo>
                        <a:pt x="53" y="173"/>
                      </a:lnTo>
                      <a:lnTo>
                        <a:pt x="49" y="171"/>
                      </a:lnTo>
                      <a:lnTo>
                        <a:pt x="49" y="169"/>
                      </a:lnTo>
                      <a:lnTo>
                        <a:pt x="47" y="169"/>
                      </a:lnTo>
                      <a:lnTo>
                        <a:pt x="45" y="171"/>
                      </a:lnTo>
                      <a:lnTo>
                        <a:pt x="32" y="184"/>
                      </a:lnTo>
                      <a:lnTo>
                        <a:pt x="27" y="184"/>
                      </a:lnTo>
                      <a:lnTo>
                        <a:pt x="25" y="182"/>
                      </a:lnTo>
                      <a:lnTo>
                        <a:pt x="23" y="169"/>
                      </a:lnTo>
                      <a:lnTo>
                        <a:pt x="21" y="164"/>
                      </a:lnTo>
                      <a:lnTo>
                        <a:pt x="19" y="160"/>
                      </a:lnTo>
                      <a:lnTo>
                        <a:pt x="15" y="152"/>
                      </a:lnTo>
                      <a:lnTo>
                        <a:pt x="13" y="149"/>
                      </a:lnTo>
                      <a:lnTo>
                        <a:pt x="13" y="145"/>
                      </a:lnTo>
                      <a:lnTo>
                        <a:pt x="17" y="135"/>
                      </a:lnTo>
                      <a:lnTo>
                        <a:pt x="17" y="134"/>
                      </a:lnTo>
                      <a:lnTo>
                        <a:pt x="12" y="130"/>
                      </a:lnTo>
                      <a:lnTo>
                        <a:pt x="10" y="126"/>
                      </a:lnTo>
                      <a:lnTo>
                        <a:pt x="10" y="118"/>
                      </a:lnTo>
                      <a:lnTo>
                        <a:pt x="8" y="115"/>
                      </a:lnTo>
                      <a:lnTo>
                        <a:pt x="4" y="109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2" y="105"/>
                      </a:lnTo>
                      <a:lnTo>
                        <a:pt x="2" y="102"/>
                      </a:lnTo>
                      <a:lnTo>
                        <a:pt x="2" y="100"/>
                      </a:lnTo>
                      <a:lnTo>
                        <a:pt x="8" y="96"/>
                      </a:lnTo>
                      <a:lnTo>
                        <a:pt x="8" y="94"/>
                      </a:lnTo>
                      <a:lnTo>
                        <a:pt x="8" y="90"/>
                      </a:lnTo>
                      <a:lnTo>
                        <a:pt x="6" y="83"/>
                      </a:lnTo>
                      <a:lnTo>
                        <a:pt x="4" y="81"/>
                      </a:lnTo>
                      <a:lnTo>
                        <a:pt x="6" y="79"/>
                      </a:lnTo>
                      <a:lnTo>
                        <a:pt x="8" y="75"/>
                      </a:lnTo>
                      <a:lnTo>
                        <a:pt x="6" y="72"/>
                      </a:lnTo>
                      <a:lnTo>
                        <a:pt x="6" y="68"/>
                      </a:lnTo>
                      <a:lnTo>
                        <a:pt x="10" y="64"/>
                      </a:lnTo>
                      <a:lnTo>
                        <a:pt x="10" y="62"/>
                      </a:lnTo>
                      <a:lnTo>
                        <a:pt x="12" y="60"/>
                      </a:lnTo>
                      <a:lnTo>
                        <a:pt x="10" y="55"/>
                      </a:lnTo>
                      <a:lnTo>
                        <a:pt x="10" y="51"/>
                      </a:lnTo>
                      <a:lnTo>
                        <a:pt x="10" y="47"/>
                      </a:lnTo>
                      <a:lnTo>
                        <a:pt x="12" y="43"/>
                      </a:lnTo>
                      <a:lnTo>
                        <a:pt x="13" y="38"/>
                      </a:lnTo>
                      <a:lnTo>
                        <a:pt x="8" y="2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24" name="Freeform 95"/>
                <p:cNvSpPr>
                  <a:spLocks/>
                </p:cNvSpPr>
                <p:nvPr/>
              </p:nvSpPr>
              <p:spPr bwMode="auto">
                <a:xfrm>
                  <a:off x="3175" y="1633"/>
                  <a:ext cx="157" cy="378"/>
                </a:xfrm>
                <a:custGeom>
                  <a:avLst/>
                  <a:gdLst>
                    <a:gd name="T0" fmla="*/ 9456 w 141"/>
                    <a:gd name="T1" fmla="*/ 72680 h 319"/>
                    <a:gd name="T2" fmla="*/ 10373 w 141"/>
                    <a:gd name="T3" fmla="*/ 91990 h 319"/>
                    <a:gd name="T4" fmla="*/ 10937 w 141"/>
                    <a:gd name="T5" fmla="*/ 114444 h 319"/>
                    <a:gd name="T6" fmla="*/ 10937 w 141"/>
                    <a:gd name="T7" fmla="*/ 160693 h 319"/>
                    <a:gd name="T8" fmla="*/ 10937 w 141"/>
                    <a:gd name="T9" fmla="*/ 197766 h 319"/>
                    <a:gd name="T10" fmla="*/ 10937 w 141"/>
                    <a:gd name="T11" fmla="*/ 221892 h 319"/>
                    <a:gd name="T12" fmla="*/ 11704 w 141"/>
                    <a:gd name="T13" fmla="*/ 255356 h 319"/>
                    <a:gd name="T14" fmla="*/ 11276 w 141"/>
                    <a:gd name="T15" fmla="*/ 271691 h 319"/>
                    <a:gd name="T16" fmla="*/ 12730 w 141"/>
                    <a:gd name="T17" fmla="*/ 289912 h 319"/>
                    <a:gd name="T18" fmla="*/ 12556 w 141"/>
                    <a:gd name="T19" fmla="*/ 311562 h 319"/>
                    <a:gd name="T20" fmla="*/ 10511 w 141"/>
                    <a:gd name="T21" fmla="*/ 351350 h 319"/>
                    <a:gd name="T22" fmla="*/ 8821 w 141"/>
                    <a:gd name="T23" fmla="*/ 372975 h 319"/>
                    <a:gd name="T24" fmla="*/ 7813 w 141"/>
                    <a:gd name="T25" fmla="*/ 375579 h 319"/>
                    <a:gd name="T26" fmla="*/ 7115 w 141"/>
                    <a:gd name="T27" fmla="*/ 381485 h 319"/>
                    <a:gd name="T28" fmla="*/ 7017 w 141"/>
                    <a:gd name="T29" fmla="*/ 381485 h 319"/>
                    <a:gd name="T30" fmla="*/ 6302 w 141"/>
                    <a:gd name="T31" fmla="*/ 384202 h 319"/>
                    <a:gd name="T32" fmla="*/ 5739 w 141"/>
                    <a:gd name="T33" fmla="*/ 388729 h 319"/>
                    <a:gd name="T34" fmla="*/ 5083 w 141"/>
                    <a:gd name="T35" fmla="*/ 389902 h 319"/>
                    <a:gd name="T36" fmla="*/ 4213 w 141"/>
                    <a:gd name="T37" fmla="*/ 397155 h 319"/>
                    <a:gd name="T38" fmla="*/ 3784 w 141"/>
                    <a:gd name="T39" fmla="*/ 395800 h 319"/>
                    <a:gd name="T40" fmla="*/ 3011 w 141"/>
                    <a:gd name="T41" fmla="*/ 397155 h 319"/>
                    <a:gd name="T42" fmla="*/ 2704 w 141"/>
                    <a:gd name="T43" fmla="*/ 386068 h 319"/>
                    <a:gd name="T44" fmla="*/ 1959 w 141"/>
                    <a:gd name="T45" fmla="*/ 384202 h 319"/>
                    <a:gd name="T46" fmla="*/ 1276 w 141"/>
                    <a:gd name="T47" fmla="*/ 379213 h 319"/>
                    <a:gd name="T48" fmla="*/ 669 w 141"/>
                    <a:gd name="T49" fmla="*/ 357561 h 319"/>
                    <a:gd name="T50" fmla="*/ 830 w 141"/>
                    <a:gd name="T51" fmla="*/ 340969 h 319"/>
                    <a:gd name="T52" fmla="*/ 669 w 141"/>
                    <a:gd name="T53" fmla="*/ 316957 h 319"/>
                    <a:gd name="T54" fmla="*/ 2 w 141"/>
                    <a:gd name="T55" fmla="*/ 306476 h 319"/>
                    <a:gd name="T56" fmla="*/ 830 w 141"/>
                    <a:gd name="T57" fmla="*/ 291539 h 319"/>
                    <a:gd name="T58" fmla="*/ 1029 w 141"/>
                    <a:gd name="T59" fmla="*/ 279765 h 319"/>
                    <a:gd name="T60" fmla="*/ 1759 w 141"/>
                    <a:gd name="T61" fmla="*/ 279765 h 319"/>
                    <a:gd name="T62" fmla="*/ 2181 w 141"/>
                    <a:gd name="T63" fmla="*/ 262532 h 319"/>
                    <a:gd name="T64" fmla="*/ 3398 w 141"/>
                    <a:gd name="T65" fmla="*/ 248309 h 319"/>
                    <a:gd name="T66" fmla="*/ 5083 w 141"/>
                    <a:gd name="T67" fmla="*/ 219693 h 319"/>
                    <a:gd name="T68" fmla="*/ 5660 w 141"/>
                    <a:gd name="T69" fmla="*/ 213920 h 319"/>
                    <a:gd name="T70" fmla="*/ 5314 w 141"/>
                    <a:gd name="T71" fmla="*/ 197171 h 319"/>
                    <a:gd name="T72" fmla="*/ 4157 w 141"/>
                    <a:gd name="T73" fmla="*/ 180530 h 319"/>
                    <a:gd name="T74" fmla="*/ 3733 w 141"/>
                    <a:gd name="T75" fmla="*/ 170460 h 319"/>
                    <a:gd name="T76" fmla="*/ 3784 w 141"/>
                    <a:gd name="T77" fmla="*/ 138788 h 319"/>
                    <a:gd name="T78" fmla="*/ 3353 w 141"/>
                    <a:gd name="T79" fmla="*/ 102051 h 319"/>
                    <a:gd name="T80" fmla="*/ 2704 w 141"/>
                    <a:gd name="T81" fmla="*/ 80156 h 319"/>
                    <a:gd name="T82" fmla="*/ 4 w 141"/>
                    <a:gd name="T83" fmla="*/ 55604 h 319"/>
                    <a:gd name="T84" fmla="*/ 540 w 141"/>
                    <a:gd name="T85" fmla="*/ 33230 h 319"/>
                    <a:gd name="T86" fmla="*/ 1580 w 141"/>
                    <a:gd name="T87" fmla="*/ 43683 h 319"/>
                    <a:gd name="T88" fmla="*/ 3052 w 141"/>
                    <a:gd name="T89" fmla="*/ 61336 h 319"/>
                    <a:gd name="T90" fmla="*/ 4772 w 141"/>
                    <a:gd name="T91" fmla="*/ 67645 h 319"/>
                    <a:gd name="T92" fmla="*/ 5917 w 141"/>
                    <a:gd name="T93" fmla="*/ 39601 h 319"/>
                    <a:gd name="T94" fmla="*/ 6399 w 141"/>
                    <a:gd name="T95" fmla="*/ 11533 h 319"/>
                    <a:gd name="T96" fmla="*/ 8282 w 141"/>
                    <a:gd name="T97" fmla="*/ 0 h 319"/>
                    <a:gd name="T98" fmla="*/ 9687 w 141"/>
                    <a:gd name="T99" fmla="*/ 11533 h 319"/>
                    <a:gd name="T100" fmla="*/ 9687 w 141"/>
                    <a:gd name="T101" fmla="*/ 43683 h 31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1"/>
                    <a:gd name="T154" fmla="*/ 0 h 319"/>
                    <a:gd name="T155" fmla="*/ 141 w 141"/>
                    <a:gd name="T156" fmla="*/ 319 h 31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1" h="319">
                      <a:moveTo>
                        <a:pt x="106" y="45"/>
                      </a:moveTo>
                      <a:lnTo>
                        <a:pt x="106" y="50"/>
                      </a:lnTo>
                      <a:lnTo>
                        <a:pt x="104" y="58"/>
                      </a:lnTo>
                      <a:lnTo>
                        <a:pt x="104" y="66"/>
                      </a:lnTo>
                      <a:lnTo>
                        <a:pt x="107" y="69"/>
                      </a:lnTo>
                      <a:lnTo>
                        <a:pt x="113" y="73"/>
                      </a:lnTo>
                      <a:lnTo>
                        <a:pt x="119" y="81"/>
                      </a:lnTo>
                      <a:lnTo>
                        <a:pt x="123" y="86"/>
                      </a:lnTo>
                      <a:lnTo>
                        <a:pt x="119" y="92"/>
                      </a:lnTo>
                      <a:lnTo>
                        <a:pt x="111" y="105"/>
                      </a:lnTo>
                      <a:lnTo>
                        <a:pt x="109" y="109"/>
                      </a:lnTo>
                      <a:lnTo>
                        <a:pt x="119" y="129"/>
                      </a:lnTo>
                      <a:lnTo>
                        <a:pt x="123" y="148"/>
                      </a:lnTo>
                      <a:lnTo>
                        <a:pt x="121" y="152"/>
                      </a:lnTo>
                      <a:lnTo>
                        <a:pt x="119" y="159"/>
                      </a:lnTo>
                      <a:lnTo>
                        <a:pt x="117" y="165"/>
                      </a:lnTo>
                      <a:lnTo>
                        <a:pt x="117" y="171"/>
                      </a:lnTo>
                      <a:lnTo>
                        <a:pt x="119" y="178"/>
                      </a:lnTo>
                      <a:lnTo>
                        <a:pt x="128" y="197"/>
                      </a:lnTo>
                      <a:lnTo>
                        <a:pt x="128" y="201"/>
                      </a:lnTo>
                      <a:lnTo>
                        <a:pt x="128" y="205"/>
                      </a:lnTo>
                      <a:lnTo>
                        <a:pt x="124" y="210"/>
                      </a:lnTo>
                      <a:lnTo>
                        <a:pt x="123" y="212"/>
                      </a:lnTo>
                      <a:lnTo>
                        <a:pt x="124" y="218"/>
                      </a:lnTo>
                      <a:lnTo>
                        <a:pt x="134" y="223"/>
                      </a:lnTo>
                      <a:lnTo>
                        <a:pt x="138" y="227"/>
                      </a:lnTo>
                      <a:lnTo>
                        <a:pt x="139" y="233"/>
                      </a:lnTo>
                      <a:lnTo>
                        <a:pt x="141" y="236"/>
                      </a:lnTo>
                      <a:lnTo>
                        <a:pt x="141" y="242"/>
                      </a:lnTo>
                      <a:lnTo>
                        <a:pt x="138" y="250"/>
                      </a:lnTo>
                      <a:lnTo>
                        <a:pt x="134" y="257"/>
                      </a:lnTo>
                      <a:lnTo>
                        <a:pt x="126" y="267"/>
                      </a:lnTo>
                      <a:lnTo>
                        <a:pt x="115" y="282"/>
                      </a:lnTo>
                      <a:lnTo>
                        <a:pt x="102" y="295"/>
                      </a:lnTo>
                      <a:lnTo>
                        <a:pt x="102" y="298"/>
                      </a:lnTo>
                      <a:lnTo>
                        <a:pt x="96" y="300"/>
                      </a:lnTo>
                      <a:lnTo>
                        <a:pt x="89" y="304"/>
                      </a:lnTo>
                      <a:lnTo>
                        <a:pt x="89" y="306"/>
                      </a:lnTo>
                      <a:lnTo>
                        <a:pt x="85" y="302"/>
                      </a:lnTo>
                      <a:lnTo>
                        <a:pt x="81" y="304"/>
                      </a:lnTo>
                      <a:lnTo>
                        <a:pt x="81" y="306"/>
                      </a:lnTo>
                      <a:lnTo>
                        <a:pt x="77" y="306"/>
                      </a:lnTo>
                      <a:lnTo>
                        <a:pt x="76" y="304"/>
                      </a:lnTo>
                      <a:lnTo>
                        <a:pt x="77" y="300"/>
                      </a:lnTo>
                      <a:lnTo>
                        <a:pt x="76" y="306"/>
                      </a:lnTo>
                      <a:lnTo>
                        <a:pt x="74" y="308"/>
                      </a:lnTo>
                      <a:lnTo>
                        <a:pt x="70" y="308"/>
                      </a:lnTo>
                      <a:lnTo>
                        <a:pt x="68" y="308"/>
                      </a:lnTo>
                      <a:lnTo>
                        <a:pt x="68" y="312"/>
                      </a:lnTo>
                      <a:lnTo>
                        <a:pt x="64" y="308"/>
                      </a:lnTo>
                      <a:lnTo>
                        <a:pt x="62" y="312"/>
                      </a:lnTo>
                      <a:lnTo>
                        <a:pt x="59" y="312"/>
                      </a:lnTo>
                      <a:lnTo>
                        <a:pt x="57" y="313"/>
                      </a:lnTo>
                      <a:lnTo>
                        <a:pt x="55" y="313"/>
                      </a:lnTo>
                      <a:lnTo>
                        <a:pt x="53" y="313"/>
                      </a:lnTo>
                      <a:lnTo>
                        <a:pt x="49" y="315"/>
                      </a:lnTo>
                      <a:lnTo>
                        <a:pt x="47" y="319"/>
                      </a:lnTo>
                      <a:lnTo>
                        <a:pt x="45" y="317"/>
                      </a:lnTo>
                      <a:lnTo>
                        <a:pt x="42" y="317"/>
                      </a:lnTo>
                      <a:lnTo>
                        <a:pt x="38" y="319"/>
                      </a:lnTo>
                      <a:lnTo>
                        <a:pt x="34" y="319"/>
                      </a:lnTo>
                      <a:lnTo>
                        <a:pt x="32" y="319"/>
                      </a:lnTo>
                      <a:lnTo>
                        <a:pt x="29" y="317"/>
                      </a:lnTo>
                      <a:lnTo>
                        <a:pt x="29" y="313"/>
                      </a:lnTo>
                      <a:lnTo>
                        <a:pt x="29" y="310"/>
                      </a:lnTo>
                      <a:lnTo>
                        <a:pt x="25" y="310"/>
                      </a:lnTo>
                      <a:lnTo>
                        <a:pt x="21" y="312"/>
                      </a:lnTo>
                      <a:lnTo>
                        <a:pt x="21" y="308"/>
                      </a:lnTo>
                      <a:lnTo>
                        <a:pt x="19" y="308"/>
                      </a:lnTo>
                      <a:lnTo>
                        <a:pt x="15" y="304"/>
                      </a:lnTo>
                      <a:lnTo>
                        <a:pt x="14" y="304"/>
                      </a:lnTo>
                      <a:lnTo>
                        <a:pt x="10" y="300"/>
                      </a:lnTo>
                      <a:lnTo>
                        <a:pt x="8" y="297"/>
                      </a:lnTo>
                      <a:lnTo>
                        <a:pt x="8" y="287"/>
                      </a:lnTo>
                      <a:lnTo>
                        <a:pt x="10" y="283"/>
                      </a:lnTo>
                      <a:lnTo>
                        <a:pt x="10" y="278"/>
                      </a:lnTo>
                      <a:lnTo>
                        <a:pt x="10" y="274"/>
                      </a:lnTo>
                      <a:lnTo>
                        <a:pt x="8" y="268"/>
                      </a:lnTo>
                      <a:lnTo>
                        <a:pt x="6" y="263"/>
                      </a:lnTo>
                      <a:lnTo>
                        <a:pt x="8" y="255"/>
                      </a:lnTo>
                      <a:lnTo>
                        <a:pt x="8" y="250"/>
                      </a:lnTo>
                      <a:lnTo>
                        <a:pt x="6" y="248"/>
                      </a:lnTo>
                      <a:lnTo>
                        <a:pt x="2" y="246"/>
                      </a:lnTo>
                      <a:lnTo>
                        <a:pt x="4" y="242"/>
                      </a:lnTo>
                      <a:lnTo>
                        <a:pt x="6" y="238"/>
                      </a:lnTo>
                      <a:lnTo>
                        <a:pt x="10" y="235"/>
                      </a:lnTo>
                      <a:lnTo>
                        <a:pt x="10" y="233"/>
                      </a:lnTo>
                      <a:lnTo>
                        <a:pt x="10" y="227"/>
                      </a:lnTo>
                      <a:lnTo>
                        <a:pt x="12" y="225"/>
                      </a:lnTo>
                      <a:lnTo>
                        <a:pt x="15" y="227"/>
                      </a:lnTo>
                      <a:lnTo>
                        <a:pt x="17" y="229"/>
                      </a:lnTo>
                      <a:lnTo>
                        <a:pt x="19" y="225"/>
                      </a:lnTo>
                      <a:lnTo>
                        <a:pt x="21" y="220"/>
                      </a:lnTo>
                      <a:lnTo>
                        <a:pt x="23" y="214"/>
                      </a:lnTo>
                      <a:lnTo>
                        <a:pt x="23" y="210"/>
                      </a:lnTo>
                      <a:lnTo>
                        <a:pt x="25" y="214"/>
                      </a:lnTo>
                      <a:lnTo>
                        <a:pt x="27" y="214"/>
                      </a:lnTo>
                      <a:lnTo>
                        <a:pt x="38" y="199"/>
                      </a:lnTo>
                      <a:lnTo>
                        <a:pt x="44" y="190"/>
                      </a:lnTo>
                      <a:lnTo>
                        <a:pt x="49" y="182"/>
                      </a:lnTo>
                      <a:lnTo>
                        <a:pt x="55" y="176"/>
                      </a:lnTo>
                      <a:lnTo>
                        <a:pt x="61" y="176"/>
                      </a:lnTo>
                      <a:lnTo>
                        <a:pt x="61" y="173"/>
                      </a:lnTo>
                      <a:lnTo>
                        <a:pt x="61" y="171"/>
                      </a:lnTo>
                      <a:lnTo>
                        <a:pt x="59" y="169"/>
                      </a:lnTo>
                      <a:lnTo>
                        <a:pt x="59" y="163"/>
                      </a:lnTo>
                      <a:lnTo>
                        <a:pt x="59" y="158"/>
                      </a:lnTo>
                      <a:lnTo>
                        <a:pt x="57" y="154"/>
                      </a:lnTo>
                      <a:lnTo>
                        <a:pt x="51" y="152"/>
                      </a:lnTo>
                      <a:lnTo>
                        <a:pt x="45" y="144"/>
                      </a:lnTo>
                      <a:lnTo>
                        <a:pt x="42" y="144"/>
                      </a:lnTo>
                      <a:lnTo>
                        <a:pt x="42" y="141"/>
                      </a:lnTo>
                      <a:lnTo>
                        <a:pt x="40" y="137"/>
                      </a:lnTo>
                      <a:lnTo>
                        <a:pt x="38" y="129"/>
                      </a:lnTo>
                      <a:lnTo>
                        <a:pt x="42" y="116"/>
                      </a:lnTo>
                      <a:lnTo>
                        <a:pt x="42" y="111"/>
                      </a:lnTo>
                      <a:lnTo>
                        <a:pt x="38" y="101"/>
                      </a:lnTo>
                      <a:lnTo>
                        <a:pt x="36" y="90"/>
                      </a:lnTo>
                      <a:lnTo>
                        <a:pt x="36" y="82"/>
                      </a:lnTo>
                      <a:lnTo>
                        <a:pt x="36" y="77"/>
                      </a:lnTo>
                      <a:lnTo>
                        <a:pt x="30" y="67"/>
                      </a:lnTo>
                      <a:lnTo>
                        <a:pt x="29" y="64"/>
                      </a:lnTo>
                      <a:lnTo>
                        <a:pt x="19" y="60"/>
                      </a:lnTo>
                      <a:lnTo>
                        <a:pt x="12" y="56"/>
                      </a:lnTo>
                      <a:lnTo>
                        <a:pt x="4" y="45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6" y="26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7" y="35"/>
                      </a:lnTo>
                      <a:lnTo>
                        <a:pt x="23" y="45"/>
                      </a:lnTo>
                      <a:lnTo>
                        <a:pt x="25" y="47"/>
                      </a:lnTo>
                      <a:lnTo>
                        <a:pt x="34" y="49"/>
                      </a:lnTo>
                      <a:lnTo>
                        <a:pt x="44" y="45"/>
                      </a:lnTo>
                      <a:lnTo>
                        <a:pt x="51" y="52"/>
                      </a:lnTo>
                      <a:lnTo>
                        <a:pt x="53" y="54"/>
                      </a:lnTo>
                      <a:lnTo>
                        <a:pt x="57" y="49"/>
                      </a:lnTo>
                      <a:lnTo>
                        <a:pt x="64" y="41"/>
                      </a:lnTo>
                      <a:lnTo>
                        <a:pt x="66" y="32"/>
                      </a:lnTo>
                      <a:lnTo>
                        <a:pt x="66" y="24"/>
                      </a:lnTo>
                      <a:lnTo>
                        <a:pt x="68" y="17"/>
                      </a:lnTo>
                      <a:lnTo>
                        <a:pt x="70" y="9"/>
                      </a:lnTo>
                      <a:lnTo>
                        <a:pt x="76" y="4"/>
                      </a:lnTo>
                      <a:lnTo>
                        <a:pt x="89" y="2"/>
                      </a:lnTo>
                      <a:lnTo>
                        <a:pt x="91" y="0"/>
                      </a:lnTo>
                      <a:lnTo>
                        <a:pt x="94" y="0"/>
                      </a:lnTo>
                      <a:lnTo>
                        <a:pt x="102" y="7"/>
                      </a:lnTo>
                      <a:lnTo>
                        <a:pt x="106" y="9"/>
                      </a:lnTo>
                      <a:lnTo>
                        <a:pt x="111" y="15"/>
                      </a:lnTo>
                      <a:lnTo>
                        <a:pt x="111" y="20"/>
                      </a:lnTo>
                      <a:lnTo>
                        <a:pt x="106" y="35"/>
                      </a:lnTo>
                      <a:lnTo>
                        <a:pt x="106" y="41"/>
                      </a:lnTo>
                      <a:lnTo>
                        <a:pt x="106" y="4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25" name="Freeform 96"/>
                <p:cNvSpPr>
                  <a:spLocks/>
                </p:cNvSpPr>
                <p:nvPr/>
              </p:nvSpPr>
              <p:spPr bwMode="auto">
                <a:xfrm>
                  <a:off x="3006" y="2306"/>
                  <a:ext cx="117" cy="64"/>
                </a:xfrm>
                <a:custGeom>
                  <a:avLst/>
                  <a:gdLst>
                    <a:gd name="T0" fmla="*/ 4 w 105"/>
                    <a:gd name="T1" fmla="*/ 76982 h 53"/>
                    <a:gd name="T2" fmla="*/ 574 w 105"/>
                    <a:gd name="T3" fmla="*/ 76982 h 53"/>
                    <a:gd name="T4" fmla="*/ 713 w 105"/>
                    <a:gd name="T5" fmla="*/ 82040 h 53"/>
                    <a:gd name="T6" fmla="*/ 713 w 105"/>
                    <a:gd name="T7" fmla="*/ 88803 h 53"/>
                    <a:gd name="T8" fmla="*/ 885 w 105"/>
                    <a:gd name="T9" fmla="*/ 92959 h 53"/>
                    <a:gd name="T10" fmla="*/ 1225 w 105"/>
                    <a:gd name="T11" fmla="*/ 88803 h 53"/>
                    <a:gd name="T12" fmla="*/ 1437 w 105"/>
                    <a:gd name="T13" fmla="*/ 76982 h 53"/>
                    <a:gd name="T14" fmla="*/ 1784 w 105"/>
                    <a:gd name="T15" fmla="*/ 82040 h 53"/>
                    <a:gd name="T16" fmla="*/ 1988 w 105"/>
                    <a:gd name="T17" fmla="*/ 88803 h 53"/>
                    <a:gd name="T18" fmla="*/ 2496 w 105"/>
                    <a:gd name="T19" fmla="*/ 82040 h 53"/>
                    <a:gd name="T20" fmla="*/ 2614 w 105"/>
                    <a:gd name="T21" fmla="*/ 82040 h 53"/>
                    <a:gd name="T22" fmla="*/ 3414 w 105"/>
                    <a:gd name="T23" fmla="*/ 76982 h 53"/>
                    <a:gd name="T24" fmla="*/ 3804 w 105"/>
                    <a:gd name="T25" fmla="*/ 69948 h 53"/>
                    <a:gd name="T26" fmla="*/ 4030 w 105"/>
                    <a:gd name="T27" fmla="*/ 69948 h 53"/>
                    <a:gd name="T28" fmla="*/ 4239 w 105"/>
                    <a:gd name="T29" fmla="*/ 76982 h 53"/>
                    <a:gd name="T30" fmla="*/ 4355 w 105"/>
                    <a:gd name="T31" fmla="*/ 82040 h 53"/>
                    <a:gd name="T32" fmla="*/ 4672 w 105"/>
                    <a:gd name="T33" fmla="*/ 69948 h 53"/>
                    <a:gd name="T34" fmla="*/ 4355 w 105"/>
                    <a:gd name="T35" fmla="*/ 63751 h 53"/>
                    <a:gd name="T36" fmla="*/ 4355 w 105"/>
                    <a:gd name="T37" fmla="*/ 43006 h 53"/>
                    <a:gd name="T38" fmla="*/ 5004 w 105"/>
                    <a:gd name="T39" fmla="*/ 29983 h 53"/>
                    <a:gd name="T40" fmla="*/ 5206 w 105"/>
                    <a:gd name="T41" fmla="*/ 21912 h 53"/>
                    <a:gd name="T42" fmla="*/ 5789 w 105"/>
                    <a:gd name="T43" fmla="*/ 21912 h 53"/>
                    <a:gd name="T44" fmla="*/ 5932 w 105"/>
                    <a:gd name="T45" fmla="*/ 21912 h 53"/>
                    <a:gd name="T46" fmla="*/ 6564 w 105"/>
                    <a:gd name="T47" fmla="*/ 21912 h 53"/>
                    <a:gd name="T48" fmla="*/ 7835 w 105"/>
                    <a:gd name="T49" fmla="*/ 10305 h 53"/>
                    <a:gd name="T50" fmla="*/ 9145 w 105"/>
                    <a:gd name="T51" fmla="*/ 10305 h 53"/>
                    <a:gd name="T52" fmla="*/ 9432 w 105"/>
                    <a:gd name="T53" fmla="*/ 21912 h 53"/>
                    <a:gd name="T54" fmla="*/ 9432 w 105"/>
                    <a:gd name="T55" fmla="*/ 36206 h 53"/>
                    <a:gd name="T56" fmla="*/ 9944 w 105"/>
                    <a:gd name="T57" fmla="*/ 56262 h 53"/>
                    <a:gd name="T58" fmla="*/ 9654 w 105"/>
                    <a:gd name="T59" fmla="*/ 69948 h 53"/>
                    <a:gd name="T60" fmla="*/ 9040 w 105"/>
                    <a:gd name="T61" fmla="*/ 69948 h 53"/>
                    <a:gd name="T62" fmla="*/ 8924 w 105"/>
                    <a:gd name="T63" fmla="*/ 76982 h 53"/>
                    <a:gd name="T64" fmla="*/ 9145 w 105"/>
                    <a:gd name="T65" fmla="*/ 82040 h 53"/>
                    <a:gd name="T66" fmla="*/ 8924 w 105"/>
                    <a:gd name="T67" fmla="*/ 88803 h 53"/>
                    <a:gd name="T68" fmla="*/ 8924 w 105"/>
                    <a:gd name="T69" fmla="*/ 106440 h 53"/>
                    <a:gd name="T70" fmla="*/ 8730 w 105"/>
                    <a:gd name="T71" fmla="*/ 112252 h 53"/>
                    <a:gd name="T72" fmla="*/ 8337 w 105"/>
                    <a:gd name="T73" fmla="*/ 129490 h 53"/>
                    <a:gd name="T74" fmla="*/ 7597 w 105"/>
                    <a:gd name="T75" fmla="*/ 129490 h 53"/>
                    <a:gd name="T76" fmla="*/ 6715 w 105"/>
                    <a:gd name="T77" fmla="*/ 129490 h 53"/>
                    <a:gd name="T78" fmla="*/ 6213 w 105"/>
                    <a:gd name="T79" fmla="*/ 142936 h 53"/>
                    <a:gd name="T80" fmla="*/ 5864 w 105"/>
                    <a:gd name="T81" fmla="*/ 142936 h 53"/>
                    <a:gd name="T82" fmla="*/ 5004 w 105"/>
                    <a:gd name="T83" fmla="*/ 135018 h 53"/>
                    <a:gd name="T84" fmla="*/ 3804 w 105"/>
                    <a:gd name="T85" fmla="*/ 123166 h 53"/>
                    <a:gd name="T86" fmla="*/ 3414 w 105"/>
                    <a:gd name="T87" fmla="*/ 112252 h 53"/>
                    <a:gd name="T88" fmla="*/ 2781 w 105"/>
                    <a:gd name="T89" fmla="*/ 107234 h 53"/>
                    <a:gd name="T90" fmla="*/ 2496 w 105"/>
                    <a:gd name="T91" fmla="*/ 107234 h 53"/>
                    <a:gd name="T92" fmla="*/ 2215 w 105"/>
                    <a:gd name="T93" fmla="*/ 107234 h 53"/>
                    <a:gd name="T94" fmla="*/ 1601 w 105"/>
                    <a:gd name="T95" fmla="*/ 119628 h 53"/>
                    <a:gd name="T96" fmla="*/ 1225 w 105"/>
                    <a:gd name="T97" fmla="*/ 112252 h 53"/>
                    <a:gd name="T98" fmla="*/ 885 w 105"/>
                    <a:gd name="T99" fmla="*/ 119628 h 53"/>
                    <a:gd name="T100" fmla="*/ 574 w 105"/>
                    <a:gd name="T101" fmla="*/ 107234 h 53"/>
                    <a:gd name="T102" fmla="*/ 2 w 105"/>
                    <a:gd name="T103" fmla="*/ 106440 h 53"/>
                    <a:gd name="T104" fmla="*/ 2 w 105"/>
                    <a:gd name="T105" fmla="*/ 88803 h 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5"/>
                    <a:gd name="T160" fmla="*/ 0 h 53"/>
                    <a:gd name="T161" fmla="*/ 105 w 105"/>
                    <a:gd name="T162" fmla="*/ 53 h 5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5" h="53">
                      <a:moveTo>
                        <a:pt x="2" y="28"/>
                      </a:move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4"/>
                      </a:lnTo>
                      <a:lnTo>
                        <a:pt x="13" y="32"/>
                      </a:lnTo>
                      <a:lnTo>
                        <a:pt x="13" y="28"/>
                      </a:lnTo>
                      <a:lnTo>
                        <a:pt x="15" y="28"/>
                      </a:lnTo>
                      <a:lnTo>
                        <a:pt x="17" y="28"/>
                      </a:lnTo>
                      <a:lnTo>
                        <a:pt x="19" y="30"/>
                      </a:lnTo>
                      <a:lnTo>
                        <a:pt x="21" y="32"/>
                      </a:lnTo>
                      <a:lnTo>
                        <a:pt x="25" y="32"/>
                      </a:lnTo>
                      <a:lnTo>
                        <a:pt x="27" y="30"/>
                      </a:lnTo>
                      <a:lnTo>
                        <a:pt x="28" y="30"/>
                      </a:lnTo>
                      <a:lnTo>
                        <a:pt x="28" y="28"/>
                      </a:lnTo>
                      <a:lnTo>
                        <a:pt x="36" y="28"/>
                      </a:lnTo>
                      <a:lnTo>
                        <a:pt x="38" y="26"/>
                      </a:lnTo>
                      <a:lnTo>
                        <a:pt x="40" y="26"/>
                      </a:lnTo>
                      <a:lnTo>
                        <a:pt x="42" y="26"/>
                      </a:lnTo>
                      <a:lnTo>
                        <a:pt x="43" y="26"/>
                      </a:lnTo>
                      <a:lnTo>
                        <a:pt x="45" y="28"/>
                      </a:lnTo>
                      <a:lnTo>
                        <a:pt x="47" y="30"/>
                      </a:lnTo>
                      <a:lnTo>
                        <a:pt x="49" y="26"/>
                      </a:lnTo>
                      <a:lnTo>
                        <a:pt x="45" y="26"/>
                      </a:lnTo>
                      <a:lnTo>
                        <a:pt x="47" y="23"/>
                      </a:lnTo>
                      <a:lnTo>
                        <a:pt x="43" y="17"/>
                      </a:lnTo>
                      <a:lnTo>
                        <a:pt x="47" y="15"/>
                      </a:lnTo>
                      <a:lnTo>
                        <a:pt x="53" y="13"/>
                      </a:lnTo>
                      <a:lnTo>
                        <a:pt x="53" y="11"/>
                      </a:lnTo>
                      <a:lnTo>
                        <a:pt x="53" y="8"/>
                      </a:lnTo>
                      <a:lnTo>
                        <a:pt x="55" y="8"/>
                      </a:lnTo>
                      <a:lnTo>
                        <a:pt x="57" y="9"/>
                      </a:lnTo>
                      <a:lnTo>
                        <a:pt x="60" y="8"/>
                      </a:lnTo>
                      <a:lnTo>
                        <a:pt x="62" y="8"/>
                      </a:lnTo>
                      <a:lnTo>
                        <a:pt x="64" y="8"/>
                      </a:lnTo>
                      <a:lnTo>
                        <a:pt x="66" y="9"/>
                      </a:lnTo>
                      <a:lnTo>
                        <a:pt x="70" y="8"/>
                      </a:lnTo>
                      <a:lnTo>
                        <a:pt x="75" y="0"/>
                      </a:lnTo>
                      <a:lnTo>
                        <a:pt x="83" y="4"/>
                      </a:lnTo>
                      <a:lnTo>
                        <a:pt x="89" y="6"/>
                      </a:lnTo>
                      <a:lnTo>
                        <a:pt x="98" y="4"/>
                      </a:lnTo>
                      <a:lnTo>
                        <a:pt x="100" y="6"/>
                      </a:lnTo>
                      <a:lnTo>
                        <a:pt x="100" y="8"/>
                      </a:lnTo>
                      <a:lnTo>
                        <a:pt x="102" y="8"/>
                      </a:lnTo>
                      <a:lnTo>
                        <a:pt x="100" y="13"/>
                      </a:lnTo>
                      <a:lnTo>
                        <a:pt x="102" y="15"/>
                      </a:lnTo>
                      <a:lnTo>
                        <a:pt x="105" y="21"/>
                      </a:lnTo>
                      <a:lnTo>
                        <a:pt x="102" y="23"/>
                      </a:lnTo>
                      <a:lnTo>
                        <a:pt x="102" y="26"/>
                      </a:lnTo>
                      <a:lnTo>
                        <a:pt x="98" y="26"/>
                      </a:lnTo>
                      <a:lnTo>
                        <a:pt x="96" y="26"/>
                      </a:lnTo>
                      <a:lnTo>
                        <a:pt x="94" y="26"/>
                      </a:lnTo>
                      <a:lnTo>
                        <a:pt x="94" y="28"/>
                      </a:lnTo>
                      <a:lnTo>
                        <a:pt x="96" y="28"/>
                      </a:lnTo>
                      <a:lnTo>
                        <a:pt x="98" y="30"/>
                      </a:lnTo>
                      <a:lnTo>
                        <a:pt x="96" y="32"/>
                      </a:lnTo>
                      <a:lnTo>
                        <a:pt x="94" y="32"/>
                      </a:lnTo>
                      <a:lnTo>
                        <a:pt x="94" y="36"/>
                      </a:lnTo>
                      <a:lnTo>
                        <a:pt x="94" y="38"/>
                      </a:lnTo>
                      <a:lnTo>
                        <a:pt x="94" y="39"/>
                      </a:lnTo>
                      <a:lnTo>
                        <a:pt x="92" y="41"/>
                      </a:lnTo>
                      <a:lnTo>
                        <a:pt x="87" y="43"/>
                      </a:lnTo>
                      <a:lnTo>
                        <a:pt x="89" y="47"/>
                      </a:lnTo>
                      <a:lnTo>
                        <a:pt x="83" y="45"/>
                      </a:lnTo>
                      <a:lnTo>
                        <a:pt x="81" y="47"/>
                      </a:lnTo>
                      <a:lnTo>
                        <a:pt x="75" y="47"/>
                      </a:lnTo>
                      <a:lnTo>
                        <a:pt x="72" y="47"/>
                      </a:lnTo>
                      <a:lnTo>
                        <a:pt x="68" y="53"/>
                      </a:lnTo>
                      <a:lnTo>
                        <a:pt x="66" y="51"/>
                      </a:lnTo>
                      <a:lnTo>
                        <a:pt x="62" y="51"/>
                      </a:lnTo>
                      <a:lnTo>
                        <a:pt x="57" y="49"/>
                      </a:lnTo>
                      <a:lnTo>
                        <a:pt x="53" y="49"/>
                      </a:lnTo>
                      <a:lnTo>
                        <a:pt x="47" y="47"/>
                      </a:lnTo>
                      <a:lnTo>
                        <a:pt x="40" y="45"/>
                      </a:lnTo>
                      <a:lnTo>
                        <a:pt x="38" y="41"/>
                      </a:lnTo>
                      <a:lnTo>
                        <a:pt x="36" y="41"/>
                      </a:lnTo>
                      <a:lnTo>
                        <a:pt x="36" y="38"/>
                      </a:lnTo>
                      <a:lnTo>
                        <a:pt x="30" y="39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9"/>
                      </a:lnTo>
                      <a:lnTo>
                        <a:pt x="23" y="39"/>
                      </a:lnTo>
                      <a:lnTo>
                        <a:pt x="21" y="43"/>
                      </a:lnTo>
                      <a:lnTo>
                        <a:pt x="17" y="43"/>
                      </a:lnTo>
                      <a:lnTo>
                        <a:pt x="13" y="41"/>
                      </a:lnTo>
                      <a:lnTo>
                        <a:pt x="12" y="39"/>
                      </a:lnTo>
                      <a:lnTo>
                        <a:pt x="10" y="43"/>
                      </a:lnTo>
                      <a:lnTo>
                        <a:pt x="6" y="41"/>
                      </a:lnTo>
                      <a:lnTo>
                        <a:pt x="6" y="39"/>
                      </a:lnTo>
                      <a:lnTo>
                        <a:pt x="2" y="39"/>
                      </a:lnTo>
                      <a:lnTo>
                        <a:pt x="2" y="38"/>
                      </a:lnTo>
                      <a:lnTo>
                        <a:pt x="0" y="34"/>
                      </a:lnTo>
                      <a:lnTo>
                        <a:pt x="2" y="32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26" name="Freeform 97"/>
                <p:cNvSpPr>
                  <a:spLocks/>
                </p:cNvSpPr>
                <p:nvPr/>
              </p:nvSpPr>
              <p:spPr bwMode="auto">
                <a:xfrm>
                  <a:off x="3049" y="2256"/>
                  <a:ext cx="97" cy="61"/>
                </a:xfrm>
                <a:custGeom>
                  <a:avLst/>
                  <a:gdLst>
                    <a:gd name="T0" fmla="*/ 1124 w 88"/>
                    <a:gd name="T1" fmla="*/ 36839 h 52"/>
                    <a:gd name="T2" fmla="*/ 925 w 88"/>
                    <a:gd name="T3" fmla="*/ 32735 h 52"/>
                    <a:gd name="T4" fmla="*/ 515 w 88"/>
                    <a:gd name="T5" fmla="*/ 27905 h 52"/>
                    <a:gd name="T6" fmla="*/ 4 w 88"/>
                    <a:gd name="T7" fmla="*/ 23788 h 52"/>
                    <a:gd name="T8" fmla="*/ 4 w 88"/>
                    <a:gd name="T9" fmla="*/ 18009 h 52"/>
                    <a:gd name="T10" fmla="*/ 0 w 88"/>
                    <a:gd name="T11" fmla="*/ 15352 h 52"/>
                    <a:gd name="T12" fmla="*/ 349 w 88"/>
                    <a:gd name="T13" fmla="*/ 12487 h 52"/>
                    <a:gd name="T14" fmla="*/ 626 w 88"/>
                    <a:gd name="T15" fmla="*/ 9074 h 52"/>
                    <a:gd name="T16" fmla="*/ 925 w 88"/>
                    <a:gd name="T17" fmla="*/ 7735 h 52"/>
                    <a:gd name="T18" fmla="*/ 1300 w 88"/>
                    <a:gd name="T19" fmla="*/ 5621 h 52"/>
                    <a:gd name="T20" fmla="*/ 1660 w 88"/>
                    <a:gd name="T21" fmla="*/ 3482 h 52"/>
                    <a:gd name="T22" fmla="*/ 1804 w 88"/>
                    <a:gd name="T23" fmla="*/ 0 h 52"/>
                    <a:gd name="T24" fmla="*/ 2017 w 88"/>
                    <a:gd name="T25" fmla="*/ 4085 h 52"/>
                    <a:gd name="T26" fmla="*/ 2223 w 88"/>
                    <a:gd name="T27" fmla="*/ 2 h 52"/>
                    <a:gd name="T28" fmla="*/ 2332 w 88"/>
                    <a:gd name="T29" fmla="*/ 0 h 52"/>
                    <a:gd name="T30" fmla="*/ 2571 w 88"/>
                    <a:gd name="T31" fmla="*/ 4085 h 52"/>
                    <a:gd name="T32" fmla="*/ 2935 w 88"/>
                    <a:gd name="T33" fmla="*/ 5621 h 52"/>
                    <a:gd name="T34" fmla="*/ 3124 w 88"/>
                    <a:gd name="T35" fmla="*/ 7735 h 52"/>
                    <a:gd name="T36" fmla="*/ 3316 w 88"/>
                    <a:gd name="T37" fmla="*/ 7735 h 52"/>
                    <a:gd name="T38" fmla="*/ 3124 w 88"/>
                    <a:gd name="T39" fmla="*/ 10645 h 52"/>
                    <a:gd name="T40" fmla="*/ 3565 w 88"/>
                    <a:gd name="T41" fmla="*/ 16584 h 52"/>
                    <a:gd name="T42" fmla="*/ 3655 w 88"/>
                    <a:gd name="T43" fmla="*/ 10645 h 52"/>
                    <a:gd name="T44" fmla="*/ 3987 w 88"/>
                    <a:gd name="T45" fmla="*/ 12487 h 52"/>
                    <a:gd name="T46" fmla="*/ 4228 w 88"/>
                    <a:gd name="T47" fmla="*/ 15352 h 52"/>
                    <a:gd name="T48" fmla="*/ 4332 w 88"/>
                    <a:gd name="T49" fmla="*/ 18009 h 52"/>
                    <a:gd name="T50" fmla="*/ 4774 w 88"/>
                    <a:gd name="T51" fmla="*/ 18009 h 52"/>
                    <a:gd name="T52" fmla="*/ 5084 w 88"/>
                    <a:gd name="T53" fmla="*/ 23382 h 52"/>
                    <a:gd name="T54" fmla="*/ 5264 w 88"/>
                    <a:gd name="T55" fmla="*/ 26771 h 52"/>
                    <a:gd name="T56" fmla="*/ 5137 w 88"/>
                    <a:gd name="T57" fmla="*/ 26771 h 52"/>
                    <a:gd name="T58" fmla="*/ 5084 w 88"/>
                    <a:gd name="T59" fmla="*/ 26771 h 52"/>
                    <a:gd name="T60" fmla="*/ 4844 w 88"/>
                    <a:gd name="T61" fmla="*/ 27905 h 52"/>
                    <a:gd name="T62" fmla="*/ 4788 w 88"/>
                    <a:gd name="T63" fmla="*/ 27905 h 52"/>
                    <a:gd name="T64" fmla="*/ 4774 w 88"/>
                    <a:gd name="T65" fmla="*/ 29651 h 52"/>
                    <a:gd name="T66" fmla="*/ 4774 w 88"/>
                    <a:gd name="T67" fmla="*/ 32735 h 52"/>
                    <a:gd name="T68" fmla="*/ 4659 w 88"/>
                    <a:gd name="T69" fmla="*/ 32735 h 52"/>
                    <a:gd name="T70" fmla="*/ 4441 w 88"/>
                    <a:gd name="T71" fmla="*/ 34783 h 52"/>
                    <a:gd name="T72" fmla="*/ 4332 w 88"/>
                    <a:gd name="T73" fmla="*/ 36839 h 52"/>
                    <a:gd name="T74" fmla="*/ 4228 w 88"/>
                    <a:gd name="T75" fmla="*/ 36839 h 52"/>
                    <a:gd name="T76" fmla="*/ 4184 w 88"/>
                    <a:gd name="T77" fmla="*/ 36839 h 52"/>
                    <a:gd name="T78" fmla="*/ 4184 w 88"/>
                    <a:gd name="T79" fmla="*/ 36839 h 52"/>
                    <a:gd name="T80" fmla="*/ 3987 w 88"/>
                    <a:gd name="T81" fmla="*/ 36839 h 52"/>
                    <a:gd name="T82" fmla="*/ 3931 w 88"/>
                    <a:gd name="T83" fmla="*/ 36839 h 52"/>
                    <a:gd name="T84" fmla="*/ 3836 w 88"/>
                    <a:gd name="T85" fmla="*/ 40005 h 52"/>
                    <a:gd name="T86" fmla="*/ 3655 w 88"/>
                    <a:gd name="T87" fmla="*/ 40005 h 52"/>
                    <a:gd name="T88" fmla="*/ 2701 w 88"/>
                    <a:gd name="T89" fmla="*/ 38172 h 52"/>
                    <a:gd name="T90" fmla="*/ 1660 w 88"/>
                    <a:gd name="T91" fmla="*/ 42937 h 52"/>
                    <a:gd name="T92" fmla="*/ 1300 w 88"/>
                    <a:gd name="T93" fmla="*/ 41633 h 5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8"/>
                    <a:gd name="T142" fmla="*/ 0 h 52"/>
                    <a:gd name="T143" fmla="*/ 88 w 88"/>
                    <a:gd name="T144" fmla="*/ 52 h 5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8" h="52">
                      <a:moveTo>
                        <a:pt x="22" y="51"/>
                      </a:moveTo>
                      <a:lnTo>
                        <a:pt x="20" y="45"/>
                      </a:lnTo>
                      <a:lnTo>
                        <a:pt x="19" y="45"/>
                      </a:lnTo>
                      <a:lnTo>
                        <a:pt x="19" y="43"/>
                      </a:lnTo>
                      <a:lnTo>
                        <a:pt x="17" y="43"/>
                      </a:lnTo>
                      <a:lnTo>
                        <a:pt x="15" y="41"/>
                      </a:lnTo>
                      <a:lnTo>
                        <a:pt x="13" y="39"/>
                      </a:lnTo>
                      <a:lnTo>
                        <a:pt x="9" y="35"/>
                      </a:lnTo>
                      <a:lnTo>
                        <a:pt x="5" y="34"/>
                      </a:lnTo>
                      <a:lnTo>
                        <a:pt x="4" y="32"/>
                      </a:lnTo>
                      <a:lnTo>
                        <a:pt x="4" y="30"/>
                      </a:lnTo>
                      <a:lnTo>
                        <a:pt x="4" y="28"/>
                      </a:lnTo>
                      <a:lnTo>
                        <a:pt x="4" y="24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2" y="17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5" y="9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22" y="7"/>
                      </a:lnTo>
                      <a:lnTo>
                        <a:pt x="22" y="5"/>
                      </a:lnTo>
                      <a:lnTo>
                        <a:pt x="26" y="5"/>
                      </a:lnTo>
                      <a:lnTo>
                        <a:pt x="28" y="4"/>
                      </a:lnTo>
                      <a:lnTo>
                        <a:pt x="26" y="2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2" y="4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3" y="5"/>
                      </a:lnTo>
                      <a:lnTo>
                        <a:pt x="45" y="5"/>
                      </a:lnTo>
                      <a:lnTo>
                        <a:pt x="49" y="5"/>
                      </a:lnTo>
                      <a:lnTo>
                        <a:pt x="49" y="7"/>
                      </a:lnTo>
                      <a:lnTo>
                        <a:pt x="51" y="7"/>
                      </a:lnTo>
                      <a:lnTo>
                        <a:pt x="51" y="9"/>
                      </a:lnTo>
                      <a:lnTo>
                        <a:pt x="52" y="9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9"/>
                      </a:lnTo>
                      <a:lnTo>
                        <a:pt x="56" y="11"/>
                      </a:lnTo>
                      <a:lnTo>
                        <a:pt x="54" y="11"/>
                      </a:lnTo>
                      <a:lnTo>
                        <a:pt x="52" y="13"/>
                      </a:lnTo>
                      <a:lnTo>
                        <a:pt x="56" y="15"/>
                      </a:lnTo>
                      <a:lnTo>
                        <a:pt x="58" y="19"/>
                      </a:lnTo>
                      <a:lnTo>
                        <a:pt x="60" y="20"/>
                      </a:lnTo>
                      <a:lnTo>
                        <a:pt x="62" y="19"/>
                      </a:lnTo>
                      <a:lnTo>
                        <a:pt x="64" y="17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7" y="15"/>
                      </a:lnTo>
                      <a:lnTo>
                        <a:pt x="73" y="15"/>
                      </a:lnTo>
                      <a:lnTo>
                        <a:pt x="71" y="19"/>
                      </a:lnTo>
                      <a:lnTo>
                        <a:pt x="73" y="17"/>
                      </a:lnTo>
                      <a:lnTo>
                        <a:pt x="73" y="20"/>
                      </a:lnTo>
                      <a:lnTo>
                        <a:pt x="73" y="22"/>
                      </a:lnTo>
                      <a:lnTo>
                        <a:pt x="75" y="22"/>
                      </a:lnTo>
                      <a:lnTo>
                        <a:pt x="77" y="20"/>
                      </a:lnTo>
                      <a:lnTo>
                        <a:pt x="79" y="22"/>
                      </a:lnTo>
                      <a:lnTo>
                        <a:pt x="84" y="24"/>
                      </a:lnTo>
                      <a:lnTo>
                        <a:pt x="84" y="26"/>
                      </a:lnTo>
                      <a:lnTo>
                        <a:pt x="84" y="28"/>
                      </a:lnTo>
                      <a:lnTo>
                        <a:pt x="88" y="28"/>
                      </a:lnTo>
                      <a:lnTo>
                        <a:pt x="88" y="32"/>
                      </a:lnTo>
                      <a:lnTo>
                        <a:pt x="86" y="32"/>
                      </a:lnTo>
                      <a:lnTo>
                        <a:pt x="84" y="32"/>
                      </a:lnTo>
                      <a:lnTo>
                        <a:pt x="82" y="34"/>
                      </a:lnTo>
                      <a:lnTo>
                        <a:pt x="82" y="35"/>
                      </a:lnTo>
                      <a:lnTo>
                        <a:pt x="81" y="35"/>
                      </a:lnTo>
                      <a:lnTo>
                        <a:pt x="79" y="35"/>
                      </a:lnTo>
                      <a:lnTo>
                        <a:pt x="79" y="37"/>
                      </a:lnTo>
                      <a:lnTo>
                        <a:pt x="79" y="39"/>
                      </a:lnTo>
                      <a:lnTo>
                        <a:pt x="79" y="41"/>
                      </a:lnTo>
                      <a:lnTo>
                        <a:pt x="77" y="41"/>
                      </a:lnTo>
                      <a:lnTo>
                        <a:pt x="75" y="43"/>
                      </a:lnTo>
                      <a:lnTo>
                        <a:pt x="75" y="45"/>
                      </a:lnTo>
                      <a:lnTo>
                        <a:pt x="73" y="45"/>
                      </a:lnTo>
                      <a:lnTo>
                        <a:pt x="71" y="45"/>
                      </a:lnTo>
                      <a:lnTo>
                        <a:pt x="71" y="47"/>
                      </a:lnTo>
                      <a:lnTo>
                        <a:pt x="69" y="45"/>
                      </a:lnTo>
                      <a:lnTo>
                        <a:pt x="67" y="45"/>
                      </a:lnTo>
                      <a:lnTo>
                        <a:pt x="66" y="45"/>
                      </a:lnTo>
                      <a:lnTo>
                        <a:pt x="64" y="47"/>
                      </a:lnTo>
                      <a:lnTo>
                        <a:pt x="64" y="49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0" y="47"/>
                      </a:lnTo>
                      <a:lnTo>
                        <a:pt x="51" y="49"/>
                      </a:lnTo>
                      <a:lnTo>
                        <a:pt x="45" y="47"/>
                      </a:lnTo>
                      <a:lnTo>
                        <a:pt x="37" y="43"/>
                      </a:lnTo>
                      <a:lnTo>
                        <a:pt x="32" y="51"/>
                      </a:lnTo>
                      <a:lnTo>
                        <a:pt x="28" y="52"/>
                      </a:lnTo>
                      <a:lnTo>
                        <a:pt x="26" y="51"/>
                      </a:lnTo>
                      <a:lnTo>
                        <a:pt x="24" y="51"/>
                      </a:lnTo>
                      <a:lnTo>
                        <a:pt x="22" y="5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27" name="Freeform 98"/>
                <p:cNvSpPr>
                  <a:spLocks/>
                </p:cNvSpPr>
                <p:nvPr/>
              </p:nvSpPr>
              <p:spPr bwMode="auto">
                <a:xfrm>
                  <a:off x="2616" y="2750"/>
                  <a:ext cx="180" cy="208"/>
                </a:xfrm>
                <a:custGeom>
                  <a:avLst/>
                  <a:gdLst>
                    <a:gd name="T0" fmla="*/ 4956 w 162"/>
                    <a:gd name="T1" fmla="*/ 190593 h 176"/>
                    <a:gd name="T2" fmla="*/ 4440 w 162"/>
                    <a:gd name="T3" fmla="*/ 181577 h 176"/>
                    <a:gd name="T4" fmla="*/ 4014 w 162"/>
                    <a:gd name="T5" fmla="*/ 175624 h 176"/>
                    <a:gd name="T6" fmla="*/ 3851 w 162"/>
                    <a:gd name="T7" fmla="*/ 172749 h 176"/>
                    <a:gd name="T8" fmla="*/ 2927 w 162"/>
                    <a:gd name="T9" fmla="*/ 167117 h 176"/>
                    <a:gd name="T10" fmla="*/ 2527 w 162"/>
                    <a:gd name="T11" fmla="*/ 167117 h 176"/>
                    <a:gd name="T12" fmla="*/ 881 w 162"/>
                    <a:gd name="T13" fmla="*/ 170430 h 176"/>
                    <a:gd name="T14" fmla="*/ 579 w 162"/>
                    <a:gd name="T15" fmla="*/ 167117 h 176"/>
                    <a:gd name="T16" fmla="*/ 1088 w 162"/>
                    <a:gd name="T17" fmla="*/ 152537 h 176"/>
                    <a:gd name="T18" fmla="*/ 1088 w 162"/>
                    <a:gd name="T19" fmla="*/ 138743 h 176"/>
                    <a:gd name="T20" fmla="*/ 579 w 162"/>
                    <a:gd name="T21" fmla="*/ 127825 h 176"/>
                    <a:gd name="T22" fmla="*/ 714 w 162"/>
                    <a:gd name="T23" fmla="*/ 122024 h 176"/>
                    <a:gd name="T24" fmla="*/ 714 w 162"/>
                    <a:gd name="T25" fmla="*/ 110004 h 176"/>
                    <a:gd name="T26" fmla="*/ 4 w 162"/>
                    <a:gd name="T27" fmla="*/ 103251 h 176"/>
                    <a:gd name="T28" fmla="*/ 0 w 162"/>
                    <a:gd name="T29" fmla="*/ 104600 h 176"/>
                    <a:gd name="T30" fmla="*/ 0 w 162"/>
                    <a:gd name="T31" fmla="*/ 100525 h 176"/>
                    <a:gd name="T32" fmla="*/ 2 w 162"/>
                    <a:gd name="T33" fmla="*/ 96638 h 176"/>
                    <a:gd name="T34" fmla="*/ 3898 w 162"/>
                    <a:gd name="T35" fmla="*/ 96638 h 176"/>
                    <a:gd name="T36" fmla="*/ 4440 w 162"/>
                    <a:gd name="T37" fmla="*/ 96638 h 176"/>
                    <a:gd name="T38" fmla="*/ 4280 w 162"/>
                    <a:gd name="T39" fmla="*/ 77664 h 176"/>
                    <a:gd name="T40" fmla="*/ 4440 w 162"/>
                    <a:gd name="T41" fmla="*/ 69191 h 176"/>
                    <a:gd name="T42" fmla="*/ 4956 w 162"/>
                    <a:gd name="T43" fmla="*/ 65716 h 176"/>
                    <a:gd name="T44" fmla="*/ 5481 w 162"/>
                    <a:gd name="T45" fmla="*/ 60901 h 176"/>
                    <a:gd name="T46" fmla="*/ 5600 w 162"/>
                    <a:gd name="T47" fmla="*/ 24591 h 176"/>
                    <a:gd name="T48" fmla="*/ 5941 w 162"/>
                    <a:gd name="T49" fmla="*/ 20808 h 176"/>
                    <a:gd name="T50" fmla="*/ 9282 w 162"/>
                    <a:gd name="T51" fmla="*/ 20808 h 176"/>
                    <a:gd name="T52" fmla="*/ 9282 w 162"/>
                    <a:gd name="T53" fmla="*/ 14025 h 176"/>
                    <a:gd name="T54" fmla="*/ 10770 w 162"/>
                    <a:gd name="T55" fmla="*/ 11867 h 176"/>
                    <a:gd name="T56" fmla="*/ 13533 w 162"/>
                    <a:gd name="T57" fmla="*/ 37896 h 176"/>
                    <a:gd name="T58" fmla="*/ 11538 w 162"/>
                    <a:gd name="T59" fmla="*/ 37896 h 176"/>
                    <a:gd name="T60" fmla="*/ 12077 w 162"/>
                    <a:gd name="T61" fmla="*/ 103251 h 176"/>
                    <a:gd name="T62" fmla="*/ 12180 w 162"/>
                    <a:gd name="T63" fmla="*/ 123618 h 176"/>
                    <a:gd name="T64" fmla="*/ 12582 w 162"/>
                    <a:gd name="T65" fmla="*/ 161271 h 176"/>
                    <a:gd name="T66" fmla="*/ 12938 w 162"/>
                    <a:gd name="T67" fmla="*/ 175624 h 176"/>
                    <a:gd name="T68" fmla="*/ 9693 w 162"/>
                    <a:gd name="T69" fmla="*/ 188518 h 176"/>
                    <a:gd name="T70" fmla="*/ 8149 w 162"/>
                    <a:gd name="T71" fmla="*/ 190593 h 176"/>
                    <a:gd name="T72" fmla="*/ 7640 w 162"/>
                    <a:gd name="T73" fmla="*/ 190593 h 176"/>
                    <a:gd name="T74" fmla="*/ 6913 w 162"/>
                    <a:gd name="T75" fmla="*/ 188518 h 176"/>
                    <a:gd name="T76" fmla="*/ 6913 w 162"/>
                    <a:gd name="T77" fmla="*/ 192213 h 176"/>
                    <a:gd name="T78" fmla="*/ 6767 w 162"/>
                    <a:gd name="T79" fmla="*/ 192213 h 176"/>
                    <a:gd name="T80" fmla="*/ 6521 w 162"/>
                    <a:gd name="T81" fmla="*/ 185788 h 176"/>
                    <a:gd name="T82" fmla="*/ 6090 w 162"/>
                    <a:gd name="T83" fmla="*/ 185788 h 176"/>
                    <a:gd name="T84" fmla="*/ 5869 w 162"/>
                    <a:gd name="T85" fmla="*/ 190593 h 176"/>
                    <a:gd name="T86" fmla="*/ 5600 w 162"/>
                    <a:gd name="T87" fmla="*/ 196432 h 17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2"/>
                    <a:gd name="T133" fmla="*/ 0 h 176"/>
                    <a:gd name="T134" fmla="*/ 162 w 162"/>
                    <a:gd name="T135" fmla="*/ 176 h 17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2" h="176">
                      <a:moveTo>
                        <a:pt x="68" y="176"/>
                      </a:moveTo>
                      <a:lnTo>
                        <a:pt x="60" y="171"/>
                      </a:lnTo>
                      <a:lnTo>
                        <a:pt x="54" y="167"/>
                      </a:lnTo>
                      <a:lnTo>
                        <a:pt x="53" y="163"/>
                      </a:lnTo>
                      <a:lnTo>
                        <a:pt x="51" y="160"/>
                      </a:lnTo>
                      <a:lnTo>
                        <a:pt x="49" y="158"/>
                      </a:lnTo>
                      <a:lnTo>
                        <a:pt x="47" y="156"/>
                      </a:lnTo>
                      <a:lnTo>
                        <a:pt x="45" y="156"/>
                      </a:lnTo>
                      <a:lnTo>
                        <a:pt x="39" y="154"/>
                      </a:lnTo>
                      <a:lnTo>
                        <a:pt x="36" y="150"/>
                      </a:lnTo>
                      <a:lnTo>
                        <a:pt x="32" y="150"/>
                      </a:lnTo>
                      <a:lnTo>
                        <a:pt x="30" y="150"/>
                      </a:lnTo>
                      <a:lnTo>
                        <a:pt x="22" y="150"/>
                      </a:lnTo>
                      <a:lnTo>
                        <a:pt x="11" y="152"/>
                      </a:lnTo>
                      <a:lnTo>
                        <a:pt x="7" y="154"/>
                      </a:lnTo>
                      <a:lnTo>
                        <a:pt x="7" y="150"/>
                      </a:lnTo>
                      <a:lnTo>
                        <a:pt x="11" y="143"/>
                      </a:lnTo>
                      <a:lnTo>
                        <a:pt x="13" y="137"/>
                      </a:lnTo>
                      <a:lnTo>
                        <a:pt x="13" y="131"/>
                      </a:lnTo>
                      <a:lnTo>
                        <a:pt x="13" y="124"/>
                      </a:lnTo>
                      <a:lnTo>
                        <a:pt x="11" y="118"/>
                      </a:lnTo>
                      <a:lnTo>
                        <a:pt x="7" y="114"/>
                      </a:lnTo>
                      <a:lnTo>
                        <a:pt x="9" y="113"/>
                      </a:lnTo>
                      <a:lnTo>
                        <a:pt x="9" y="109"/>
                      </a:lnTo>
                      <a:lnTo>
                        <a:pt x="9" y="103"/>
                      </a:lnTo>
                      <a:lnTo>
                        <a:pt x="9" y="99"/>
                      </a:lnTo>
                      <a:lnTo>
                        <a:pt x="9" y="98"/>
                      </a:lnTo>
                      <a:lnTo>
                        <a:pt x="4" y="92"/>
                      </a:lnTo>
                      <a:lnTo>
                        <a:pt x="2" y="92"/>
                      </a:lnTo>
                      <a:lnTo>
                        <a:pt x="0" y="94"/>
                      </a:lnTo>
                      <a:lnTo>
                        <a:pt x="0" y="90"/>
                      </a:lnTo>
                      <a:lnTo>
                        <a:pt x="0" y="86"/>
                      </a:lnTo>
                      <a:lnTo>
                        <a:pt x="2" y="86"/>
                      </a:lnTo>
                      <a:lnTo>
                        <a:pt x="34" y="86"/>
                      </a:lnTo>
                      <a:lnTo>
                        <a:pt x="47" y="86"/>
                      </a:lnTo>
                      <a:lnTo>
                        <a:pt x="51" y="86"/>
                      </a:lnTo>
                      <a:lnTo>
                        <a:pt x="53" y="86"/>
                      </a:lnTo>
                      <a:lnTo>
                        <a:pt x="53" y="79"/>
                      </a:lnTo>
                      <a:lnTo>
                        <a:pt x="51" y="69"/>
                      </a:lnTo>
                      <a:lnTo>
                        <a:pt x="53" y="66"/>
                      </a:lnTo>
                      <a:lnTo>
                        <a:pt x="53" y="62"/>
                      </a:lnTo>
                      <a:lnTo>
                        <a:pt x="56" y="60"/>
                      </a:lnTo>
                      <a:lnTo>
                        <a:pt x="60" y="58"/>
                      </a:lnTo>
                      <a:lnTo>
                        <a:pt x="66" y="56"/>
                      </a:lnTo>
                      <a:lnTo>
                        <a:pt x="66" y="54"/>
                      </a:lnTo>
                      <a:lnTo>
                        <a:pt x="68" y="37"/>
                      </a:lnTo>
                      <a:lnTo>
                        <a:pt x="68" y="22"/>
                      </a:lnTo>
                      <a:lnTo>
                        <a:pt x="68" y="19"/>
                      </a:lnTo>
                      <a:lnTo>
                        <a:pt x="71" y="19"/>
                      </a:lnTo>
                      <a:lnTo>
                        <a:pt x="107" y="19"/>
                      </a:lnTo>
                      <a:lnTo>
                        <a:pt x="111" y="19"/>
                      </a:lnTo>
                      <a:lnTo>
                        <a:pt x="111" y="17"/>
                      </a:lnTo>
                      <a:lnTo>
                        <a:pt x="111" y="13"/>
                      </a:lnTo>
                      <a:lnTo>
                        <a:pt x="111" y="0"/>
                      </a:lnTo>
                      <a:lnTo>
                        <a:pt x="128" y="11"/>
                      </a:lnTo>
                      <a:lnTo>
                        <a:pt x="152" y="26"/>
                      </a:lnTo>
                      <a:lnTo>
                        <a:pt x="162" y="34"/>
                      </a:lnTo>
                      <a:lnTo>
                        <a:pt x="158" y="34"/>
                      </a:lnTo>
                      <a:lnTo>
                        <a:pt x="139" y="34"/>
                      </a:lnTo>
                      <a:lnTo>
                        <a:pt x="139" y="39"/>
                      </a:lnTo>
                      <a:lnTo>
                        <a:pt x="145" y="92"/>
                      </a:lnTo>
                      <a:lnTo>
                        <a:pt x="146" y="101"/>
                      </a:lnTo>
                      <a:lnTo>
                        <a:pt x="146" y="111"/>
                      </a:lnTo>
                      <a:lnTo>
                        <a:pt x="148" y="129"/>
                      </a:lnTo>
                      <a:lnTo>
                        <a:pt x="150" y="145"/>
                      </a:lnTo>
                      <a:lnTo>
                        <a:pt x="150" y="154"/>
                      </a:lnTo>
                      <a:lnTo>
                        <a:pt x="156" y="158"/>
                      </a:lnTo>
                      <a:lnTo>
                        <a:pt x="154" y="169"/>
                      </a:lnTo>
                      <a:lnTo>
                        <a:pt x="115" y="169"/>
                      </a:lnTo>
                      <a:lnTo>
                        <a:pt x="103" y="169"/>
                      </a:lnTo>
                      <a:lnTo>
                        <a:pt x="98" y="171"/>
                      </a:lnTo>
                      <a:lnTo>
                        <a:pt x="96" y="171"/>
                      </a:lnTo>
                      <a:lnTo>
                        <a:pt x="92" y="171"/>
                      </a:lnTo>
                      <a:lnTo>
                        <a:pt x="88" y="169"/>
                      </a:lnTo>
                      <a:lnTo>
                        <a:pt x="84" y="169"/>
                      </a:lnTo>
                      <a:lnTo>
                        <a:pt x="84" y="171"/>
                      </a:lnTo>
                      <a:lnTo>
                        <a:pt x="84" y="173"/>
                      </a:lnTo>
                      <a:lnTo>
                        <a:pt x="81" y="173"/>
                      </a:lnTo>
                      <a:lnTo>
                        <a:pt x="77" y="167"/>
                      </a:lnTo>
                      <a:lnTo>
                        <a:pt x="75" y="167"/>
                      </a:lnTo>
                      <a:lnTo>
                        <a:pt x="73" y="167"/>
                      </a:lnTo>
                      <a:lnTo>
                        <a:pt x="71" y="169"/>
                      </a:lnTo>
                      <a:lnTo>
                        <a:pt x="69" y="171"/>
                      </a:lnTo>
                      <a:lnTo>
                        <a:pt x="69" y="175"/>
                      </a:lnTo>
                      <a:lnTo>
                        <a:pt x="68" y="17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28" name="Freeform 99"/>
                <p:cNvSpPr>
                  <a:spLocks noEditPoints="1"/>
                </p:cNvSpPr>
                <p:nvPr/>
              </p:nvSpPr>
              <p:spPr bwMode="auto">
                <a:xfrm>
                  <a:off x="3075" y="2160"/>
                  <a:ext cx="149" cy="144"/>
                </a:xfrm>
                <a:custGeom>
                  <a:avLst/>
                  <a:gdLst>
                    <a:gd name="T0" fmla="*/ 9106 w 134"/>
                    <a:gd name="T1" fmla="*/ 124900 h 122"/>
                    <a:gd name="T2" fmla="*/ 8575 w 134"/>
                    <a:gd name="T3" fmla="*/ 121807 h 122"/>
                    <a:gd name="T4" fmla="*/ 8189 w 134"/>
                    <a:gd name="T5" fmla="*/ 122941 h 122"/>
                    <a:gd name="T6" fmla="*/ 7491 w 134"/>
                    <a:gd name="T7" fmla="*/ 121807 h 122"/>
                    <a:gd name="T8" fmla="*/ 6936 w 134"/>
                    <a:gd name="T9" fmla="*/ 124900 h 122"/>
                    <a:gd name="T10" fmla="*/ 6635 w 134"/>
                    <a:gd name="T11" fmla="*/ 124900 h 122"/>
                    <a:gd name="T12" fmla="*/ 6388 w 134"/>
                    <a:gd name="T13" fmla="*/ 121807 h 122"/>
                    <a:gd name="T14" fmla="*/ 6238 w 134"/>
                    <a:gd name="T15" fmla="*/ 117600 h 122"/>
                    <a:gd name="T16" fmla="*/ 6059 w 134"/>
                    <a:gd name="T17" fmla="*/ 118554 h 122"/>
                    <a:gd name="T18" fmla="*/ 5610 w 134"/>
                    <a:gd name="T19" fmla="*/ 118554 h 122"/>
                    <a:gd name="T20" fmla="*/ 5167 w 134"/>
                    <a:gd name="T21" fmla="*/ 115148 h 122"/>
                    <a:gd name="T22" fmla="*/ 4825 w 134"/>
                    <a:gd name="T23" fmla="*/ 109467 h 122"/>
                    <a:gd name="T24" fmla="*/ 4179 w 134"/>
                    <a:gd name="T25" fmla="*/ 109467 h 122"/>
                    <a:gd name="T26" fmla="*/ 4036 w 134"/>
                    <a:gd name="T27" fmla="*/ 105818 h 122"/>
                    <a:gd name="T28" fmla="*/ 3669 w 134"/>
                    <a:gd name="T29" fmla="*/ 100442 h 122"/>
                    <a:gd name="T30" fmla="*/ 3265 w 134"/>
                    <a:gd name="T31" fmla="*/ 99633 h 122"/>
                    <a:gd name="T32" fmla="*/ 3040 w 134"/>
                    <a:gd name="T33" fmla="*/ 105953 h 122"/>
                    <a:gd name="T34" fmla="*/ 2374 w 134"/>
                    <a:gd name="T35" fmla="*/ 99633 h 122"/>
                    <a:gd name="T36" fmla="*/ 2734 w 134"/>
                    <a:gd name="T37" fmla="*/ 95284 h 122"/>
                    <a:gd name="T38" fmla="*/ 2374 w 134"/>
                    <a:gd name="T39" fmla="*/ 95284 h 122"/>
                    <a:gd name="T40" fmla="*/ 2135 w 134"/>
                    <a:gd name="T41" fmla="*/ 93085 h 122"/>
                    <a:gd name="T42" fmla="*/ 1608 w 134"/>
                    <a:gd name="T43" fmla="*/ 91606 h 122"/>
                    <a:gd name="T44" fmla="*/ 1300 w 134"/>
                    <a:gd name="T45" fmla="*/ 85097 h 122"/>
                    <a:gd name="T46" fmla="*/ 1109 w 134"/>
                    <a:gd name="T47" fmla="*/ 88245 h 122"/>
                    <a:gd name="T48" fmla="*/ 1109 w 134"/>
                    <a:gd name="T49" fmla="*/ 81469 h 122"/>
                    <a:gd name="T50" fmla="*/ 807 w 134"/>
                    <a:gd name="T51" fmla="*/ 74763 h 122"/>
                    <a:gd name="T52" fmla="*/ 807 w 134"/>
                    <a:gd name="T53" fmla="*/ 68394 h 122"/>
                    <a:gd name="T54" fmla="*/ 807 w 134"/>
                    <a:gd name="T55" fmla="*/ 59327 h 122"/>
                    <a:gd name="T56" fmla="*/ 653 w 134"/>
                    <a:gd name="T57" fmla="*/ 51332 h 122"/>
                    <a:gd name="T58" fmla="*/ 2 w 134"/>
                    <a:gd name="T59" fmla="*/ 43272 h 122"/>
                    <a:gd name="T60" fmla="*/ 4 w 134"/>
                    <a:gd name="T61" fmla="*/ 28089 h 122"/>
                    <a:gd name="T62" fmla="*/ 528 w 134"/>
                    <a:gd name="T63" fmla="*/ 28089 h 122"/>
                    <a:gd name="T64" fmla="*/ 528 w 134"/>
                    <a:gd name="T65" fmla="*/ 22295 h 122"/>
                    <a:gd name="T66" fmla="*/ 997 w 134"/>
                    <a:gd name="T67" fmla="*/ 18155 h 122"/>
                    <a:gd name="T68" fmla="*/ 2135 w 134"/>
                    <a:gd name="T69" fmla="*/ 16003 h 122"/>
                    <a:gd name="T70" fmla="*/ 3379 w 134"/>
                    <a:gd name="T71" fmla="*/ 4248 h 122"/>
                    <a:gd name="T72" fmla="*/ 5366 w 134"/>
                    <a:gd name="T73" fmla="*/ 5918 h 122"/>
                    <a:gd name="T74" fmla="*/ 4990 w 134"/>
                    <a:gd name="T75" fmla="*/ 5918 h 122"/>
                    <a:gd name="T76" fmla="*/ 5610 w 134"/>
                    <a:gd name="T77" fmla="*/ 11487 h 122"/>
                    <a:gd name="T78" fmla="*/ 6388 w 134"/>
                    <a:gd name="T79" fmla="*/ 8245 h 122"/>
                    <a:gd name="T80" fmla="*/ 6059 w 134"/>
                    <a:gd name="T81" fmla="*/ 13558 h 122"/>
                    <a:gd name="T82" fmla="*/ 6388 w 134"/>
                    <a:gd name="T83" fmla="*/ 9732 h 122"/>
                    <a:gd name="T84" fmla="*/ 8483 w 134"/>
                    <a:gd name="T85" fmla="*/ 9732 h 122"/>
                    <a:gd name="T86" fmla="*/ 10190 w 134"/>
                    <a:gd name="T87" fmla="*/ 8245 h 122"/>
                    <a:gd name="T88" fmla="*/ 10858 w 134"/>
                    <a:gd name="T89" fmla="*/ 18155 h 122"/>
                    <a:gd name="T90" fmla="*/ 10997 w 134"/>
                    <a:gd name="T91" fmla="*/ 24619 h 122"/>
                    <a:gd name="T92" fmla="*/ 11331 w 134"/>
                    <a:gd name="T93" fmla="*/ 47783 h 122"/>
                    <a:gd name="T94" fmla="*/ 10621 w 134"/>
                    <a:gd name="T95" fmla="*/ 51332 h 122"/>
                    <a:gd name="T96" fmla="*/ 10621 w 134"/>
                    <a:gd name="T97" fmla="*/ 59327 h 122"/>
                    <a:gd name="T98" fmla="*/ 10997 w 134"/>
                    <a:gd name="T99" fmla="*/ 63688 h 122"/>
                    <a:gd name="T100" fmla="*/ 10997 w 134"/>
                    <a:gd name="T101" fmla="*/ 75173 h 122"/>
                    <a:gd name="T102" fmla="*/ 11331 w 134"/>
                    <a:gd name="T103" fmla="*/ 88245 h 122"/>
                    <a:gd name="T104" fmla="*/ 11331 w 134"/>
                    <a:gd name="T105" fmla="*/ 91606 h 122"/>
                    <a:gd name="T106" fmla="*/ 11331 w 134"/>
                    <a:gd name="T107" fmla="*/ 99633 h 122"/>
                    <a:gd name="T108" fmla="*/ 10621 w 134"/>
                    <a:gd name="T109" fmla="*/ 105818 h 122"/>
                    <a:gd name="T110" fmla="*/ 9890 w 134"/>
                    <a:gd name="T111" fmla="*/ 127623 h 122"/>
                    <a:gd name="T112" fmla="*/ 528 w 134"/>
                    <a:gd name="T113" fmla="*/ 22295 h 122"/>
                    <a:gd name="T114" fmla="*/ 2 w 134"/>
                    <a:gd name="T115" fmla="*/ 22295 h 122"/>
                    <a:gd name="T116" fmla="*/ 528 w 134"/>
                    <a:gd name="T117" fmla="*/ 20162 h 122"/>
                    <a:gd name="T118" fmla="*/ 2 w 134"/>
                    <a:gd name="T119" fmla="*/ 20162 h 122"/>
                    <a:gd name="T120" fmla="*/ 0 w 134"/>
                    <a:gd name="T121" fmla="*/ 20162 h 1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4"/>
                    <a:gd name="T184" fmla="*/ 0 h 122"/>
                    <a:gd name="T185" fmla="*/ 134 w 134"/>
                    <a:gd name="T186" fmla="*/ 122 h 1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4" h="122">
                      <a:moveTo>
                        <a:pt x="113" y="122"/>
                      </a:moveTo>
                      <a:lnTo>
                        <a:pt x="109" y="120"/>
                      </a:lnTo>
                      <a:lnTo>
                        <a:pt x="105" y="118"/>
                      </a:lnTo>
                      <a:lnTo>
                        <a:pt x="105" y="116"/>
                      </a:lnTo>
                      <a:lnTo>
                        <a:pt x="102" y="115"/>
                      </a:lnTo>
                      <a:lnTo>
                        <a:pt x="100" y="115"/>
                      </a:lnTo>
                      <a:lnTo>
                        <a:pt x="98" y="115"/>
                      </a:lnTo>
                      <a:lnTo>
                        <a:pt x="94" y="115"/>
                      </a:lnTo>
                      <a:lnTo>
                        <a:pt x="94" y="116"/>
                      </a:lnTo>
                      <a:lnTo>
                        <a:pt x="92" y="116"/>
                      </a:lnTo>
                      <a:lnTo>
                        <a:pt x="89" y="115"/>
                      </a:lnTo>
                      <a:lnTo>
                        <a:pt x="87" y="115"/>
                      </a:lnTo>
                      <a:lnTo>
                        <a:pt x="85" y="115"/>
                      </a:lnTo>
                      <a:lnTo>
                        <a:pt x="81" y="116"/>
                      </a:lnTo>
                      <a:lnTo>
                        <a:pt x="81" y="118"/>
                      </a:lnTo>
                      <a:lnTo>
                        <a:pt x="79" y="120"/>
                      </a:lnTo>
                      <a:lnTo>
                        <a:pt x="79" y="118"/>
                      </a:lnTo>
                      <a:lnTo>
                        <a:pt x="77" y="118"/>
                      </a:lnTo>
                      <a:lnTo>
                        <a:pt x="77" y="116"/>
                      </a:lnTo>
                      <a:lnTo>
                        <a:pt x="75" y="115"/>
                      </a:lnTo>
                      <a:lnTo>
                        <a:pt x="73" y="115"/>
                      </a:lnTo>
                      <a:lnTo>
                        <a:pt x="73" y="113"/>
                      </a:lnTo>
                      <a:lnTo>
                        <a:pt x="73" y="111"/>
                      </a:lnTo>
                      <a:lnTo>
                        <a:pt x="72" y="111"/>
                      </a:lnTo>
                      <a:lnTo>
                        <a:pt x="72" y="113"/>
                      </a:lnTo>
                      <a:lnTo>
                        <a:pt x="70" y="113"/>
                      </a:lnTo>
                      <a:lnTo>
                        <a:pt x="68" y="115"/>
                      </a:lnTo>
                      <a:lnTo>
                        <a:pt x="66" y="115"/>
                      </a:lnTo>
                      <a:lnTo>
                        <a:pt x="66" y="113"/>
                      </a:lnTo>
                      <a:lnTo>
                        <a:pt x="64" y="113"/>
                      </a:lnTo>
                      <a:lnTo>
                        <a:pt x="64" y="109"/>
                      </a:lnTo>
                      <a:lnTo>
                        <a:pt x="60" y="109"/>
                      </a:lnTo>
                      <a:lnTo>
                        <a:pt x="60" y="107"/>
                      </a:lnTo>
                      <a:lnTo>
                        <a:pt x="60" y="105"/>
                      </a:lnTo>
                      <a:lnTo>
                        <a:pt x="55" y="103"/>
                      </a:lnTo>
                      <a:lnTo>
                        <a:pt x="53" y="101"/>
                      </a:lnTo>
                      <a:lnTo>
                        <a:pt x="51" y="103"/>
                      </a:lnTo>
                      <a:lnTo>
                        <a:pt x="49" y="103"/>
                      </a:lnTo>
                      <a:lnTo>
                        <a:pt x="49" y="101"/>
                      </a:lnTo>
                      <a:lnTo>
                        <a:pt x="49" y="98"/>
                      </a:lnTo>
                      <a:lnTo>
                        <a:pt x="47" y="100"/>
                      </a:lnTo>
                      <a:lnTo>
                        <a:pt x="49" y="96"/>
                      </a:lnTo>
                      <a:lnTo>
                        <a:pt x="43" y="96"/>
                      </a:lnTo>
                      <a:lnTo>
                        <a:pt x="40" y="94"/>
                      </a:lnTo>
                      <a:lnTo>
                        <a:pt x="38" y="94"/>
                      </a:lnTo>
                      <a:lnTo>
                        <a:pt x="40" y="98"/>
                      </a:lnTo>
                      <a:lnTo>
                        <a:pt x="38" y="100"/>
                      </a:lnTo>
                      <a:lnTo>
                        <a:pt x="36" y="101"/>
                      </a:lnTo>
                      <a:lnTo>
                        <a:pt x="34" y="100"/>
                      </a:lnTo>
                      <a:lnTo>
                        <a:pt x="32" y="96"/>
                      </a:lnTo>
                      <a:lnTo>
                        <a:pt x="28" y="94"/>
                      </a:lnTo>
                      <a:lnTo>
                        <a:pt x="30" y="92"/>
                      </a:lnTo>
                      <a:lnTo>
                        <a:pt x="32" y="92"/>
                      </a:lnTo>
                      <a:lnTo>
                        <a:pt x="32" y="90"/>
                      </a:lnTo>
                      <a:lnTo>
                        <a:pt x="30" y="88"/>
                      </a:lnTo>
                      <a:lnTo>
                        <a:pt x="28" y="88"/>
                      </a:lnTo>
                      <a:lnTo>
                        <a:pt x="28" y="90"/>
                      </a:lnTo>
                      <a:lnTo>
                        <a:pt x="27" y="90"/>
                      </a:lnTo>
                      <a:lnTo>
                        <a:pt x="27" y="88"/>
                      </a:lnTo>
                      <a:lnTo>
                        <a:pt x="25" y="88"/>
                      </a:lnTo>
                      <a:lnTo>
                        <a:pt x="25" y="86"/>
                      </a:lnTo>
                      <a:lnTo>
                        <a:pt x="21" y="86"/>
                      </a:lnTo>
                      <a:lnTo>
                        <a:pt x="19" y="86"/>
                      </a:lnTo>
                      <a:lnTo>
                        <a:pt x="17" y="85"/>
                      </a:lnTo>
                      <a:lnTo>
                        <a:pt x="17" y="83"/>
                      </a:lnTo>
                      <a:lnTo>
                        <a:pt x="15" y="81"/>
                      </a:lnTo>
                      <a:lnTo>
                        <a:pt x="13" y="81"/>
                      </a:lnTo>
                      <a:lnTo>
                        <a:pt x="13" y="83"/>
                      </a:lnTo>
                      <a:lnTo>
                        <a:pt x="13" y="85"/>
                      </a:lnTo>
                      <a:lnTo>
                        <a:pt x="10" y="85"/>
                      </a:lnTo>
                      <a:lnTo>
                        <a:pt x="13" y="77"/>
                      </a:lnTo>
                      <a:lnTo>
                        <a:pt x="12" y="73"/>
                      </a:lnTo>
                      <a:lnTo>
                        <a:pt x="8" y="71"/>
                      </a:lnTo>
                      <a:lnTo>
                        <a:pt x="10" y="70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10" y="64"/>
                      </a:lnTo>
                      <a:lnTo>
                        <a:pt x="10" y="60"/>
                      </a:lnTo>
                      <a:lnTo>
                        <a:pt x="8" y="60"/>
                      </a:lnTo>
                      <a:lnTo>
                        <a:pt x="10" y="56"/>
                      </a:lnTo>
                      <a:lnTo>
                        <a:pt x="8" y="54"/>
                      </a:lnTo>
                      <a:lnTo>
                        <a:pt x="6" y="53"/>
                      </a:lnTo>
                      <a:lnTo>
                        <a:pt x="8" y="49"/>
                      </a:lnTo>
                      <a:lnTo>
                        <a:pt x="4" y="45"/>
                      </a:lnTo>
                      <a:lnTo>
                        <a:pt x="2" y="43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6" y="34"/>
                      </a:lnTo>
                      <a:lnTo>
                        <a:pt x="4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6"/>
                      </a:lnTo>
                      <a:lnTo>
                        <a:pt x="8" y="24"/>
                      </a:lnTo>
                      <a:lnTo>
                        <a:pt x="8" y="23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5"/>
                      </a:lnTo>
                      <a:lnTo>
                        <a:pt x="25" y="15"/>
                      </a:lnTo>
                      <a:lnTo>
                        <a:pt x="28" y="13"/>
                      </a:lnTo>
                      <a:lnTo>
                        <a:pt x="32" y="8"/>
                      </a:lnTo>
                      <a:lnTo>
                        <a:pt x="40" y="4"/>
                      </a:lnTo>
                      <a:lnTo>
                        <a:pt x="49" y="2"/>
                      </a:lnTo>
                      <a:lnTo>
                        <a:pt x="57" y="0"/>
                      </a:lnTo>
                      <a:lnTo>
                        <a:pt x="62" y="6"/>
                      </a:lnTo>
                      <a:lnTo>
                        <a:pt x="58" y="2"/>
                      </a:lnTo>
                      <a:lnTo>
                        <a:pt x="57" y="4"/>
                      </a:lnTo>
                      <a:lnTo>
                        <a:pt x="58" y="6"/>
                      </a:lnTo>
                      <a:lnTo>
                        <a:pt x="60" y="9"/>
                      </a:lnTo>
                      <a:lnTo>
                        <a:pt x="62" y="11"/>
                      </a:lnTo>
                      <a:lnTo>
                        <a:pt x="66" y="11"/>
                      </a:lnTo>
                      <a:lnTo>
                        <a:pt x="70" y="11"/>
                      </a:lnTo>
                      <a:lnTo>
                        <a:pt x="75" y="6"/>
                      </a:lnTo>
                      <a:lnTo>
                        <a:pt x="75" y="8"/>
                      </a:lnTo>
                      <a:lnTo>
                        <a:pt x="70" y="11"/>
                      </a:lnTo>
                      <a:lnTo>
                        <a:pt x="70" y="13"/>
                      </a:lnTo>
                      <a:lnTo>
                        <a:pt x="72" y="11"/>
                      </a:lnTo>
                      <a:lnTo>
                        <a:pt x="75" y="9"/>
                      </a:lnTo>
                      <a:lnTo>
                        <a:pt x="79" y="8"/>
                      </a:lnTo>
                      <a:lnTo>
                        <a:pt x="85" y="8"/>
                      </a:lnTo>
                      <a:lnTo>
                        <a:pt x="98" y="9"/>
                      </a:lnTo>
                      <a:lnTo>
                        <a:pt x="115" y="8"/>
                      </a:lnTo>
                      <a:lnTo>
                        <a:pt x="119" y="8"/>
                      </a:lnTo>
                      <a:lnTo>
                        <a:pt x="124" y="9"/>
                      </a:lnTo>
                      <a:lnTo>
                        <a:pt x="124" y="15"/>
                      </a:lnTo>
                      <a:lnTo>
                        <a:pt x="126" y="17"/>
                      </a:lnTo>
                      <a:lnTo>
                        <a:pt x="126" y="19"/>
                      </a:lnTo>
                      <a:lnTo>
                        <a:pt x="128" y="23"/>
                      </a:lnTo>
                      <a:lnTo>
                        <a:pt x="132" y="38"/>
                      </a:lnTo>
                      <a:lnTo>
                        <a:pt x="132" y="41"/>
                      </a:lnTo>
                      <a:lnTo>
                        <a:pt x="132" y="45"/>
                      </a:lnTo>
                      <a:lnTo>
                        <a:pt x="130" y="47"/>
                      </a:lnTo>
                      <a:lnTo>
                        <a:pt x="128" y="47"/>
                      </a:lnTo>
                      <a:lnTo>
                        <a:pt x="124" y="49"/>
                      </a:lnTo>
                      <a:lnTo>
                        <a:pt x="122" y="53"/>
                      </a:lnTo>
                      <a:lnTo>
                        <a:pt x="122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8" y="60"/>
                      </a:lnTo>
                      <a:lnTo>
                        <a:pt x="128" y="62"/>
                      </a:lnTo>
                      <a:lnTo>
                        <a:pt x="126" y="70"/>
                      </a:lnTo>
                      <a:lnTo>
                        <a:pt x="128" y="71"/>
                      </a:lnTo>
                      <a:lnTo>
                        <a:pt x="128" y="73"/>
                      </a:lnTo>
                      <a:lnTo>
                        <a:pt x="128" y="75"/>
                      </a:lnTo>
                      <a:lnTo>
                        <a:pt x="132" y="83"/>
                      </a:lnTo>
                      <a:lnTo>
                        <a:pt x="134" y="85"/>
                      </a:lnTo>
                      <a:lnTo>
                        <a:pt x="132" y="86"/>
                      </a:lnTo>
                      <a:lnTo>
                        <a:pt x="134" y="90"/>
                      </a:lnTo>
                      <a:lnTo>
                        <a:pt x="134" y="92"/>
                      </a:lnTo>
                      <a:lnTo>
                        <a:pt x="132" y="94"/>
                      </a:lnTo>
                      <a:lnTo>
                        <a:pt x="130" y="94"/>
                      </a:lnTo>
                      <a:lnTo>
                        <a:pt x="128" y="96"/>
                      </a:lnTo>
                      <a:lnTo>
                        <a:pt x="124" y="100"/>
                      </a:lnTo>
                      <a:lnTo>
                        <a:pt x="115" y="111"/>
                      </a:lnTo>
                      <a:lnTo>
                        <a:pt x="115" y="115"/>
                      </a:lnTo>
                      <a:lnTo>
                        <a:pt x="115" y="120"/>
                      </a:lnTo>
                      <a:lnTo>
                        <a:pt x="117" y="122"/>
                      </a:lnTo>
                      <a:lnTo>
                        <a:pt x="113" y="122"/>
                      </a:lnTo>
                      <a:close/>
                      <a:moveTo>
                        <a:pt x="6" y="21"/>
                      </a:move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19"/>
                      </a:lnTo>
                      <a:lnTo>
                        <a:pt x="6" y="21"/>
                      </a:lnTo>
                      <a:close/>
                      <a:moveTo>
                        <a:pt x="0" y="19"/>
                      </a:move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29" name="Freeform 100"/>
                <p:cNvSpPr>
                  <a:spLocks/>
                </p:cNvSpPr>
                <p:nvPr/>
              </p:nvSpPr>
              <p:spPr bwMode="auto">
                <a:xfrm>
                  <a:off x="2619" y="2975"/>
                  <a:ext cx="41" cy="12"/>
                </a:xfrm>
                <a:custGeom>
                  <a:avLst/>
                  <a:gdLst>
                    <a:gd name="T0" fmla="*/ 2858 w 35"/>
                    <a:gd name="T1" fmla="*/ 2 h 10"/>
                    <a:gd name="T2" fmla="*/ 10135 w 35"/>
                    <a:gd name="T3" fmla="*/ 2 h 10"/>
                    <a:gd name="T4" fmla="*/ 10135 w 35"/>
                    <a:gd name="T5" fmla="*/ 0 h 10"/>
                    <a:gd name="T6" fmla="*/ 11872 w 35"/>
                    <a:gd name="T7" fmla="*/ 0 h 10"/>
                    <a:gd name="T8" fmla="*/ 12822 w 35"/>
                    <a:gd name="T9" fmla="*/ 0 h 10"/>
                    <a:gd name="T10" fmla="*/ 12822 w 35"/>
                    <a:gd name="T11" fmla="*/ 0 h 10"/>
                    <a:gd name="T12" fmla="*/ 13907 w 35"/>
                    <a:gd name="T13" fmla="*/ 0 h 10"/>
                    <a:gd name="T14" fmla="*/ 15020 w 35"/>
                    <a:gd name="T15" fmla="*/ 0 h 10"/>
                    <a:gd name="T16" fmla="*/ 15020 w 35"/>
                    <a:gd name="T17" fmla="*/ 0 h 10"/>
                    <a:gd name="T18" fmla="*/ 16666 w 35"/>
                    <a:gd name="T19" fmla="*/ 0 h 10"/>
                    <a:gd name="T20" fmla="*/ 16666 w 35"/>
                    <a:gd name="T21" fmla="*/ 2 h 10"/>
                    <a:gd name="T22" fmla="*/ 18798 w 35"/>
                    <a:gd name="T23" fmla="*/ 2 h 10"/>
                    <a:gd name="T24" fmla="*/ 18798 w 35"/>
                    <a:gd name="T25" fmla="*/ 2 h 10"/>
                    <a:gd name="T26" fmla="*/ 19523 w 35"/>
                    <a:gd name="T27" fmla="*/ 2 h 10"/>
                    <a:gd name="T28" fmla="*/ 19523 w 35"/>
                    <a:gd name="T29" fmla="*/ 2 h 10"/>
                    <a:gd name="T30" fmla="*/ 19523 w 35"/>
                    <a:gd name="T31" fmla="*/ 8239 h 10"/>
                    <a:gd name="T32" fmla="*/ 22021 w 35"/>
                    <a:gd name="T33" fmla="*/ 8239 h 10"/>
                    <a:gd name="T34" fmla="*/ 22870 w 35"/>
                    <a:gd name="T35" fmla="*/ 8239 h 10"/>
                    <a:gd name="T36" fmla="*/ 22870 w 35"/>
                    <a:gd name="T37" fmla="*/ 8239 h 10"/>
                    <a:gd name="T38" fmla="*/ 24144 w 35"/>
                    <a:gd name="T39" fmla="*/ 8239 h 10"/>
                    <a:gd name="T40" fmla="*/ 26188 w 35"/>
                    <a:gd name="T41" fmla="*/ 8239 h 10"/>
                    <a:gd name="T42" fmla="*/ 26791 w 35"/>
                    <a:gd name="T43" fmla="*/ 8239 h 10"/>
                    <a:gd name="T44" fmla="*/ 26791 w 35"/>
                    <a:gd name="T45" fmla="*/ 11864 h 10"/>
                    <a:gd name="T46" fmla="*/ 26791 w 35"/>
                    <a:gd name="T47" fmla="*/ 11864 h 10"/>
                    <a:gd name="T48" fmla="*/ 26791 w 35"/>
                    <a:gd name="T49" fmla="*/ 11864 h 10"/>
                    <a:gd name="T50" fmla="*/ 26188 w 35"/>
                    <a:gd name="T51" fmla="*/ 11864 h 10"/>
                    <a:gd name="T52" fmla="*/ 24144 w 35"/>
                    <a:gd name="T53" fmla="*/ 17084 h 10"/>
                    <a:gd name="T54" fmla="*/ 22870 w 35"/>
                    <a:gd name="T55" fmla="*/ 17084 h 10"/>
                    <a:gd name="T56" fmla="*/ 22021 w 35"/>
                    <a:gd name="T57" fmla="*/ 17084 h 10"/>
                    <a:gd name="T58" fmla="*/ 22021 w 35"/>
                    <a:gd name="T59" fmla="*/ 11864 h 10"/>
                    <a:gd name="T60" fmla="*/ 19523 w 35"/>
                    <a:gd name="T61" fmla="*/ 11864 h 10"/>
                    <a:gd name="T62" fmla="*/ 18798 w 35"/>
                    <a:gd name="T63" fmla="*/ 11864 h 10"/>
                    <a:gd name="T64" fmla="*/ 18798 w 35"/>
                    <a:gd name="T65" fmla="*/ 11864 h 10"/>
                    <a:gd name="T66" fmla="*/ 16666 w 35"/>
                    <a:gd name="T67" fmla="*/ 11864 h 10"/>
                    <a:gd name="T68" fmla="*/ 15020 w 35"/>
                    <a:gd name="T69" fmla="*/ 8239 h 10"/>
                    <a:gd name="T70" fmla="*/ 15020 w 35"/>
                    <a:gd name="T71" fmla="*/ 8239 h 10"/>
                    <a:gd name="T72" fmla="*/ 13907 w 35"/>
                    <a:gd name="T73" fmla="*/ 2 h 10"/>
                    <a:gd name="T74" fmla="*/ 13907 w 35"/>
                    <a:gd name="T75" fmla="*/ 8239 h 10"/>
                    <a:gd name="T76" fmla="*/ 12822 w 35"/>
                    <a:gd name="T77" fmla="*/ 8239 h 10"/>
                    <a:gd name="T78" fmla="*/ 12822 w 35"/>
                    <a:gd name="T79" fmla="*/ 11864 h 10"/>
                    <a:gd name="T80" fmla="*/ 12822 w 35"/>
                    <a:gd name="T81" fmla="*/ 11864 h 10"/>
                    <a:gd name="T82" fmla="*/ 11872 w 35"/>
                    <a:gd name="T83" fmla="*/ 11864 h 10"/>
                    <a:gd name="T84" fmla="*/ 10135 w 35"/>
                    <a:gd name="T85" fmla="*/ 11864 h 10"/>
                    <a:gd name="T86" fmla="*/ 10135 w 35"/>
                    <a:gd name="T87" fmla="*/ 11864 h 10"/>
                    <a:gd name="T88" fmla="*/ 7386 w 35"/>
                    <a:gd name="T89" fmla="*/ 11864 h 10"/>
                    <a:gd name="T90" fmla="*/ 7386 w 35"/>
                    <a:gd name="T91" fmla="*/ 11864 h 10"/>
                    <a:gd name="T92" fmla="*/ 7386 w 35"/>
                    <a:gd name="T93" fmla="*/ 20501 h 10"/>
                    <a:gd name="T94" fmla="*/ 0 w 35"/>
                    <a:gd name="T95" fmla="*/ 20501 h 10"/>
                    <a:gd name="T96" fmla="*/ 0 w 35"/>
                    <a:gd name="T97" fmla="*/ 11864 h 10"/>
                    <a:gd name="T98" fmla="*/ 0 w 35"/>
                    <a:gd name="T99" fmla="*/ 8239 h 10"/>
                    <a:gd name="T100" fmla="*/ 2858 w 35"/>
                    <a:gd name="T101" fmla="*/ 8239 h 10"/>
                    <a:gd name="T102" fmla="*/ 2858 w 35"/>
                    <a:gd name="T103" fmla="*/ 8239 h 10"/>
                    <a:gd name="T104" fmla="*/ 2858 w 35"/>
                    <a:gd name="T105" fmla="*/ 2 h 1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5"/>
                    <a:gd name="T160" fmla="*/ 0 h 10"/>
                    <a:gd name="T161" fmla="*/ 35 w 35"/>
                    <a:gd name="T162" fmla="*/ 10 h 1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5" h="10">
                      <a:moveTo>
                        <a:pt x="3" y="2"/>
                      </a:move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35" y="6"/>
                      </a:lnTo>
                      <a:lnTo>
                        <a:pt x="34" y="6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3" y="6"/>
                      </a:lnTo>
                      <a:lnTo>
                        <a:pt x="9" y="6"/>
                      </a:lnTo>
                      <a:lnTo>
                        <a:pt x="9" y="10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30" name="Freeform 101"/>
                <p:cNvSpPr>
                  <a:spLocks/>
                </p:cNvSpPr>
                <p:nvPr/>
              </p:nvSpPr>
              <p:spPr bwMode="auto">
                <a:xfrm>
                  <a:off x="2609" y="2927"/>
                  <a:ext cx="90" cy="74"/>
                </a:xfrm>
                <a:custGeom>
                  <a:avLst/>
                  <a:gdLst>
                    <a:gd name="T0" fmla="*/ 2927 w 81"/>
                    <a:gd name="T1" fmla="*/ 96107 h 62"/>
                    <a:gd name="T2" fmla="*/ 2274 w 81"/>
                    <a:gd name="T3" fmla="*/ 97371 h 62"/>
                    <a:gd name="T4" fmla="*/ 1556 w 81"/>
                    <a:gd name="T5" fmla="*/ 101999 h 62"/>
                    <a:gd name="T6" fmla="*/ 979 w 81"/>
                    <a:gd name="T7" fmla="*/ 103447 h 62"/>
                    <a:gd name="T8" fmla="*/ 793 w 81"/>
                    <a:gd name="T9" fmla="*/ 101999 h 62"/>
                    <a:gd name="T10" fmla="*/ 793 w 81"/>
                    <a:gd name="T11" fmla="*/ 93535 h 62"/>
                    <a:gd name="T12" fmla="*/ 793 w 81"/>
                    <a:gd name="T13" fmla="*/ 86477 h 62"/>
                    <a:gd name="T14" fmla="*/ 1556 w 81"/>
                    <a:gd name="T15" fmla="*/ 86477 h 62"/>
                    <a:gd name="T16" fmla="*/ 1556 w 81"/>
                    <a:gd name="T17" fmla="*/ 78544 h 62"/>
                    <a:gd name="T18" fmla="*/ 1921 w 81"/>
                    <a:gd name="T19" fmla="*/ 78544 h 62"/>
                    <a:gd name="T20" fmla="*/ 2274 w 81"/>
                    <a:gd name="T21" fmla="*/ 78544 h 62"/>
                    <a:gd name="T22" fmla="*/ 2274 w 81"/>
                    <a:gd name="T23" fmla="*/ 76076 h 62"/>
                    <a:gd name="T24" fmla="*/ 2301 w 81"/>
                    <a:gd name="T25" fmla="*/ 72454 h 62"/>
                    <a:gd name="T26" fmla="*/ 2527 w 81"/>
                    <a:gd name="T27" fmla="*/ 76076 h 62"/>
                    <a:gd name="T28" fmla="*/ 2841 w 81"/>
                    <a:gd name="T29" fmla="*/ 78544 h 62"/>
                    <a:gd name="T30" fmla="*/ 2927 w 81"/>
                    <a:gd name="T31" fmla="*/ 78544 h 62"/>
                    <a:gd name="T32" fmla="*/ 3157 w 81"/>
                    <a:gd name="T33" fmla="*/ 81581 h 62"/>
                    <a:gd name="T34" fmla="*/ 3508 w 81"/>
                    <a:gd name="T35" fmla="*/ 81581 h 62"/>
                    <a:gd name="T36" fmla="*/ 3851 w 81"/>
                    <a:gd name="T37" fmla="*/ 78544 h 62"/>
                    <a:gd name="T38" fmla="*/ 3851 w 81"/>
                    <a:gd name="T39" fmla="*/ 78544 h 62"/>
                    <a:gd name="T40" fmla="*/ 3613 w 81"/>
                    <a:gd name="T41" fmla="*/ 76076 h 62"/>
                    <a:gd name="T42" fmla="*/ 3252 w 81"/>
                    <a:gd name="T43" fmla="*/ 76076 h 62"/>
                    <a:gd name="T44" fmla="*/ 3157 w 81"/>
                    <a:gd name="T45" fmla="*/ 76076 h 62"/>
                    <a:gd name="T46" fmla="*/ 2927 w 81"/>
                    <a:gd name="T47" fmla="*/ 72454 h 62"/>
                    <a:gd name="T48" fmla="*/ 2841 w 81"/>
                    <a:gd name="T49" fmla="*/ 72454 h 62"/>
                    <a:gd name="T50" fmla="*/ 2634 w 81"/>
                    <a:gd name="T51" fmla="*/ 72454 h 62"/>
                    <a:gd name="T52" fmla="*/ 2527 w 81"/>
                    <a:gd name="T53" fmla="*/ 68352 h 62"/>
                    <a:gd name="T54" fmla="*/ 2301 w 81"/>
                    <a:gd name="T55" fmla="*/ 68352 h 62"/>
                    <a:gd name="T56" fmla="*/ 2274 w 81"/>
                    <a:gd name="T57" fmla="*/ 68352 h 62"/>
                    <a:gd name="T58" fmla="*/ 1921 w 81"/>
                    <a:gd name="T59" fmla="*/ 68352 h 62"/>
                    <a:gd name="T60" fmla="*/ 1088 w 81"/>
                    <a:gd name="T61" fmla="*/ 72454 h 62"/>
                    <a:gd name="T62" fmla="*/ 1088 w 81"/>
                    <a:gd name="T63" fmla="*/ 68352 h 62"/>
                    <a:gd name="T64" fmla="*/ 793 w 81"/>
                    <a:gd name="T65" fmla="*/ 67464 h 62"/>
                    <a:gd name="T66" fmla="*/ 643 w 81"/>
                    <a:gd name="T67" fmla="*/ 57268 h 62"/>
                    <a:gd name="T68" fmla="*/ 2 w 81"/>
                    <a:gd name="T69" fmla="*/ 46195 h 62"/>
                    <a:gd name="T70" fmla="*/ 4 w 81"/>
                    <a:gd name="T71" fmla="*/ 42613 h 62"/>
                    <a:gd name="T72" fmla="*/ 979 w 81"/>
                    <a:gd name="T73" fmla="*/ 25062 h 62"/>
                    <a:gd name="T74" fmla="*/ 1088 w 81"/>
                    <a:gd name="T75" fmla="*/ 7179 h 62"/>
                    <a:gd name="T76" fmla="*/ 2301 w 81"/>
                    <a:gd name="T77" fmla="*/ 0 h 62"/>
                    <a:gd name="T78" fmla="*/ 3157 w 81"/>
                    <a:gd name="T79" fmla="*/ 0 h 62"/>
                    <a:gd name="T80" fmla="*/ 3851 w 81"/>
                    <a:gd name="T81" fmla="*/ 7179 h 62"/>
                    <a:gd name="T82" fmla="*/ 4440 w 81"/>
                    <a:gd name="T83" fmla="*/ 10226 h 62"/>
                    <a:gd name="T84" fmla="*/ 4756 w 81"/>
                    <a:gd name="T85" fmla="*/ 17386 h 62"/>
                    <a:gd name="T86" fmla="*/ 4956 w 81"/>
                    <a:gd name="T87" fmla="*/ 29561 h 62"/>
                    <a:gd name="T88" fmla="*/ 6119 w 81"/>
                    <a:gd name="T89" fmla="*/ 44050 h 62"/>
                    <a:gd name="T90" fmla="*/ 5871 w 81"/>
                    <a:gd name="T91" fmla="*/ 53403 h 62"/>
                    <a:gd name="T92" fmla="*/ 6119 w 81"/>
                    <a:gd name="T93" fmla="*/ 72454 h 62"/>
                    <a:gd name="T94" fmla="*/ 6188 w 81"/>
                    <a:gd name="T95" fmla="*/ 78544 h 62"/>
                    <a:gd name="T96" fmla="*/ 6601 w 81"/>
                    <a:gd name="T97" fmla="*/ 86477 h 62"/>
                    <a:gd name="T98" fmla="*/ 6767 w 81"/>
                    <a:gd name="T99" fmla="*/ 101999 h 62"/>
                    <a:gd name="T100" fmla="*/ 6601 w 81"/>
                    <a:gd name="T101" fmla="*/ 101999 h 62"/>
                    <a:gd name="T102" fmla="*/ 5871 w 81"/>
                    <a:gd name="T103" fmla="*/ 101999 h 62"/>
                    <a:gd name="T104" fmla="*/ 5282 w 81"/>
                    <a:gd name="T105" fmla="*/ 97371 h 62"/>
                    <a:gd name="T106" fmla="*/ 4014 w 81"/>
                    <a:gd name="T107" fmla="*/ 96107 h 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1"/>
                    <a:gd name="T163" fmla="*/ 0 h 62"/>
                    <a:gd name="T164" fmla="*/ 81 w 81"/>
                    <a:gd name="T165" fmla="*/ 62 h 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1" h="62">
                      <a:moveTo>
                        <a:pt x="49" y="57"/>
                      </a:moveTo>
                      <a:lnTo>
                        <a:pt x="36" y="57"/>
                      </a:lnTo>
                      <a:lnTo>
                        <a:pt x="30" y="57"/>
                      </a:lnTo>
                      <a:lnTo>
                        <a:pt x="27" y="58"/>
                      </a:lnTo>
                      <a:lnTo>
                        <a:pt x="25" y="60"/>
                      </a:lnTo>
                      <a:lnTo>
                        <a:pt x="19" y="60"/>
                      </a:lnTo>
                      <a:lnTo>
                        <a:pt x="15" y="60"/>
                      </a:lnTo>
                      <a:lnTo>
                        <a:pt x="12" y="62"/>
                      </a:lnTo>
                      <a:lnTo>
                        <a:pt x="10" y="60"/>
                      </a:lnTo>
                      <a:lnTo>
                        <a:pt x="10" y="58"/>
                      </a:lnTo>
                      <a:lnTo>
                        <a:pt x="10" y="55"/>
                      </a:lnTo>
                      <a:lnTo>
                        <a:pt x="10" y="51"/>
                      </a:lnTo>
                      <a:lnTo>
                        <a:pt x="19" y="51"/>
                      </a:lnTo>
                      <a:lnTo>
                        <a:pt x="19" y="47"/>
                      </a:lnTo>
                      <a:lnTo>
                        <a:pt x="23" y="47"/>
                      </a:lnTo>
                      <a:lnTo>
                        <a:pt x="25" y="47"/>
                      </a:lnTo>
                      <a:lnTo>
                        <a:pt x="27" y="47"/>
                      </a:lnTo>
                      <a:lnTo>
                        <a:pt x="27" y="45"/>
                      </a:lnTo>
                      <a:lnTo>
                        <a:pt x="28" y="45"/>
                      </a:lnTo>
                      <a:lnTo>
                        <a:pt x="28" y="43"/>
                      </a:lnTo>
                      <a:lnTo>
                        <a:pt x="30" y="45"/>
                      </a:lnTo>
                      <a:lnTo>
                        <a:pt x="32" y="47"/>
                      </a:lnTo>
                      <a:lnTo>
                        <a:pt x="34" y="47"/>
                      </a:lnTo>
                      <a:lnTo>
                        <a:pt x="36" y="47"/>
                      </a:lnTo>
                      <a:lnTo>
                        <a:pt x="38" y="47"/>
                      </a:lnTo>
                      <a:lnTo>
                        <a:pt x="38" y="49"/>
                      </a:lnTo>
                      <a:lnTo>
                        <a:pt x="40" y="49"/>
                      </a:lnTo>
                      <a:lnTo>
                        <a:pt x="42" y="49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5" y="45"/>
                      </a:lnTo>
                      <a:lnTo>
                        <a:pt x="44" y="45"/>
                      </a:lnTo>
                      <a:lnTo>
                        <a:pt x="42" y="45"/>
                      </a:lnTo>
                      <a:lnTo>
                        <a:pt x="40" y="45"/>
                      </a:lnTo>
                      <a:lnTo>
                        <a:pt x="38" y="45"/>
                      </a:lnTo>
                      <a:lnTo>
                        <a:pt x="36" y="45"/>
                      </a:lnTo>
                      <a:lnTo>
                        <a:pt x="36" y="43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2" y="41"/>
                      </a:lnTo>
                      <a:lnTo>
                        <a:pt x="30" y="41"/>
                      </a:lnTo>
                      <a:lnTo>
                        <a:pt x="28" y="41"/>
                      </a:lnTo>
                      <a:lnTo>
                        <a:pt x="27" y="41"/>
                      </a:lnTo>
                      <a:lnTo>
                        <a:pt x="25" y="41"/>
                      </a:lnTo>
                      <a:lnTo>
                        <a:pt x="23" y="41"/>
                      </a:lnTo>
                      <a:lnTo>
                        <a:pt x="23" y="43"/>
                      </a:lnTo>
                      <a:lnTo>
                        <a:pt x="13" y="43"/>
                      </a:lnTo>
                      <a:lnTo>
                        <a:pt x="13" y="41"/>
                      </a:lnTo>
                      <a:lnTo>
                        <a:pt x="12" y="40"/>
                      </a:lnTo>
                      <a:lnTo>
                        <a:pt x="10" y="40"/>
                      </a:lnTo>
                      <a:lnTo>
                        <a:pt x="10" y="38"/>
                      </a:lnTo>
                      <a:lnTo>
                        <a:pt x="8" y="34"/>
                      </a:lnTo>
                      <a:lnTo>
                        <a:pt x="6" y="30"/>
                      </a:lnTo>
                      <a:lnTo>
                        <a:pt x="2" y="28"/>
                      </a:lnTo>
                      <a:lnTo>
                        <a:pt x="0" y="26"/>
                      </a:lnTo>
                      <a:lnTo>
                        <a:pt x="4" y="25"/>
                      </a:lnTo>
                      <a:lnTo>
                        <a:pt x="8" y="21"/>
                      </a:lnTo>
                      <a:lnTo>
                        <a:pt x="12" y="15"/>
                      </a:lnTo>
                      <a:lnTo>
                        <a:pt x="13" y="10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2" y="0"/>
                      </a:lnTo>
                      <a:lnTo>
                        <a:pt x="45" y="4"/>
                      </a:lnTo>
                      <a:lnTo>
                        <a:pt x="51" y="6"/>
                      </a:lnTo>
                      <a:lnTo>
                        <a:pt x="53" y="6"/>
                      </a:lnTo>
                      <a:lnTo>
                        <a:pt x="55" y="8"/>
                      </a:lnTo>
                      <a:lnTo>
                        <a:pt x="57" y="10"/>
                      </a:lnTo>
                      <a:lnTo>
                        <a:pt x="59" y="13"/>
                      </a:lnTo>
                      <a:lnTo>
                        <a:pt x="60" y="17"/>
                      </a:lnTo>
                      <a:lnTo>
                        <a:pt x="66" y="21"/>
                      </a:lnTo>
                      <a:lnTo>
                        <a:pt x="74" y="26"/>
                      </a:lnTo>
                      <a:lnTo>
                        <a:pt x="70" y="30"/>
                      </a:lnTo>
                      <a:lnTo>
                        <a:pt x="70" y="32"/>
                      </a:lnTo>
                      <a:lnTo>
                        <a:pt x="72" y="38"/>
                      </a:lnTo>
                      <a:lnTo>
                        <a:pt x="74" y="43"/>
                      </a:lnTo>
                      <a:lnTo>
                        <a:pt x="74" y="45"/>
                      </a:lnTo>
                      <a:lnTo>
                        <a:pt x="75" y="47"/>
                      </a:lnTo>
                      <a:lnTo>
                        <a:pt x="79" y="49"/>
                      </a:lnTo>
                      <a:lnTo>
                        <a:pt x="79" y="51"/>
                      </a:lnTo>
                      <a:lnTo>
                        <a:pt x="81" y="57"/>
                      </a:lnTo>
                      <a:lnTo>
                        <a:pt x="81" y="60"/>
                      </a:lnTo>
                      <a:lnTo>
                        <a:pt x="79" y="60"/>
                      </a:lnTo>
                      <a:lnTo>
                        <a:pt x="74" y="60"/>
                      </a:lnTo>
                      <a:lnTo>
                        <a:pt x="70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57" y="57"/>
                      </a:lnTo>
                      <a:lnTo>
                        <a:pt x="49" y="5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31" name="Freeform 102"/>
                <p:cNvSpPr>
                  <a:spLocks/>
                </p:cNvSpPr>
                <p:nvPr/>
              </p:nvSpPr>
              <p:spPr bwMode="auto">
                <a:xfrm>
                  <a:off x="3177" y="2067"/>
                  <a:ext cx="106" cy="68"/>
                </a:xfrm>
                <a:custGeom>
                  <a:avLst/>
                  <a:gdLst>
                    <a:gd name="T0" fmla="*/ 5568 w 96"/>
                    <a:gd name="T1" fmla="*/ 10366 h 58"/>
                    <a:gd name="T2" fmla="*/ 5762 w 96"/>
                    <a:gd name="T3" fmla="*/ 13938 h 58"/>
                    <a:gd name="T4" fmla="*/ 5985 w 96"/>
                    <a:gd name="T5" fmla="*/ 14552 h 58"/>
                    <a:gd name="T6" fmla="*/ 5762 w 96"/>
                    <a:gd name="T7" fmla="*/ 19158 h 58"/>
                    <a:gd name="T8" fmla="*/ 5762 w 96"/>
                    <a:gd name="T9" fmla="*/ 19585 h 58"/>
                    <a:gd name="T10" fmla="*/ 5762 w 96"/>
                    <a:gd name="T11" fmla="*/ 22878 h 58"/>
                    <a:gd name="T12" fmla="*/ 5762 w 96"/>
                    <a:gd name="T13" fmla="*/ 22878 h 58"/>
                    <a:gd name="T14" fmla="*/ 5985 w 96"/>
                    <a:gd name="T15" fmla="*/ 23452 h 58"/>
                    <a:gd name="T16" fmla="*/ 5985 w 96"/>
                    <a:gd name="T17" fmla="*/ 26334 h 58"/>
                    <a:gd name="T18" fmla="*/ 6073 w 96"/>
                    <a:gd name="T19" fmla="*/ 28548 h 58"/>
                    <a:gd name="T20" fmla="*/ 6148 w 96"/>
                    <a:gd name="T21" fmla="*/ 30874 h 58"/>
                    <a:gd name="T22" fmla="*/ 6148 w 96"/>
                    <a:gd name="T23" fmla="*/ 33834 h 58"/>
                    <a:gd name="T24" fmla="*/ 6148 w 96"/>
                    <a:gd name="T25" fmla="*/ 37005 h 58"/>
                    <a:gd name="T26" fmla="*/ 5985 w 96"/>
                    <a:gd name="T27" fmla="*/ 39241 h 58"/>
                    <a:gd name="T28" fmla="*/ 5660 w 96"/>
                    <a:gd name="T29" fmla="*/ 40535 h 58"/>
                    <a:gd name="T30" fmla="*/ 5568 w 96"/>
                    <a:gd name="T31" fmla="*/ 43385 h 58"/>
                    <a:gd name="T32" fmla="*/ 5420 w 96"/>
                    <a:gd name="T33" fmla="*/ 43385 h 58"/>
                    <a:gd name="T34" fmla="*/ 5043 w 96"/>
                    <a:gd name="T35" fmla="*/ 44310 h 58"/>
                    <a:gd name="T36" fmla="*/ 4909 w 96"/>
                    <a:gd name="T37" fmla="*/ 44310 h 58"/>
                    <a:gd name="T38" fmla="*/ 4613 w 96"/>
                    <a:gd name="T39" fmla="*/ 44310 h 58"/>
                    <a:gd name="T40" fmla="*/ 4446 w 96"/>
                    <a:gd name="T41" fmla="*/ 40535 h 58"/>
                    <a:gd name="T42" fmla="*/ 3804 w 96"/>
                    <a:gd name="T43" fmla="*/ 37005 h 58"/>
                    <a:gd name="T44" fmla="*/ 3427 w 96"/>
                    <a:gd name="T45" fmla="*/ 33834 h 58"/>
                    <a:gd name="T46" fmla="*/ 3303 w 96"/>
                    <a:gd name="T47" fmla="*/ 32236 h 58"/>
                    <a:gd name="T48" fmla="*/ 2898 w 96"/>
                    <a:gd name="T49" fmla="*/ 33834 h 58"/>
                    <a:gd name="T50" fmla="*/ 2561 w 96"/>
                    <a:gd name="T51" fmla="*/ 32236 h 58"/>
                    <a:gd name="T52" fmla="*/ 2042 w 96"/>
                    <a:gd name="T53" fmla="*/ 32236 h 58"/>
                    <a:gd name="T54" fmla="*/ 1822 w 96"/>
                    <a:gd name="T55" fmla="*/ 32236 h 58"/>
                    <a:gd name="T56" fmla="*/ 1650 w 96"/>
                    <a:gd name="T57" fmla="*/ 31563 h 58"/>
                    <a:gd name="T58" fmla="*/ 1225 w 96"/>
                    <a:gd name="T59" fmla="*/ 31563 h 58"/>
                    <a:gd name="T60" fmla="*/ 501 w 96"/>
                    <a:gd name="T61" fmla="*/ 33834 h 58"/>
                    <a:gd name="T62" fmla="*/ 4 w 96"/>
                    <a:gd name="T63" fmla="*/ 37005 h 58"/>
                    <a:gd name="T64" fmla="*/ 0 w 96"/>
                    <a:gd name="T65" fmla="*/ 30874 h 58"/>
                    <a:gd name="T66" fmla="*/ 411 w 96"/>
                    <a:gd name="T67" fmla="*/ 22878 h 58"/>
                    <a:gd name="T68" fmla="*/ 501 w 96"/>
                    <a:gd name="T69" fmla="*/ 13938 h 58"/>
                    <a:gd name="T70" fmla="*/ 1109 w 96"/>
                    <a:gd name="T71" fmla="*/ 8842 h 58"/>
                    <a:gd name="T72" fmla="*/ 1353 w 96"/>
                    <a:gd name="T73" fmla="*/ 7542 h 58"/>
                    <a:gd name="T74" fmla="*/ 1822 w 96"/>
                    <a:gd name="T75" fmla="*/ 14552 h 58"/>
                    <a:gd name="T76" fmla="*/ 2042 w 96"/>
                    <a:gd name="T77" fmla="*/ 22878 h 58"/>
                    <a:gd name="T78" fmla="*/ 2749 w 96"/>
                    <a:gd name="T79" fmla="*/ 19585 h 58"/>
                    <a:gd name="T80" fmla="*/ 2749 w 96"/>
                    <a:gd name="T81" fmla="*/ 6433 h 58"/>
                    <a:gd name="T82" fmla="*/ 2898 w 96"/>
                    <a:gd name="T83" fmla="*/ 3405 h 58"/>
                    <a:gd name="T84" fmla="*/ 3120 w 96"/>
                    <a:gd name="T85" fmla="*/ 2 h 58"/>
                    <a:gd name="T86" fmla="*/ 3427 w 96"/>
                    <a:gd name="T87" fmla="*/ 0 h 58"/>
                    <a:gd name="T88" fmla="*/ 3533 w 96"/>
                    <a:gd name="T89" fmla="*/ 0 h 58"/>
                    <a:gd name="T90" fmla="*/ 3700 w 96"/>
                    <a:gd name="T91" fmla="*/ 2 h 58"/>
                    <a:gd name="T92" fmla="*/ 3784 w 96"/>
                    <a:gd name="T93" fmla="*/ 0 h 58"/>
                    <a:gd name="T94" fmla="*/ 4027 w 96"/>
                    <a:gd name="T95" fmla="*/ 3405 h 58"/>
                    <a:gd name="T96" fmla="*/ 4109 w 96"/>
                    <a:gd name="T97" fmla="*/ 3405 h 58"/>
                    <a:gd name="T98" fmla="*/ 4446 w 96"/>
                    <a:gd name="T99" fmla="*/ 4680 h 58"/>
                    <a:gd name="T100" fmla="*/ 4511 w 96"/>
                    <a:gd name="T101" fmla="*/ 7542 h 58"/>
                    <a:gd name="T102" fmla="*/ 4756 w 96"/>
                    <a:gd name="T103" fmla="*/ 8842 h 58"/>
                    <a:gd name="T104" fmla="*/ 4909 w 96"/>
                    <a:gd name="T105" fmla="*/ 8842 h 58"/>
                    <a:gd name="T106" fmla="*/ 5043 w 96"/>
                    <a:gd name="T107" fmla="*/ 7542 h 58"/>
                    <a:gd name="T108" fmla="*/ 5420 w 96"/>
                    <a:gd name="T109" fmla="*/ 8842 h 58"/>
                    <a:gd name="T110" fmla="*/ 5500 w 96"/>
                    <a:gd name="T111" fmla="*/ 10366 h 5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6"/>
                    <a:gd name="T169" fmla="*/ 0 h 58"/>
                    <a:gd name="T170" fmla="*/ 96 w 96"/>
                    <a:gd name="T171" fmla="*/ 58 h 5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6" h="58">
                      <a:moveTo>
                        <a:pt x="85" y="13"/>
                      </a:moveTo>
                      <a:lnTo>
                        <a:pt x="87" y="13"/>
                      </a:lnTo>
                      <a:lnTo>
                        <a:pt x="87" y="15"/>
                      </a:lnTo>
                      <a:lnTo>
                        <a:pt x="89" y="15"/>
                      </a:lnTo>
                      <a:lnTo>
                        <a:pt x="90" y="17"/>
                      </a:lnTo>
                      <a:lnTo>
                        <a:pt x="92" y="19"/>
                      </a:lnTo>
                      <a:lnTo>
                        <a:pt x="92" y="21"/>
                      </a:lnTo>
                      <a:lnTo>
                        <a:pt x="90" y="21"/>
                      </a:lnTo>
                      <a:lnTo>
                        <a:pt x="90" y="23"/>
                      </a:lnTo>
                      <a:lnTo>
                        <a:pt x="90" y="25"/>
                      </a:lnTo>
                      <a:lnTo>
                        <a:pt x="90" y="26"/>
                      </a:lnTo>
                      <a:lnTo>
                        <a:pt x="90" y="28"/>
                      </a:lnTo>
                      <a:lnTo>
                        <a:pt x="89" y="28"/>
                      </a:lnTo>
                      <a:lnTo>
                        <a:pt x="89" y="30"/>
                      </a:lnTo>
                      <a:lnTo>
                        <a:pt x="90" y="28"/>
                      </a:lnTo>
                      <a:lnTo>
                        <a:pt x="92" y="30"/>
                      </a:lnTo>
                      <a:lnTo>
                        <a:pt x="92" y="32"/>
                      </a:lnTo>
                      <a:lnTo>
                        <a:pt x="94" y="34"/>
                      </a:lnTo>
                      <a:lnTo>
                        <a:pt x="94" y="36"/>
                      </a:lnTo>
                      <a:lnTo>
                        <a:pt x="96" y="38"/>
                      </a:lnTo>
                      <a:lnTo>
                        <a:pt x="96" y="40"/>
                      </a:lnTo>
                      <a:lnTo>
                        <a:pt x="96" y="41"/>
                      </a:lnTo>
                      <a:lnTo>
                        <a:pt x="96" y="43"/>
                      </a:lnTo>
                      <a:lnTo>
                        <a:pt x="96" y="45"/>
                      </a:lnTo>
                      <a:lnTo>
                        <a:pt x="96" y="47"/>
                      </a:lnTo>
                      <a:lnTo>
                        <a:pt x="94" y="47"/>
                      </a:lnTo>
                      <a:lnTo>
                        <a:pt x="92" y="47"/>
                      </a:lnTo>
                      <a:lnTo>
                        <a:pt x="92" y="49"/>
                      </a:lnTo>
                      <a:lnTo>
                        <a:pt x="90" y="49"/>
                      </a:lnTo>
                      <a:lnTo>
                        <a:pt x="90" y="51"/>
                      </a:lnTo>
                      <a:lnTo>
                        <a:pt x="89" y="51"/>
                      </a:lnTo>
                      <a:lnTo>
                        <a:pt x="89" y="53"/>
                      </a:lnTo>
                      <a:lnTo>
                        <a:pt x="89" y="55"/>
                      </a:lnTo>
                      <a:lnTo>
                        <a:pt x="87" y="55"/>
                      </a:lnTo>
                      <a:lnTo>
                        <a:pt x="85" y="55"/>
                      </a:lnTo>
                      <a:lnTo>
                        <a:pt x="83" y="55"/>
                      </a:lnTo>
                      <a:lnTo>
                        <a:pt x="81" y="55"/>
                      </a:lnTo>
                      <a:lnTo>
                        <a:pt x="79" y="55"/>
                      </a:lnTo>
                      <a:lnTo>
                        <a:pt x="79" y="56"/>
                      </a:lnTo>
                      <a:lnTo>
                        <a:pt x="77" y="56"/>
                      </a:lnTo>
                      <a:lnTo>
                        <a:pt x="75" y="56"/>
                      </a:lnTo>
                      <a:lnTo>
                        <a:pt x="75" y="58"/>
                      </a:lnTo>
                      <a:lnTo>
                        <a:pt x="74" y="56"/>
                      </a:lnTo>
                      <a:lnTo>
                        <a:pt x="72" y="56"/>
                      </a:lnTo>
                      <a:lnTo>
                        <a:pt x="70" y="55"/>
                      </a:lnTo>
                      <a:lnTo>
                        <a:pt x="70" y="53"/>
                      </a:lnTo>
                      <a:lnTo>
                        <a:pt x="68" y="51"/>
                      </a:lnTo>
                      <a:lnTo>
                        <a:pt x="64" y="49"/>
                      </a:lnTo>
                      <a:lnTo>
                        <a:pt x="62" y="47"/>
                      </a:lnTo>
                      <a:lnTo>
                        <a:pt x="60" y="47"/>
                      </a:lnTo>
                      <a:lnTo>
                        <a:pt x="57" y="45"/>
                      </a:lnTo>
                      <a:lnTo>
                        <a:pt x="55" y="45"/>
                      </a:lnTo>
                      <a:lnTo>
                        <a:pt x="53" y="43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1" y="41"/>
                      </a:lnTo>
                      <a:lnTo>
                        <a:pt x="49" y="43"/>
                      </a:lnTo>
                      <a:lnTo>
                        <a:pt x="45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0" y="41"/>
                      </a:lnTo>
                      <a:lnTo>
                        <a:pt x="36" y="41"/>
                      </a:lnTo>
                      <a:lnTo>
                        <a:pt x="34" y="41"/>
                      </a:lnTo>
                      <a:lnTo>
                        <a:pt x="32" y="41"/>
                      </a:lnTo>
                      <a:lnTo>
                        <a:pt x="30" y="41"/>
                      </a:lnTo>
                      <a:lnTo>
                        <a:pt x="28" y="41"/>
                      </a:lnTo>
                      <a:lnTo>
                        <a:pt x="27" y="41"/>
                      </a:lnTo>
                      <a:lnTo>
                        <a:pt x="27" y="40"/>
                      </a:lnTo>
                      <a:lnTo>
                        <a:pt x="25" y="40"/>
                      </a:lnTo>
                      <a:lnTo>
                        <a:pt x="25" y="41"/>
                      </a:lnTo>
                      <a:lnTo>
                        <a:pt x="23" y="41"/>
                      </a:lnTo>
                      <a:lnTo>
                        <a:pt x="19" y="40"/>
                      </a:lnTo>
                      <a:lnTo>
                        <a:pt x="15" y="40"/>
                      </a:lnTo>
                      <a:lnTo>
                        <a:pt x="12" y="41"/>
                      </a:lnTo>
                      <a:lnTo>
                        <a:pt x="8" y="43"/>
                      </a:lnTo>
                      <a:lnTo>
                        <a:pt x="4" y="43"/>
                      </a:lnTo>
                      <a:lnTo>
                        <a:pt x="4" y="45"/>
                      </a:lnTo>
                      <a:lnTo>
                        <a:pt x="4" y="47"/>
                      </a:lnTo>
                      <a:lnTo>
                        <a:pt x="0" y="47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6" y="28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8" y="17"/>
                      </a:lnTo>
                      <a:lnTo>
                        <a:pt x="10" y="13"/>
                      </a:lnTo>
                      <a:lnTo>
                        <a:pt x="12" y="13"/>
                      </a:lnTo>
                      <a:lnTo>
                        <a:pt x="17" y="11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21" y="9"/>
                      </a:lnTo>
                      <a:lnTo>
                        <a:pt x="21" y="13"/>
                      </a:lnTo>
                      <a:lnTo>
                        <a:pt x="27" y="17"/>
                      </a:lnTo>
                      <a:lnTo>
                        <a:pt x="28" y="19"/>
                      </a:lnTo>
                      <a:lnTo>
                        <a:pt x="30" y="25"/>
                      </a:lnTo>
                      <a:lnTo>
                        <a:pt x="30" y="26"/>
                      </a:lnTo>
                      <a:lnTo>
                        <a:pt x="32" y="28"/>
                      </a:lnTo>
                      <a:lnTo>
                        <a:pt x="38" y="28"/>
                      </a:lnTo>
                      <a:lnTo>
                        <a:pt x="43" y="26"/>
                      </a:lnTo>
                      <a:lnTo>
                        <a:pt x="43" y="25"/>
                      </a:lnTo>
                      <a:lnTo>
                        <a:pt x="45" y="21"/>
                      </a:lnTo>
                      <a:lnTo>
                        <a:pt x="45" y="17"/>
                      </a:lnTo>
                      <a:lnTo>
                        <a:pt x="43" y="8"/>
                      </a:lnTo>
                      <a:lnTo>
                        <a:pt x="45" y="6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47" y="2"/>
                      </a:lnTo>
                      <a:lnTo>
                        <a:pt x="49" y="2"/>
                      </a:lnTo>
                      <a:lnTo>
                        <a:pt x="51" y="2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7" y="0"/>
                      </a:lnTo>
                      <a:lnTo>
                        <a:pt x="57" y="2"/>
                      </a:lnTo>
                      <a:lnTo>
                        <a:pt x="59" y="0"/>
                      </a:lnTo>
                      <a:lnTo>
                        <a:pt x="59" y="2"/>
                      </a:lnTo>
                      <a:lnTo>
                        <a:pt x="60" y="2"/>
                      </a:lnTo>
                      <a:lnTo>
                        <a:pt x="62" y="4"/>
                      </a:lnTo>
                      <a:lnTo>
                        <a:pt x="64" y="4"/>
                      </a:lnTo>
                      <a:lnTo>
                        <a:pt x="66" y="6"/>
                      </a:lnTo>
                      <a:lnTo>
                        <a:pt x="68" y="6"/>
                      </a:lnTo>
                      <a:lnTo>
                        <a:pt x="68" y="8"/>
                      </a:lnTo>
                      <a:lnTo>
                        <a:pt x="70" y="8"/>
                      </a:lnTo>
                      <a:lnTo>
                        <a:pt x="70" y="9"/>
                      </a:lnTo>
                      <a:lnTo>
                        <a:pt x="72" y="11"/>
                      </a:lnTo>
                      <a:lnTo>
                        <a:pt x="74" y="11"/>
                      </a:lnTo>
                      <a:lnTo>
                        <a:pt x="74" y="13"/>
                      </a:lnTo>
                      <a:lnTo>
                        <a:pt x="75" y="13"/>
                      </a:lnTo>
                      <a:lnTo>
                        <a:pt x="75" y="11"/>
                      </a:lnTo>
                      <a:lnTo>
                        <a:pt x="77" y="11"/>
                      </a:lnTo>
                      <a:lnTo>
                        <a:pt x="79" y="9"/>
                      </a:lnTo>
                      <a:lnTo>
                        <a:pt x="79" y="11"/>
                      </a:lnTo>
                      <a:lnTo>
                        <a:pt x="81" y="11"/>
                      </a:lnTo>
                      <a:lnTo>
                        <a:pt x="83" y="11"/>
                      </a:lnTo>
                      <a:lnTo>
                        <a:pt x="85" y="1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32" name="Freeform 103"/>
                <p:cNvSpPr>
                  <a:spLocks/>
                </p:cNvSpPr>
                <p:nvPr/>
              </p:nvSpPr>
              <p:spPr bwMode="auto">
                <a:xfrm>
                  <a:off x="3213" y="2022"/>
                  <a:ext cx="70" cy="59"/>
                </a:xfrm>
                <a:custGeom>
                  <a:avLst/>
                  <a:gdLst>
                    <a:gd name="T0" fmla="*/ 2677 w 64"/>
                    <a:gd name="T1" fmla="*/ 1 h 50"/>
                    <a:gd name="T2" fmla="*/ 2744 w 64"/>
                    <a:gd name="T3" fmla="*/ 4996 h 50"/>
                    <a:gd name="T4" fmla="*/ 2677 w 64"/>
                    <a:gd name="T5" fmla="*/ 4996 h 50"/>
                    <a:gd name="T6" fmla="*/ 2624 w 64"/>
                    <a:gd name="T7" fmla="*/ 4996 h 50"/>
                    <a:gd name="T8" fmla="*/ 2460 w 64"/>
                    <a:gd name="T9" fmla="*/ 11428 h 50"/>
                    <a:gd name="T10" fmla="*/ 2399 w 64"/>
                    <a:gd name="T11" fmla="*/ 15912 h 50"/>
                    <a:gd name="T12" fmla="*/ 2399 w 64"/>
                    <a:gd name="T13" fmla="*/ 18776 h 50"/>
                    <a:gd name="T14" fmla="*/ 2399 w 64"/>
                    <a:gd name="T15" fmla="*/ 24765 h 50"/>
                    <a:gd name="T16" fmla="*/ 2399 w 64"/>
                    <a:gd name="T17" fmla="*/ 29230 h 50"/>
                    <a:gd name="T18" fmla="*/ 2399 w 64"/>
                    <a:gd name="T19" fmla="*/ 32826 h 50"/>
                    <a:gd name="T20" fmla="*/ 2448 w 64"/>
                    <a:gd name="T21" fmla="*/ 36403 h 50"/>
                    <a:gd name="T22" fmla="*/ 2448 w 64"/>
                    <a:gd name="T23" fmla="*/ 38735 h 50"/>
                    <a:gd name="T24" fmla="*/ 2448 w 64"/>
                    <a:gd name="T25" fmla="*/ 41241 h 50"/>
                    <a:gd name="T26" fmla="*/ 2460 w 64"/>
                    <a:gd name="T27" fmla="*/ 42956 h 50"/>
                    <a:gd name="T28" fmla="*/ 2448 w 64"/>
                    <a:gd name="T29" fmla="*/ 45222 h 50"/>
                    <a:gd name="T30" fmla="*/ 2399 w 64"/>
                    <a:gd name="T31" fmla="*/ 47304 h 50"/>
                    <a:gd name="T32" fmla="*/ 2249 w 64"/>
                    <a:gd name="T33" fmla="*/ 47304 h 50"/>
                    <a:gd name="T34" fmla="*/ 2249 w 64"/>
                    <a:gd name="T35" fmla="*/ 50688 h 50"/>
                    <a:gd name="T36" fmla="*/ 2249 w 64"/>
                    <a:gd name="T37" fmla="*/ 52825 h 50"/>
                    <a:gd name="T38" fmla="*/ 2249 w 64"/>
                    <a:gd name="T39" fmla="*/ 52825 h 50"/>
                    <a:gd name="T40" fmla="*/ 2121 w 64"/>
                    <a:gd name="T41" fmla="*/ 50688 h 50"/>
                    <a:gd name="T42" fmla="*/ 2011 w 64"/>
                    <a:gd name="T43" fmla="*/ 48664 h 50"/>
                    <a:gd name="T44" fmla="*/ 1939 w 64"/>
                    <a:gd name="T45" fmla="*/ 50688 h 50"/>
                    <a:gd name="T46" fmla="*/ 1843 w 64"/>
                    <a:gd name="T47" fmla="*/ 52825 h 50"/>
                    <a:gd name="T48" fmla="*/ 1833 w 64"/>
                    <a:gd name="T49" fmla="*/ 50688 h 50"/>
                    <a:gd name="T50" fmla="*/ 1711 w 64"/>
                    <a:gd name="T51" fmla="*/ 50688 h 50"/>
                    <a:gd name="T52" fmla="*/ 1676 w 64"/>
                    <a:gd name="T53" fmla="*/ 47304 h 50"/>
                    <a:gd name="T54" fmla="*/ 1536 w 64"/>
                    <a:gd name="T55" fmla="*/ 45222 h 50"/>
                    <a:gd name="T56" fmla="*/ 1437 w 64"/>
                    <a:gd name="T57" fmla="*/ 45222 h 50"/>
                    <a:gd name="T58" fmla="*/ 1401 w 64"/>
                    <a:gd name="T59" fmla="*/ 42956 h 50"/>
                    <a:gd name="T60" fmla="*/ 1284 w 64"/>
                    <a:gd name="T61" fmla="*/ 42956 h 50"/>
                    <a:gd name="T62" fmla="*/ 1181 w 64"/>
                    <a:gd name="T63" fmla="*/ 41241 h 50"/>
                    <a:gd name="T64" fmla="*/ 1181 w 64"/>
                    <a:gd name="T65" fmla="*/ 38735 h 50"/>
                    <a:gd name="T66" fmla="*/ 1080 w 64"/>
                    <a:gd name="T67" fmla="*/ 41241 h 50"/>
                    <a:gd name="T68" fmla="*/ 1080 w 64"/>
                    <a:gd name="T69" fmla="*/ 38735 h 50"/>
                    <a:gd name="T70" fmla="*/ 987 w 64"/>
                    <a:gd name="T71" fmla="*/ 38735 h 50"/>
                    <a:gd name="T72" fmla="*/ 896 w 64"/>
                    <a:gd name="T73" fmla="*/ 38735 h 50"/>
                    <a:gd name="T74" fmla="*/ 820 w 64"/>
                    <a:gd name="T75" fmla="*/ 41241 h 50"/>
                    <a:gd name="T76" fmla="*/ 645 w 64"/>
                    <a:gd name="T77" fmla="*/ 41241 h 50"/>
                    <a:gd name="T78" fmla="*/ 533 w 64"/>
                    <a:gd name="T79" fmla="*/ 42956 h 50"/>
                    <a:gd name="T80" fmla="*/ 533 w 64"/>
                    <a:gd name="T81" fmla="*/ 41241 h 50"/>
                    <a:gd name="T82" fmla="*/ 645 w 64"/>
                    <a:gd name="T83" fmla="*/ 32826 h 50"/>
                    <a:gd name="T84" fmla="*/ 407 w 64"/>
                    <a:gd name="T85" fmla="*/ 36403 h 50"/>
                    <a:gd name="T86" fmla="*/ 4 w 64"/>
                    <a:gd name="T87" fmla="*/ 32826 h 50"/>
                    <a:gd name="T88" fmla="*/ 2 w 64"/>
                    <a:gd name="T89" fmla="*/ 23575 h 50"/>
                    <a:gd name="T90" fmla="*/ 0 w 64"/>
                    <a:gd name="T91" fmla="*/ 16931 h 50"/>
                    <a:gd name="T92" fmla="*/ 2 w 64"/>
                    <a:gd name="T93" fmla="*/ 13485 h 50"/>
                    <a:gd name="T94" fmla="*/ 2 w 64"/>
                    <a:gd name="T95" fmla="*/ 9685 h 50"/>
                    <a:gd name="T96" fmla="*/ 407 w 64"/>
                    <a:gd name="T97" fmla="*/ 6956 h 50"/>
                    <a:gd name="T98" fmla="*/ 533 w 64"/>
                    <a:gd name="T99" fmla="*/ 3588 h 50"/>
                    <a:gd name="T100" fmla="*/ 749 w 64"/>
                    <a:gd name="T101" fmla="*/ 3588 h 50"/>
                    <a:gd name="T102" fmla="*/ 820 w 64"/>
                    <a:gd name="T103" fmla="*/ 1 h 50"/>
                    <a:gd name="T104" fmla="*/ 1201 w 64"/>
                    <a:gd name="T105" fmla="*/ 0 h 50"/>
                    <a:gd name="T106" fmla="*/ 1401 w 64"/>
                    <a:gd name="T107" fmla="*/ 0 h 50"/>
                    <a:gd name="T108" fmla="*/ 2011 w 64"/>
                    <a:gd name="T109" fmla="*/ 3588 h 50"/>
                    <a:gd name="T110" fmla="*/ 2249 w 64"/>
                    <a:gd name="T111" fmla="*/ 3588 h 50"/>
                    <a:gd name="T112" fmla="*/ 2624 w 64"/>
                    <a:gd name="T113" fmla="*/ 3588 h 50"/>
                    <a:gd name="T114" fmla="*/ 2677 w 64"/>
                    <a:gd name="T115" fmla="*/ 0 h 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4"/>
                    <a:gd name="T175" fmla="*/ 0 h 50"/>
                    <a:gd name="T176" fmla="*/ 64 w 64"/>
                    <a:gd name="T177" fmla="*/ 50 h 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4" h="50">
                      <a:moveTo>
                        <a:pt x="62" y="0"/>
                      </a:moveTo>
                      <a:lnTo>
                        <a:pt x="62" y="1"/>
                      </a:lnTo>
                      <a:lnTo>
                        <a:pt x="64" y="3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7"/>
                      </a:lnTo>
                      <a:lnTo>
                        <a:pt x="58" y="11"/>
                      </a:lnTo>
                      <a:lnTo>
                        <a:pt x="57" y="13"/>
                      </a:lnTo>
                      <a:lnTo>
                        <a:pt x="55" y="15"/>
                      </a:lnTo>
                      <a:lnTo>
                        <a:pt x="55" y="16"/>
                      </a:lnTo>
                      <a:lnTo>
                        <a:pt x="55" y="18"/>
                      </a:lnTo>
                      <a:lnTo>
                        <a:pt x="55" y="20"/>
                      </a:lnTo>
                      <a:lnTo>
                        <a:pt x="55" y="24"/>
                      </a:lnTo>
                      <a:lnTo>
                        <a:pt x="55" y="26"/>
                      </a:lnTo>
                      <a:lnTo>
                        <a:pt x="55" y="28"/>
                      </a:lnTo>
                      <a:lnTo>
                        <a:pt x="55" y="30"/>
                      </a:lnTo>
                      <a:lnTo>
                        <a:pt x="55" y="31"/>
                      </a:lnTo>
                      <a:lnTo>
                        <a:pt x="55" y="35"/>
                      </a:lnTo>
                      <a:lnTo>
                        <a:pt x="57" y="35"/>
                      </a:lnTo>
                      <a:lnTo>
                        <a:pt x="57" y="37"/>
                      </a:lnTo>
                      <a:lnTo>
                        <a:pt x="57" y="39"/>
                      </a:lnTo>
                      <a:lnTo>
                        <a:pt x="58" y="41"/>
                      </a:lnTo>
                      <a:lnTo>
                        <a:pt x="58" y="43"/>
                      </a:lnTo>
                      <a:lnTo>
                        <a:pt x="57" y="43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3" y="45"/>
                      </a:lnTo>
                      <a:lnTo>
                        <a:pt x="53" y="46"/>
                      </a:lnTo>
                      <a:lnTo>
                        <a:pt x="53" y="48"/>
                      </a:lnTo>
                      <a:lnTo>
                        <a:pt x="53" y="50"/>
                      </a:lnTo>
                      <a:lnTo>
                        <a:pt x="51" y="48"/>
                      </a:lnTo>
                      <a:lnTo>
                        <a:pt x="49" y="48"/>
                      </a:lnTo>
                      <a:lnTo>
                        <a:pt x="47" y="48"/>
                      </a:lnTo>
                      <a:lnTo>
                        <a:pt x="47" y="46"/>
                      </a:lnTo>
                      <a:lnTo>
                        <a:pt x="45" y="48"/>
                      </a:lnTo>
                      <a:lnTo>
                        <a:pt x="43" y="48"/>
                      </a:lnTo>
                      <a:lnTo>
                        <a:pt x="43" y="50"/>
                      </a:lnTo>
                      <a:lnTo>
                        <a:pt x="42" y="50"/>
                      </a:lnTo>
                      <a:lnTo>
                        <a:pt x="42" y="48"/>
                      </a:lnTo>
                      <a:lnTo>
                        <a:pt x="40" y="48"/>
                      </a:lnTo>
                      <a:lnTo>
                        <a:pt x="38" y="46"/>
                      </a:lnTo>
                      <a:lnTo>
                        <a:pt x="38" y="45"/>
                      </a:lnTo>
                      <a:lnTo>
                        <a:pt x="36" y="45"/>
                      </a:lnTo>
                      <a:lnTo>
                        <a:pt x="36" y="43"/>
                      </a:lnTo>
                      <a:lnTo>
                        <a:pt x="34" y="43"/>
                      </a:lnTo>
                      <a:lnTo>
                        <a:pt x="32" y="41"/>
                      </a:lnTo>
                      <a:lnTo>
                        <a:pt x="30" y="41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7" y="37"/>
                      </a:lnTo>
                      <a:lnTo>
                        <a:pt x="25" y="39"/>
                      </a:lnTo>
                      <a:lnTo>
                        <a:pt x="25" y="37"/>
                      </a:lnTo>
                      <a:lnTo>
                        <a:pt x="23" y="37"/>
                      </a:lnTo>
                      <a:lnTo>
                        <a:pt x="21" y="37"/>
                      </a:lnTo>
                      <a:lnTo>
                        <a:pt x="19" y="39"/>
                      </a:lnTo>
                      <a:lnTo>
                        <a:pt x="17" y="39"/>
                      </a:lnTo>
                      <a:lnTo>
                        <a:pt x="15" y="39"/>
                      </a:lnTo>
                      <a:lnTo>
                        <a:pt x="15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5"/>
                      </a:lnTo>
                      <a:lnTo>
                        <a:pt x="15" y="31"/>
                      </a:lnTo>
                      <a:lnTo>
                        <a:pt x="13" y="30"/>
                      </a:lnTo>
                      <a:lnTo>
                        <a:pt x="10" y="35"/>
                      </a:lnTo>
                      <a:lnTo>
                        <a:pt x="8" y="31"/>
                      </a:lnTo>
                      <a:lnTo>
                        <a:pt x="4" y="31"/>
                      </a:lnTo>
                      <a:lnTo>
                        <a:pt x="4" y="20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25" y="3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32" y="0"/>
                      </a:lnTo>
                      <a:lnTo>
                        <a:pt x="40" y="1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3" y="3"/>
                      </a:lnTo>
                      <a:lnTo>
                        <a:pt x="58" y="5"/>
                      </a:lnTo>
                      <a:lnTo>
                        <a:pt x="60" y="3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33" name="Freeform 104"/>
                <p:cNvSpPr>
                  <a:spLocks/>
                </p:cNvSpPr>
                <p:nvPr/>
              </p:nvSpPr>
              <p:spPr bwMode="auto">
                <a:xfrm>
                  <a:off x="3065" y="2355"/>
                  <a:ext cx="47" cy="35"/>
                </a:xfrm>
                <a:custGeom>
                  <a:avLst/>
                  <a:gdLst>
                    <a:gd name="T0" fmla="*/ 365 w 43"/>
                    <a:gd name="T1" fmla="*/ 26026 h 29"/>
                    <a:gd name="T2" fmla="*/ 812 w 43"/>
                    <a:gd name="T3" fmla="*/ 14804 h 29"/>
                    <a:gd name="T4" fmla="*/ 1268 w 43"/>
                    <a:gd name="T5" fmla="*/ 10163 h 29"/>
                    <a:gd name="T6" fmla="*/ 1656 w 43"/>
                    <a:gd name="T7" fmla="*/ 0 h 29"/>
                    <a:gd name="T8" fmla="*/ 1810 w 43"/>
                    <a:gd name="T9" fmla="*/ 26026 h 29"/>
                    <a:gd name="T10" fmla="*/ 1656 w 43"/>
                    <a:gd name="T11" fmla="*/ 21564 h 29"/>
                    <a:gd name="T12" fmla="*/ 1656 w 43"/>
                    <a:gd name="T13" fmla="*/ 26026 h 29"/>
                    <a:gd name="T14" fmla="*/ 1656 w 43"/>
                    <a:gd name="T15" fmla="*/ 31411 h 29"/>
                    <a:gd name="T16" fmla="*/ 1526 w 43"/>
                    <a:gd name="T17" fmla="*/ 31411 h 29"/>
                    <a:gd name="T18" fmla="*/ 1515 w 43"/>
                    <a:gd name="T19" fmla="*/ 35431 h 29"/>
                    <a:gd name="T20" fmla="*/ 1396 w 43"/>
                    <a:gd name="T21" fmla="*/ 35431 h 29"/>
                    <a:gd name="T22" fmla="*/ 1379 w 43"/>
                    <a:gd name="T23" fmla="*/ 35431 h 29"/>
                    <a:gd name="T24" fmla="*/ 1268 w 43"/>
                    <a:gd name="T25" fmla="*/ 41357 h 29"/>
                    <a:gd name="T26" fmla="*/ 1379 w 43"/>
                    <a:gd name="T27" fmla="*/ 45753 h 29"/>
                    <a:gd name="T28" fmla="*/ 1379 w 43"/>
                    <a:gd name="T29" fmla="*/ 51609 h 29"/>
                    <a:gd name="T30" fmla="*/ 1379 w 43"/>
                    <a:gd name="T31" fmla="*/ 55219 h 29"/>
                    <a:gd name="T32" fmla="*/ 1268 w 43"/>
                    <a:gd name="T33" fmla="*/ 55219 h 29"/>
                    <a:gd name="T34" fmla="*/ 1168 w 43"/>
                    <a:gd name="T35" fmla="*/ 62287 h 29"/>
                    <a:gd name="T36" fmla="*/ 1069 w 43"/>
                    <a:gd name="T37" fmla="*/ 62287 h 29"/>
                    <a:gd name="T38" fmla="*/ 1069 w 43"/>
                    <a:gd name="T39" fmla="*/ 66644 h 29"/>
                    <a:gd name="T40" fmla="*/ 1069 w 43"/>
                    <a:gd name="T41" fmla="*/ 66644 h 29"/>
                    <a:gd name="T42" fmla="*/ 1069 w 43"/>
                    <a:gd name="T43" fmla="*/ 72705 h 29"/>
                    <a:gd name="T44" fmla="*/ 1069 w 43"/>
                    <a:gd name="T45" fmla="*/ 79334 h 29"/>
                    <a:gd name="T46" fmla="*/ 978 w 43"/>
                    <a:gd name="T47" fmla="*/ 79334 h 29"/>
                    <a:gd name="T48" fmla="*/ 895 w 43"/>
                    <a:gd name="T49" fmla="*/ 79334 h 29"/>
                    <a:gd name="T50" fmla="*/ 895 w 43"/>
                    <a:gd name="T51" fmla="*/ 79334 h 29"/>
                    <a:gd name="T52" fmla="*/ 888 w 43"/>
                    <a:gd name="T53" fmla="*/ 79334 h 29"/>
                    <a:gd name="T54" fmla="*/ 812 w 43"/>
                    <a:gd name="T55" fmla="*/ 79334 h 29"/>
                    <a:gd name="T56" fmla="*/ 743 w 43"/>
                    <a:gd name="T57" fmla="*/ 72705 h 29"/>
                    <a:gd name="T58" fmla="*/ 743 w 43"/>
                    <a:gd name="T59" fmla="*/ 72705 h 29"/>
                    <a:gd name="T60" fmla="*/ 743 w 43"/>
                    <a:gd name="T61" fmla="*/ 66644 h 29"/>
                    <a:gd name="T62" fmla="*/ 622 w 43"/>
                    <a:gd name="T63" fmla="*/ 72705 h 29"/>
                    <a:gd name="T64" fmla="*/ 622 w 43"/>
                    <a:gd name="T65" fmla="*/ 72705 h 29"/>
                    <a:gd name="T66" fmla="*/ 622 w 43"/>
                    <a:gd name="T67" fmla="*/ 79334 h 29"/>
                    <a:gd name="T68" fmla="*/ 436 w 43"/>
                    <a:gd name="T69" fmla="*/ 79334 h 29"/>
                    <a:gd name="T70" fmla="*/ 365 w 43"/>
                    <a:gd name="T71" fmla="*/ 79334 h 29"/>
                    <a:gd name="T72" fmla="*/ 365 w 43"/>
                    <a:gd name="T73" fmla="*/ 79334 h 29"/>
                    <a:gd name="T74" fmla="*/ 306 w 43"/>
                    <a:gd name="T75" fmla="*/ 79334 h 29"/>
                    <a:gd name="T76" fmla="*/ 306 w 43"/>
                    <a:gd name="T77" fmla="*/ 79334 h 29"/>
                    <a:gd name="T78" fmla="*/ 5 w 43"/>
                    <a:gd name="T79" fmla="*/ 79334 h 29"/>
                    <a:gd name="T80" fmla="*/ 2 w 43"/>
                    <a:gd name="T81" fmla="*/ 79334 h 29"/>
                    <a:gd name="T82" fmla="*/ 5 w 43"/>
                    <a:gd name="T83" fmla="*/ 66644 h 29"/>
                    <a:gd name="T84" fmla="*/ 4 w 43"/>
                    <a:gd name="T85" fmla="*/ 51609 h 29"/>
                    <a:gd name="T86" fmla="*/ 2 w 43"/>
                    <a:gd name="T87" fmla="*/ 35431 h 29"/>
                    <a:gd name="T88" fmla="*/ 4 w 43"/>
                    <a:gd name="T89" fmla="*/ 26026 h 2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3"/>
                    <a:gd name="T136" fmla="*/ 0 h 29"/>
                    <a:gd name="T137" fmla="*/ 43 w 43"/>
                    <a:gd name="T138" fmla="*/ 29 h 2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3" h="29">
                      <a:moveTo>
                        <a:pt x="4" y="8"/>
                      </a:moveTo>
                      <a:lnTo>
                        <a:pt x="9" y="10"/>
                      </a:lnTo>
                      <a:lnTo>
                        <a:pt x="13" y="10"/>
                      </a:lnTo>
                      <a:lnTo>
                        <a:pt x="15" y="12"/>
                      </a:lnTo>
                      <a:lnTo>
                        <a:pt x="19" y="6"/>
                      </a:lnTo>
                      <a:lnTo>
                        <a:pt x="22" y="6"/>
                      </a:lnTo>
                      <a:lnTo>
                        <a:pt x="28" y="6"/>
                      </a:lnTo>
                      <a:lnTo>
                        <a:pt x="30" y="4"/>
                      </a:lnTo>
                      <a:lnTo>
                        <a:pt x="36" y="6"/>
                      </a:lnTo>
                      <a:lnTo>
                        <a:pt x="34" y="2"/>
                      </a:lnTo>
                      <a:lnTo>
                        <a:pt x="39" y="0"/>
                      </a:lnTo>
                      <a:lnTo>
                        <a:pt x="41" y="6"/>
                      </a:lnTo>
                      <a:lnTo>
                        <a:pt x="43" y="10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6" y="12"/>
                      </a:lnTo>
                      <a:lnTo>
                        <a:pt x="36" y="13"/>
                      </a:lnTo>
                      <a:lnTo>
                        <a:pt x="34" y="13"/>
                      </a:lnTo>
                      <a:lnTo>
                        <a:pt x="32" y="13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2" y="19"/>
                      </a:lnTo>
                      <a:lnTo>
                        <a:pt x="32" y="21"/>
                      </a:lnTo>
                      <a:lnTo>
                        <a:pt x="30" y="21"/>
                      </a:lnTo>
                      <a:lnTo>
                        <a:pt x="28" y="21"/>
                      </a:lnTo>
                      <a:lnTo>
                        <a:pt x="28" y="23"/>
                      </a:lnTo>
                      <a:lnTo>
                        <a:pt x="26" y="23"/>
                      </a:lnTo>
                      <a:lnTo>
                        <a:pt x="26" y="25"/>
                      </a:lnTo>
                      <a:lnTo>
                        <a:pt x="26" y="27"/>
                      </a:lnTo>
                      <a:lnTo>
                        <a:pt x="26" y="29"/>
                      </a:lnTo>
                      <a:lnTo>
                        <a:pt x="24" y="29"/>
                      </a:lnTo>
                      <a:lnTo>
                        <a:pt x="22" y="29"/>
                      </a:lnTo>
                      <a:lnTo>
                        <a:pt x="21" y="29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7" y="27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3" y="29"/>
                      </a:lnTo>
                      <a:lnTo>
                        <a:pt x="11" y="29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5" y="29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4" y="10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34" name="Freeform 105"/>
                <p:cNvSpPr>
                  <a:spLocks/>
                </p:cNvSpPr>
                <p:nvPr/>
              </p:nvSpPr>
              <p:spPr bwMode="auto">
                <a:xfrm>
                  <a:off x="2622" y="2994"/>
                  <a:ext cx="41" cy="24"/>
                </a:xfrm>
                <a:custGeom>
                  <a:avLst/>
                  <a:gdLst>
                    <a:gd name="T0" fmla="*/ 0 w 37"/>
                    <a:gd name="T1" fmla="*/ 9887 h 20"/>
                    <a:gd name="T2" fmla="*/ 3 w 37"/>
                    <a:gd name="T3" fmla="*/ 6866 h 20"/>
                    <a:gd name="T4" fmla="*/ 527 w 37"/>
                    <a:gd name="T5" fmla="*/ 6866 h 20"/>
                    <a:gd name="T6" fmla="*/ 976 w 37"/>
                    <a:gd name="T7" fmla="*/ 6866 h 20"/>
                    <a:gd name="T8" fmla="*/ 1160 w 37"/>
                    <a:gd name="T9" fmla="*/ 1 h 20"/>
                    <a:gd name="T10" fmla="*/ 1329 w 37"/>
                    <a:gd name="T11" fmla="*/ 0 h 20"/>
                    <a:gd name="T12" fmla="*/ 1808 w 37"/>
                    <a:gd name="T13" fmla="*/ 0 h 20"/>
                    <a:gd name="T14" fmla="*/ 2726 w 37"/>
                    <a:gd name="T15" fmla="*/ 0 h 20"/>
                    <a:gd name="T16" fmla="*/ 2726 w 37"/>
                    <a:gd name="T17" fmla="*/ 9887 h 20"/>
                    <a:gd name="T18" fmla="*/ 2726 w 37"/>
                    <a:gd name="T19" fmla="*/ 23959 h 20"/>
                    <a:gd name="T20" fmla="*/ 2726 w 37"/>
                    <a:gd name="T21" fmla="*/ 28751 h 20"/>
                    <a:gd name="T22" fmla="*/ 2642 w 37"/>
                    <a:gd name="T23" fmla="*/ 28751 h 20"/>
                    <a:gd name="T24" fmla="*/ 2384 w 37"/>
                    <a:gd name="T25" fmla="*/ 28751 h 20"/>
                    <a:gd name="T26" fmla="*/ 2220 w 37"/>
                    <a:gd name="T27" fmla="*/ 28751 h 20"/>
                    <a:gd name="T28" fmla="*/ 2148 w 37"/>
                    <a:gd name="T29" fmla="*/ 31429 h 20"/>
                    <a:gd name="T30" fmla="*/ 1632 w 37"/>
                    <a:gd name="T31" fmla="*/ 37715 h 20"/>
                    <a:gd name="T32" fmla="*/ 1473 w 37"/>
                    <a:gd name="T33" fmla="*/ 42510 h 20"/>
                    <a:gd name="T34" fmla="*/ 1473 w 37"/>
                    <a:gd name="T35" fmla="*/ 42510 h 20"/>
                    <a:gd name="T36" fmla="*/ 1329 w 37"/>
                    <a:gd name="T37" fmla="*/ 42510 h 20"/>
                    <a:gd name="T38" fmla="*/ 1199 w 37"/>
                    <a:gd name="T39" fmla="*/ 42510 h 20"/>
                    <a:gd name="T40" fmla="*/ 1160 w 37"/>
                    <a:gd name="T41" fmla="*/ 37715 h 20"/>
                    <a:gd name="T42" fmla="*/ 1199 w 37"/>
                    <a:gd name="T43" fmla="*/ 31429 h 20"/>
                    <a:gd name="T44" fmla="*/ 1329 w 37"/>
                    <a:gd name="T45" fmla="*/ 28751 h 20"/>
                    <a:gd name="T46" fmla="*/ 1329 w 37"/>
                    <a:gd name="T47" fmla="*/ 23959 h 20"/>
                    <a:gd name="T48" fmla="*/ 1329 w 37"/>
                    <a:gd name="T49" fmla="*/ 23959 h 20"/>
                    <a:gd name="T50" fmla="*/ 1199 w 37"/>
                    <a:gd name="T51" fmla="*/ 19966 h 20"/>
                    <a:gd name="T52" fmla="*/ 976 w 37"/>
                    <a:gd name="T53" fmla="*/ 19966 h 20"/>
                    <a:gd name="T54" fmla="*/ 795 w 37"/>
                    <a:gd name="T55" fmla="*/ 23959 h 20"/>
                    <a:gd name="T56" fmla="*/ 647 w 37"/>
                    <a:gd name="T57" fmla="*/ 23959 h 20"/>
                    <a:gd name="T58" fmla="*/ 430 w 37"/>
                    <a:gd name="T59" fmla="*/ 19966 h 20"/>
                    <a:gd name="T60" fmla="*/ 3 w 37"/>
                    <a:gd name="T61" fmla="*/ 14237 h 20"/>
                    <a:gd name="T62" fmla="*/ 3 w 37"/>
                    <a:gd name="T63" fmla="*/ 9887 h 20"/>
                    <a:gd name="T64" fmla="*/ 1 w 37"/>
                    <a:gd name="T65" fmla="*/ 9887 h 20"/>
                    <a:gd name="T66" fmla="*/ 0 w 37"/>
                    <a:gd name="T67" fmla="*/ 9887 h 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"/>
                    <a:gd name="T103" fmla="*/ 0 h 20"/>
                    <a:gd name="T104" fmla="*/ 37 w 37"/>
                    <a:gd name="T105" fmla="*/ 20 h 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" h="20">
                      <a:moveTo>
                        <a:pt x="0" y="5"/>
                      </a:moveTo>
                      <a:lnTo>
                        <a:pt x="3" y="3"/>
                      </a:lnTo>
                      <a:lnTo>
                        <a:pt x="7" y="3"/>
                      </a:lnTo>
                      <a:lnTo>
                        <a:pt x="13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7" y="0"/>
                      </a:lnTo>
                      <a:lnTo>
                        <a:pt x="37" y="5"/>
                      </a:lnTo>
                      <a:lnTo>
                        <a:pt x="37" y="11"/>
                      </a:lnTo>
                      <a:lnTo>
                        <a:pt x="37" y="13"/>
                      </a:lnTo>
                      <a:lnTo>
                        <a:pt x="35" y="13"/>
                      </a:lnTo>
                      <a:lnTo>
                        <a:pt x="32" y="13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2" y="18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5" y="18"/>
                      </a:lnTo>
                      <a:lnTo>
                        <a:pt x="16" y="15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6" y="9"/>
                      </a:lnTo>
                      <a:lnTo>
                        <a:pt x="13" y="9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5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35" name="Freeform 106"/>
                <p:cNvSpPr>
                  <a:spLocks noEditPoints="1"/>
                </p:cNvSpPr>
                <p:nvPr/>
              </p:nvSpPr>
              <p:spPr bwMode="auto">
                <a:xfrm>
                  <a:off x="2964" y="2352"/>
                  <a:ext cx="177" cy="220"/>
                </a:xfrm>
                <a:custGeom>
                  <a:avLst/>
                  <a:gdLst>
                    <a:gd name="T0" fmla="*/ 2174 w 159"/>
                    <a:gd name="T1" fmla="*/ 163892 h 186"/>
                    <a:gd name="T2" fmla="*/ 1953 w 159"/>
                    <a:gd name="T3" fmla="*/ 138563 h 186"/>
                    <a:gd name="T4" fmla="*/ 2996 w 159"/>
                    <a:gd name="T5" fmla="*/ 132154 h 186"/>
                    <a:gd name="T6" fmla="*/ 3717 w 159"/>
                    <a:gd name="T7" fmla="*/ 144612 h 186"/>
                    <a:gd name="T8" fmla="*/ 3103 w 159"/>
                    <a:gd name="T9" fmla="*/ 166121 h 186"/>
                    <a:gd name="T10" fmla="*/ 8571 w 159"/>
                    <a:gd name="T11" fmla="*/ 33033 h 186"/>
                    <a:gd name="T12" fmla="*/ 7897 w 159"/>
                    <a:gd name="T13" fmla="*/ 30840 h 186"/>
                    <a:gd name="T14" fmla="*/ 6719 w 159"/>
                    <a:gd name="T15" fmla="*/ 37751 h 186"/>
                    <a:gd name="T16" fmla="*/ 7067 w 159"/>
                    <a:gd name="T17" fmla="*/ 44652 h 186"/>
                    <a:gd name="T18" fmla="*/ 6719 w 159"/>
                    <a:gd name="T19" fmla="*/ 54661 h 186"/>
                    <a:gd name="T20" fmla="*/ 8571 w 159"/>
                    <a:gd name="T21" fmla="*/ 87355 h 186"/>
                    <a:gd name="T22" fmla="*/ 9786 w 159"/>
                    <a:gd name="T23" fmla="*/ 107573 h 186"/>
                    <a:gd name="T24" fmla="*/ 11487 w 159"/>
                    <a:gd name="T25" fmla="*/ 113852 h 186"/>
                    <a:gd name="T26" fmla="*/ 11823 w 159"/>
                    <a:gd name="T27" fmla="*/ 126342 h 186"/>
                    <a:gd name="T28" fmla="*/ 14235 w 159"/>
                    <a:gd name="T29" fmla="*/ 144612 h 186"/>
                    <a:gd name="T30" fmla="*/ 13676 w 159"/>
                    <a:gd name="T31" fmla="*/ 150495 h 186"/>
                    <a:gd name="T32" fmla="*/ 12787 w 159"/>
                    <a:gd name="T33" fmla="*/ 144549 h 186"/>
                    <a:gd name="T34" fmla="*/ 12127 w 159"/>
                    <a:gd name="T35" fmla="*/ 145356 h 186"/>
                    <a:gd name="T36" fmla="*/ 12319 w 159"/>
                    <a:gd name="T37" fmla="*/ 160101 h 186"/>
                    <a:gd name="T38" fmla="*/ 12787 w 159"/>
                    <a:gd name="T39" fmla="*/ 171926 h 186"/>
                    <a:gd name="T40" fmla="*/ 11637 w 159"/>
                    <a:gd name="T41" fmla="*/ 183576 h 186"/>
                    <a:gd name="T42" fmla="*/ 10860 w 159"/>
                    <a:gd name="T43" fmla="*/ 185899 h 186"/>
                    <a:gd name="T44" fmla="*/ 11487 w 159"/>
                    <a:gd name="T45" fmla="*/ 177030 h 186"/>
                    <a:gd name="T46" fmla="*/ 11234 w 159"/>
                    <a:gd name="T47" fmla="*/ 158257 h 186"/>
                    <a:gd name="T48" fmla="*/ 10185 w 159"/>
                    <a:gd name="T49" fmla="*/ 145356 h 186"/>
                    <a:gd name="T50" fmla="*/ 9303 w 159"/>
                    <a:gd name="T51" fmla="*/ 138563 h 186"/>
                    <a:gd name="T52" fmla="*/ 8876 w 159"/>
                    <a:gd name="T53" fmla="*/ 136466 h 186"/>
                    <a:gd name="T54" fmla="*/ 7897 w 159"/>
                    <a:gd name="T55" fmla="*/ 126342 h 186"/>
                    <a:gd name="T56" fmla="*/ 5780 w 159"/>
                    <a:gd name="T57" fmla="*/ 101180 h 186"/>
                    <a:gd name="T58" fmla="*/ 4190 w 159"/>
                    <a:gd name="T59" fmla="*/ 71394 h 186"/>
                    <a:gd name="T60" fmla="*/ 2504 w 159"/>
                    <a:gd name="T61" fmla="*/ 57797 h 186"/>
                    <a:gd name="T62" fmla="*/ 1143 w 159"/>
                    <a:gd name="T63" fmla="*/ 67892 h 186"/>
                    <a:gd name="T64" fmla="*/ 3 w 159"/>
                    <a:gd name="T65" fmla="*/ 54575 h 186"/>
                    <a:gd name="T66" fmla="*/ 2 w 159"/>
                    <a:gd name="T67" fmla="*/ 43145 h 186"/>
                    <a:gd name="T68" fmla="*/ 3 w 159"/>
                    <a:gd name="T69" fmla="*/ 31917 h 186"/>
                    <a:gd name="T70" fmla="*/ 1574 w 159"/>
                    <a:gd name="T71" fmla="*/ 26074 h 186"/>
                    <a:gd name="T72" fmla="*/ 2174 w 159"/>
                    <a:gd name="T73" fmla="*/ 18637 h 186"/>
                    <a:gd name="T74" fmla="*/ 2996 w 159"/>
                    <a:gd name="T75" fmla="*/ 26074 h 186"/>
                    <a:gd name="T76" fmla="*/ 3339 w 159"/>
                    <a:gd name="T77" fmla="*/ 16878 h 186"/>
                    <a:gd name="T78" fmla="*/ 4133 w 159"/>
                    <a:gd name="T79" fmla="*/ 18637 h 186"/>
                    <a:gd name="T80" fmla="*/ 4503 w 159"/>
                    <a:gd name="T81" fmla="*/ 12065 h 186"/>
                    <a:gd name="T82" fmla="*/ 4871 w 159"/>
                    <a:gd name="T83" fmla="*/ 5211 h 186"/>
                    <a:gd name="T84" fmla="*/ 5780 w 159"/>
                    <a:gd name="T85" fmla="*/ 1 h 186"/>
                    <a:gd name="T86" fmla="*/ 7067 w 159"/>
                    <a:gd name="T87" fmla="*/ 7291 h 186"/>
                    <a:gd name="T88" fmla="*/ 8144 w 159"/>
                    <a:gd name="T89" fmla="*/ 18637 h 186"/>
                    <a:gd name="T90" fmla="*/ 8515 w 159"/>
                    <a:gd name="T91" fmla="*/ 26074 h 186"/>
                    <a:gd name="T92" fmla="*/ 10092 w 159"/>
                    <a:gd name="T93" fmla="*/ 214721 h 186"/>
                    <a:gd name="T94" fmla="*/ 7162 w 159"/>
                    <a:gd name="T95" fmla="*/ 198031 h 186"/>
                    <a:gd name="T96" fmla="*/ 7383 w 159"/>
                    <a:gd name="T97" fmla="*/ 188396 h 186"/>
                    <a:gd name="T98" fmla="*/ 9149 w 159"/>
                    <a:gd name="T99" fmla="*/ 190888 h 186"/>
                    <a:gd name="T100" fmla="*/ 10621 w 159"/>
                    <a:gd name="T101" fmla="*/ 190888 h 186"/>
                    <a:gd name="T102" fmla="*/ 10319 w 159"/>
                    <a:gd name="T103" fmla="*/ 209390 h 18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9"/>
                    <a:gd name="T157" fmla="*/ 0 h 186"/>
                    <a:gd name="T158" fmla="*/ 159 w 159"/>
                    <a:gd name="T159" fmla="*/ 186 h 18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9" h="186">
                      <a:moveTo>
                        <a:pt x="30" y="148"/>
                      </a:moveTo>
                      <a:lnTo>
                        <a:pt x="28" y="148"/>
                      </a:lnTo>
                      <a:lnTo>
                        <a:pt x="26" y="146"/>
                      </a:lnTo>
                      <a:lnTo>
                        <a:pt x="24" y="144"/>
                      </a:lnTo>
                      <a:lnTo>
                        <a:pt x="24" y="142"/>
                      </a:lnTo>
                      <a:lnTo>
                        <a:pt x="24" y="137"/>
                      </a:lnTo>
                      <a:lnTo>
                        <a:pt x="26" y="131"/>
                      </a:lnTo>
                      <a:lnTo>
                        <a:pt x="26" y="127"/>
                      </a:lnTo>
                      <a:lnTo>
                        <a:pt x="24" y="122"/>
                      </a:lnTo>
                      <a:lnTo>
                        <a:pt x="22" y="120"/>
                      </a:lnTo>
                      <a:lnTo>
                        <a:pt x="20" y="116"/>
                      </a:lnTo>
                      <a:lnTo>
                        <a:pt x="22" y="116"/>
                      </a:lnTo>
                      <a:lnTo>
                        <a:pt x="24" y="116"/>
                      </a:lnTo>
                      <a:lnTo>
                        <a:pt x="30" y="116"/>
                      </a:lnTo>
                      <a:lnTo>
                        <a:pt x="32" y="114"/>
                      </a:lnTo>
                      <a:lnTo>
                        <a:pt x="35" y="110"/>
                      </a:lnTo>
                      <a:lnTo>
                        <a:pt x="39" y="114"/>
                      </a:lnTo>
                      <a:lnTo>
                        <a:pt x="43" y="122"/>
                      </a:lnTo>
                      <a:lnTo>
                        <a:pt x="43" y="124"/>
                      </a:lnTo>
                      <a:lnTo>
                        <a:pt x="41" y="125"/>
                      </a:lnTo>
                      <a:lnTo>
                        <a:pt x="41" y="129"/>
                      </a:lnTo>
                      <a:lnTo>
                        <a:pt x="41" y="137"/>
                      </a:lnTo>
                      <a:lnTo>
                        <a:pt x="41" y="140"/>
                      </a:lnTo>
                      <a:lnTo>
                        <a:pt x="39" y="146"/>
                      </a:lnTo>
                      <a:lnTo>
                        <a:pt x="35" y="144"/>
                      </a:lnTo>
                      <a:lnTo>
                        <a:pt x="33" y="144"/>
                      </a:lnTo>
                      <a:lnTo>
                        <a:pt x="32" y="144"/>
                      </a:lnTo>
                      <a:lnTo>
                        <a:pt x="32" y="146"/>
                      </a:lnTo>
                      <a:lnTo>
                        <a:pt x="30" y="148"/>
                      </a:lnTo>
                      <a:close/>
                      <a:moveTo>
                        <a:pt x="95" y="30"/>
                      </a:moveTo>
                      <a:lnTo>
                        <a:pt x="94" y="26"/>
                      </a:lnTo>
                      <a:lnTo>
                        <a:pt x="92" y="28"/>
                      </a:lnTo>
                      <a:lnTo>
                        <a:pt x="90" y="28"/>
                      </a:lnTo>
                      <a:lnTo>
                        <a:pt x="88" y="26"/>
                      </a:lnTo>
                      <a:lnTo>
                        <a:pt x="86" y="30"/>
                      </a:lnTo>
                      <a:lnTo>
                        <a:pt x="84" y="30"/>
                      </a:lnTo>
                      <a:lnTo>
                        <a:pt x="79" y="33"/>
                      </a:lnTo>
                      <a:lnTo>
                        <a:pt x="79" y="32"/>
                      </a:lnTo>
                      <a:lnTo>
                        <a:pt x="75" y="33"/>
                      </a:lnTo>
                      <a:lnTo>
                        <a:pt x="75" y="35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7" y="39"/>
                      </a:lnTo>
                      <a:lnTo>
                        <a:pt x="77" y="41"/>
                      </a:lnTo>
                      <a:lnTo>
                        <a:pt x="79" y="43"/>
                      </a:lnTo>
                      <a:lnTo>
                        <a:pt x="79" y="45"/>
                      </a:lnTo>
                      <a:lnTo>
                        <a:pt x="75" y="47"/>
                      </a:lnTo>
                      <a:lnTo>
                        <a:pt x="75" y="48"/>
                      </a:lnTo>
                      <a:lnTo>
                        <a:pt x="77" y="54"/>
                      </a:lnTo>
                      <a:lnTo>
                        <a:pt x="80" y="60"/>
                      </a:lnTo>
                      <a:lnTo>
                        <a:pt x="94" y="67"/>
                      </a:lnTo>
                      <a:lnTo>
                        <a:pt x="95" y="71"/>
                      </a:lnTo>
                      <a:lnTo>
                        <a:pt x="95" y="75"/>
                      </a:lnTo>
                      <a:lnTo>
                        <a:pt x="97" y="80"/>
                      </a:lnTo>
                      <a:lnTo>
                        <a:pt x="99" y="84"/>
                      </a:lnTo>
                      <a:lnTo>
                        <a:pt x="103" y="90"/>
                      </a:lnTo>
                      <a:lnTo>
                        <a:pt x="105" y="92"/>
                      </a:lnTo>
                      <a:lnTo>
                        <a:pt x="109" y="94"/>
                      </a:lnTo>
                      <a:lnTo>
                        <a:pt x="109" y="95"/>
                      </a:lnTo>
                      <a:lnTo>
                        <a:pt x="111" y="95"/>
                      </a:lnTo>
                      <a:lnTo>
                        <a:pt x="118" y="97"/>
                      </a:lnTo>
                      <a:lnTo>
                        <a:pt x="126" y="97"/>
                      </a:lnTo>
                      <a:lnTo>
                        <a:pt x="127" y="99"/>
                      </a:lnTo>
                      <a:lnTo>
                        <a:pt x="126" y="101"/>
                      </a:lnTo>
                      <a:lnTo>
                        <a:pt x="124" y="105"/>
                      </a:lnTo>
                      <a:lnTo>
                        <a:pt x="126" y="107"/>
                      </a:lnTo>
                      <a:lnTo>
                        <a:pt x="131" y="109"/>
                      </a:lnTo>
                      <a:lnTo>
                        <a:pt x="137" y="112"/>
                      </a:lnTo>
                      <a:lnTo>
                        <a:pt x="142" y="114"/>
                      </a:lnTo>
                      <a:lnTo>
                        <a:pt x="152" y="120"/>
                      </a:lnTo>
                      <a:lnTo>
                        <a:pt x="152" y="122"/>
                      </a:lnTo>
                      <a:lnTo>
                        <a:pt x="157" y="125"/>
                      </a:lnTo>
                      <a:lnTo>
                        <a:pt x="159" y="129"/>
                      </a:lnTo>
                      <a:lnTo>
                        <a:pt x="157" y="133"/>
                      </a:lnTo>
                      <a:lnTo>
                        <a:pt x="157" y="135"/>
                      </a:lnTo>
                      <a:lnTo>
                        <a:pt x="154" y="133"/>
                      </a:lnTo>
                      <a:lnTo>
                        <a:pt x="152" y="131"/>
                      </a:lnTo>
                      <a:lnTo>
                        <a:pt x="152" y="127"/>
                      </a:lnTo>
                      <a:lnTo>
                        <a:pt x="150" y="127"/>
                      </a:lnTo>
                      <a:lnTo>
                        <a:pt x="146" y="125"/>
                      </a:lnTo>
                      <a:lnTo>
                        <a:pt x="144" y="125"/>
                      </a:lnTo>
                      <a:lnTo>
                        <a:pt x="141" y="124"/>
                      </a:lnTo>
                      <a:lnTo>
                        <a:pt x="142" y="122"/>
                      </a:lnTo>
                      <a:lnTo>
                        <a:pt x="139" y="122"/>
                      </a:lnTo>
                      <a:lnTo>
                        <a:pt x="137" y="124"/>
                      </a:lnTo>
                      <a:lnTo>
                        <a:pt x="135" y="127"/>
                      </a:lnTo>
                      <a:lnTo>
                        <a:pt x="133" y="129"/>
                      </a:lnTo>
                      <a:lnTo>
                        <a:pt x="133" y="131"/>
                      </a:lnTo>
                      <a:lnTo>
                        <a:pt x="133" y="133"/>
                      </a:lnTo>
                      <a:lnTo>
                        <a:pt x="133" y="137"/>
                      </a:lnTo>
                      <a:lnTo>
                        <a:pt x="137" y="139"/>
                      </a:lnTo>
                      <a:lnTo>
                        <a:pt x="141" y="140"/>
                      </a:lnTo>
                      <a:lnTo>
                        <a:pt x="141" y="142"/>
                      </a:lnTo>
                      <a:lnTo>
                        <a:pt x="141" y="146"/>
                      </a:lnTo>
                      <a:lnTo>
                        <a:pt x="141" y="148"/>
                      </a:lnTo>
                      <a:lnTo>
                        <a:pt x="141" y="150"/>
                      </a:lnTo>
                      <a:lnTo>
                        <a:pt x="135" y="150"/>
                      </a:lnTo>
                      <a:lnTo>
                        <a:pt x="133" y="152"/>
                      </a:lnTo>
                      <a:lnTo>
                        <a:pt x="131" y="152"/>
                      </a:lnTo>
                      <a:lnTo>
                        <a:pt x="133" y="157"/>
                      </a:lnTo>
                      <a:lnTo>
                        <a:pt x="129" y="159"/>
                      </a:lnTo>
                      <a:lnTo>
                        <a:pt x="126" y="167"/>
                      </a:lnTo>
                      <a:lnTo>
                        <a:pt x="122" y="167"/>
                      </a:lnTo>
                      <a:lnTo>
                        <a:pt x="120" y="165"/>
                      </a:lnTo>
                      <a:lnTo>
                        <a:pt x="120" y="161"/>
                      </a:lnTo>
                      <a:lnTo>
                        <a:pt x="122" y="159"/>
                      </a:lnTo>
                      <a:lnTo>
                        <a:pt x="124" y="156"/>
                      </a:lnTo>
                      <a:lnTo>
                        <a:pt x="124" y="154"/>
                      </a:lnTo>
                      <a:lnTo>
                        <a:pt x="126" y="152"/>
                      </a:lnTo>
                      <a:lnTo>
                        <a:pt x="127" y="154"/>
                      </a:lnTo>
                      <a:lnTo>
                        <a:pt x="127" y="152"/>
                      </a:lnTo>
                      <a:lnTo>
                        <a:pt x="127" y="150"/>
                      </a:lnTo>
                      <a:lnTo>
                        <a:pt x="126" y="148"/>
                      </a:lnTo>
                      <a:lnTo>
                        <a:pt x="126" y="140"/>
                      </a:lnTo>
                      <a:lnTo>
                        <a:pt x="124" y="137"/>
                      </a:lnTo>
                      <a:lnTo>
                        <a:pt x="122" y="131"/>
                      </a:lnTo>
                      <a:lnTo>
                        <a:pt x="120" y="129"/>
                      </a:lnTo>
                      <a:lnTo>
                        <a:pt x="118" y="129"/>
                      </a:lnTo>
                      <a:lnTo>
                        <a:pt x="118" y="131"/>
                      </a:lnTo>
                      <a:lnTo>
                        <a:pt x="112" y="127"/>
                      </a:lnTo>
                      <a:lnTo>
                        <a:pt x="111" y="127"/>
                      </a:lnTo>
                      <a:lnTo>
                        <a:pt x="112" y="124"/>
                      </a:lnTo>
                      <a:lnTo>
                        <a:pt x="111" y="122"/>
                      </a:lnTo>
                      <a:lnTo>
                        <a:pt x="109" y="118"/>
                      </a:lnTo>
                      <a:lnTo>
                        <a:pt x="103" y="120"/>
                      </a:lnTo>
                      <a:lnTo>
                        <a:pt x="105" y="118"/>
                      </a:lnTo>
                      <a:lnTo>
                        <a:pt x="103" y="116"/>
                      </a:lnTo>
                      <a:lnTo>
                        <a:pt x="101" y="116"/>
                      </a:lnTo>
                      <a:lnTo>
                        <a:pt x="99" y="118"/>
                      </a:lnTo>
                      <a:lnTo>
                        <a:pt x="97" y="112"/>
                      </a:lnTo>
                      <a:lnTo>
                        <a:pt x="95" y="110"/>
                      </a:lnTo>
                      <a:lnTo>
                        <a:pt x="92" y="109"/>
                      </a:lnTo>
                      <a:lnTo>
                        <a:pt x="88" y="109"/>
                      </a:lnTo>
                      <a:lnTo>
                        <a:pt x="84" y="107"/>
                      </a:lnTo>
                      <a:lnTo>
                        <a:pt x="80" y="103"/>
                      </a:lnTo>
                      <a:lnTo>
                        <a:pt x="77" y="101"/>
                      </a:lnTo>
                      <a:lnTo>
                        <a:pt x="71" y="95"/>
                      </a:lnTo>
                      <a:lnTo>
                        <a:pt x="65" y="88"/>
                      </a:lnTo>
                      <a:lnTo>
                        <a:pt x="60" y="86"/>
                      </a:lnTo>
                      <a:lnTo>
                        <a:pt x="56" y="80"/>
                      </a:lnTo>
                      <a:lnTo>
                        <a:pt x="52" y="73"/>
                      </a:lnTo>
                      <a:lnTo>
                        <a:pt x="49" y="65"/>
                      </a:lnTo>
                      <a:lnTo>
                        <a:pt x="47" y="62"/>
                      </a:lnTo>
                      <a:lnTo>
                        <a:pt x="45" y="58"/>
                      </a:lnTo>
                      <a:lnTo>
                        <a:pt x="41" y="54"/>
                      </a:lnTo>
                      <a:lnTo>
                        <a:pt x="33" y="52"/>
                      </a:lnTo>
                      <a:lnTo>
                        <a:pt x="30" y="50"/>
                      </a:lnTo>
                      <a:lnTo>
                        <a:pt x="28" y="50"/>
                      </a:lnTo>
                      <a:lnTo>
                        <a:pt x="20" y="56"/>
                      </a:lnTo>
                      <a:lnTo>
                        <a:pt x="18" y="60"/>
                      </a:lnTo>
                      <a:lnTo>
                        <a:pt x="15" y="62"/>
                      </a:lnTo>
                      <a:lnTo>
                        <a:pt x="13" y="62"/>
                      </a:lnTo>
                      <a:lnTo>
                        <a:pt x="13" y="58"/>
                      </a:lnTo>
                      <a:lnTo>
                        <a:pt x="13" y="56"/>
                      </a:lnTo>
                      <a:lnTo>
                        <a:pt x="9" y="56"/>
                      </a:lnTo>
                      <a:lnTo>
                        <a:pt x="3" y="52"/>
                      </a:lnTo>
                      <a:lnTo>
                        <a:pt x="2" y="48"/>
                      </a:lnTo>
                      <a:lnTo>
                        <a:pt x="3" y="47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2" y="41"/>
                      </a:lnTo>
                      <a:lnTo>
                        <a:pt x="0" y="39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5" y="35"/>
                      </a:lnTo>
                      <a:lnTo>
                        <a:pt x="7" y="32"/>
                      </a:lnTo>
                      <a:lnTo>
                        <a:pt x="5" y="30"/>
                      </a:lnTo>
                      <a:lnTo>
                        <a:pt x="3" y="28"/>
                      </a:lnTo>
                      <a:lnTo>
                        <a:pt x="2" y="26"/>
                      </a:lnTo>
                      <a:lnTo>
                        <a:pt x="5" y="22"/>
                      </a:lnTo>
                      <a:lnTo>
                        <a:pt x="9" y="22"/>
                      </a:lnTo>
                      <a:lnTo>
                        <a:pt x="13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20" y="18"/>
                      </a:lnTo>
                      <a:lnTo>
                        <a:pt x="18" y="16"/>
                      </a:lnTo>
                      <a:lnTo>
                        <a:pt x="24" y="13"/>
                      </a:lnTo>
                      <a:lnTo>
                        <a:pt x="24" y="16"/>
                      </a:lnTo>
                      <a:lnTo>
                        <a:pt x="28" y="18"/>
                      </a:lnTo>
                      <a:lnTo>
                        <a:pt x="30" y="20"/>
                      </a:lnTo>
                      <a:lnTo>
                        <a:pt x="28" y="22"/>
                      </a:lnTo>
                      <a:lnTo>
                        <a:pt x="30" y="24"/>
                      </a:lnTo>
                      <a:lnTo>
                        <a:pt x="32" y="22"/>
                      </a:lnTo>
                      <a:lnTo>
                        <a:pt x="32" y="18"/>
                      </a:lnTo>
                      <a:lnTo>
                        <a:pt x="35" y="15"/>
                      </a:lnTo>
                      <a:lnTo>
                        <a:pt x="35" y="11"/>
                      </a:lnTo>
                      <a:lnTo>
                        <a:pt x="37" y="11"/>
                      </a:lnTo>
                      <a:lnTo>
                        <a:pt x="37" y="15"/>
                      </a:lnTo>
                      <a:lnTo>
                        <a:pt x="39" y="15"/>
                      </a:lnTo>
                      <a:lnTo>
                        <a:pt x="41" y="15"/>
                      </a:lnTo>
                      <a:lnTo>
                        <a:pt x="43" y="13"/>
                      </a:lnTo>
                      <a:lnTo>
                        <a:pt x="45" y="16"/>
                      </a:lnTo>
                      <a:lnTo>
                        <a:pt x="47" y="13"/>
                      </a:lnTo>
                      <a:lnTo>
                        <a:pt x="45" y="11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50" y="7"/>
                      </a:lnTo>
                      <a:lnTo>
                        <a:pt x="50" y="3"/>
                      </a:lnTo>
                      <a:lnTo>
                        <a:pt x="54" y="5"/>
                      </a:lnTo>
                      <a:lnTo>
                        <a:pt x="58" y="5"/>
                      </a:lnTo>
                      <a:lnTo>
                        <a:pt x="60" y="1"/>
                      </a:lnTo>
                      <a:lnTo>
                        <a:pt x="62" y="1"/>
                      </a:lnTo>
                      <a:lnTo>
                        <a:pt x="64" y="1"/>
                      </a:lnTo>
                      <a:lnTo>
                        <a:pt x="65" y="1"/>
                      </a:lnTo>
                      <a:lnTo>
                        <a:pt x="67" y="1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75" y="3"/>
                      </a:lnTo>
                      <a:lnTo>
                        <a:pt x="77" y="7"/>
                      </a:lnTo>
                      <a:lnTo>
                        <a:pt x="84" y="9"/>
                      </a:lnTo>
                      <a:lnTo>
                        <a:pt x="90" y="11"/>
                      </a:lnTo>
                      <a:lnTo>
                        <a:pt x="94" y="11"/>
                      </a:lnTo>
                      <a:lnTo>
                        <a:pt x="94" y="13"/>
                      </a:lnTo>
                      <a:lnTo>
                        <a:pt x="90" y="16"/>
                      </a:lnTo>
                      <a:lnTo>
                        <a:pt x="92" y="16"/>
                      </a:lnTo>
                      <a:lnTo>
                        <a:pt x="94" y="18"/>
                      </a:lnTo>
                      <a:lnTo>
                        <a:pt x="92" y="22"/>
                      </a:lnTo>
                      <a:lnTo>
                        <a:pt x="94" y="22"/>
                      </a:lnTo>
                      <a:lnTo>
                        <a:pt x="92" y="26"/>
                      </a:lnTo>
                      <a:lnTo>
                        <a:pt x="94" y="26"/>
                      </a:lnTo>
                      <a:lnTo>
                        <a:pt x="95" y="28"/>
                      </a:lnTo>
                      <a:lnTo>
                        <a:pt x="95" y="30"/>
                      </a:lnTo>
                      <a:close/>
                      <a:moveTo>
                        <a:pt x="111" y="186"/>
                      </a:moveTo>
                      <a:lnTo>
                        <a:pt x="107" y="186"/>
                      </a:lnTo>
                      <a:lnTo>
                        <a:pt x="101" y="182"/>
                      </a:lnTo>
                      <a:lnTo>
                        <a:pt x="97" y="180"/>
                      </a:lnTo>
                      <a:lnTo>
                        <a:pt x="86" y="172"/>
                      </a:lnTo>
                      <a:lnTo>
                        <a:pt x="80" y="172"/>
                      </a:lnTo>
                      <a:lnTo>
                        <a:pt x="79" y="171"/>
                      </a:lnTo>
                      <a:lnTo>
                        <a:pt x="79" y="169"/>
                      </a:lnTo>
                      <a:lnTo>
                        <a:pt x="79" y="167"/>
                      </a:lnTo>
                      <a:lnTo>
                        <a:pt x="80" y="163"/>
                      </a:lnTo>
                      <a:lnTo>
                        <a:pt x="82" y="163"/>
                      </a:lnTo>
                      <a:lnTo>
                        <a:pt x="86" y="163"/>
                      </a:lnTo>
                      <a:lnTo>
                        <a:pt x="90" y="161"/>
                      </a:lnTo>
                      <a:lnTo>
                        <a:pt x="94" y="165"/>
                      </a:lnTo>
                      <a:lnTo>
                        <a:pt x="95" y="165"/>
                      </a:lnTo>
                      <a:lnTo>
                        <a:pt x="101" y="165"/>
                      </a:lnTo>
                      <a:lnTo>
                        <a:pt x="109" y="165"/>
                      </a:lnTo>
                      <a:lnTo>
                        <a:pt x="116" y="161"/>
                      </a:lnTo>
                      <a:lnTo>
                        <a:pt x="118" y="163"/>
                      </a:lnTo>
                      <a:lnTo>
                        <a:pt x="118" y="165"/>
                      </a:lnTo>
                      <a:lnTo>
                        <a:pt x="114" y="171"/>
                      </a:lnTo>
                      <a:lnTo>
                        <a:pt x="114" y="174"/>
                      </a:lnTo>
                      <a:lnTo>
                        <a:pt x="114" y="176"/>
                      </a:lnTo>
                      <a:lnTo>
                        <a:pt x="116" y="180"/>
                      </a:lnTo>
                      <a:lnTo>
                        <a:pt x="114" y="182"/>
                      </a:lnTo>
                      <a:lnTo>
                        <a:pt x="112" y="186"/>
                      </a:lnTo>
                      <a:lnTo>
                        <a:pt x="111" y="18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36" name="Freeform 107"/>
                <p:cNvSpPr>
                  <a:spLocks/>
                </p:cNvSpPr>
                <p:nvPr/>
              </p:nvSpPr>
              <p:spPr bwMode="auto">
                <a:xfrm>
                  <a:off x="3177" y="2113"/>
                  <a:ext cx="85" cy="72"/>
                </a:xfrm>
                <a:custGeom>
                  <a:avLst/>
                  <a:gdLst>
                    <a:gd name="T0" fmla="*/ 1467 w 77"/>
                    <a:gd name="T1" fmla="*/ 96294 h 60"/>
                    <a:gd name="T2" fmla="*/ 1467 w 77"/>
                    <a:gd name="T3" fmla="*/ 81732 h 60"/>
                    <a:gd name="T4" fmla="*/ 1619 w 77"/>
                    <a:gd name="T5" fmla="*/ 73457 h 60"/>
                    <a:gd name="T6" fmla="*/ 1329 w 77"/>
                    <a:gd name="T7" fmla="*/ 71515 h 60"/>
                    <a:gd name="T8" fmla="*/ 1204 w 77"/>
                    <a:gd name="T9" fmla="*/ 65172 h 60"/>
                    <a:gd name="T10" fmla="*/ 811 w 77"/>
                    <a:gd name="T11" fmla="*/ 65172 h 60"/>
                    <a:gd name="T12" fmla="*/ 495 w 77"/>
                    <a:gd name="T13" fmla="*/ 63226 h 60"/>
                    <a:gd name="T14" fmla="*/ 406 w 77"/>
                    <a:gd name="T15" fmla="*/ 54310 h 60"/>
                    <a:gd name="T16" fmla="*/ 2 w 77"/>
                    <a:gd name="T17" fmla="*/ 59617 h 60"/>
                    <a:gd name="T18" fmla="*/ 0 w 77"/>
                    <a:gd name="T19" fmla="*/ 37715 h 60"/>
                    <a:gd name="T20" fmla="*/ 0 w 77"/>
                    <a:gd name="T21" fmla="*/ 14237 h 60"/>
                    <a:gd name="T22" fmla="*/ 4 w 77"/>
                    <a:gd name="T23" fmla="*/ 6866 h 60"/>
                    <a:gd name="T24" fmla="*/ 988 w 77"/>
                    <a:gd name="T25" fmla="*/ 0 h 60"/>
                    <a:gd name="T26" fmla="*/ 1619 w 77"/>
                    <a:gd name="T27" fmla="*/ 1 h 60"/>
                    <a:gd name="T28" fmla="*/ 1711 w 77"/>
                    <a:gd name="T29" fmla="*/ 1 h 60"/>
                    <a:gd name="T30" fmla="*/ 1889 w 77"/>
                    <a:gd name="T31" fmla="*/ 1 h 60"/>
                    <a:gd name="T32" fmla="*/ 2302 w 77"/>
                    <a:gd name="T33" fmla="*/ 1 h 60"/>
                    <a:gd name="T34" fmla="*/ 2720 w 77"/>
                    <a:gd name="T35" fmla="*/ 6866 h 60"/>
                    <a:gd name="T36" fmla="*/ 3096 w 77"/>
                    <a:gd name="T37" fmla="*/ 6866 h 60"/>
                    <a:gd name="T38" fmla="*/ 3375 w 77"/>
                    <a:gd name="T39" fmla="*/ 0 h 60"/>
                    <a:gd name="T40" fmla="*/ 3659 w 77"/>
                    <a:gd name="T41" fmla="*/ 9887 h 60"/>
                    <a:gd name="T42" fmla="*/ 4074 w 77"/>
                    <a:gd name="T43" fmla="*/ 19966 h 60"/>
                    <a:gd name="T44" fmla="*/ 4459 w 77"/>
                    <a:gd name="T45" fmla="*/ 31429 h 60"/>
                    <a:gd name="T46" fmla="*/ 4802 w 77"/>
                    <a:gd name="T47" fmla="*/ 37715 h 60"/>
                    <a:gd name="T48" fmla="*/ 4724 w 77"/>
                    <a:gd name="T49" fmla="*/ 45258 h 60"/>
                    <a:gd name="T50" fmla="*/ 4802 w 77"/>
                    <a:gd name="T51" fmla="*/ 54310 h 60"/>
                    <a:gd name="T52" fmla="*/ 4922 w 77"/>
                    <a:gd name="T53" fmla="*/ 59617 h 60"/>
                    <a:gd name="T54" fmla="*/ 4802 w 77"/>
                    <a:gd name="T55" fmla="*/ 63226 h 60"/>
                    <a:gd name="T56" fmla="*/ 4724 w 77"/>
                    <a:gd name="T57" fmla="*/ 63226 h 60"/>
                    <a:gd name="T58" fmla="*/ 4459 w 77"/>
                    <a:gd name="T59" fmla="*/ 65172 h 60"/>
                    <a:gd name="T60" fmla="*/ 4165 w 77"/>
                    <a:gd name="T61" fmla="*/ 71515 h 60"/>
                    <a:gd name="T62" fmla="*/ 4074 w 77"/>
                    <a:gd name="T63" fmla="*/ 81732 h 60"/>
                    <a:gd name="T64" fmla="*/ 4074 w 77"/>
                    <a:gd name="T65" fmla="*/ 91045 h 60"/>
                    <a:gd name="T66" fmla="*/ 3941 w 77"/>
                    <a:gd name="T67" fmla="*/ 98078 h 60"/>
                    <a:gd name="T68" fmla="*/ 4074 w 77"/>
                    <a:gd name="T69" fmla="*/ 102982 h 60"/>
                    <a:gd name="T70" fmla="*/ 3941 w 77"/>
                    <a:gd name="T71" fmla="*/ 115553 h 60"/>
                    <a:gd name="T72" fmla="*/ 3773 w 77"/>
                    <a:gd name="T73" fmla="*/ 105778 h 60"/>
                    <a:gd name="T74" fmla="*/ 3726 w 77"/>
                    <a:gd name="T75" fmla="*/ 105778 h 60"/>
                    <a:gd name="T76" fmla="*/ 3511 w 77"/>
                    <a:gd name="T77" fmla="*/ 115553 h 60"/>
                    <a:gd name="T78" fmla="*/ 3234 w 77"/>
                    <a:gd name="T79" fmla="*/ 115553 h 60"/>
                    <a:gd name="T80" fmla="*/ 3096 w 77"/>
                    <a:gd name="T81" fmla="*/ 123578 h 60"/>
                    <a:gd name="T82" fmla="*/ 2882 w 77"/>
                    <a:gd name="T83" fmla="*/ 126934 h 60"/>
                    <a:gd name="T84" fmla="*/ 2720 w 77"/>
                    <a:gd name="T85" fmla="*/ 123578 h 60"/>
                    <a:gd name="T86" fmla="*/ 2404 w 77"/>
                    <a:gd name="T87" fmla="*/ 123578 h 60"/>
                    <a:gd name="T88" fmla="*/ 2178 w 77"/>
                    <a:gd name="T89" fmla="*/ 123578 h 60"/>
                    <a:gd name="T90" fmla="*/ 2022 w 77"/>
                    <a:gd name="T91" fmla="*/ 115553 h 60"/>
                    <a:gd name="T92" fmla="*/ 1711 w 77"/>
                    <a:gd name="T93" fmla="*/ 98078 h 6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7"/>
                    <a:gd name="T142" fmla="*/ 0 h 60"/>
                    <a:gd name="T143" fmla="*/ 77 w 77"/>
                    <a:gd name="T144" fmla="*/ 60 h 6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7" h="60">
                      <a:moveTo>
                        <a:pt x="23" y="47"/>
                      </a:moveTo>
                      <a:lnTo>
                        <a:pt x="23" y="47"/>
                      </a:lnTo>
                      <a:lnTo>
                        <a:pt x="23" y="45"/>
                      </a:lnTo>
                      <a:lnTo>
                        <a:pt x="23" y="43"/>
                      </a:lnTo>
                      <a:lnTo>
                        <a:pt x="23" y="41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5" y="37"/>
                      </a:lnTo>
                      <a:lnTo>
                        <a:pt x="25" y="35"/>
                      </a:lnTo>
                      <a:lnTo>
                        <a:pt x="23" y="35"/>
                      </a:lnTo>
                      <a:lnTo>
                        <a:pt x="21" y="33"/>
                      </a:lnTo>
                      <a:lnTo>
                        <a:pt x="21" y="31"/>
                      </a:lnTo>
                      <a:lnTo>
                        <a:pt x="19" y="31"/>
                      </a:lnTo>
                      <a:lnTo>
                        <a:pt x="15" y="31"/>
                      </a:lnTo>
                      <a:lnTo>
                        <a:pt x="15" y="33"/>
                      </a:lnTo>
                      <a:lnTo>
                        <a:pt x="13" y="31"/>
                      </a:lnTo>
                      <a:lnTo>
                        <a:pt x="12" y="31"/>
                      </a:lnTo>
                      <a:lnTo>
                        <a:pt x="10" y="30"/>
                      </a:lnTo>
                      <a:lnTo>
                        <a:pt x="8" y="30"/>
                      </a:lnTo>
                      <a:lnTo>
                        <a:pt x="6" y="30"/>
                      </a:lnTo>
                      <a:lnTo>
                        <a:pt x="6" y="28"/>
                      </a:lnTo>
                      <a:lnTo>
                        <a:pt x="6" y="26"/>
                      </a:lnTo>
                      <a:lnTo>
                        <a:pt x="4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6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30" y="1"/>
                      </a:lnTo>
                      <a:lnTo>
                        <a:pt x="32" y="1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40" y="1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5" y="3"/>
                      </a:lnTo>
                      <a:lnTo>
                        <a:pt x="49" y="3"/>
                      </a:lnTo>
                      <a:lnTo>
                        <a:pt x="51" y="1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3" y="3"/>
                      </a:lnTo>
                      <a:lnTo>
                        <a:pt x="55" y="5"/>
                      </a:lnTo>
                      <a:lnTo>
                        <a:pt x="57" y="5"/>
                      </a:lnTo>
                      <a:lnTo>
                        <a:pt x="60" y="7"/>
                      </a:lnTo>
                      <a:lnTo>
                        <a:pt x="62" y="7"/>
                      </a:lnTo>
                      <a:lnTo>
                        <a:pt x="64" y="9"/>
                      </a:lnTo>
                      <a:lnTo>
                        <a:pt x="68" y="11"/>
                      </a:lnTo>
                      <a:lnTo>
                        <a:pt x="70" y="13"/>
                      </a:lnTo>
                      <a:lnTo>
                        <a:pt x="70" y="15"/>
                      </a:lnTo>
                      <a:lnTo>
                        <a:pt x="72" y="16"/>
                      </a:lnTo>
                      <a:lnTo>
                        <a:pt x="74" y="16"/>
                      </a:lnTo>
                      <a:lnTo>
                        <a:pt x="75" y="18"/>
                      </a:lnTo>
                      <a:lnTo>
                        <a:pt x="75" y="20"/>
                      </a:lnTo>
                      <a:lnTo>
                        <a:pt x="74" y="22"/>
                      </a:lnTo>
                      <a:lnTo>
                        <a:pt x="74" y="24"/>
                      </a:lnTo>
                      <a:lnTo>
                        <a:pt x="74" y="26"/>
                      </a:lnTo>
                      <a:lnTo>
                        <a:pt x="75" y="26"/>
                      </a:lnTo>
                      <a:lnTo>
                        <a:pt x="77" y="26"/>
                      </a:lnTo>
                      <a:lnTo>
                        <a:pt x="77" y="28"/>
                      </a:lnTo>
                      <a:lnTo>
                        <a:pt x="75" y="28"/>
                      </a:lnTo>
                      <a:lnTo>
                        <a:pt x="75" y="30"/>
                      </a:lnTo>
                      <a:lnTo>
                        <a:pt x="74" y="31"/>
                      </a:lnTo>
                      <a:lnTo>
                        <a:pt x="74" y="30"/>
                      </a:lnTo>
                      <a:lnTo>
                        <a:pt x="72" y="30"/>
                      </a:lnTo>
                      <a:lnTo>
                        <a:pt x="70" y="30"/>
                      </a:lnTo>
                      <a:lnTo>
                        <a:pt x="70" y="31"/>
                      </a:lnTo>
                      <a:lnTo>
                        <a:pt x="70" y="33"/>
                      </a:lnTo>
                      <a:lnTo>
                        <a:pt x="68" y="33"/>
                      </a:lnTo>
                      <a:lnTo>
                        <a:pt x="66" y="33"/>
                      </a:lnTo>
                      <a:lnTo>
                        <a:pt x="64" y="35"/>
                      </a:lnTo>
                      <a:lnTo>
                        <a:pt x="64" y="37"/>
                      </a:lnTo>
                      <a:lnTo>
                        <a:pt x="64" y="39"/>
                      </a:lnTo>
                      <a:lnTo>
                        <a:pt x="62" y="41"/>
                      </a:lnTo>
                      <a:lnTo>
                        <a:pt x="64" y="43"/>
                      </a:lnTo>
                      <a:lnTo>
                        <a:pt x="62" y="45"/>
                      </a:lnTo>
                      <a:lnTo>
                        <a:pt x="62" y="47"/>
                      </a:lnTo>
                      <a:lnTo>
                        <a:pt x="60" y="48"/>
                      </a:lnTo>
                      <a:lnTo>
                        <a:pt x="62" y="48"/>
                      </a:lnTo>
                      <a:lnTo>
                        <a:pt x="64" y="48"/>
                      </a:lnTo>
                      <a:lnTo>
                        <a:pt x="64" y="50"/>
                      </a:lnTo>
                      <a:lnTo>
                        <a:pt x="64" y="54"/>
                      </a:lnTo>
                      <a:lnTo>
                        <a:pt x="62" y="54"/>
                      </a:lnTo>
                      <a:lnTo>
                        <a:pt x="60" y="52"/>
                      </a:lnTo>
                      <a:lnTo>
                        <a:pt x="60" y="50"/>
                      </a:lnTo>
                      <a:lnTo>
                        <a:pt x="59" y="50"/>
                      </a:lnTo>
                      <a:lnTo>
                        <a:pt x="57" y="50"/>
                      </a:lnTo>
                      <a:lnTo>
                        <a:pt x="57" y="52"/>
                      </a:lnTo>
                      <a:lnTo>
                        <a:pt x="55" y="54"/>
                      </a:lnTo>
                      <a:lnTo>
                        <a:pt x="53" y="54"/>
                      </a:lnTo>
                      <a:lnTo>
                        <a:pt x="53" y="52"/>
                      </a:lnTo>
                      <a:lnTo>
                        <a:pt x="51" y="54"/>
                      </a:lnTo>
                      <a:lnTo>
                        <a:pt x="51" y="56"/>
                      </a:lnTo>
                      <a:lnTo>
                        <a:pt x="49" y="58"/>
                      </a:lnTo>
                      <a:lnTo>
                        <a:pt x="49" y="56"/>
                      </a:lnTo>
                      <a:lnTo>
                        <a:pt x="47" y="58"/>
                      </a:lnTo>
                      <a:lnTo>
                        <a:pt x="45" y="60"/>
                      </a:lnTo>
                      <a:lnTo>
                        <a:pt x="43" y="60"/>
                      </a:lnTo>
                      <a:lnTo>
                        <a:pt x="43" y="58"/>
                      </a:lnTo>
                      <a:lnTo>
                        <a:pt x="42" y="58"/>
                      </a:lnTo>
                      <a:lnTo>
                        <a:pt x="40" y="58"/>
                      </a:lnTo>
                      <a:lnTo>
                        <a:pt x="38" y="58"/>
                      </a:lnTo>
                      <a:lnTo>
                        <a:pt x="36" y="58"/>
                      </a:lnTo>
                      <a:lnTo>
                        <a:pt x="34" y="58"/>
                      </a:lnTo>
                      <a:lnTo>
                        <a:pt x="34" y="56"/>
                      </a:lnTo>
                      <a:lnTo>
                        <a:pt x="32" y="54"/>
                      </a:lnTo>
                      <a:lnTo>
                        <a:pt x="32" y="48"/>
                      </a:lnTo>
                      <a:lnTo>
                        <a:pt x="27" y="47"/>
                      </a:lnTo>
                      <a:lnTo>
                        <a:pt x="23" y="4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37" name="Freeform 108"/>
                <p:cNvSpPr>
                  <a:spLocks/>
                </p:cNvSpPr>
                <p:nvPr/>
              </p:nvSpPr>
              <p:spPr bwMode="auto">
                <a:xfrm>
                  <a:off x="2738" y="2565"/>
                  <a:ext cx="305" cy="326"/>
                </a:xfrm>
                <a:custGeom>
                  <a:avLst/>
                  <a:gdLst>
                    <a:gd name="T0" fmla="*/ 0 w 274"/>
                    <a:gd name="T1" fmla="*/ 149088 h 276"/>
                    <a:gd name="T2" fmla="*/ 1411 w 274"/>
                    <a:gd name="T3" fmla="*/ 137873 h 276"/>
                    <a:gd name="T4" fmla="*/ 2693 w 274"/>
                    <a:gd name="T5" fmla="*/ 132948 h 276"/>
                    <a:gd name="T6" fmla="*/ 3715 w 274"/>
                    <a:gd name="T7" fmla="*/ 126222 h 276"/>
                    <a:gd name="T8" fmla="*/ 4603 w 274"/>
                    <a:gd name="T9" fmla="*/ 116727 h 276"/>
                    <a:gd name="T10" fmla="*/ 5893 w 274"/>
                    <a:gd name="T11" fmla="*/ 106863 h 276"/>
                    <a:gd name="T12" fmla="*/ 5893 w 274"/>
                    <a:gd name="T13" fmla="*/ 97945 h 276"/>
                    <a:gd name="T14" fmla="*/ 6706 w 274"/>
                    <a:gd name="T15" fmla="*/ 93622 h 276"/>
                    <a:gd name="T16" fmla="*/ 7892 w 274"/>
                    <a:gd name="T17" fmla="*/ 90473 h 276"/>
                    <a:gd name="T18" fmla="*/ 9120 w 274"/>
                    <a:gd name="T19" fmla="*/ 79263 h 276"/>
                    <a:gd name="T20" fmla="*/ 8498 w 274"/>
                    <a:gd name="T21" fmla="*/ 67106 h 276"/>
                    <a:gd name="T22" fmla="*/ 8310 w 274"/>
                    <a:gd name="T23" fmla="*/ 44249 h 276"/>
                    <a:gd name="T24" fmla="*/ 7841 w 274"/>
                    <a:gd name="T25" fmla="*/ 37274 h 276"/>
                    <a:gd name="T26" fmla="*/ 8728 w 274"/>
                    <a:gd name="T27" fmla="*/ 31716 h 276"/>
                    <a:gd name="T28" fmla="*/ 9285 w 274"/>
                    <a:gd name="T29" fmla="*/ 25843 h 276"/>
                    <a:gd name="T30" fmla="*/ 10072 w 274"/>
                    <a:gd name="T31" fmla="*/ 24189 h 276"/>
                    <a:gd name="T32" fmla="*/ 10427 w 274"/>
                    <a:gd name="T33" fmla="*/ 22734 h 276"/>
                    <a:gd name="T34" fmla="*/ 11361 w 274"/>
                    <a:gd name="T35" fmla="*/ 11680 h 276"/>
                    <a:gd name="T36" fmla="*/ 13128 w 274"/>
                    <a:gd name="T37" fmla="*/ 9889 h 276"/>
                    <a:gd name="T38" fmla="*/ 14077 w 274"/>
                    <a:gd name="T39" fmla="*/ 7088 h 276"/>
                    <a:gd name="T40" fmla="*/ 14958 w 274"/>
                    <a:gd name="T41" fmla="*/ 4302 h 276"/>
                    <a:gd name="T42" fmla="*/ 15868 w 274"/>
                    <a:gd name="T43" fmla="*/ 6001 h 276"/>
                    <a:gd name="T44" fmla="*/ 16650 w 274"/>
                    <a:gd name="T45" fmla="*/ 7088 h 276"/>
                    <a:gd name="T46" fmla="*/ 17599 w 274"/>
                    <a:gd name="T47" fmla="*/ 4302 h 276"/>
                    <a:gd name="T48" fmla="*/ 18545 w 274"/>
                    <a:gd name="T49" fmla="*/ 6001 h 276"/>
                    <a:gd name="T50" fmla="*/ 19165 w 274"/>
                    <a:gd name="T51" fmla="*/ 0 h 276"/>
                    <a:gd name="T52" fmla="*/ 19836 w 274"/>
                    <a:gd name="T53" fmla="*/ 4302 h 276"/>
                    <a:gd name="T54" fmla="*/ 20820 w 274"/>
                    <a:gd name="T55" fmla="*/ 4302 h 276"/>
                    <a:gd name="T56" fmla="*/ 20215 w 274"/>
                    <a:gd name="T57" fmla="*/ 13796 h 276"/>
                    <a:gd name="T58" fmla="*/ 20215 w 274"/>
                    <a:gd name="T59" fmla="*/ 37274 h 276"/>
                    <a:gd name="T60" fmla="*/ 19972 w 274"/>
                    <a:gd name="T61" fmla="*/ 46906 h 276"/>
                    <a:gd name="T62" fmla="*/ 19661 w 274"/>
                    <a:gd name="T63" fmla="*/ 65440 h 276"/>
                    <a:gd name="T64" fmla="*/ 20065 w 274"/>
                    <a:gd name="T65" fmla="*/ 73209 h 276"/>
                    <a:gd name="T66" fmla="*/ 20820 w 274"/>
                    <a:gd name="T67" fmla="*/ 86127 h 276"/>
                    <a:gd name="T68" fmla="*/ 21399 w 274"/>
                    <a:gd name="T69" fmla="*/ 108240 h 276"/>
                    <a:gd name="T70" fmla="*/ 21613 w 274"/>
                    <a:gd name="T71" fmla="*/ 125490 h 276"/>
                    <a:gd name="T72" fmla="*/ 22232 w 274"/>
                    <a:gd name="T73" fmla="*/ 146460 h 276"/>
                    <a:gd name="T74" fmla="*/ 22232 w 274"/>
                    <a:gd name="T75" fmla="*/ 163670 h 276"/>
                    <a:gd name="T76" fmla="*/ 22335 w 274"/>
                    <a:gd name="T77" fmla="*/ 182125 h 276"/>
                    <a:gd name="T78" fmla="*/ 21613 w 274"/>
                    <a:gd name="T79" fmla="*/ 185812 h 276"/>
                    <a:gd name="T80" fmla="*/ 22502 w 274"/>
                    <a:gd name="T81" fmla="*/ 209588 h 276"/>
                    <a:gd name="T82" fmla="*/ 23176 w 274"/>
                    <a:gd name="T83" fmla="*/ 212159 h 276"/>
                    <a:gd name="T84" fmla="*/ 24224 w 274"/>
                    <a:gd name="T85" fmla="*/ 219083 h 276"/>
                    <a:gd name="T86" fmla="*/ 24401 w 274"/>
                    <a:gd name="T87" fmla="*/ 229894 h 276"/>
                    <a:gd name="T88" fmla="*/ 20643 w 274"/>
                    <a:gd name="T89" fmla="*/ 259234 h 276"/>
                    <a:gd name="T90" fmla="*/ 17238 w 274"/>
                    <a:gd name="T91" fmla="*/ 292834 h 276"/>
                    <a:gd name="T92" fmla="*/ 14255 w 274"/>
                    <a:gd name="T93" fmla="*/ 300286 h 276"/>
                    <a:gd name="T94" fmla="*/ 14255 w 274"/>
                    <a:gd name="T95" fmla="*/ 288504 h 276"/>
                    <a:gd name="T96" fmla="*/ 13488 w 274"/>
                    <a:gd name="T97" fmla="*/ 284330 h 276"/>
                    <a:gd name="T98" fmla="*/ 12759 w 274"/>
                    <a:gd name="T99" fmla="*/ 281031 h 276"/>
                    <a:gd name="T100" fmla="*/ 11794 w 274"/>
                    <a:gd name="T101" fmla="*/ 271541 h 276"/>
                    <a:gd name="T102" fmla="*/ 11607 w 274"/>
                    <a:gd name="T103" fmla="*/ 265875 h 276"/>
                    <a:gd name="T104" fmla="*/ 9459 w 274"/>
                    <a:gd name="T105" fmla="*/ 249235 h 276"/>
                    <a:gd name="T106" fmla="*/ 6328 w 274"/>
                    <a:gd name="T107" fmla="*/ 219083 h 276"/>
                    <a:gd name="T108" fmla="*/ 4603 w 274"/>
                    <a:gd name="T109" fmla="*/ 206793 h 276"/>
                    <a:gd name="T110" fmla="*/ 0 w 274"/>
                    <a:gd name="T111" fmla="*/ 169225 h 2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74"/>
                    <a:gd name="T169" fmla="*/ 0 h 276"/>
                    <a:gd name="T170" fmla="*/ 274 w 274"/>
                    <a:gd name="T171" fmla="*/ 276 h 2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74" h="276">
                      <a:moveTo>
                        <a:pt x="0" y="156"/>
                      </a:moveTo>
                      <a:lnTo>
                        <a:pt x="0" y="150"/>
                      </a:lnTo>
                      <a:lnTo>
                        <a:pt x="0" y="137"/>
                      </a:lnTo>
                      <a:lnTo>
                        <a:pt x="2" y="135"/>
                      </a:lnTo>
                      <a:lnTo>
                        <a:pt x="5" y="131"/>
                      </a:lnTo>
                      <a:lnTo>
                        <a:pt x="15" y="126"/>
                      </a:lnTo>
                      <a:lnTo>
                        <a:pt x="20" y="122"/>
                      </a:lnTo>
                      <a:lnTo>
                        <a:pt x="28" y="122"/>
                      </a:lnTo>
                      <a:lnTo>
                        <a:pt x="30" y="122"/>
                      </a:lnTo>
                      <a:lnTo>
                        <a:pt x="32" y="116"/>
                      </a:lnTo>
                      <a:lnTo>
                        <a:pt x="35" y="116"/>
                      </a:lnTo>
                      <a:lnTo>
                        <a:pt x="41" y="116"/>
                      </a:lnTo>
                      <a:lnTo>
                        <a:pt x="43" y="115"/>
                      </a:lnTo>
                      <a:lnTo>
                        <a:pt x="47" y="111"/>
                      </a:lnTo>
                      <a:lnTo>
                        <a:pt x="51" y="107"/>
                      </a:lnTo>
                      <a:lnTo>
                        <a:pt x="56" y="105"/>
                      </a:lnTo>
                      <a:lnTo>
                        <a:pt x="66" y="100"/>
                      </a:lnTo>
                      <a:lnTo>
                        <a:pt x="66" y="98"/>
                      </a:lnTo>
                      <a:lnTo>
                        <a:pt x="64" y="94"/>
                      </a:lnTo>
                      <a:lnTo>
                        <a:pt x="64" y="92"/>
                      </a:lnTo>
                      <a:lnTo>
                        <a:pt x="66" y="90"/>
                      </a:lnTo>
                      <a:lnTo>
                        <a:pt x="66" y="88"/>
                      </a:lnTo>
                      <a:lnTo>
                        <a:pt x="73" y="88"/>
                      </a:lnTo>
                      <a:lnTo>
                        <a:pt x="75" y="86"/>
                      </a:lnTo>
                      <a:lnTo>
                        <a:pt x="77" y="83"/>
                      </a:lnTo>
                      <a:lnTo>
                        <a:pt x="84" y="83"/>
                      </a:lnTo>
                      <a:lnTo>
                        <a:pt x="88" y="83"/>
                      </a:lnTo>
                      <a:lnTo>
                        <a:pt x="99" y="83"/>
                      </a:lnTo>
                      <a:lnTo>
                        <a:pt x="101" y="75"/>
                      </a:lnTo>
                      <a:lnTo>
                        <a:pt x="101" y="73"/>
                      </a:lnTo>
                      <a:lnTo>
                        <a:pt x="97" y="71"/>
                      </a:lnTo>
                      <a:lnTo>
                        <a:pt x="94" y="66"/>
                      </a:lnTo>
                      <a:lnTo>
                        <a:pt x="94" y="62"/>
                      </a:lnTo>
                      <a:lnTo>
                        <a:pt x="94" y="54"/>
                      </a:lnTo>
                      <a:lnTo>
                        <a:pt x="94" y="47"/>
                      </a:lnTo>
                      <a:lnTo>
                        <a:pt x="92" y="41"/>
                      </a:lnTo>
                      <a:lnTo>
                        <a:pt x="92" y="39"/>
                      </a:lnTo>
                      <a:lnTo>
                        <a:pt x="88" y="38"/>
                      </a:lnTo>
                      <a:lnTo>
                        <a:pt x="86" y="34"/>
                      </a:lnTo>
                      <a:lnTo>
                        <a:pt x="88" y="34"/>
                      </a:lnTo>
                      <a:lnTo>
                        <a:pt x="92" y="32"/>
                      </a:lnTo>
                      <a:lnTo>
                        <a:pt x="96" y="30"/>
                      </a:lnTo>
                      <a:lnTo>
                        <a:pt x="97" y="26"/>
                      </a:lnTo>
                      <a:lnTo>
                        <a:pt x="99" y="24"/>
                      </a:lnTo>
                      <a:lnTo>
                        <a:pt x="103" y="24"/>
                      </a:lnTo>
                      <a:lnTo>
                        <a:pt x="105" y="22"/>
                      </a:lnTo>
                      <a:lnTo>
                        <a:pt x="109" y="21"/>
                      </a:lnTo>
                      <a:lnTo>
                        <a:pt x="111" y="22"/>
                      </a:lnTo>
                      <a:lnTo>
                        <a:pt x="113" y="22"/>
                      </a:lnTo>
                      <a:lnTo>
                        <a:pt x="114" y="22"/>
                      </a:lnTo>
                      <a:lnTo>
                        <a:pt x="116" y="21"/>
                      </a:lnTo>
                      <a:lnTo>
                        <a:pt x="118" y="17"/>
                      </a:lnTo>
                      <a:lnTo>
                        <a:pt x="122" y="15"/>
                      </a:lnTo>
                      <a:lnTo>
                        <a:pt x="126" y="11"/>
                      </a:lnTo>
                      <a:lnTo>
                        <a:pt x="129" y="11"/>
                      </a:lnTo>
                      <a:lnTo>
                        <a:pt x="137" y="9"/>
                      </a:lnTo>
                      <a:lnTo>
                        <a:pt x="146" y="9"/>
                      </a:lnTo>
                      <a:lnTo>
                        <a:pt x="148" y="9"/>
                      </a:lnTo>
                      <a:lnTo>
                        <a:pt x="152" y="6"/>
                      </a:lnTo>
                      <a:lnTo>
                        <a:pt x="156" y="7"/>
                      </a:lnTo>
                      <a:lnTo>
                        <a:pt x="159" y="7"/>
                      </a:lnTo>
                      <a:lnTo>
                        <a:pt x="163" y="6"/>
                      </a:lnTo>
                      <a:lnTo>
                        <a:pt x="165" y="4"/>
                      </a:lnTo>
                      <a:lnTo>
                        <a:pt x="171" y="4"/>
                      </a:lnTo>
                      <a:lnTo>
                        <a:pt x="174" y="4"/>
                      </a:lnTo>
                      <a:lnTo>
                        <a:pt x="176" y="6"/>
                      </a:lnTo>
                      <a:lnTo>
                        <a:pt x="178" y="6"/>
                      </a:lnTo>
                      <a:lnTo>
                        <a:pt x="184" y="7"/>
                      </a:lnTo>
                      <a:lnTo>
                        <a:pt x="188" y="7"/>
                      </a:lnTo>
                      <a:lnTo>
                        <a:pt x="191" y="6"/>
                      </a:lnTo>
                      <a:lnTo>
                        <a:pt x="195" y="4"/>
                      </a:lnTo>
                      <a:lnTo>
                        <a:pt x="199" y="0"/>
                      </a:lnTo>
                      <a:lnTo>
                        <a:pt x="205" y="4"/>
                      </a:lnTo>
                      <a:lnTo>
                        <a:pt x="206" y="6"/>
                      </a:lnTo>
                      <a:lnTo>
                        <a:pt x="208" y="4"/>
                      </a:lnTo>
                      <a:lnTo>
                        <a:pt x="210" y="2"/>
                      </a:lnTo>
                      <a:lnTo>
                        <a:pt x="212" y="0"/>
                      </a:lnTo>
                      <a:lnTo>
                        <a:pt x="216" y="2"/>
                      </a:lnTo>
                      <a:lnTo>
                        <a:pt x="218" y="2"/>
                      </a:lnTo>
                      <a:lnTo>
                        <a:pt x="220" y="4"/>
                      </a:lnTo>
                      <a:lnTo>
                        <a:pt x="221" y="6"/>
                      </a:lnTo>
                      <a:lnTo>
                        <a:pt x="223" y="6"/>
                      </a:lnTo>
                      <a:lnTo>
                        <a:pt x="231" y="4"/>
                      </a:lnTo>
                      <a:lnTo>
                        <a:pt x="231" y="6"/>
                      </a:lnTo>
                      <a:lnTo>
                        <a:pt x="225" y="9"/>
                      </a:lnTo>
                      <a:lnTo>
                        <a:pt x="225" y="13"/>
                      </a:lnTo>
                      <a:lnTo>
                        <a:pt x="225" y="24"/>
                      </a:lnTo>
                      <a:lnTo>
                        <a:pt x="225" y="30"/>
                      </a:lnTo>
                      <a:lnTo>
                        <a:pt x="225" y="34"/>
                      </a:lnTo>
                      <a:lnTo>
                        <a:pt x="225" y="38"/>
                      </a:lnTo>
                      <a:lnTo>
                        <a:pt x="225" y="41"/>
                      </a:lnTo>
                      <a:lnTo>
                        <a:pt x="221" y="43"/>
                      </a:lnTo>
                      <a:lnTo>
                        <a:pt x="216" y="51"/>
                      </a:lnTo>
                      <a:lnTo>
                        <a:pt x="216" y="54"/>
                      </a:lnTo>
                      <a:lnTo>
                        <a:pt x="218" y="60"/>
                      </a:lnTo>
                      <a:lnTo>
                        <a:pt x="220" y="66"/>
                      </a:lnTo>
                      <a:lnTo>
                        <a:pt x="221" y="66"/>
                      </a:lnTo>
                      <a:lnTo>
                        <a:pt x="223" y="68"/>
                      </a:lnTo>
                      <a:lnTo>
                        <a:pt x="225" y="71"/>
                      </a:lnTo>
                      <a:lnTo>
                        <a:pt x="229" y="77"/>
                      </a:lnTo>
                      <a:lnTo>
                        <a:pt x="231" y="79"/>
                      </a:lnTo>
                      <a:lnTo>
                        <a:pt x="233" y="81"/>
                      </a:lnTo>
                      <a:lnTo>
                        <a:pt x="235" y="84"/>
                      </a:lnTo>
                      <a:lnTo>
                        <a:pt x="238" y="100"/>
                      </a:lnTo>
                      <a:lnTo>
                        <a:pt x="242" y="111"/>
                      </a:lnTo>
                      <a:lnTo>
                        <a:pt x="240" y="115"/>
                      </a:lnTo>
                      <a:lnTo>
                        <a:pt x="246" y="126"/>
                      </a:lnTo>
                      <a:lnTo>
                        <a:pt x="246" y="131"/>
                      </a:lnTo>
                      <a:lnTo>
                        <a:pt x="246" y="135"/>
                      </a:lnTo>
                      <a:lnTo>
                        <a:pt x="246" y="141"/>
                      </a:lnTo>
                      <a:lnTo>
                        <a:pt x="246" y="146"/>
                      </a:lnTo>
                      <a:lnTo>
                        <a:pt x="246" y="150"/>
                      </a:lnTo>
                      <a:lnTo>
                        <a:pt x="244" y="154"/>
                      </a:lnTo>
                      <a:lnTo>
                        <a:pt x="248" y="162"/>
                      </a:lnTo>
                      <a:lnTo>
                        <a:pt x="248" y="167"/>
                      </a:lnTo>
                      <a:lnTo>
                        <a:pt x="246" y="167"/>
                      </a:lnTo>
                      <a:lnTo>
                        <a:pt x="242" y="171"/>
                      </a:lnTo>
                      <a:lnTo>
                        <a:pt x="240" y="171"/>
                      </a:lnTo>
                      <a:lnTo>
                        <a:pt x="240" y="173"/>
                      </a:lnTo>
                      <a:lnTo>
                        <a:pt x="248" y="184"/>
                      </a:lnTo>
                      <a:lnTo>
                        <a:pt x="250" y="192"/>
                      </a:lnTo>
                      <a:lnTo>
                        <a:pt x="253" y="197"/>
                      </a:lnTo>
                      <a:lnTo>
                        <a:pt x="257" y="195"/>
                      </a:lnTo>
                      <a:lnTo>
                        <a:pt x="261" y="197"/>
                      </a:lnTo>
                      <a:lnTo>
                        <a:pt x="268" y="199"/>
                      </a:lnTo>
                      <a:lnTo>
                        <a:pt x="268" y="201"/>
                      </a:lnTo>
                      <a:lnTo>
                        <a:pt x="274" y="210"/>
                      </a:lnTo>
                      <a:lnTo>
                        <a:pt x="272" y="212"/>
                      </a:lnTo>
                      <a:lnTo>
                        <a:pt x="263" y="218"/>
                      </a:lnTo>
                      <a:lnTo>
                        <a:pt x="238" y="233"/>
                      </a:lnTo>
                      <a:lnTo>
                        <a:pt x="229" y="239"/>
                      </a:lnTo>
                      <a:lnTo>
                        <a:pt x="216" y="248"/>
                      </a:lnTo>
                      <a:lnTo>
                        <a:pt x="210" y="252"/>
                      </a:lnTo>
                      <a:lnTo>
                        <a:pt x="191" y="269"/>
                      </a:lnTo>
                      <a:lnTo>
                        <a:pt x="182" y="270"/>
                      </a:lnTo>
                      <a:lnTo>
                        <a:pt x="171" y="272"/>
                      </a:lnTo>
                      <a:lnTo>
                        <a:pt x="158" y="276"/>
                      </a:lnTo>
                      <a:lnTo>
                        <a:pt x="158" y="272"/>
                      </a:lnTo>
                      <a:lnTo>
                        <a:pt x="158" y="269"/>
                      </a:lnTo>
                      <a:lnTo>
                        <a:pt x="158" y="265"/>
                      </a:lnTo>
                      <a:lnTo>
                        <a:pt x="156" y="263"/>
                      </a:lnTo>
                      <a:lnTo>
                        <a:pt x="154" y="261"/>
                      </a:lnTo>
                      <a:lnTo>
                        <a:pt x="150" y="261"/>
                      </a:lnTo>
                      <a:lnTo>
                        <a:pt x="148" y="261"/>
                      </a:lnTo>
                      <a:lnTo>
                        <a:pt x="144" y="257"/>
                      </a:lnTo>
                      <a:lnTo>
                        <a:pt x="141" y="259"/>
                      </a:lnTo>
                      <a:lnTo>
                        <a:pt x="139" y="259"/>
                      </a:lnTo>
                      <a:lnTo>
                        <a:pt x="133" y="252"/>
                      </a:lnTo>
                      <a:lnTo>
                        <a:pt x="131" y="250"/>
                      </a:lnTo>
                      <a:lnTo>
                        <a:pt x="129" y="248"/>
                      </a:lnTo>
                      <a:lnTo>
                        <a:pt x="131" y="246"/>
                      </a:lnTo>
                      <a:lnTo>
                        <a:pt x="129" y="244"/>
                      </a:lnTo>
                      <a:lnTo>
                        <a:pt x="114" y="235"/>
                      </a:lnTo>
                      <a:lnTo>
                        <a:pt x="113" y="233"/>
                      </a:lnTo>
                      <a:lnTo>
                        <a:pt x="105" y="229"/>
                      </a:lnTo>
                      <a:lnTo>
                        <a:pt x="94" y="220"/>
                      </a:lnTo>
                      <a:lnTo>
                        <a:pt x="73" y="205"/>
                      </a:lnTo>
                      <a:lnTo>
                        <a:pt x="69" y="201"/>
                      </a:lnTo>
                      <a:lnTo>
                        <a:pt x="56" y="193"/>
                      </a:lnTo>
                      <a:lnTo>
                        <a:pt x="51" y="190"/>
                      </a:lnTo>
                      <a:lnTo>
                        <a:pt x="41" y="182"/>
                      </a:lnTo>
                      <a:lnTo>
                        <a:pt x="17" y="167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38" name="Freeform 109"/>
                <p:cNvSpPr>
                  <a:spLocks/>
                </p:cNvSpPr>
                <p:nvPr/>
              </p:nvSpPr>
              <p:spPr bwMode="auto">
                <a:xfrm>
                  <a:off x="3117" y="2291"/>
                  <a:ext cx="83" cy="43"/>
                </a:xfrm>
                <a:custGeom>
                  <a:avLst/>
                  <a:gdLst>
                    <a:gd name="T0" fmla="*/ 2 w 75"/>
                    <a:gd name="T1" fmla="*/ 36544 h 36"/>
                    <a:gd name="T2" fmla="*/ 2 w 75"/>
                    <a:gd name="T3" fmla="*/ 30393 h 36"/>
                    <a:gd name="T4" fmla="*/ 4 w 75"/>
                    <a:gd name="T5" fmla="*/ 26603 h 36"/>
                    <a:gd name="T6" fmla="*/ 4 w 75"/>
                    <a:gd name="T7" fmla="*/ 26603 h 36"/>
                    <a:gd name="T8" fmla="*/ 382 w 75"/>
                    <a:gd name="T9" fmla="*/ 26603 h 36"/>
                    <a:gd name="T10" fmla="*/ 468 w 75"/>
                    <a:gd name="T11" fmla="*/ 26603 h 36"/>
                    <a:gd name="T12" fmla="*/ 468 w 75"/>
                    <a:gd name="T13" fmla="*/ 26603 h 36"/>
                    <a:gd name="T14" fmla="*/ 573 w 75"/>
                    <a:gd name="T15" fmla="*/ 30393 h 36"/>
                    <a:gd name="T16" fmla="*/ 573 w 75"/>
                    <a:gd name="T17" fmla="*/ 26603 h 36"/>
                    <a:gd name="T18" fmla="*/ 702 w 75"/>
                    <a:gd name="T19" fmla="*/ 26603 h 36"/>
                    <a:gd name="T20" fmla="*/ 860 w 75"/>
                    <a:gd name="T21" fmla="*/ 26603 h 36"/>
                    <a:gd name="T22" fmla="*/ 860 w 75"/>
                    <a:gd name="T23" fmla="*/ 22370 h 36"/>
                    <a:gd name="T24" fmla="*/ 860 w 75"/>
                    <a:gd name="T25" fmla="*/ 22370 h 36"/>
                    <a:gd name="T26" fmla="*/ 1054 w 75"/>
                    <a:gd name="T27" fmla="*/ 18728 h 36"/>
                    <a:gd name="T28" fmla="*/ 1166 w 75"/>
                    <a:gd name="T29" fmla="*/ 18728 h 36"/>
                    <a:gd name="T30" fmla="*/ 1166 w 75"/>
                    <a:gd name="T31" fmla="*/ 15679 h 36"/>
                    <a:gd name="T32" fmla="*/ 1166 w 75"/>
                    <a:gd name="T33" fmla="*/ 12520 h 36"/>
                    <a:gd name="T34" fmla="*/ 1290 w 75"/>
                    <a:gd name="T35" fmla="*/ 8776 h 36"/>
                    <a:gd name="T36" fmla="*/ 1422 w 75"/>
                    <a:gd name="T37" fmla="*/ 8776 h 36"/>
                    <a:gd name="T38" fmla="*/ 1422 w 75"/>
                    <a:gd name="T39" fmla="*/ 7347 h 36"/>
                    <a:gd name="T40" fmla="*/ 1574 w 75"/>
                    <a:gd name="T41" fmla="*/ 2 h 36"/>
                    <a:gd name="T42" fmla="*/ 1742 w 75"/>
                    <a:gd name="T43" fmla="*/ 2 h 36"/>
                    <a:gd name="T44" fmla="*/ 1742 w 75"/>
                    <a:gd name="T45" fmla="*/ 2 h 36"/>
                    <a:gd name="T46" fmla="*/ 1850 w 75"/>
                    <a:gd name="T47" fmla="*/ 2 h 36"/>
                    <a:gd name="T48" fmla="*/ 1936 w 75"/>
                    <a:gd name="T49" fmla="*/ 2 h 36"/>
                    <a:gd name="T50" fmla="*/ 2134 w 75"/>
                    <a:gd name="T51" fmla="*/ 7347 h 36"/>
                    <a:gd name="T52" fmla="*/ 2372 w 75"/>
                    <a:gd name="T53" fmla="*/ 2 h 36"/>
                    <a:gd name="T54" fmla="*/ 2507 w 75"/>
                    <a:gd name="T55" fmla="*/ 0 h 36"/>
                    <a:gd name="T56" fmla="*/ 2507 w 75"/>
                    <a:gd name="T57" fmla="*/ 7347 h 36"/>
                    <a:gd name="T58" fmla="*/ 2774 w 75"/>
                    <a:gd name="T59" fmla="*/ 8776 h 36"/>
                    <a:gd name="T60" fmla="*/ 2774 w 75"/>
                    <a:gd name="T61" fmla="*/ 12520 h 36"/>
                    <a:gd name="T62" fmla="*/ 2893 w 75"/>
                    <a:gd name="T63" fmla="*/ 15679 h 36"/>
                    <a:gd name="T64" fmla="*/ 3070 w 75"/>
                    <a:gd name="T65" fmla="*/ 8776 h 36"/>
                    <a:gd name="T66" fmla="*/ 3499 w 75"/>
                    <a:gd name="T67" fmla="*/ 7347 h 36"/>
                    <a:gd name="T68" fmla="*/ 3872 w 75"/>
                    <a:gd name="T69" fmla="*/ 8776 h 36"/>
                    <a:gd name="T70" fmla="*/ 3938 w 75"/>
                    <a:gd name="T71" fmla="*/ 7347 h 36"/>
                    <a:gd name="T72" fmla="*/ 4358 w 75"/>
                    <a:gd name="T73" fmla="*/ 7347 h 36"/>
                    <a:gd name="T74" fmla="*/ 4764 w 75"/>
                    <a:gd name="T75" fmla="*/ 8776 h 36"/>
                    <a:gd name="T76" fmla="*/ 4976 w 75"/>
                    <a:gd name="T77" fmla="*/ 15679 h 36"/>
                    <a:gd name="T78" fmla="*/ 4823 w 75"/>
                    <a:gd name="T79" fmla="*/ 43362 h 36"/>
                    <a:gd name="T80" fmla="*/ 4496 w 75"/>
                    <a:gd name="T81" fmla="*/ 43362 h 36"/>
                    <a:gd name="T82" fmla="*/ 3872 w 75"/>
                    <a:gd name="T83" fmla="*/ 37955 h 36"/>
                    <a:gd name="T84" fmla="*/ 3070 w 75"/>
                    <a:gd name="T85" fmla="*/ 48402 h 36"/>
                    <a:gd name="T86" fmla="*/ 2614 w 75"/>
                    <a:gd name="T87" fmla="*/ 48402 h 36"/>
                    <a:gd name="T88" fmla="*/ 2134 w 75"/>
                    <a:gd name="T89" fmla="*/ 52132 h 36"/>
                    <a:gd name="T90" fmla="*/ 1850 w 75"/>
                    <a:gd name="T91" fmla="*/ 62234 h 36"/>
                    <a:gd name="T92" fmla="*/ 860 w 75"/>
                    <a:gd name="T93" fmla="*/ 62234 h 36"/>
                    <a:gd name="T94" fmla="*/ 468 w 75"/>
                    <a:gd name="T95" fmla="*/ 54389 h 36"/>
                    <a:gd name="T96" fmla="*/ 2 w 75"/>
                    <a:gd name="T97" fmla="*/ 48402 h 36"/>
                    <a:gd name="T98" fmla="*/ 2 w 75"/>
                    <a:gd name="T99" fmla="*/ 36544 h 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5"/>
                    <a:gd name="T151" fmla="*/ 0 h 36"/>
                    <a:gd name="T152" fmla="*/ 75 w 75"/>
                    <a:gd name="T153" fmla="*/ 36 h 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5" h="36">
                      <a:moveTo>
                        <a:pt x="0" y="21"/>
                      </a:move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7" y="4"/>
                      </a:lnTo>
                      <a:lnTo>
                        <a:pt x="49" y="4"/>
                      </a:lnTo>
                      <a:lnTo>
                        <a:pt x="51" y="4"/>
                      </a:lnTo>
                      <a:lnTo>
                        <a:pt x="54" y="5"/>
                      </a:lnTo>
                      <a:lnTo>
                        <a:pt x="56" y="5"/>
                      </a:lnTo>
                      <a:lnTo>
                        <a:pt x="56" y="4"/>
                      </a:lnTo>
                      <a:lnTo>
                        <a:pt x="60" y="4"/>
                      </a:lnTo>
                      <a:lnTo>
                        <a:pt x="62" y="4"/>
                      </a:lnTo>
                      <a:lnTo>
                        <a:pt x="64" y="4"/>
                      </a:lnTo>
                      <a:lnTo>
                        <a:pt x="67" y="5"/>
                      </a:lnTo>
                      <a:lnTo>
                        <a:pt x="67" y="7"/>
                      </a:lnTo>
                      <a:lnTo>
                        <a:pt x="71" y="9"/>
                      </a:lnTo>
                      <a:lnTo>
                        <a:pt x="75" y="11"/>
                      </a:lnTo>
                      <a:lnTo>
                        <a:pt x="69" y="24"/>
                      </a:lnTo>
                      <a:lnTo>
                        <a:pt x="66" y="26"/>
                      </a:lnTo>
                      <a:lnTo>
                        <a:pt x="64" y="24"/>
                      </a:lnTo>
                      <a:lnTo>
                        <a:pt x="60" y="21"/>
                      </a:lnTo>
                      <a:lnTo>
                        <a:pt x="54" y="22"/>
                      </a:lnTo>
                      <a:lnTo>
                        <a:pt x="49" y="22"/>
                      </a:lnTo>
                      <a:lnTo>
                        <a:pt x="43" y="28"/>
                      </a:lnTo>
                      <a:lnTo>
                        <a:pt x="41" y="30"/>
                      </a:lnTo>
                      <a:lnTo>
                        <a:pt x="37" y="28"/>
                      </a:lnTo>
                      <a:lnTo>
                        <a:pt x="34" y="30"/>
                      </a:lnTo>
                      <a:lnTo>
                        <a:pt x="30" y="30"/>
                      </a:lnTo>
                      <a:lnTo>
                        <a:pt x="28" y="30"/>
                      </a:lnTo>
                      <a:lnTo>
                        <a:pt x="26" y="36"/>
                      </a:lnTo>
                      <a:lnTo>
                        <a:pt x="17" y="36"/>
                      </a:lnTo>
                      <a:lnTo>
                        <a:pt x="13" y="36"/>
                      </a:lnTo>
                      <a:lnTo>
                        <a:pt x="9" y="34"/>
                      </a:lnTo>
                      <a:lnTo>
                        <a:pt x="7" y="32"/>
                      </a:lnTo>
                      <a:lnTo>
                        <a:pt x="5" y="34"/>
                      </a:lnTo>
                      <a:lnTo>
                        <a:pt x="2" y="28"/>
                      </a:lnTo>
                      <a:lnTo>
                        <a:pt x="0" y="26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39" name="Freeform 110"/>
                <p:cNvSpPr>
                  <a:spLocks/>
                </p:cNvSpPr>
                <p:nvPr/>
              </p:nvSpPr>
              <p:spPr bwMode="auto">
                <a:xfrm>
                  <a:off x="1940" y="3506"/>
                  <a:ext cx="124" cy="140"/>
                </a:xfrm>
                <a:custGeom>
                  <a:avLst/>
                  <a:gdLst>
                    <a:gd name="T0" fmla="*/ 11352 w 111"/>
                    <a:gd name="T1" fmla="*/ 123694 h 118"/>
                    <a:gd name="T2" fmla="*/ 10654 w 111"/>
                    <a:gd name="T3" fmla="*/ 140567 h 118"/>
                    <a:gd name="T4" fmla="*/ 9828 w 111"/>
                    <a:gd name="T5" fmla="*/ 149331 h 118"/>
                    <a:gd name="T6" fmla="*/ 9159 w 111"/>
                    <a:gd name="T7" fmla="*/ 152952 h 118"/>
                    <a:gd name="T8" fmla="*/ 8819 w 111"/>
                    <a:gd name="T9" fmla="*/ 149331 h 118"/>
                    <a:gd name="T10" fmla="*/ 8143 w 111"/>
                    <a:gd name="T11" fmla="*/ 152952 h 118"/>
                    <a:gd name="T12" fmla="*/ 7335 w 111"/>
                    <a:gd name="T13" fmla="*/ 152952 h 118"/>
                    <a:gd name="T14" fmla="*/ 6311 w 111"/>
                    <a:gd name="T15" fmla="*/ 149331 h 118"/>
                    <a:gd name="T16" fmla="*/ 5595 w 111"/>
                    <a:gd name="T17" fmla="*/ 152952 h 118"/>
                    <a:gd name="T18" fmla="*/ 5662 w 111"/>
                    <a:gd name="T19" fmla="*/ 146756 h 118"/>
                    <a:gd name="T20" fmla="*/ 6184 w 111"/>
                    <a:gd name="T21" fmla="*/ 140567 h 118"/>
                    <a:gd name="T22" fmla="*/ 6184 w 111"/>
                    <a:gd name="T23" fmla="*/ 131366 h 118"/>
                    <a:gd name="T24" fmla="*/ 6982 w 111"/>
                    <a:gd name="T25" fmla="*/ 114651 h 118"/>
                    <a:gd name="T26" fmla="*/ 6311 w 111"/>
                    <a:gd name="T27" fmla="*/ 106706 h 118"/>
                    <a:gd name="T28" fmla="*/ 5008 w 111"/>
                    <a:gd name="T29" fmla="*/ 100855 h 118"/>
                    <a:gd name="T30" fmla="*/ 3592 w 111"/>
                    <a:gd name="T31" fmla="*/ 87873 h 118"/>
                    <a:gd name="T32" fmla="*/ 2423 w 111"/>
                    <a:gd name="T33" fmla="*/ 85006 h 118"/>
                    <a:gd name="T34" fmla="*/ 1556 w 111"/>
                    <a:gd name="T35" fmla="*/ 75805 h 118"/>
                    <a:gd name="T36" fmla="*/ 2 w 111"/>
                    <a:gd name="T37" fmla="*/ 55880 h 118"/>
                    <a:gd name="T38" fmla="*/ 0 w 111"/>
                    <a:gd name="T39" fmla="*/ 53853 h 118"/>
                    <a:gd name="T40" fmla="*/ 4 w 111"/>
                    <a:gd name="T41" fmla="*/ 41941 h 118"/>
                    <a:gd name="T42" fmla="*/ 641 w 111"/>
                    <a:gd name="T43" fmla="*/ 23770 h 118"/>
                    <a:gd name="T44" fmla="*/ 800 w 111"/>
                    <a:gd name="T45" fmla="*/ 20035 h 118"/>
                    <a:gd name="T46" fmla="*/ 1393 w 111"/>
                    <a:gd name="T47" fmla="*/ 4301 h 118"/>
                    <a:gd name="T48" fmla="*/ 2169 w 111"/>
                    <a:gd name="T49" fmla="*/ 4301 h 118"/>
                    <a:gd name="T50" fmla="*/ 3592 w 111"/>
                    <a:gd name="T51" fmla="*/ 0 h 118"/>
                    <a:gd name="T52" fmla="*/ 4216 w 111"/>
                    <a:gd name="T53" fmla="*/ 0 h 118"/>
                    <a:gd name="T54" fmla="*/ 5008 w 111"/>
                    <a:gd name="T55" fmla="*/ 0 h 118"/>
                    <a:gd name="T56" fmla="*/ 6311 w 111"/>
                    <a:gd name="T57" fmla="*/ 8522 h 118"/>
                    <a:gd name="T58" fmla="*/ 6525 w 111"/>
                    <a:gd name="T59" fmla="*/ 16887 h 118"/>
                    <a:gd name="T60" fmla="*/ 6982 w 111"/>
                    <a:gd name="T61" fmla="*/ 34646 h 118"/>
                    <a:gd name="T62" fmla="*/ 6570 w 111"/>
                    <a:gd name="T63" fmla="*/ 46221 h 118"/>
                    <a:gd name="T64" fmla="*/ 6982 w 111"/>
                    <a:gd name="T65" fmla="*/ 53853 h 118"/>
                    <a:gd name="T66" fmla="*/ 8143 w 111"/>
                    <a:gd name="T67" fmla="*/ 55880 h 118"/>
                    <a:gd name="T68" fmla="*/ 8714 w 111"/>
                    <a:gd name="T69" fmla="*/ 50899 h 118"/>
                    <a:gd name="T70" fmla="*/ 9159 w 111"/>
                    <a:gd name="T71" fmla="*/ 53853 h 118"/>
                    <a:gd name="T72" fmla="*/ 9828 w 111"/>
                    <a:gd name="T73" fmla="*/ 61594 h 118"/>
                    <a:gd name="T74" fmla="*/ 10232 w 111"/>
                    <a:gd name="T75" fmla="*/ 87873 h 118"/>
                    <a:gd name="T76" fmla="*/ 11352 w 111"/>
                    <a:gd name="T77" fmla="*/ 85006 h 118"/>
                    <a:gd name="T78" fmla="*/ 11601 w 111"/>
                    <a:gd name="T79" fmla="*/ 87873 h 118"/>
                    <a:gd name="T80" fmla="*/ 11430 w 111"/>
                    <a:gd name="T81" fmla="*/ 96346 h 118"/>
                    <a:gd name="T82" fmla="*/ 11352 w 111"/>
                    <a:gd name="T83" fmla="*/ 110607 h 118"/>
                    <a:gd name="T84" fmla="*/ 11352 w 111"/>
                    <a:gd name="T85" fmla="*/ 120686 h 1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1"/>
                    <a:gd name="T130" fmla="*/ 0 h 118"/>
                    <a:gd name="T131" fmla="*/ 111 w 111"/>
                    <a:gd name="T132" fmla="*/ 118 h 11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1" h="118">
                      <a:moveTo>
                        <a:pt x="107" y="92"/>
                      </a:moveTo>
                      <a:lnTo>
                        <a:pt x="107" y="94"/>
                      </a:lnTo>
                      <a:lnTo>
                        <a:pt x="104" y="105"/>
                      </a:lnTo>
                      <a:lnTo>
                        <a:pt x="102" y="107"/>
                      </a:lnTo>
                      <a:lnTo>
                        <a:pt x="96" y="112"/>
                      </a:lnTo>
                      <a:lnTo>
                        <a:pt x="94" y="114"/>
                      </a:lnTo>
                      <a:lnTo>
                        <a:pt x="92" y="118"/>
                      </a:lnTo>
                      <a:lnTo>
                        <a:pt x="88" y="116"/>
                      </a:lnTo>
                      <a:lnTo>
                        <a:pt x="87" y="114"/>
                      </a:lnTo>
                      <a:lnTo>
                        <a:pt x="85" y="114"/>
                      </a:lnTo>
                      <a:lnTo>
                        <a:pt x="83" y="116"/>
                      </a:lnTo>
                      <a:lnTo>
                        <a:pt x="77" y="116"/>
                      </a:lnTo>
                      <a:lnTo>
                        <a:pt x="73" y="116"/>
                      </a:lnTo>
                      <a:lnTo>
                        <a:pt x="70" y="116"/>
                      </a:lnTo>
                      <a:lnTo>
                        <a:pt x="64" y="114"/>
                      </a:lnTo>
                      <a:lnTo>
                        <a:pt x="60" y="114"/>
                      </a:lnTo>
                      <a:lnTo>
                        <a:pt x="53" y="116"/>
                      </a:lnTo>
                      <a:lnTo>
                        <a:pt x="53" y="114"/>
                      </a:lnTo>
                      <a:lnTo>
                        <a:pt x="55" y="112"/>
                      </a:lnTo>
                      <a:lnTo>
                        <a:pt x="58" y="109"/>
                      </a:lnTo>
                      <a:lnTo>
                        <a:pt x="58" y="107"/>
                      </a:lnTo>
                      <a:lnTo>
                        <a:pt x="57" y="103"/>
                      </a:lnTo>
                      <a:lnTo>
                        <a:pt x="58" y="101"/>
                      </a:lnTo>
                      <a:lnTo>
                        <a:pt x="62" y="95"/>
                      </a:lnTo>
                      <a:lnTo>
                        <a:pt x="66" y="88"/>
                      </a:lnTo>
                      <a:lnTo>
                        <a:pt x="66" y="86"/>
                      </a:lnTo>
                      <a:lnTo>
                        <a:pt x="60" y="82"/>
                      </a:lnTo>
                      <a:lnTo>
                        <a:pt x="55" y="82"/>
                      </a:lnTo>
                      <a:lnTo>
                        <a:pt x="47" y="77"/>
                      </a:lnTo>
                      <a:lnTo>
                        <a:pt x="38" y="69"/>
                      </a:lnTo>
                      <a:lnTo>
                        <a:pt x="34" y="67"/>
                      </a:lnTo>
                      <a:lnTo>
                        <a:pt x="26" y="67"/>
                      </a:lnTo>
                      <a:lnTo>
                        <a:pt x="23" y="65"/>
                      </a:lnTo>
                      <a:lnTo>
                        <a:pt x="19" y="62"/>
                      </a:lnTo>
                      <a:lnTo>
                        <a:pt x="15" y="58"/>
                      </a:lnTo>
                      <a:lnTo>
                        <a:pt x="8" y="48"/>
                      </a:lnTo>
                      <a:lnTo>
                        <a:pt x="2" y="43"/>
                      </a:lnTo>
                      <a:lnTo>
                        <a:pt x="0" y="41"/>
                      </a:lnTo>
                      <a:lnTo>
                        <a:pt x="0" y="37"/>
                      </a:lnTo>
                      <a:lnTo>
                        <a:pt x="4" y="32"/>
                      </a:lnTo>
                      <a:lnTo>
                        <a:pt x="6" y="24"/>
                      </a:lnTo>
                      <a:lnTo>
                        <a:pt x="6" y="18"/>
                      </a:lnTo>
                      <a:lnTo>
                        <a:pt x="6" y="17"/>
                      </a:lnTo>
                      <a:lnTo>
                        <a:pt x="8" y="15"/>
                      </a:lnTo>
                      <a:lnTo>
                        <a:pt x="11" y="7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58" y="5"/>
                      </a:lnTo>
                      <a:lnTo>
                        <a:pt x="60" y="7"/>
                      </a:lnTo>
                      <a:lnTo>
                        <a:pt x="60" y="9"/>
                      </a:lnTo>
                      <a:lnTo>
                        <a:pt x="62" y="13"/>
                      </a:lnTo>
                      <a:lnTo>
                        <a:pt x="64" y="18"/>
                      </a:lnTo>
                      <a:lnTo>
                        <a:pt x="66" y="26"/>
                      </a:lnTo>
                      <a:lnTo>
                        <a:pt x="64" y="32"/>
                      </a:lnTo>
                      <a:lnTo>
                        <a:pt x="64" y="35"/>
                      </a:lnTo>
                      <a:lnTo>
                        <a:pt x="64" y="41"/>
                      </a:lnTo>
                      <a:lnTo>
                        <a:pt x="66" y="41"/>
                      </a:lnTo>
                      <a:lnTo>
                        <a:pt x="72" y="41"/>
                      </a:lnTo>
                      <a:lnTo>
                        <a:pt x="77" y="43"/>
                      </a:lnTo>
                      <a:lnTo>
                        <a:pt x="79" y="43"/>
                      </a:lnTo>
                      <a:lnTo>
                        <a:pt x="83" y="39"/>
                      </a:lnTo>
                      <a:lnTo>
                        <a:pt x="88" y="41"/>
                      </a:lnTo>
                      <a:lnTo>
                        <a:pt x="92" y="45"/>
                      </a:lnTo>
                      <a:lnTo>
                        <a:pt x="94" y="47"/>
                      </a:lnTo>
                      <a:lnTo>
                        <a:pt x="96" y="64"/>
                      </a:lnTo>
                      <a:lnTo>
                        <a:pt x="98" y="67"/>
                      </a:lnTo>
                      <a:lnTo>
                        <a:pt x="100" y="67"/>
                      </a:lnTo>
                      <a:lnTo>
                        <a:pt x="107" y="65"/>
                      </a:lnTo>
                      <a:lnTo>
                        <a:pt x="109" y="65"/>
                      </a:lnTo>
                      <a:lnTo>
                        <a:pt x="111" y="67"/>
                      </a:lnTo>
                      <a:lnTo>
                        <a:pt x="111" y="69"/>
                      </a:lnTo>
                      <a:lnTo>
                        <a:pt x="109" y="73"/>
                      </a:lnTo>
                      <a:lnTo>
                        <a:pt x="107" y="79"/>
                      </a:lnTo>
                      <a:lnTo>
                        <a:pt x="107" y="84"/>
                      </a:lnTo>
                      <a:lnTo>
                        <a:pt x="107" y="90"/>
                      </a:lnTo>
                      <a:lnTo>
                        <a:pt x="107" y="9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40" name="Freeform 111"/>
                <p:cNvSpPr>
                  <a:spLocks/>
                </p:cNvSpPr>
                <p:nvPr/>
              </p:nvSpPr>
              <p:spPr bwMode="auto">
                <a:xfrm>
                  <a:off x="3109" y="2316"/>
                  <a:ext cx="99" cy="66"/>
                </a:xfrm>
                <a:custGeom>
                  <a:avLst/>
                  <a:gdLst>
                    <a:gd name="T0" fmla="*/ 1885 w 90"/>
                    <a:gd name="T1" fmla="*/ 53710 h 56"/>
                    <a:gd name="T2" fmla="*/ 1626 w 90"/>
                    <a:gd name="T3" fmla="*/ 55794 h 56"/>
                    <a:gd name="T4" fmla="*/ 1480 w 90"/>
                    <a:gd name="T5" fmla="*/ 55794 h 56"/>
                    <a:gd name="T6" fmla="*/ 1222 w 90"/>
                    <a:gd name="T7" fmla="*/ 55794 h 56"/>
                    <a:gd name="T8" fmla="*/ 1112 w 90"/>
                    <a:gd name="T9" fmla="*/ 55794 h 56"/>
                    <a:gd name="T10" fmla="*/ 679 w 90"/>
                    <a:gd name="T11" fmla="*/ 48055 h 56"/>
                    <a:gd name="T12" fmla="*/ 4 w 90"/>
                    <a:gd name="T13" fmla="*/ 43978 h 56"/>
                    <a:gd name="T14" fmla="*/ 4 w 90"/>
                    <a:gd name="T15" fmla="*/ 43437 h 56"/>
                    <a:gd name="T16" fmla="*/ 2 w 90"/>
                    <a:gd name="T17" fmla="*/ 38667 h 56"/>
                    <a:gd name="T18" fmla="*/ 0 w 90"/>
                    <a:gd name="T19" fmla="*/ 32932 h 56"/>
                    <a:gd name="T20" fmla="*/ 2 w 90"/>
                    <a:gd name="T21" fmla="*/ 31391 h 56"/>
                    <a:gd name="T22" fmla="*/ 2 w 90"/>
                    <a:gd name="T23" fmla="*/ 29354 h 56"/>
                    <a:gd name="T24" fmla="*/ 2 w 90"/>
                    <a:gd name="T25" fmla="*/ 27942 h 56"/>
                    <a:gd name="T26" fmla="*/ 2 w 90"/>
                    <a:gd name="T27" fmla="*/ 23708 h 56"/>
                    <a:gd name="T28" fmla="*/ 4 w 90"/>
                    <a:gd name="T29" fmla="*/ 23708 h 56"/>
                    <a:gd name="T30" fmla="*/ 349 w 90"/>
                    <a:gd name="T31" fmla="*/ 22599 h 56"/>
                    <a:gd name="T32" fmla="*/ 4 w 90"/>
                    <a:gd name="T33" fmla="*/ 20040 h 56"/>
                    <a:gd name="T34" fmla="*/ 2 w 90"/>
                    <a:gd name="T35" fmla="*/ 20040 h 56"/>
                    <a:gd name="T36" fmla="*/ 2 w 90"/>
                    <a:gd name="T37" fmla="*/ 17494 h 56"/>
                    <a:gd name="T38" fmla="*/ 4 w 90"/>
                    <a:gd name="T39" fmla="*/ 17494 h 56"/>
                    <a:gd name="T40" fmla="*/ 349 w 90"/>
                    <a:gd name="T41" fmla="*/ 17494 h 56"/>
                    <a:gd name="T42" fmla="*/ 518 w 90"/>
                    <a:gd name="T43" fmla="*/ 17494 h 56"/>
                    <a:gd name="T44" fmla="*/ 518 w 90"/>
                    <a:gd name="T45" fmla="*/ 14843 h 56"/>
                    <a:gd name="T46" fmla="*/ 679 w 90"/>
                    <a:gd name="T47" fmla="*/ 12594 h 56"/>
                    <a:gd name="T48" fmla="*/ 822 w 90"/>
                    <a:gd name="T49" fmla="*/ 10580 h 56"/>
                    <a:gd name="T50" fmla="*/ 964 w 90"/>
                    <a:gd name="T51" fmla="*/ 12594 h 56"/>
                    <a:gd name="T52" fmla="*/ 1112 w 90"/>
                    <a:gd name="T53" fmla="*/ 14843 h 56"/>
                    <a:gd name="T54" fmla="*/ 1345 w 90"/>
                    <a:gd name="T55" fmla="*/ 14843 h 56"/>
                    <a:gd name="T56" fmla="*/ 1885 w 90"/>
                    <a:gd name="T57" fmla="*/ 14843 h 56"/>
                    <a:gd name="T58" fmla="*/ 1968 w 90"/>
                    <a:gd name="T59" fmla="*/ 8977 h 56"/>
                    <a:gd name="T60" fmla="*/ 2103 w 90"/>
                    <a:gd name="T61" fmla="*/ 8977 h 56"/>
                    <a:gd name="T62" fmla="*/ 2310 w 90"/>
                    <a:gd name="T63" fmla="*/ 8977 h 56"/>
                    <a:gd name="T64" fmla="*/ 2499 w 90"/>
                    <a:gd name="T65" fmla="*/ 6463 h 56"/>
                    <a:gd name="T66" fmla="*/ 2741 w 90"/>
                    <a:gd name="T67" fmla="*/ 8977 h 56"/>
                    <a:gd name="T68" fmla="*/ 2830 w 90"/>
                    <a:gd name="T69" fmla="*/ 6463 h 56"/>
                    <a:gd name="T70" fmla="*/ 3117 w 90"/>
                    <a:gd name="T71" fmla="*/ 1 h 56"/>
                    <a:gd name="T72" fmla="*/ 3425 w 90"/>
                    <a:gd name="T73" fmla="*/ 1 h 56"/>
                    <a:gd name="T74" fmla="*/ 3745 w 90"/>
                    <a:gd name="T75" fmla="*/ 0 h 56"/>
                    <a:gd name="T76" fmla="*/ 4014 w 90"/>
                    <a:gd name="T77" fmla="*/ 3350 h 56"/>
                    <a:gd name="T78" fmla="*/ 4027 w 90"/>
                    <a:gd name="T79" fmla="*/ 4653 h 56"/>
                    <a:gd name="T80" fmla="*/ 4222 w 90"/>
                    <a:gd name="T81" fmla="*/ 3350 h 56"/>
                    <a:gd name="T82" fmla="*/ 4414 w 90"/>
                    <a:gd name="T83" fmla="*/ 3350 h 56"/>
                    <a:gd name="T84" fmla="*/ 4501 w 90"/>
                    <a:gd name="T85" fmla="*/ 6463 h 56"/>
                    <a:gd name="T86" fmla="*/ 4642 w 90"/>
                    <a:gd name="T87" fmla="*/ 8977 h 56"/>
                    <a:gd name="T88" fmla="*/ 4932 w 90"/>
                    <a:gd name="T89" fmla="*/ 12594 h 56"/>
                    <a:gd name="T90" fmla="*/ 4857 w 90"/>
                    <a:gd name="T91" fmla="*/ 14843 h 56"/>
                    <a:gd name="T92" fmla="*/ 4429 w 90"/>
                    <a:gd name="T93" fmla="*/ 17494 h 56"/>
                    <a:gd name="T94" fmla="*/ 4222 w 90"/>
                    <a:gd name="T95" fmla="*/ 20040 h 56"/>
                    <a:gd name="T96" fmla="*/ 4014 w 90"/>
                    <a:gd name="T97" fmla="*/ 32932 h 56"/>
                    <a:gd name="T98" fmla="*/ 3745 w 90"/>
                    <a:gd name="T99" fmla="*/ 40774 h 56"/>
                    <a:gd name="T100" fmla="*/ 3425 w 90"/>
                    <a:gd name="T101" fmla="*/ 45572 h 56"/>
                    <a:gd name="T102" fmla="*/ 3326 w 90"/>
                    <a:gd name="T103" fmla="*/ 48055 h 56"/>
                    <a:gd name="T104" fmla="*/ 3117 w 90"/>
                    <a:gd name="T105" fmla="*/ 48055 h 56"/>
                    <a:gd name="T106" fmla="*/ 3024 w 90"/>
                    <a:gd name="T107" fmla="*/ 48055 h 56"/>
                    <a:gd name="T108" fmla="*/ 2884 w 90"/>
                    <a:gd name="T109" fmla="*/ 48055 h 56"/>
                    <a:gd name="T110" fmla="*/ 2576 w 90"/>
                    <a:gd name="T111" fmla="*/ 48055 h 56"/>
                    <a:gd name="T112" fmla="*/ 2342 w 90"/>
                    <a:gd name="T113" fmla="*/ 48055 h 56"/>
                    <a:gd name="T114" fmla="*/ 1885 w 90"/>
                    <a:gd name="T115" fmla="*/ 53710 h 5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90"/>
                    <a:gd name="T175" fmla="*/ 0 h 56"/>
                    <a:gd name="T176" fmla="*/ 90 w 90"/>
                    <a:gd name="T177" fmla="*/ 56 h 5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90" h="56">
                      <a:moveTo>
                        <a:pt x="34" y="54"/>
                      </a:moveTo>
                      <a:lnTo>
                        <a:pt x="30" y="56"/>
                      </a:lnTo>
                      <a:lnTo>
                        <a:pt x="27" y="56"/>
                      </a:lnTo>
                      <a:lnTo>
                        <a:pt x="23" y="56"/>
                      </a:lnTo>
                      <a:lnTo>
                        <a:pt x="21" y="56"/>
                      </a:lnTo>
                      <a:lnTo>
                        <a:pt x="13" y="48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2" y="39"/>
                      </a:lnTo>
                      <a:lnTo>
                        <a:pt x="0" y="33"/>
                      </a:lnTo>
                      <a:lnTo>
                        <a:pt x="2" y="31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4"/>
                      </a:lnTo>
                      <a:lnTo>
                        <a:pt x="4" y="24"/>
                      </a:lnTo>
                      <a:lnTo>
                        <a:pt x="6" y="22"/>
                      </a:lnTo>
                      <a:lnTo>
                        <a:pt x="4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6" y="18"/>
                      </a:lnTo>
                      <a:lnTo>
                        <a:pt x="10" y="18"/>
                      </a:lnTo>
                      <a:lnTo>
                        <a:pt x="10" y="15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7" y="13"/>
                      </a:lnTo>
                      <a:lnTo>
                        <a:pt x="21" y="15"/>
                      </a:lnTo>
                      <a:lnTo>
                        <a:pt x="25" y="15"/>
                      </a:lnTo>
                      <a:lnTo>
                        <a:pt x="34" y="15"/>
                      </a:lnTo>
                      <a:lnTo>
                        <a:pt x="36" y="9"/>
                      </a:lnTo>
                      <a:lnTo>
                        <a:pt x="38" y="9"/>
                      </a:lnTo>
                      <a:lnTo>
                        <a:pt x="42" y="9"/>
                      </a:lnTo>
                      <a:lnTo>
                        <a:pt x="45" y="7"/>
                      </a:lnTo>
                      <a:lnTo>
                        <a:pt x="49" y="9"/>
                      </a:lnTo>
                      <a:lnTo>
                        <a:pt x="51" y="7"/>
                      </a:lnTo>
                      <a:lnTo>
                        <a:pt x="57" y="1"/>
                      </a:lnTo>
                      <a:lnTo>
                        <a:pt x="62" y="1"/>
                      </a:lnTo>
                      <a:lnTo>
                        <a:pt x="68" y="0"/>
                      </a:lnTo>
                      <a:lnTo>
                        <a:pt x="72" y="3"/>
                      </a:lnTo>
                      <a:lnTo>
                        <a:pt x="74" y="5"/>
                      </a:lnTo>
                      <a:lnTo>
                        <a:pt x="77" y="3"/>
                      </a:lnTo>
                      <a:lnTo>
                        <a:pt x="79" y="3"/>
                      </a:lnTo>
                      <a:lnTo>
                        <a:pt x="83" y="7"/>
                      </a:lnTo>
                      <a:lnTo>
                        <a:pt x="85" y="9"/>
                      </a:lnTo>
                      <a:lnTo>
                        <a:pt x="90" y="13"/>
                      </a:lnTo>
                      <a:lnTo>
                        <a:pt x="87" y="15"/>
                      </a:lnTo>
                      <a:lnTo>
                        <a:pt x="81" y="18"/>
                      </a:lnTo>
                      <a:lnTo>
                        <a:pt x="77" y="20"/>
                      </a:lnTo>
                      <a:lnTo>
                        <a:pt x="72" y="33"/>
                      </a:lnTo>
                      <a:lnTo>
                        <a:pt x="68" y="41"/>
                      </a:lnTo>
                      <a:lnTo>
                        <a:pt x="62" y="46"/>
                      </a:lnTo>
                      <a:lnTo>
                        <a:pt x="60" y="48"/>
                      </a:lnTo>
                      <a:lnTo>
                        <a:pt x="57" y="48"/>
                      </a:lnTo>
                      <a:lnTo>
                        <a:pt x="55" y="48"/>
                      </a:lnTo>
                      <a:lnTo>
                        <a:pt x="53" y="48"/>
                      </a:lnTo>
                      <a:lnTo>
                        <a:pt x="47" y="48"/>
                      </a:lnTo>
                      <a:lnTo>
                        <a:pt x="43" y="48"/>
                      </a:lnTo>
                      <a:lnTo>
                        <a:pt x="34" y="5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41" name="Freeform 112"/>
                <p:cNvSpPr>
                  <a:spLocks noEditPoints="1"/>
                </p:cNvSpPr>
                <p:nvPr/>
              </p:nvSpPr>
              <p:spPr bwMode="auto">
                <a:xfrm>
                  <a:off x="3066" y="2364"/>
                  <a:ext cx="88" cy="94"/>
                </a:xfrm>
                <a:custGeom>
                  <a:avLst/>
                  <a:gdLst>
                    <a:gd name="T0" fmla="*/ 3778 w 79"/>
                    <a:gd name="T1" fmla="*/ 86196 h 79"/>
                    <a:gd name="T2" fmla="*/ 2080 w 79"/>
                    <a:gd name="T3" fmla="*/ 64908 h 79"/>
                    <a:gd name="T4" fmla="*/ 1774 w 79"/>
                    <a:gd name="T5" fmla="*/ 50472 h 79"/>
                    <a:gd name="T6" fmla="*/ 788 w 79"/>
                    <a:gd name="T7" fmla="*/ 40389 h 79"/>
                    <a:gd name="T8" fmla="*/ 512 w 79"/>
                    <a:gd name="T9" fmla="*/ 50472 h 79"/>
                    <a:gd name="T10" fmla="*/ 2 w 79"/>
                    <a:gd name="T11" fmla="*/ 32381 h 79"/>
                    <a:gd name="T12" fmla="*/ 512 w 79"/>
                    <a:gd name="T13" fmla="*/ 32381 h 79"/>
                    <a:gd name="T14" fmla="*/ 635 w 79"/>
                    <a:gd name="T15" fmla="*/ 32381 h 79"/>
                    <a:gd name="T16" fmla="*/ 788 w 79"/>
                    <a:gd name="T17" fmla="*/ 32381 h 79"/>
                    <a:gd name="T18" fmla="*/ 1213 w 79"/>
                    <a:gd name="T19" fmla="*/ 32381 h 79"/>
                    <a:gd name="T20" fmla="*/ 1213 w 79"/>
                    <a:gd name="T21" fmla="*/ 27920 h 79"/>
                    <a:gd name="T22" fmla="*/ 1430 w 79"/>
                    <a:gd name="T23" fmla="*/ 25918 h 79"/>
                    <a:gd name="T24" fmla="*/ 1430 w 79"/>
                    <a:gd name="T25" fmla="*/ 27920 h 79"/>
                    <a:gd name="T26" fmla="*/ 1774 w 79"/>
                    <a:gd name="T27" fmla="*/ 32381 h 79"/>
                    <a:gd name="T28" fmla="*/ 1867 w 79"/>
                    <a:gd name="T29" fmla="*/ 32381 h 79"/>
                    <a:gd name="T30" fmla="*/ 2080 w 79"/>
                    <a:gd name="T31" fmla="*/ 32381 h 79"/>
                    <a:gd name="T32" fmla="*/ 2203 w 79"/>
                    <a:gd name="T33" fmla="*/ 27920 h 79"/>
                    <a:gd name="T34" fmla="*/ 2203 w 79"/>
                    <a:gd name="T35" fmla="*/ 25918 h 79"/>
                    <a:gd name="T36" fmla="*/ 2203 w 79"/>
                    <a:gd name="T37" fmla="*/ 22871 h 79"/>
                    <a:gd name="T38" fmla="*/ 2452 w 79"/>
                    <a:gd name="T39" fmla="*/ 19221 h 79"/>
                    <a:gd name="T40" fmla="*/ 2734 w 79"/>
                    <a:gd name="T41" fmla="*/ 19221 h 79"/>
                    <a:gd name="T42" fmla="*/ 2734 w 79"/>
                    <a:gd name="T43" fmla="*/ 13576 h 79"/>
                    <a:gd name="T44" fmla="*/ 2581 w 79"/>
                    <a:gd name="T45" fmla="*/ 10867 h 79"/>
                    <a:gd name="T46" fmla="*/ 3042 w 79"/>
                    <a:gd name="T47" fmla="*/ 7676 h 79"/>
                    <a:gd name="T48" fmla="*/ 3203 w 79"/>
                    <a:gd name="T49" fmla="*/ 6451 h 79"/>
                    <a:gd name="T50" fmla="*/ 3392 w 79"/>
                    <a:gd name="T51" fmla="*/ 2 h 79"/>
                    <a:gd name="T52" fmla="*/ 3568 w 79"/>
                    <a:gd name="T53" fmla="*/ 0 h 79"/>
                    <a:gd name="T54" fmla="*/ 4684 w 79"/>
                    <a:gd name="T55" fmla="*/ 10867 h 79"/>
                    <a:gd name="T56" fmla="*/ 6529 w 79"/>
                    <a:gd name="T57" fmla="*/ 19221 h 79"/>
                    <a:gd name="T58" fmla="*/ 6746 w 79"/>
                    <a:gd name="T59" fmla="*/ 25918 h 79"/>
                    <a:gd name="T60" fmla="*/ 6746 w 79"/>
                    <a:gd name="T61" fmla="*/ 27920 h 79"/>
                    <a:gd name="T62" fmla="*/ 6746 w 79"/>
                    <a:gd name="T63" fmla="*/ 32381 h 79"/>
                    <a:gd name="T64" fmla="*/ 7073 w 79"/>
                    <a:gd name="T65" fmla="*/ 32776 h 79"/>
                    <a:gd name="T66" fmla="*/ 7212 w 79"/>
                    <a:gd name="T67" fmla="*/ 36695 h 79"/>
                    <a:gd name="T68" fmla="*/ 7273 w 79"/>
                    <a:gd name="T69" fmla="*/ 38999 h 79"/>
                    <a:gd name="T70" fmla="*/ 7073 w 79"/>
                    <a:gd name="T71" fmla="*/ 38999 h 79"/>
                    <a:gd name="T72" fmla="*/ 7073 w 79"/>
                    <a:gd name="T73" fmla="*/ 40389 h 79"/>
                    <a:gd name="T74" fmla="*/ 7073 w 79"/>
                    <a:gd name="T75" fmla="*/ 47035 h 79"/>
                    <a:gd name="T76" fmla="*/ 6746 w 79"/>
                    <a:gd name="T77" fmla="*/ 47035 h 79"/>
                    <a:gd name="T78" fmla="*/ 6474 w 79"/>
                    <a:gd name="T79" fmla="*/ 45845 h 79"/>
                    <a:gd name="T80" fmla="*/ 5983 w 79"/>
                    <a:gd name="T81" fmla="*/ 40389 h 79"/>
                    <a:gd name="T82" fmla="*/ 5812 w 79"/>
                    <a:gd name="T83" fmla="*/ 40389 h 79"/>
                    <a:gd name="T84" fmla="*/ 5371 w 79"/>
                    <a:gd name="T85" fmla="*/ 40389 h 79"/>
                    <a:gd name="T86" fmla="*/ 5118 w 79"/>
                    <a:gd name="T87" fmla="*/ 40389 h 79"/>
                    <a:gd name="T88" fmla="*/ 4648 w 79"/>
                    <a:gd name="T89" fmla="*/ 38999 h 79"/>
                    <a:gd name="T90" fmla="*/ 4205 w 79"/>
                    <a:gd name="T91" fmla="*/ 36695 h 79"/>
                    <a:gd name="T92" fmla="*/ 3568 w 79"/>
                    <a:gd name="T93" fmla="*/ 38999 h 79"/>
                    <a:gd name="T94" fmla="*/ 3203 w 79"/>
                    <a:gd name="T95" fmla="*/ 40389 h 79"/>
                    <a:gd name="T96" fmla="*/ 2734 w 79"/>
                    <a:gd name="T97" fmla="*/ 38999 h 79"/>
                    <a:gd name="T98" fmla="*/ 2734 w 79"/>
                    <a:gd name="T99" fmla="*/ 47035 h 79"/>
                    <a:gd name="T100" fmla="*/ 3042 w 79"/>
                    <a:gd name="T101" fmla="*/ 54550 h 79"/>
                    <a:gd name="T102" fmla="*/ 3203 w 79"/>
                    <a:gd name="T103" fmla="*/ 60881 h 79"/>
                    <a:gd name="T104" fmla="*/ 3392 w 79"/>
                    <a:gd name="T105" fmla="*/ 66592 h 79"/>
                    <a:gd name="T106" fmla="*/ 3974 w 79"/>
                    <a:gd name="T107" fmla="*/ 77232 h 79"/>
                    <a:gd name="T108" fmla="*/ 4648 w 79"/>
                    <a:gd name="T109" fmla="*/ 86196 h 79"/>
                    <a:gd name="T110" fmla="*/ 4822 w 79"/>
                    <a:gd name="T111" fmla="*/ 93016 h 79"/>
                    <a:gd name="T112" fmla="*/ 5118 w 79"/>
                    <a:gd name="T113" fmla="*/ 99132 h 79"/>
                    <a:gd name="T114" fmla="*/ 5371 w 79"/>
                    <a:gd name="T115" fmla="*/ 102562 h 79"/>
                    <a:gd name="T116" fmla="*/ 5861 w 79"/>
                    <a:gd name="T117" fmla="*/ 109345 h 79"/>
                    <a:gd name="T118" fmla="*/ 5983 w 79"/>
                    <a:gd name="T119" fmla="*/ 110814 h 79"/>
                    <a:gd name="T120" fmla="*/ 6350 w 79"/>
                    <a:gd name="T121" fmla="*/ 114623 h 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9"/>
                    <a:gd name="T184" fmla="*/ 0 h 79"/>
                    <a:gd name="T185" fmla="*/ 79 w 79"/>
                    <a:gd name="T186" fmla="*/ 79 h 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9" h="79">
                      <a:moveTo>
                        <a:pt x="54" y="67"/>
                      </a:moveTo>
                      <a:lnTo>
                        <a:pt x="47" y="62"/>
                      </a:lnTo>
                      <a:lnTo>
                        <a:pt x="47" y="60"/>
                      </a:lnTo>
                      <a:lnTo>
                        <a:pt x="41" y="60"/>
                      </a:lnTo>
                      <a:lnTo>
                        <a:pt x="41" y="58"/>
                      </a:lnTo>
                      <a:lnTo>
                        <a:pt x="37" y="56"/>
                      </a:lnTo>
                      <a:lnTo>
                        <a:pt x="34" y="58"/>
                      </a:lnTo>
                      <a:lnTo>
                        <a:pt x="32" y="54"/>
                      </a:lnTo>
                      <a:lnTo>
                        <a:pt x="26" y="49"/>
                      </a:lnTo>
                      <a:lnTo>
                        <a:pt x="22" y="43"/>
                      </a:lnTo>
                      <a:lnTo>
                        <a:pt x="24" y="43"/>
                      </a:lnTo>
                      <a:lnTo>
                        <a:pt x="28" y="43"/>
                      </a:lnTo>
                      <a:lnTo>
                        <a:pt x="24" y="41"/>
                      </a:lnTo>
                      <a:lnTo>
                        <a:pt x="20" y="37"/>
                      </a:lnTo>
                      <a:lnTo>
                        <a:pt x="19" y="34"/>
                      </a:lnTo>
                      <a:lnTo>
                        <a:pt x="19" y="30"/>
                      </a:lnTo>
                      <a:lnTo>
                        <a:pt x="17" y="28"/>
                      </a:lnTo>
                      <a:lnTo>
                        <a:pt x="13" y="24"/>
                      </a:lnTo>
                      <a:lnTo>
                        <a:pt x="11" y="22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7" y="32"/>
                      </a:lnTo>
                      <a:lnTo>
                        <a:pt x="7" y="34"/>
                      </a:lnTo>
                      <a:lnTo>
                        <a:pt x="5" y="34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0" y="21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0" y="21"/>
                      </a:ln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6" y="13"/>
                      </a:lnTo>
                      <a:lnTo>
                        <a:pt x="28" y="13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30" y="9"/>
                      </a:lnTo>
                      <a:lnTo>
                        <a:pt x="28" y="9"/>
                      </a:lnTo>
                      <a:lnTo>
                        <a:pt x="28" y="7"/>
                      </a:lnTo>
                      <a:lnTo>
                        <a:pt x="30" y="5"/>
                      </a:lnTo>
                      <a:lnTo>
                        <a:pt x="32" y="5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50" y="7"/>
                      </a:lnTo>
                      <a:lnTo>
                        <a:pt x="58" y="15"/>
                      </a:lnTo>
                      <a:lnTo>
                        <a:pt x="60" y="15"/>
                      </a:lnTo>
                      <a:lnTo>
                        <a:pt x="64" y="15"/>
                      </a:lnTo>
                      <a:lnTo>
                        <a:pt x="67" y="15"/>
                      </a:lnTo>
                      <a:lnTo>
                        <a:pt x="71" y="13"/>
                      </a:lnTo>
                      <a:lnTo>
                        <a:pt x="73" y="15"/>
                      </a:lnTo>
                      <a:lnTo>
                        <a:pt x="73" y="17"/>
                      </a:lnTo>
                      <a:lnTo>
                        <a:pt x="71" y="17"/>
                      </a:lnTo>
                      <a:lnTo>
                        <a:pt x="71" y="19"/>
                      </a:lnTo>
                      <a:lnTo>
                        <a:pt x="73" y="19"/>
                      </a:lnTo>
                      <a:lnTo>
                        <a:pt x="75" y="21"/>
                      </a:lnTo>
                      <a:lnTo>
                        <a:pt x="73" y="21"/>
                      </a:lnTo>
                      <a:lnTo>
                        <a:pt x="73" y="22"/>
                      </a:lnTo>
                      <a:lnTo>
                        <a:pt x="75" y="22"/>
                      </a:lnTo>
                      <a:lnTo>
                        <a:pt x="75" y="24"/>
                      </a:lnTo>
                      <a:lnTo>
                        <a:pt x="77" y="24"/>
                      </a:lnTo>
                      <a:lnTo>
                        <a:pt x="79" y="24"/>
                      </a:lnTo>
                      <a:lnTo>
                        <a:pt x="79" y="26"/>
                      </a:lnTo>
                      <a:lnTo>
                        <a:pt x="77" y="26"/>
                      </a:lnTo>
                      <a:lnTo>
                        <a:pt x="75" y="26"/>
                      </a:lnTo>
                      <a:lnTo>
                        <a:pt x="75" y="28"/>
                      </a:lnTo>
                      <a:lnTo>
                        <a:pt x="75" y="30"/>
                      </a:lnTo>
                      <a:lnTo>
                        <a:pt x="75" y="32"/>
                      </a:lnTo>
                      <a:lnTo>
                        <a:pt x="73" y="30"/>
                      </a:lnTo>
                      <a:lnTo>
                        <a:pt x="73" y="32"/>
                      </a:lnTo>
                      <a:lnTo>
                        <a:pt x="71" y="32"/>
                      </a:lnTo>
                      <a:lnTo>
                        <a:pt x="69" y="32"/>
                      </a:lnTo>
                      <a:lnTo>
                        <a:pt x="71" y="30"/>
                      </a:lnTo>
                      <a:lnTo>
                        <a:pt x="69" y="30"/>
                      </a:lnTo>
                      <a:lnTo>
                        <a:pt x="69" y="28"/>
                      </a:lnTo>
                      <a:lnTo>
                        <a:pt x="67" y="28"/>
                      </a:lnTo>
                      <a:lnTo>
                        <a:pt x="65" y="28"/>
                      </a:lnTo>
                      <a:lnTo>
                        <a:pt x="64" y="28"/>
                      </a:lnTo>
                      <a:lnTo>
                        <a:pt x="64" y="26"/>
                      </a:lnTo>
                      <a:lnTo>
                        <a:pt x="62" y="28"/>
                      </a:lnTo>
                      <a:lnTo>
                        <a:pt x="60" y="26"/>
                      </a:lnTo>
                      <a:lnTo>
                        <a:pt x="58" y="28"/>
                      </a:lnTo>
                      <a:lnTo>
                        <a:pt x="56" y="28"/>
                      </a:lnTo>
                      <a:lnTo>
                        <a:pt x="54" y="28"/>
                      </a:lnTo>
                      <a:lnTo>
                        <a:pt x="52" y="26"/>
                      </a:lnTo>
                      <a:lnTo>
                        <a:pt x="50" y="26"/>
                      </a:lnTo>
                      <a:lnTo>
                        <a:pt x="49" y="26"/>
                      </a:lnTo>
                      <a:lnTo>
                        <a:pt x="47" y="26"/>
                      </a:lnTo>
                      <a:lnTo>
                        <a:pt x="45" y="24"/>
                      </a:lnTo>
                      <a:lnTo>
                        <a:pt x="45" y="26"/>
                      </a:lnTo>
                      <a:lnTo>
                        <a:pt x="43" y="26"/>
                      </a:lnTo>
                      <a:lnTo>
                        <a:pt x="41" y="26"/>
                      </a:lnTo>
                      <a:lnTo>
                        <a:pt x="39" y="26"/>
                      </a:lnTo>
                      <a:lnTo>
                        <a:pt x="39" y="28"/>
                      </a:lnTo>
                      <a:lnTo>
                        <a:pt x="37" y="30"/>
                      </a:lnTo>
                      <a:lnTo>
                        <a:pt x="35" y="28"/>
                      </a:lnTo>
                      <a:lnTo>
                        <a:pt x="34" y="26"/>
                      </a:lnTo>
                      <a:lnTo>
                        <a:pt x="32" y="24"/>
                      </a:lnTo>
                      <a:lnTo>
                        <a:pt x="32" y="26"/>
                      </a:lnTo>
                      <a:lnTo>
                        <a:pt x="30" y="26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4"/>
                      </a:lnTo>
                      <a:lnTo>
                        <a:pt x="32" y="34"/>
                      </a:lnTo>
                      <a:lnTo>
                        <a:pt x="32" y="36"/>
                      </a:lnTo>
                      <a:lnTo>
                        <a:pt x="34" y="37"/>
                      </a:lnTo>
                      <a:lnTo>
                        <a:pt x="35" y="39"/>
                      </a:lnTo>
                      <a:lnTo>
                        <a:pt x="35" y="41"/>
                      </a:lnTo>
                      <a:lnTo>
                        <a:pt x="35" y="43"/>
                      </a:lnTo>
                      <a:lnTo>
                        <a:pt x="35" y="45"/>
                      </a:lnTo>
                      <a:lnTo>
                        <a:pt x="37" y="45"/>
                      </a:lnTo>
                      <a:lnTo>
                        <a:pt x="37" y="47"/>
                      </a:lnTo>
                      <a:lnTo>
                        <a:pt x="39" y="47"/>
                      </a:lnTo>
                      <a:lnTo>
                        <a:pt x="41" y="49"/>
                      </a:lnTo>
                      <a:lnTo>
                        <a:pt x="43" y="51"/>
                      </a:lnTo>
                      <a:lnTo>
                        <a:pt x="43" y="52"/>
                      </a:lnTo>
                      <a:lnTo>
                        <a:pt x="45" y="52"/>
                      </a:lnTo>
                      <a:lnTo>
                        <a:pt x="47" y="56"/>
                      </a:lnTo>
                      <a:lnTo>
                        <a:pt x="49" y="58"/>
                      </a:lnTo>
                      <a:lnTo>
                        <a:pt x="50" y="58"/>
                      </a:lnTo>
                      <a:lnTo>
                        <a:pt x="50" y="60"/>
                      </a:lnTo>
                      <a:lnTo>
                        <a:pt x="50" y="62"/>
                      </a:lnTo>
                      <a:lnTo>
                        <a:pt x="52" y="62"/>
                      </a:lnTo>
                      <a:lnTo>
                        <a:pt x="52" y="64"/>
                      </a:lnTo>
                      <a:lnTo>
                        <a:pt x="54" y="64"/>
                      </a:lnTo>
                      <a:lnTo>
                        <a:pt x="54" y="66"/>
                      </a:lnTo>
                      <a:lnTo>
                        <a:pt x="56" y="67"/>
                      </a:lnTo>
                      <a:lnTo>
                        <a:pt x="54" y="67"/>
                      </a:lnTo>
                      <a:close/>
                      <a:moveTo>
                        <a:pt x="54" y="69"/>
                      </a:moveTo>
                      <a:lnTo>
                        <a:pt x="56" y="67"/>
                      </a:lnTo>
                      <a:lnTo>
                        <a:pt x="58" y="67"/>
                      </a:lnTo>
                      <a:lnTo>
                        <a:pt x="58" y="69"/>
                      </a:lnTo>
                      <a:lnTo>
                        <a:pt x="60" y="71"/>
                      </a:lnTo>
                      <a:lnTo>
                        <a:pt x="62" y="71"/>
                      </a:lnTo>
                      <a:lnTo>
                        <a:pt x="64" y="73"/>
                      </a:lnTo>
                      <a:lnTo>
                        <a:pt x="65" y="73"/>
                      </a:lnTo>
                      <a:lnTo>
                        <a:pt x="65" y="75"/>
                      </a:lnTo>
                      <a:lnTo>
                        <a:pt x="67" y="77"/>
                      </a:lnTo>
                      <a:lnTo>
                        <a:pt x="67" y="79"/>
                      </a:lnTo>
                      <a:lnTo>
                        <a:pt x="64" y="75"/>
                      </a:lnTo>
                      <a:lnTo>
                        <a:pt x="60" y="71"/>
                      </a:lnTo>
                      <a:lnTo>
                        <a:pt x="54" y="6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42" name="Freeform 113"/>
                <p:cNvSpPr>
                  <a:spLocks noEditPoints="1"/>
                </p:cNvSpPr>
                <p:nvPr/>
              </p:nvSpPr>
              <p:spPr bwMode="auto">
                <a:xfrm>
                  <a:off x="1774" y="3114"/>
                  <a:ext cx="575" cy="650"/>
                </a:xfrm>
                <a:custGeom>
                  <a:avLst/>
                  <a:gdLst>
                    <a:gd name="T0" fmla="*/ 20599 w 518"/>
                    <a:gd name="T1" fmla="*/ 476317 h 549"/>
                    <a:gd name="T2" fmla="*/ 18263 w 518"/>
                    <a:gd name="T3" fmla="*/ 449281 h 549"/>
                    <a:gd name="T4" fmla="*/ 17021 w 518"/>
                    <a:gd name="T5" fmla="*/ 413422 h 549"/>
                    <a:gd name="T6" fmla="*/ 17021 w 518"/>
                    <a:gd name="T7" fmla="*/ 365729 h 549"/>
                    <a:gd name="T8" fmla="*/ 14791 w 518"/>
                    <a:gd name="T9" fmla="*/ 347503 h 549"/>
                    <a:gd name="T10" fmla="*/ 13875 w 518"/>
                    <a:gd name="T11" fmla="*/ 303184 h 549"/>
                    <a:gd name="T12" fmla="*/ 11644 w 518"/>
                    <a:gd name="T13" fmla="*/ 288907 h 549"/>
                    <a:gd name="T14" fmla="*/ 9187 w 518"/>
                    <a:gd name="T15" fmla="*/ 261331 h 549"/>
                    <a:gd name="T16" fmla="*/ 6704 w 518"/>
                    <a:gd name="T17" fmla="*/ 252760 h 549"/>
                    <a:gd name="T18" fmla="*/ 4164 w 518"/>
                    <a:gd name="T19" fmla="*/ 260567 h 549"/>
                    <a:gd name="T20" fmla="*/ 2774 w 518"/>
                    <a:gd name="T21" fmla="*/ 244013 h 549"/>
                    <a:gd name="T22" fmla="*/ 869 w 518"/>
                    <a:gd name="T23" fmla="*/ 227315 h 549"/>
                    <a:gd name="T24" fmla="*/ 705 w 518"/>
                    <a:gd name="T25" fmla="*/ 180777 h 549"/>
                    <a:gd name="T26" fmla="*/ 3436 w 518"/>
                    <a:gd name="T27" fmla="*/ 150648 h 549"/>
                    <a:gd name="T28" fmla="*/ 4824 w 518"/>
                    <a:gd name="T29" fmla="*/ 103652 h 549"/>
                    <a:gd name="T30" fmla="*/ 4234 w 518"/>
                    <a:gd name="T31" fmla="*/ 73943 h 549"/>
                    <a:gd name="T32" fmla="*/ 4346 w 518"/>
                    <a:gd name="T33" fmla="*/ 65629 h 549"/>
                    <a:gd name="T34" fmla="*/ 7276 w 518"/>
                    <a:gd name="T35" fmla="*/ 50306 h 549"/>
                    <a:gd name="T36" fmla="*/ 8966 w 518"/>
                    <a:gd name="T37" fmla="*/ 66555 h 549"/>
                    <a:gd name="T38" fmla="*/ 10490 w 518"/>
                    <a:gd name="T39" fmla="*/ 54227 h 549"/>
                    <a:gd name="T40" fmla="*/ 10490 w 518"/>
                    <a:gd name="T41" fmla="*/ 38684 h 549"/>
                    <a:gd name="T42" fmla="*/ 11299 w 518"/>
                    <a:gd name="T43" fmla="*/ 20124 h 549"/>
                    <a:gd name="T44" fmla="*/ 13875 w 518"/>
                    <a:gd name="T45" fmla="*/ 7969 h 549"/>
                    <a:gd name="T46" fmla="*/ 14791 w 518"/>
                    <a:gd name="T47" fmla="*/ 11171 h 549"/>
                    <a:gd name="T48" fmla="*/ 15214 w 518"/>
                    <a:gd name="T49" fmla="*/ 46818 h 549"/>
                    <a:gd name="T50" fmla="*/ 17611 w 518"/>
                    <a:gd name="T51" fmla="*/ 54227 h 549"/>
                    <a:gd name="T52" fmla="*/ 19549 w 518"/>
                    <a:gd name="T53" fmla="*/ 45796 h 549"/>
                    <a:gd name="T54" fmla="*/ 22130 w 518"/>
                    <a:gd name="T55" fmla="*/ 50306 h 549"/>
                    <a:gd name="T56" fmla="*/ 24113 w 518"/>
                    <a:gd name="T57" fmla="*/ 13226 h 549"/>
                    <a:gd name="T58" fmla="*/ 25583 w 518"/>
                    <a:gd name="T59" fmla="*/ 56213 h 549"/>
                    <a:gd name="T60" fmla="*/ 23836 w 518"/>
                    <a:gd name="T61" fmla="*/ 89998 h 549"/>
                    <a:gd name="T62" fmla="*/ 24565 w 518"/>
                    <a:gd name="T63" fmla="*/ 106273 h 549"/>
                    <a:gd name="T64" fmla="*/ 26438 w 518"/>
                    <a:gd name="T65" fmla="*/ 115809 h 549"/>
                    <a:gd name="T66" fmla="*/ 28455 w 518"/>
                    <a:gd name="T67" fmla="*/ 92965 h 549"/>
                    <a:gd name="T68" fmla="*/ 30604 w 518"/>
                    <a:gd name="T69" fmla="*/ 110460 h 549"/>
                    <a:gd name="T70" fmla="*/ 31253 w 518"/>
                    <a:gd name="T71" fmla="*/ 130781 h 549"/>
                    <a:gd name="T72" fmla="*/ 33705 w 518"/>
                    <a:gd name="T73" fmla="*/ 126158 h 549"/>
                    <a:gd name="T74" fmla="*/ 36710 w 518"/>
                    <a:gd name="T75" fmla="*/ 132993 h 549"/>
                    <a:gd name="T76" fmla="*/ 40262 w 518"/>
                    <a:gd name="T77" fmla="*/ 164487 h 549"/>
                    <a:gd name="T78" fmla="*/ 41416 w 518"/>
                    <a:gd name="T79" fmla="*/ 214035 h 549"/>
                    <a:gd name="T80" fmla="*/ 38920 w 518"/>
                    <a:gd name="T81" fmla="*/ 264369 h 549"/>
                    <a:gd name="T82" fmla="*/ 37490 w 518"/>
                    <a:gd name="T83" fmla="*/ 287558 h 549"/>
                    <a:gd name="T84" fmla="*/ 37050 w 518"/>
                    <a:gd name="T85" fmla="*/ 370589 h 549"/>
                    <a:gd name="T86" fmla="*/ 35982 w 518"/>
                    <a:gd name="T87" fmla="*/ 409653 h 549"/>
                    <a:gd name="T88" fmla="*/ 34097 w 518"/>
                    <a:gd name="T89" fmla="*/ 456539 h 549"/>
                    <a:gd name="T90" fmla="*/ 31383 w 518"/>
                    <a:gd name="T91" fmla="*/ 460504 h 549"/>
                    <a:gd name="T92" fmla="*/ 28687 w 518"/>
                    <a:gd name="T93" fmla="*/ 485840 h 549"/>
                    <a:gd name="T94" fmla="*/ 26999 w 518"/>
                    <a:gd name="T95" fmla="*/ 508922 h 549"/>
                    <a:gd name="T96" fmla="*/ 26999 w 518"/>
                    <a:gd name="T97" fmla="*/ 547332 h 549"/>
                    <a:gd name="T98" fmla="*/ 24971 w 518"/>
                    <a:gd name="T99" fmla="*/ 601989 h 549"/>
                    <a:gd name="T100" fmla="*/ 24693 w 518"/>
                    <a:gd name="T101" fmla="*/ 592074 h 549"/>
                    <a:gd name="T102" fmla="*/ 23099 w 518"/>
                    <a:gd name="T103" fmla="*/ 619619 h 549"/>
                    <a:gd name="T104" fmla="*/ 21932 w 518"/>
                    <a:gd name="T105" fmla="*/ 641947 h 549"/>
                    <a:gd name="T106" fmla="*/ 20157 w 518"/>
                    <a:gd name="T107" fmla="*/ 612351 h 549"/>
                    <a:gd name="T108" fmla="*/ 18249 w 518"/>
                    <a:gd name="T109" fmla="*/ 592074 h 549"/>
                    <a:gd name="T110" fmla="*/ 20273 w 518"/>
                    <a:gd name="T111" fmla="*/ 545223 h 549"/>
                    <a:gd name="T112" fmla="*/ 25382 w 518"/>
                    <a:gd name="T113" fmla="*/ 110460 h 549"/>
                    <a:gd name="T114" fmla="*/ 25382 w 518"/>
                    <a:gd name="T115" fmla="*/ 84756 h 549"/>
                    <a:gd name="T116" fmla="*/ 26999 w 518"/>
                    <a:gd name="T117" fmla="*/ 99108 h 54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18"/>
                    <a:gd name="T178" fmla="*/ 0 h 549"/>
                    <a:gd name="T179" fmla="*/ 518 w 518"/>
                    <a:gd name="T180" fmla="*/ 549 h 54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18" h="549">
                      <a:moveTo>
                        <a:pt x="257" y="423"/>
                      </a:moveTo>
                      <a:lnTo>
                        <a:pt x="257" y="421"/>
                      </a:lnTo>
                      <a:lnTo>
                        <a:pt x="257" y="415"/>
                      </a:lnTo>
                      <a:lnTo>
                        <a:pt x="257" y="410"/>
                      </a:lnTo>
                      <a:lnTo>
                        <a:pt x="259" y="404"/>
                      </a:lnTo>
                      <a:lnTo>
                        <a:pt x="261" y="400"/>
                      </a:lnTo>
                      <a:lnTo>
                        <a:pt x="261" y="398"/>
                      </a:lnTo>
                      <a:lnTo>
                        <a:pt x="259" y="396"/>
                      </a:lnTo>
                      <a:lnTo>
                        <a:pt x="257" y="396"/>
                      </a:lnTo>
                      <a:lnTo>
                        <a:pt x="250" y="398"/>
                      </a:lnTo>
                      <a:lnTo>
                        <a:pt x="248" y="398"/>
                      </a:lnTo>
                      <a:lnTo>
                        <a:pt x="246" y="395"/>
                      </a:lnTo>
                      <a:lnTo>
                        <a:pt x="244" y="378"/>
                      </a:lnTo>
                      <a:lnTo>
                        <a:pt x="242" y="376"/>
                      </a:lnTo>
                      <a:lnTo>
                        <a:pt x="238" y="372"/>
                      </a:lnTo>
                      <a:lnTo>
                        <a:pt x="233" y="370"/>
                      </a:lnTo>
                      <a:lnTo>
                        <a:pt x="229" y="374"/>
                      </a:lnTo>
                      <a:lnTo>
                        <a:pt x="227" y="374"/>
                      </a:lnTo>
                      <a:lnTo>
                        <a:pt x="222" y="372"/>
                      </a:lnTo>
                      <a:lnTo>
                        <a:pt x="216" y="372"/>
                      </a:lnTo>
                      <a:lnTo>
                        <a:pt x="214" y="372"/>
                      </a:lnTo>
                      <a:lnTo>
                        <a:pt x="214" y="366"/>
                      </a:lnTo>
                      <a:lnTo>
                        <a:pt x="214" y="363"/>
                      </a:lnTo>
                      <a:lnTo>
                        <a:pt x="216" y="357"/>
                      </a:lnTo>
                      <a:lnTo>
                        <a:pt x="214" y="349"/>
                      </a:lnTo>
                      <a:lnTo>
                        <a:pt x="212" y="344"/>
                      </a:lnTo>
                      <a:lnTo>
                        <a:pt x="210" y="340"/>
                      </a:lnTo>
                      <a:lnTo>
                        <a:pt x="210" y="338"/>
                      </a:lnTo>
                      <a:lnTo>
                        <a:pt x="212" y="334"/>
                      </a:lnTo>
                      <a:lnTo>
                        <a:pt x="214" y="329"/>
                      </a:lnTo>
                      <a:lnTo>
                        <a:pt x="216" y="323"/>
                      </a:lnTo>
                      <a:lnTo>
                        <a:pt x="216" y="316"/>
                      </a:lnTo>
                      <a:lnTo>
                        <a:pt x="216" y="314"/>
                      </a:lnTo>
                      <a:lnTo>
                        <a:pt x="214" y="308"/>
                      </a:lnTo>
                      <a:lnTo>
                        <a:pt x="212" y="304"/>
                      </a:lnTo>
                      <a:lnTo>
                        <a:pt x="208" y="302"/>
                      </a:lnTo>
                      <a:lnTo>
                        <a:pt x="207" y="301"/>
                      </a:lnTo>
                      <a:lnTo>
                        <a:pt x="205" y="297"/>
                      </a:lnTo>
                      <a:lnTo>
                        <a:pt x="207" y="291"/>
                      </a:lnTo>
                      <a:lnTo>
                        <a:pt x="207" y="289"/>
                      </a:lnTo>
                      <a:lnTo>
                        <a:pt x="203" y="289"/>
                      </a:lnTo>
                      <a:lnTo>
                        <a:pt x="193" y="289"/>
                      </a:lnTo>
                      <a:lnTo>
                        <a:pt x="190" y="289"/>
                      </a:lnTo>
                      <a:lnTo>
                        <a:pt x="184" y="289"/>
                      </a:lnTo>
                      <a:lnTo>
                        <a:pt x="184" y="287"/>
                      </a:lnTo>
                      <a:lnTo>
                        <a:pt x="182" y="282"/>
                      </a:lnTo>
                      <a:lnTo>
                        <a:pt x="180" y="271"/>
                      </a:lnTo>
                      <a:lnTo>
                        <a:pt x="180" y="265"/>
                      </a:lnTo>
                      <a:lnTo>
                        <a:pt x="180" y="259"/>
                      </a:lnTo>
                      <a:lnTo>
                        <a:pt x="180" y="255"/>
                      </a:lnTo>
                      <a:lnTo>
                        <a:pt x="178" y="254"/>
                      </a:lnTo>
                      <a:lnTo>
                        <a:pt x="176" y="254"/>
                      </a:lnTo>
                      <a:lnTo>
                        <a:pt x="173" y="252"/>
                      </a:lnTo>
                      <a:lnTo>
                        <a:pt x="169" y="252"/>
                      </a:lnTo>
                      <a:lnTo>
                        <a:pt x="163" y="252"/>
                      </a:lnTo>
                      <a:lnTo>
                        <a:pt x="161" y="252"/>
                      </a:lnTo>
                      <a:lnTo>
                        <a:pt x="160" y="250"/>
                      </a:lnTo>
                      <a:lnTo>
                        <a:pt x="158" y="244"/>
                      </a:lnTo>
                      <a:lnTo>
                        <a:pt x="156" y="244"/>
                      </a:lnTo>
                      <a:lnTo>
                        <a:pt x="150" y="244"/>
                      </a:lnTo>
                      <a:lnTo>
                        <a:pt x="145" y="240"/>
                      </a:lnTo>
                      <a:lnTo>
                        <a:pt x="141" y="239"/>
                      </a:lnTo>
                      <a:lnTo>
                        <a:pt x="137" y="237"/>
                      </a:lnTo>
                      <a:lnTo>
                        <a:pt x="135" y="237"/>
                      </a:lnTo>
                      <a:lnTo>
                        <a:pt x="130" y="237"/>
                      </a:lnTo>
                      <a:lnTo>
                        <a:pt x="128" y="237"/>
                      </a:lnTo>
                      <a:lnTo>
                        <a:pt x="122" y="231"/>
                      </a:lnTo>
                      <a:lnTo>
                        <a:pt x="116" y="225"/>
                      </a:lnTo>
                      <a:lnTo>
                        <a:pt x="115" y="222"/>
                      </a:lnTo>
                      <a:lnTo>
                        <a:pt x="115" y="218"/>
                      </a:lnTo>
                      <a:lnTo>
                        <a:pt x="113" y="212"/>
                      </a:lnTo>
                      <a:lnTo>
                        <a:pt x="115" y="209"/>
                      </a:lnTo>
                      <a:lnTo>
                        <a:pt x="115" y="205"/>
                      </a:lnTo>
                      <a:lnTo>
                        <a:pt x="115" y="199"/>
                      </a:lnTo>
                      <a:lnTo>
                        <a:pt x="107" y="199"/>
                      </a:lnTo>
                      <a:lnTo>
                        <a:pt x="101" y="201"/>
                      </a:lnTo>
                      <a:lnTo>
                        <a:pt x="99" y="201"/>
                      </a:lnTo>
                      <a:lnTo>
                        <a:pt x="94" y="205"/>
                      </a:lnTo>
                      <a:lnTo>
                        <a:pt x="84" y="210"/>
                      </a:lnTo>
                      <a:lnTo>
                        <a:pt x="83" y="212"/>
                      </a:lnTo>
                      <a:lnTo>
                        <a:pt x="79" y="212"/>
                      </a:lnTo>
                      <a:lnTo>
                        <a:pt x="77" y="212"/>
                      </a:lnTo>
                      <a:lnTo>
                        <a:pt x="71" y="218"/>
                      </a:lnTo>
                      <a:lnTo>
                        <a:pt x="69" y="218"/>
                      </a:lnTo>
                      <a:lnTo>
                        <a:pt x="62" y="216"/>
                      </a:lnTo>
                      <a:lnTo>
                        <a:pt x="56" y="214"/>
                      </a:lnTo>
                      <a:lnTo>
                        <a:pt x="54" y="214"/>
                      </a:lnTo>
                      <a:lnTo>
                        <a:pt x="51" y="216"/>
                      </a:lnTo>
                      <a:lnTo>
                        <a:pt x="47" y="216"/>
                      </a:lnTo>
                      <a:lnTo>
                        <a:pt x="45" y="216"/>
                      </a:lnTo>
                      <a:lnTo>
                        <a:pt x="43" y="214"/>
                      </a:lnTo>
                      <a:lnTo>
                        <a:pt x="43" y="212"/>
                      </a:lnTo>
                      <a:lnTo>
                        <a:pt x="43" y="205"/>
                      </a:lnTo>
                      <a:lnTo>
                        <a:pt x="45" y="195"/>
                      </a:lnTo>
                      <a:lnTo>
                        <a:pt x="43" y="197"/>
                      </a:lnTo>
                      <a:lnTo>
                        <a:pt x="39" y="199"/>
                      </a:lnTo>
                      <a:lnTo>
                        <a:pt x="34" y="203"/>
                      </a:lnTo>
                      <a:lnTo>
                        <a:pt x="22" y="203"/>
                      </a:lnTo>
                      <a:lnTo>
                        <a:pt x="22" y="199"/>
                      </a:lnTo>
                      <a:lnTo>
                        <a:pt x="21" y="197"/>
                      </a:lnTo>
                      <a:lnTo>
                        <a:pt x="19" y="195"/>
                      </a:lnTo>
                      <a:lnTo>
                        <a:pt x="17" y="195"/>
                      </a:lnTo>
                      <a:lnTo>
                        <a:pt x="9" y="193"/>
                      </a:lnTo>
                      <a:lnTo>
                        <a:pt x="11" y="192"/>
                      </a:lnTo>
                      <a:lnTo>
                        <a:pt x="13" y="190"/>
                      </a:lnTo>
                      <a:lnTo>
                        <a:pt x="11" y="188"/>
                      </a:lnTo>
                      <a:lnTo>
                        <a:pt x="4" y="175"/>
                      </a:lnTo>
                      <a:lnTo>
                        <a:pt x="0" y="169"/>
                      </a:lnTo>
                      <a:lnTo>
                        <a:pt x="0" y="167"/>
                      </a:lnTo>
                      <a:lnTo>
                        <a:pt x="2" y="163"/>
                      </a:lnTo>
                      <a:lnTo>
                        <a:pt x="4" y="160"/>
                      </a:lnTo>
                      <a:lnTo>
                        <a:pt x="7" y="158"/>
                      </a:lnTo>
                      <a:lnTo>
                        <a:pt x="11" y="156"/>
                      </a:lnTo>
                      <a:lnTo>
                        <a:pt x="11" y="154"/>
                      </a:lnTo>
                      <a:lnTo>
                        <a:pt x="9" y="150"/>
                      </a:lnTo>
                      <a:lnTo>
                        <a:pt x="9" y="148"/>
                      </a:lnTo>
                      <a:lnTo>
                        <a:pt x="11" y="147"/>
                      </a:lnTo>
                      <a:lnTo>
                        <a:pt x="15" y="137"/>
                      </a:lnTo>
                      <a:lnTo>
                        <a:pt x="17" y="135"/>
                      </a:lnTo>
                      <a:lnTo>
                        <a:pt x="21" y="133"/>
                      </a:lnTo>
                      <a:lnTo>
                        <a:pt x="32" y="130"/>
                      </a:lnTo>
                      <a:lnTo>
                        <a:pt x="36" y="130"/>
                      </a:lnTo>
                      <a:lnTo>
                        <a:pt x="39" y="128"/>
                      </a:lnTo>
                      <a:lnTo>
                        <a:pt x="43" y="126"/>
                      </a:lnTo>
                      <a:lnTo>
                        <a:pt x="45" y="126"/>
                      </a:lnTo>
                      <a:lnTo>
                        <a:pt x="47" y="126"/>
                      </a:lnTo>
                      <a:lnTo>
                        <a:pt x="53" y="128"/>
                      </a:lnTo>
                      <a:lnTo>
                        <a:pt x="54" y="126"/>
                      </a:lnTo>
                      <a:lnTo>
                        <a:pt x="53" y="124"/>
                      </a:lnTo>
                      <a:lnTo>
                        <a:pt x="54" y="124"/>
                      </a:lnTo>
                      <a:lnTo>
                        <a:pt x="54" y="120"/>
                      </a:lnTo>
                      <a:lnTo>
                        <a:pt x="58" y="94"/>
                      </a:lnTo>
                      <a:lnTo>
                        <a:pt x="60" y="86"/>
                      </a:lnTo>
                      <a:lnTo>
                        <a:pt x="60" y="85"/>
                      </a:lnTo>
                      <a:lnTo>
                        <a:pt x="58" y="81"/>
                      </a:lnTo>
                      <a:lnTo>
                        <a:pt x="58" y="77"/>
                      </a:lnTo>
                      <a:lnTo>
                        <a:pt x="56" y="75"/>
                      </a:lnTo>
                      <a:lnTo>
                        <a:pt x="53" y="73"/>
                      </a:lnTo>
                      <a:lnTo>
                        <a:pt x="53" y="71"/>
                      </a:lnTo>
                      <a:lnTo>
                        <a:pt x="53" y="69"/>
                      </a:lnTo>
                      <a:lnTo>
                        <a:pt x="53" y="62"/>
                      </a:lnTo>
                      <a:lnTo>
                        <a:pt x="56" y="60"/>
                      </a:lnTo>
                      <a:lnTo>
                        <a:pt x="60" y="60"/>
                      </a:lnTo>
                      <a:lnTo>
                        <a:pt x="62" y="62"/>
                      </a:lnTo>
                      <a:lnTo>
                        <a:pt x="64" y="62"/>
                      </a:lnTo>
                      <a:lnTo>
                        <a:pt x="64" y="60"/>
                      </a:lnTo>
                      <a:lnTo>
                        <a:pt x="62" y="56"/>
                      </a:lnTo>
                      <a:lnTo>
                        <a:pt x="56" y="56"/>
                      </a:lnTo>
                      <a:lnTo>
                        <a:pt x="54" y="54"/>
                      </a:lnTo>
                      <a:lnTo>
                        <a:pt x="54" y="49"/>
                      </a:lnTo>
                      <a:lnTo>
                        <a:pt x="54" y="47"/>
                      </a:lnTo>
                      <a:lnTo>
                        <a:pt x="58" y="47"/>
                      </a:lnTo>
                      <a:lnTo>
                        <a:pt x="75" y="47"/>
                      </a:lnTo>
                      <a:lnTo>
                        <a:pt x="79" y="47"/>
                      </a:lnTo>
                      <a:lnTo>
                        <a:pt x="81" y="47"/>
                      </a:lnTo>
                      <a:lnTo>
                        <a:pt x="86" y="43"/>
                      </a:lnTo>
                      <a:lnTo>
                        <a:pt x="88" y="41"/>
                      </a:lnTo>
                      <a:lnTo>
                        <a:pt x="90" y="41"/>
                      </a:lnTo>
                      <a:lnTo>
                        <a:pt x="90" y="45"/>
                      </a:lnTo>
                      <a:lnTo>
                        <a:pt x="92" y="51"/>
                      </a:lnTo>
                      <a:lnTo>
                        <a:pt x="92" y="53"/>
                      </a:lnTo>
                      <a:lnTo>
                        <a:pt x="94" y="54"/>
                      </a:lnTo>
                      <a:lnTo>
                        <a:pt x="96" y="56"/>
                      </a:lnTo>
                      <a:lnTo>
                        <a:pt x="99" y="58"/>
                      </a:lnTo>
                      <a:lnTo>
                        <a:pt x="103" y="60"/>
                      </a:lnTo>
                      <a:lnTo>
                        <a:pt x="105" y="60"/>
                      </a:lnTo>
                      <a:lnTo>
                        <a:pt x="111" y="56"/>
                      </a:lnTo>
                      <a:lnTo>
                        <a:pt x="113" y="62"/>
                      </a:lnTo>
                      <a:lnTo>
                        <a:pt x="116" y="56"/>
                      </a:lnTo>
                      <a:lnTo>
                        <a:pt x="122" y="53"/>
                      </a:lnTo>
                      <a:lnTo>
                        <a:pt x="126" y="51"/>
                      </a:lnTo>
                      <a:lnTo>
                        <a:pt x="130" y="51"/>
                      </a:lnTo>
                      <a:lnTo>
                        <a:pt x="130" y="49"/>
                      </a:lnTo>
                      <a:lnTo>
                        <a:pt x="131" y="45"/>
                      </a:lnTo>
                      <a:lnTo>
                        <a:pt x="133" y="43"/>
                      </a:lnTo>
                      <a:lnTo>
                        <a:pt x="137" y="43"/>
                      </a:lnTo>
                      <a:lnTo>
                        <a:pt x="141" y="41"/>
                      </a:lnTo>
                      <a:lnTo>
                        <a:pt x="143" y="39"/>
                      </a:lnTo>
                      <a:lnTo>
                        <a:pt x="141" y="38"/>
                      </a:lnTo>
                      <a:lnTo>
                        <a:pt x="139" y="38"/>
                      </a:lnTo>
                      <a:lnTo>
                        <a:pt x="133" y="38"/>
                      </a:lnTo>
                      <a:lnTo>
                        <a:pt x="131" y="36"/>
                      </a:lnTo>
                      <a:lnTo>
                        <a:pt x="131" y="32"/>
                      </a:lnTo>
                      <a:lnTo>
                        <a:pt x="130" y="23"/>
                      </a:lnTo>
                      <a:lnTo>
                        <a:pt x="128" y="19"/>
                      </a:lnTo>
                      <a:lnTo>
                        <a:pt x="124" y="15"/>
                      </a:lnTo>
                      <a:lnTo>
                        <a:pt x="124" y="13"/>
                      </a:lnTo>
                      <a:lnTo>
                        <a:pt x="126" y="15"/>
                      </a:lnTo>
                      <a:lnTo>
                        <a:pt x="131" y="17"/>
                      </a:lnTo>
                      <a:lnTo>
                        <a:pt x="133" y="17"/>
                      </a:lnTo>
                      <a:lnTo>
                        <a:pt x="141" y="17"/>
                      </a:lnTo>
                      <a:lnTo>
                        <a:pt x="143" y="19"/>
                      </a:lnTo>
                      <a:lnTo>
                        <a:pt x="146" y="23"/>
                      </a:lnTo>
                      <a:lnTo>
                        <a:pt x="148" y="21"/>
                      </a:lnTo>
                      <a:lnTo>
                        <a:pt x="150" y="15"/>
                      </a:lnTo>
                      <a:lnTo>
                        <a:pt x="152" y="13"/>
                      </a:lnTo>
                      <a:lnTo>
                        <a:pt x="154" y="15"/>
                      </a:lnTo>
                      <a:lnTo>
                        <a:pt x="158" y="13"/>
                      </a:lnTo>
                      <a:lnTo>
                        <a:pt x="163" y="13"/>
                      </a:lnTo>
                      <a:lnTo>
                        <a:pt x="173" y="7"/>
                      </a:lnTo>
                      <a:lnTo>
                        <a:pt x="176" y="6"/>
                      </a:lnTo>
                      <a:lnTo>
                        <a:pt x="178" y="4"/>
                      </a:lnTo>
                      <a:lnTo>
                        <a:pt x="176" y="2"/>
                      </a:lnTo>
                      <a:lnTo>
                        <a:pt x="180" y="0"/>
                      </a:lnTo>
                      <a:lnTo>
                        <a:pt x="182" y="0"/>
                      </a:lnTo>
                      <a:lnTo>
                        <a:pt x="184" y="0"/>
                      </a:lnTo>
                      <a:lnTo>
                        <a:pt x="186" y="2"/>
                      </a:lnTo>
                      <a:lnTo>
                        <a:pt x="184" y="9"/>
                      </a:lnTo>
                      <a:lnTo>
                        <a:pt x="186" y="9"/>
                      </a:lnTo>
                      <a:lnTo>
                        <a:pt x="188" y="9"/>
                      </a:lnTo>
                      <a:lnTo>
                        <a:pt x="192" y="15"/>
                      </a:lnTo>
                      <a:lnTo>
                        <a:pt x="190" y="19"/>
                      </a:lnTo>
                      <a:lnTo>
                        <a:pt x="186" y="26"/>
                      </a:lnTo>
                      <a:lnTo>
                        <a:pt x="186" y="32"/>
                      </a:lnTo>
                      <a:lnTo>
                        <a:pt x="186" y="36"/>
                      </a:lnTo>
                      <a:lnTo>
                        <a:pt x="188" y="38"/>
                      </a:lnTo>
                      <a:lnTo>
                        <a:pt x="190" y="39"/>
                      </a:lnTo>
                      <a:lnTo>
                        <a:pt x="188" y="41"/>
                      </a:lnTo>
                      <a:lnTo>
                        <a:pt x="190" y="43"/>
                      </a:lnTo>
                      <a:lnTo>
                        <a:pt x="190" y="45"/>
                      </a:lnTo>
                      <a:lnTo>
                        <a:pt x="197" y="51"/>
                      </a:lnTo>
                      <a:lnTo>
                        <a:pt x="199" y="53"/>
                      </a:lnTo>
                      <a:lnTo>
                        <a:pt x="205" y="53"/>
                      </a:lnTo>
                      <a:lnTo>
                        <a:pt x="208" y="49"/>
                      </a:lnTo>
                      <a:lnTo>
                        <a:pt x="210" y="47"/>
                      </a:lnTo>
                      <a:lnTo>
                        <a:pt x="218" y="45"/>
                      </a:lnTo>
                      <a:lnTo>
                        <a:pt x="223" y="43"/>
                      </a:lnTo>
                      <a:lnTo>
                        <a:pt x="229" y="43"/>
                      </a:lnTo>
                      <a:lnTo>
                        <a:pt x="231" y="43"/>
                      </a:lnTo>
                      <a:lnTo>
                        <a:pt x="237" y="45"/>
                      </a:lnTo>
                      <a:lnTo>
                        <a:pt x="240" y="45"/>
                      </a:lnTo>
                      <a:lnTo>
                        <a:pt x="237" y="39"/>
                      </a:lnTo>
                      <a:lnTo>
                        <a:pt x="238" y="38"/>
                      </a:lnTo>
                      <a:lnTo>
                        <a:pt x="242" y="38"/>
                      </a:lnTo>
                      <a:lnTo>
                        <a:pt x="246" y="38"/>
                      </a:lnTo>
                      <a:lnTo>
                        <a:pt x="248" y="38"/>
                      </a:lnTo>
                      <a:lnTo>
                        <a:pt x="252" y="36"/>
                      </a:lnTo>
                      <a:lnTo>
                        <a:pt x="254" y="36"/>
                      </a:lnTo>
                      <a:lnTo>
                        <a:pt x="259" y="39"/>
                      </a:lnTo>
                      <a:lnTo>
                        <a:pt x="263" y="41"/>
                      </a:lnTo>
                      <a:lnTo>
                        <a:pt x="265" y="41"/>
                      </a:lnTo>
                      <a:lnTo>
                        <a:pt x="270" y="38"/>
                      </a:lnTo>
                      <a:lnTo>
                        <a:pt x="276" y="41"/>
                      </a:lnTo>
                      <a:lnTo>
                        <a:pt x="280" y="41"/>
                      </a:lnTo>
                      <a:lnTo>
                        <a:pt x="282" y="39"/>
                      </a:lnTo>
                      <a:lnTo>
                        <a:pt x="284" y="36"/>
                      </a:lnTo>
                      <a:lnTo>
                        <a:pt x="287" y="30"/>
                      </a:lnTo>
                      <a:lnTo>
                        <a:pt x="289" y="24"/>
                      </a:lnTo>
                      <a:lnTo>
                        <a:pt x="297" y="15"/>
                      </a:lnTo>
                      <a:lnTo>
                        <a:pt x="297" y="13"/>
                      </a:lnTo>
                      <a:lnTo>
                        <a:pt x="299" y="11"/>
                      </a:lnTo>
                      <a:lnTo>
                        <a:pt x="300" y="11"/>
                      </a:lnTo>
                      <a:lnTo>
                        <a:pt x="302" y="15"/>
                      </a:lnTo>
                      <a:lnTo>
                        <a:pt x="302" y="19"/>
                      </a:lnTo>
                      <a:lnTo>
                        <a:pt x="304" y="26"/>
                      </a:lnTo>
                      <a:lnTo>
                        <a:pt x="306" y="30"/>
                      </a:lnTo>
                      <a:lnTo>
                        <a:pt x="308" y="39"/>
                      </a:lnTo>
                      <a:lnTo>
                        <a:pt x="310" y="43"/>
                      </a:lnTo>
                      <a:lnTo>
                        <a:pt x="312" y="45"/>
                      </a:lnTo>
                      <a:lnTo>
                        <a:pt x="317" y="45"/>
                      </a:lnTo>
                      <a:lnTo>
                        <a:pt x="319" y="47"/>
                      </a:lnTo>
                      <a:lnTo>
                        <a:pt x="319" y="51"/>
                      </a:lnTo>
                      <a:lnTo>
                        <a:pt x="319" y="53"/>
                      </a:lnTo>
                      <a:lnTo>
                        <a:pt x="316" y="54"/>
                      </a:lnTo>
                      <a:lnTo>
                        <a:pt x="310" y="64"/>
                      </a:lnTo>
                      <a:lnTo>
                        <a:pt x="310" y="66"/>
                      </a:lnTo>
                      <a:lnTo>
                        <a:pt x="306" y="68"/>
                      </a:lnTo>
                      <a:lnTo>
                        <a:pt x="304" y="69"/>
                      </a:lnTo>
                      <a:lnTo>
                        <a:pt x="302" y="69"/>
                      </a:lnTo>
                      <a:lnTo>
                        <a:pt x="297" y="75"/>
                      </a:lnTo>
                      <a:lnTo>
                        <a:pt x="295" y="81"/>
                      </a:lnTo>
                      <a:lnTo>
                        <a:pt x="291" y="86"/>
                      </a:lnTo>
                      <a:lnTo>
                        <a:pt x="289" y="88"/>
                      </a:lnTo>
                      <a:lnTo>
                        <a:pt x="291" y="90"/>
                      </a:lnTo>
                      <a:lnTo>
                        <a:pt x="293" y="88"/>
                      </a:lnTo>
                      <a:lnTo>
                        <a:pt x="297" y="88"/>
                      </a:lnTo>
                      <a:lnTo>
                        <a:pt x="304" y="85"/>
                      </a:lnTo>
                      <a:lnTo>
                        <a:pt x="304" y="83"/>
                      </a:lnTo>
                      <a:lnTo>
                        <a:pt x="306" y="88"/>
                      </a:lnTo>
                      <a:lnTo>
                        <a:pt x="310" y="94"/>
                      </a:lnTo>
                      <a:lnTo>
                        <a:pt x="312" y="94"/>
                      </a:lnTo>
                      <a:lnTo>
                        <a:pt x="319" y="94"/>
                      </a:lnTo>
                      <a:lnTo>
                        <a:pt x="323" y="94"/>
                      </a:lnTo>
                      <a:lnTo>
                        <a:pt x="327" y="92"/>
                      </a:lnTo>
                      <a:lnTo>
                        <a:pt x="325" y="96"/>
                      </a:lnTo>
                      <a:lnTo>
                        <a:pt x="325" y="100"/>
                      </a:lnTo>
                      <a:lnTo>
                        <a:pt x="329" y="96"/>
                      </a:lnTo>
                      <a:lnTo>
                        <a:pt x="336" y="90"/>
                      </a:lnTo>
                      <a:lnTo>
                        <a:pt x="338" y="90"/>
                      </a:lnTo>
                      <a:lnTo>
                        <a:pt x="340" y="88"/>
                      </a:lnTo>
                      <a:lnTo>
                        <a:pt x="342" y="83"/>
                      </a:lnTo>
                      <a:lnTo>
                        <a:pt x="344" y="79"/>
                      </a:lnTo>
                      <a:lnTo>
                        <a:pt x="346" y="79"/>
                      </a:lnTo>
                      <a:lnTo>
                        <a:pt x="351" y="79"/>
                      </a:lnTo>
                      <a:lnTo>
                        <a:pt x="353" y="77"/>
                      </a:lnTo>
                      <a:lnTo>
                        <a:pt x="355" y="77"/>
                      </a:lnTo>
                      <a:lnTo>
                        <a:pt x="359" y="81"/>
                      </a:lnTo>
                      <a:lnTo>
                        <a:pt x="362" y="83"/>
                      </a:lnTo>
                      <a:lnTo>
                        <a:pt x="364" y="83"/>
                      </a:lnTo>
                      <a:lnTo>
                        <a:pt x="370" y="85"/>
                      </a:lnTo>
                      <a:lnTo>
                        <a:pt x="376" y="86"/>
                      </a:lnTo>
                      <a:lnTo>
                        <a:pt x="377" y="88"/>
                      </a:lnTo>
                      <a:lnTo>
                        <a:pt x="379" y="92"/>
                      </a:lnTo>
                      <a:lnTo>
                        <a:pt x="381" y="92"/>
                      </a:lnTo>
                      <a:lnTo>
                        <a:pt x="383" y="90"/>
                      </a:lnTo>
                      <a:lnTo>
                        <a:pt x="385" y="90"/>
                      </a:lnTo>
                      <a:lnTo>
                        <a:pt x="387" y="92"/>
                      </a:lnTo>
                      <a:lnTo>
                        <a:pt x="391" y="96"/>
                      </a:lnTo>
                      <a:lnTo>
                        <a:pt x="391" y="100"/>
                      </a:lnTo>
                      <a:lnTo>
                        <a:pt x="389" y="103"/>
                      </a:lnTo>
                      <a:lnTo>
                        <a:pt x="389" y="105"/>
                      </a:lnTo>
                      <a:lnTo>
                        <a:pt x="389" y="109"/>
                      </a:lnTo>
                      <a:lnTo>
                        <a:pt x="389" y="111"/>
                      </a:lnTo>
                      <a:lnTo>
                        <a:pt x="394" y="105"/>
                      </a:lnTo>
                      <a:lnTo>
                        <a:pt x="396" y="105"/>
                      </a:lnTo>
                      <a:lnTo>
                        <a:pt x="400" y="103"/>
                      </a:lnTo>
                      <a:lnTo>
                        <a:pt x="406" y="101"/>
                      </a:lnTo>
                      <a:lnTo>
                        <a:pt x="408" y="101"/>
                      </a:lnTo>
                      <a:lnTo>
                        <a:pt x="409" y="101"/>
                      </a:lnTo>
                      <a:lnTo>
                        <a:pt x="415" y="103"/>
                      </a:lnTo>
                      <a:lnTo>
                        <a:pt x="421" y="105"/>
                      </a:lnTo>
                      <a:lnTo>
                        <a:pt x="423" y="107"/>
                      </a:lnTo>
                      <a:lnTo>
                        <a:pt x="430" y="107"/>
                      </a:lnTo>
                      <a:lnTo>
                        <a:pt x="436" y="109"/>
                      </a:lnTo>
                      <a:lnTo>
                        <a:pt x="439" y="107"/>
                      </a:lnTo>
                      <a:lnTo>
                        <a:pt x="441" y="107"/>
                      </a:lnTo>
                      <a:lnTo>
                        <a:pt x="445" y="107"/>
                      </a:lnTo>
                      <a:lnTo>
                        <a:pt x="447" y="107"/>
                      </a:lnTo>
                      <a:lnTo>
                        <a:pt x="455" y="109"/>
                      </a:lnTo>
                      <a:lnTo>
                        <a:pt x="458" y="111"/>
                      </a:lnTo>
                      <a:lnTo>
                        <a:pt x="464" y="115"/>
                      </a:lnTo>
                      <a:lnTo>
                        <a:pt x="468" y="116"/>
                      </a:lnTo>
                      <a:lnTo>
                        <a:pt x="477" y="126"/>
                      </a:lnTo>
                      <a:lnTo>
                        <a:pt x="481" y="130"/>
                      </a:lnTo>
                      <a:lnTo>
                        <a:pt x="486" y="133"/>
                      </a:lnTo>
                      <a:lnTo>
                        <a:pt x="488" y="135"/>
                      </a:lnTo>
                      <a:lnTo>
                        <a:pt x="492" y="135"/>
                      </a:lnTo>
                      <a:lnTo>
                        <a:pt x="496" y="137"/>
                      </a:lnTo>
                      <a:lnTo>
                        <a:pt x="503" y="137"/>
                      </a:lnTo>
                      <a:lnTo>
                        <a:pt x="509" y="137"/>
                      </a:lnTo>
                      <a:lnTo>
                        <a:pt x="511" y="139"/>
                      </a:lnTo>
                      <a:lnTo>
                        <a:pt x="513" y="141"/>
                      </a:lnTo>
                      <a:lnTo>
                        <a:pt x="513" y="145"/>
                      </a:lnTo>
                      <a:lnTo>
                        <a:pt x="517" y="158"/>
                      </a:lnTo>
                      <a:lnTo>
                        <a:pt x="518" y="163"/>
                      </a:lnTo>
                      <a:lnTo>
                        <a:pt x="518" y="171"/>
                      </a:lnTo>
                      <a:lnTo>
                        <a:pt x="518" y="173"/>
                      </a:lnTo>
                      <a:lnTo>
                        <a:pt x="517" y="178"/>
                      </a:lnTo>
                      <a:lnTo>
                        <a:pt x="517" y="184"/>
                      </a:lnTo>
                      <a:lnTo>
                        <a:pt x="513" y="192"/>
                      </a:lnTo>
                      <a:lnTo>
                        <a:pt x="509" y="197"/>
                      </a:lnTo>
                      <a:lnTo>
                        <a:pt x="501" y="205"/>
                      </a:lnTo>
                      <a:lnTo>
                        <a:pt x="494" y="212"/>
                      </a:lnTo>
                      <a:lnTo>
                        <a:pt x="490" y="214"/>
                      </a:lnTo>
                      <a:lnTo>
                        <a:pt x="488" y="214"/>
                      </a:lnTo>
                      <a:lnTo>
                        <a:pt x="486" y="218"/>
                      </a:lnTo>
                      <a:lnTo>
                        <a:pt x="485" y="220"/>
                      </a:lnTo>
                      <a:lnTo>
                        <a:pt x="485" y="222"/>
                      </a:lnTo>
                      <a:lnTo>
                        <a:pt x="483" y="229"/>
                      </a:lnTo>
                      <a:lnTo>
                        <a:pt x="479" y="235"/>
                      </a:lnTo>
                      <a:lnTo>
                        <a:pt x="473" y="242"/>
                      </a:lnTo>
                      <a:lnTo>
                        <a:pt x="471" y="242"/>
                      </a:lnTo>
                      <a:lnTo>
                        <a:pt x="471" y="240"/>
                      </a:lnTo>
                      <a:lnTo>
                        <a:pt x="470" y="239"/>
                      </a:lnTo>
                      <a:lnTo>
                        <a:pt x="468" y="239"/>
                      </a:lnTo>
                      <a:lnTo>
                        <a:pt x="466" y="242"/>
                      </a:lnTo>
                      <a:lnTo>
                        <a:pt x="464" y="254"/>
                      </a:lnTo>
                      <a:lnTo>
                        <a:pt x="462" y="257"/>
                      </a:lnTo>
                      <a:lnTo>
                        <a:pt x="462" y="261"/>
                      </a:lnTo>
                      <a:lnTo>
                        <a:pt x="464" y="278"/>
                      </a:lnTo>
                      <a:lnTo>
                        <a:pt x="464" y="284"/>
                      </a:lnTo>
                      <a:lnTo>
                        <a:pt x="462" y="301"/>
                      </a:lnTo>
                      <a:lnTo>
                        <a:pt x="462" y="304"/>
                      </a:lnTo>
                      <a:lnTo>
                        <a:pt x="462" y="308"/>
                      </a:lnTo>
                      <a:lnTo>
                        <a:pt x="462" y="310"/>
                      </a:lnTo>
                      <a:lnTo>
                        <a:pt x="458" y="312"/>
                      </a:lnTo>
                      <a:lnTo>
                        <a:pt x="455" y="316"/>
                      </a:lnTo>
                      <a:lnTo>
                        <a:pt x="455" y="321"/>
                      </a:lnTo>
                      <a:lnTo>
                        <a:pt x="453" y="323"/>
                      </a:lnTo>
                      <a:lnTo>
                        <a:pt x="455" y="333"/>
                      </a:lnTo>
                      <a:lnTo>
                        <a:pt x="455" y="334"/>
                      </a:lnTo>
                      <a:lnTo>
                        <a:pt x="453" y="336"/>
                      </a:lnTo>
                      <a:lnTo>
                        <a:pt x="449" y="340"/>
                      </a:lnTo>
                      <a:lnTo>
                        <a:pt x="445" y="349"/>
                      </a:lnTo>
                      <a:lnTo>
                        <a:pt x="438" y="359"/>
                      </a:lnTo>
                      <a:lnTo>
                        <a:pt x="438" y="363"/>
                      </a:lnTo>
                      <a:lnTo>
                        <a:pt x="438" y="364"/>
                      </a:lnTo>
                      <a:lnTo>
                        <a:pt x="438" y="370"/>
                      </a:lnTo>
                      <a:lnTo>
                        <a:pt x="430" y="372"/>
                      </a:lnTo>
                      <a:lnTo>
                        <a:pt x="426" y="374"/>
                      </a:lnTo>
                      <a:lnTo>
                        <a:pt x="424" y="378"/>
                      </a:lnTo>
                      <a:lnTo>
                        <a:pt x="424" y="379"/>
                      </a:lnTo>
                      <a:lnTo>
                        <a:pt x="424" y="381"/>
                      </a:lnTo>
                      <a:lnTo>
                        <a:pt x="423" y="383"/>
                      </a:lnTo>
                      <a:lnTo>
                        <a:pt x="417" y="383"/>
                      </a:lnTo>
                      <a:lnTo>
                        <a:pt x="411" y="383"/>
                      </a:lnTo>
                      <a:lnTo>
                        <a:pt x="408" y="383"/>
                      </a:lnTo>
                      <a:lnTo>
                        <a:pt x="402" y="383"/>
                      </a:lnTo>
                      <a:lnTo>
                        <a:pt x="400" y="383"/>
                      </a:lnTo>
                      <a:lnTo>
                        <a:pt x="394" y="383"/>
                      </a:lnTo>
                      <a:lnTo>
                        <a:pt x="391" y="383"/>
                      </a:lnTo>
                      <a:lnTo>
                        <a:pt x="389" y="387"/>
                      </a:lnTo>
                      <a:lnTo>
                        <a:pt x="387" y="389"/>
                      </a:lnTo>
                      <a:lnTo>
                        <a:pt x="383" y="391"/>
                      </a:lnTo>
                      <a:lnTo>
                        <a:pt x="379" y="393"/>
                      </a:lnTo>
                      <a:lnTo>
                        <a:pt x="377" y="396"/>
                      </a:lnTo>
                      <a:lnTo>
                        <a:pt x="374" y="395"/>
                      </a:lnTo>
                      <a:lnTo>
                        <a:pt x="372" y="395"/>
                      </a:lnTo>
                      <a:lnTo>
                        <a:pt x="368" y="396"/>
                      </a:lnTo>
                      <a:lnTo>
                        <a:pt x="357" y="404"/>
                      </a:lnTo>
                      <a:lnTo>
                        <a:pt x="353" y="408"/>
                      </a:lnTo>
                      <a:lnTo>
                        <a:pt x="349" y="410"/>
                      </a:lnTo>
                      <a:lnTo>
                        <a:pt x="346" y="411"/>
                      </a:lnTo>
                      <a:lnTo>
                        <a:pt x="342" y="417"/>
                      </a:lnTo>
                      <a:lnTo>
                        <a:pt x="340" y="419"/>
                      </a:lnTo>
                      <a:lnTo>
                        <a:pt x="336" y="419"/>
                      </a:lnTo>
                      <a:lnTo>
                        <a:pt x="334" y="419"/>
                      </a:lnTo>
                      <a:lnTo>
                        <a:pt x="334" y="421"/>
                      </a:lnTo>
                      <a:lnTo>
                        <a:pt x="336" y="423"/>
                      </a:lnTo>
                      <a:lnTo>
                        <a:pt x="338" y="425"/>
                      </a:lnTo>
                      <a:lnTo>
                        <a:pt x="336" y="428"/>
                      </a:lnTo>
                      <a:lnTo>
                        <a:pt x="336" y="430"/>
                      </a:lnTo>
                      <a:lnTo>
                        <a:pt x="334" y="432"/>
                      </a:lnTo>
                      <a:lnTo>
                        <a:pt x="336" y="438"/>
                      </a:lnTo>
                      <a:lnTo>
                        <a:pt x="336" y="445"/>
                      </a:lnTo>
                      <a:lnTo>
                        <a:pt x="336" y="453"/>
                      </a:lnTo>
                      <a:lnTo>
                        <a:pt x="336" y="455"/>
                      </a:lnTo>
                      <a:lnTo>
                        <a:pt x="336" y="458"/>
                      </a:lnTo>
                      <a:lnTo>
                        <a:pt x="334" y="462"/>
                      </a:lnTo>
                      <a:lnTo>
                        <a:pt x="332" y="468"/>
                      </a:lnTo>
                      <a:lnTo>
                        <a:pt x="329" y="472"/>
                      </a:lnTo>
                      <a:lnTo>
                        <a:pt x="323" y="475"/>
                      </a:lnTo>
                      <a:lnTo>
                        <a:pt x="319" y="481"/>
                      </a:lnTo>
                      <a:lnTo>
                        <a:pt x="317" y="485"/>
                      </a:lnTo>
                      <a:lnTo>
                        <a:pt x="314" y="492"/>
                      </a:lnTo>
                      <a:lnTo>
                        <a:pt x="312" y="500"/>
                      </a:lnTo>
                      <a:lnTo>
                        <a:pt x="306" y="505"/>
                      </a:lnTo>
                      <a:lnTo>
                        <a:pt x="302" y="511"/>
                      </a:lnTo>
                      <a:lnTo>
                        <a:pt x="299" y="517"/>
                      </a:lnTo>
                      <a:lnTo>
                        <a:pt x="300" y="511"/>
                      </a:lnTo>
                      <a:lnTo>
                        <a:pt x="302" y="505"/>
                      </a:lnTo>
                      <a:lnTo>
                        <a:pt x="306" y="502"/>
                      </a:lnTo>
                      <a:lnTo>
                        <a:pt x="310" y="494"/>
                      </a:lnTo>
                      <a:lnTo>
                        <a:pt x="310" y="492"/>
                      </a:lnTo>
                      <a:lnTo>
                        <a:pt x="308" y="492"/>
                      </a:lnTo>
                      <a:lnTo>
                        <a:pt x="304" y="492"/>
                      </a:lnTo>
                      <a:lnTo>
                        <a:pt x="300" y="492"/>
                      </a:lnTo>
                      <a:lnTo>
                        <a:pt x="300" y="494"/>
                      </a:lnTo>
                      <a:lnTo>
                        <a:pt x="299" y="503"/>
                      </a:lnTo>
                      <a:lnTo>
                        <a:pt x="297" y="507"/>
                      </a:lnTo>
                      <a:lnTo>
                        <a:pt x="293" y="509"/>
                      </a:lnTo>
                      <a:lnTo>
                        <a:pt x="291" y="511"/>
                      </a:lnTo>
                      <a:lnTo>
                        <a:pt x="289" y="515"/>
                      </a:lnTo>
                      <a:lnTo>
                        <a:pt x="289" y="517"/>
                      </a:lnTo>
                      <a:lnTo>
                        <a:pt x="287" y="530"/>
                      </a:lnTo>
                      <a:lnTo>
                        <a:pt x="284" y="535"/>
                      </a:lnTo>
                      <a:lnTo>
                        <a:pt x="278" y="541"/>
                      </a:lnTo>
                      <a:lnTo>
                        <a:pt x="272" y="549"/>
                      </a:lnTo>
                      <a:lnTo>
                        <a:pt x="272" y="547"/>
                      </a:lnTo>
                      <a:lnTo>
                        <a:pt x="270" y="541"/>
                      </a:lnTo>
                      <a:lnTo>
                        <a:pt x="270" y="539"/>
                      </a:lnTo>
                      <a:lnTo>
                        <a:pt x="274" y="534"/>
                      </a:lnTo>
                      <a:lnTo>
                        <a:pt x="274" y="532"/>
                      </a:lnTo>
                      <a:lnTo>
                        <a:pt x="272" y="528"/>
                      </a:lnTo>
                      <a:lnTo>
                        <a:pt x="270" y="528"/>
                      </a:lnTo>
                      <a:lnTo>
                        <a:pt x="267" y="519"/>
                      </a:lnTo>
                      <a:lnTo>
                        <a:pt x="263" y="517"/>
                      </a:lnTo>
                      <a:lnTo>
                        <a:pt x="257" y="513"/>
                      </a:lnTo>
                      <a:lnTo>
                        <a:pt x="254" y="511"/>
                      </a:lnTo>
                      <a:lnTo>
                        <a:pt x="250" y="509"/>
                      </a:lnTo>
                      <a:lnTo>
                        <a:pt x="248" y="505"/>
                      </a:lnTo>
                      <a:lnTo>
                        <a:pt x="246" y="503"/>
                      </a:lnTo>
                      <a:lnTo>
                        <a:pt x="240" y="505"/>
                      </a:lnTo>
                      <a:lnTo>
                        <a:pt x="238" y="503"/>
                      </a:lnTo>
                      <a:lnTo>
                        <a:pt x="235" y="498"/>
                      </a:lnTo>
                      <a:lnTo>
                        <a:pt x="233" y="494"/>
                      </a:lnTo>
                      <a:lnTo>
                        <a:pt x="229" y="492"/>
                      </a:lnTo>
                      <a:lnTo>
                        <a:pt x="227" y="492"/>
                      </a:lnTo>
                      <a:lnTo>
                        <a:pt x="220" y="494"/>
                      </a:lnTo>
                      <a:lnTo>
                        <a:pt x="218" y="494"/>
                      </a:lnTo>
                      <a:lnTo>
                        <a:pt x="218" y="492"/>
                      </a:lnTo>
                      <a:lnTo>
                        <a:pt x="223" y="487"/>
                      </a:lnTo>
                      <a:lnTo>
                        <a:pt x="235" y="473"/>
                      </a:lnTo>
                      <a:lnTo>
                        <a:pt x="242" y="464"/>
                      </a:lnTo>
                      <a:lnTo>
                        <a:pt x="252" y="455"/>
                      </a:lnTo>
                      <a:lnTo>
                        <a:pt x="254" y="453"/>
                      </a:lnTo>
                      <a:lnTo>
                        <a:pt x="265" y="447"/>
                      </a:lnTo>
                      <a:lnTo>
                        <a:pt x="269" y="445"/>
                      </a:lnTo>
                      <a:lnTo>
                        <a:pt x="269" y="441"/>
                      </a:lnTo>
                      <a:lnTo>
                        <a:pt x="270" y="432"/>
                      </a:lnTo>
                      <a:lnTo>
                        <a:pt x="267" y="423"/>
                      </a:lnTo>
                      <a:lnTo>
                        <a:pt x="265" y="423"/>
                      </a:lnTo>
                      <a:lnTo>
                        <a:pt x="263" y="423"/>
                      </a:lnTo>
                      <a:lnTo>
                        <a:pt x="257" y="423"/>
                      </a:lnTo>
                      <a:close/>
                      <a:moveTo>
                        <a:pt x="316" y="92"/>
                      </a:moveTo>
                      <a:lnTo>
                        <a:pt x="312" y="90"/>
                      </a:lnTo>
                      <a:lnTo>
                        <a:pt x="310" y="88"/>
                      </a:lnTo>
                      <a:lnTo>
                        <a:pt x="310" y="85"/>
                      </a:lnTo>
                      <a:lnTo>
                        <a:pt x="310" y="81"/>
                      </a:lnTo>
                      <a:lnTo>
                        <a:pt x="310" y="79"/>
                      </a:lnTo>
                      <a:lnTo>
                        <a:pt x="312" y="71"/>
                      </a:lnTo>
                      <a:lnTo>
                        <a:pt x="316" y="71"/>
                      </a:lnTo>
                      <a:lnTo>
                        <a:pt x="321" y="71"/>
                      </a:lnTo>
                      <a:lnTo>
                        <a:pt x="327" y="73"/>
                      </a:lnTo>
                      <a:lnTo>
                        <a:pt x="329" y="71"/>
                      </a:lnTo>
                      <a:lnTo>
                        <a:pt x="331" y="71"/>
                      </a:lnTo>
                      <a:lnTo>
                        <a:pt x="334" y="73"/>
                      </a:lnTo>
                      <a:lnTo>
                        <a:pt x="336" y="73"/>
                      </a:lnTo>
                      <a:lnTo>
                        <a:pt x="340" y="73"/>
                      </a:lnTo>
                      <a:lnTo>
                        <a:pt x="336" y="77"/>
                      </a:lnTo>
                      <a:lnTo>
                        <a:pt x="336" y="83"/>
                      </a:lnTo>
                      <a:lnTo>
                        <a:pt x="334" y="86"/>
                      </a:lnTo>
                      <a:lnTo>
                        <a:pt x="332" y="88"/>
                      </a:lnTo>
                      <a:lnTo>
                        <a:pt x="329" y="90"/>
                      </a:lnTo>
                      <a:lnTo>
                        <a:pt x="327" y="90"/>
                      </a:lnTo>
                      <a:lnTo>
                        <a:pt x="323" y="90"/>
                      </a:lnTo>
                      <a:lnTo>
                        <a:pt x="319" y="90"/>
                      </a:lnTo>
                      <a:lnTo>
                        <a:pt x="316" y="9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43" name="Freeform 114"/>
                <p:cNvSpPr>
                  <a:spLocks/>
                </p:cNvSpPr>
                <p:nvPr/>
              </p:nvSpPr>
              <p:spPr bwMode="auto">
                <a:xfrm>
                  <a:off x="2645" y="2994"/>
                  <a:ext cx="113" cy="89"/>
                </a:xfrm>
                <a:custGeom>
                  <a:avLst/>
                  <a:gdLst>
                    <a:gd name="T0" fmla="*/ 6737 w 102"/>
                    <a:gd name="T1" fmla="*/ 48961 h 75"/>
                    <a:gd name="T2" fmla="*/ 6737 w 102"/>
                    <a:gd name="T3" fmla="*/ 57303 h 75"/>
                    <a:gd name="T4" fmla="*/ 7291 w 102"/>
                    <a:gd name="T5" fmla="*/ 60639 h 75"/>
                    <a:gd name="T6" fmla="*/ 6920 w 102"/>
                    <a:gd name="T7" fmla="*/ 65428 h 75"/>
                    <a:gd name="T8" fmla="*/ 7349 w 102"/>
                    <a:gd name="T9" fmla="*/ 73392 h 75"/>
                    <a:gd name="T10" fmla="*/ 7349 w 102"/>
                    <a:gd name="T11" fmla="*/ 78944 h 75"/>
                    <a:gd name="T12" fmla="*/ 6920 w 102"/>
                    <a:gd name="T13" fmla="*/ 76485 h 75"/>
                    <a:gd name="T14" fmla="*/ 6737 w 102"/>
                    <a:gd name="T15" fmla="*/ 78944 h 75"/>
                    <a:gd name="T16" fmla="*/ 6920 w 102"/>
                    <a:gd name="T17" fmla="*/ 84247 h 75"/>
                    <a:gd name="T18" fmla="*/ 6920 w 102"/>
                    <a:gd name="T19" fmla="*/ 89808 h 75"/>
                    <a:gd name="T20" fmla="*/ 6634 w 102"/>
                    <a:gd name="T21" fmla="*/ 93680 h 75"/>
                    <a:gd name="T22" fmla="*/ 6246 w 102"/>
                    <a:gd name="T23" fmla="*/ 90762 h 75"/>
                    <a:gd name="T24" fmla="*/ 5988 w 102"/>
                    <a:gd name="T25" fmla="*/ 99973 h 75"/>
                    <a:gd name="T26" fmla="*/ 5549 w 102"/>
                    <a:gd name="T27" fmla="*/ 96939 h 75"/>
                    <a:gd name="T28" fmla="*/ 5549 w 102"/>
                    <a:gd name="T29" fmla="*/ 90762 h 75"/>
                    <a:gd name="T30" fmla="*/ 5447 w 102"/>
                    <a:gd name="T31" fmla="*/ 78944 h 75"/>
                    <a:gd name="T32" fmla="*/ 5132 w 102"/>
                    <a:gd name="T33" fmla="*/ 76485 h 75"/>
                    <a:gd name="T34" fmla="*/ 4735 w 102"/>
                    <a:gd name="T35" fmla="*/ 76485 h 75"/>
                    <a:gd name="T36" fmla="*/ 4565 w 102"/>
                    <a:gd name="T37" fmla="*/ 81815 h 75"/>
                    <a:gd name="T38" fmla="*/ 4404 w 102"/>
                    <a:gd name="T39" fmla="*/ 65428 h 75"/>
                    <a:gd name="T40" fmla="*/ 4038 w 102"/>
                    <a:gd name="T41" fmla="*/ 54315 h 75"/>
                    <a:gd name="T42" fmla="*/ 3588 w 102"/>
                    <a:gd name="T43" fmla="*/ 48961 h 75"/>
                    <a:gd name="T44" fmla="*/ 2924 w 102"/>
                    <a:gd name="T45" fmla="*/ 48961 h 75"/>
                    <a:gd name="T46" fmla="*/ 2639 w 102"/>
                    <a:gd name="T47" fmla="*/ 51100 h 75"/>
                    <a:gd name="T48" fmla="*/ 1884 w 102"/>
                    <a:gd name="T49" fmla="*/ 68945 h 75"/>
                    <a:gd name="T50" fmla="*/ 1701 w 102"/>
                    <a:gd name="T51" fmla="*/ 60639 h 75"/>
                    <a:gd name="T52" fmla="*/ 1386 w 102"/>
                    <a:gd name="T53" fmla="*/ 48961 h 75"/>
                    <a:gd name="T54" fmla="*/ 582 w 102"/>
                    <a:gd name="T55" fmla="*/ 41259 h 75"/>
                    <a:gd name="T56" fmla="*/ 474 w 102"/>
                    <a:gd name="T57" fmla="*/ 36288 h 75"/>
                    <a:gd name="T58" fmla="*/ 2 w 102"/>
                    <a:gd name="T59" fmla="*/ 34769 h 75"/>
                    <a:gd name="T60" fmla="*/ 0 w 102"/>
                    <a:gd name="T61" fmla="*/ 30580 h 75"/>
                    <a:gd name="T62" fmla="*/ 0 w 102"/>
                    <a:gd name="T63" fmla="*/ 25770 h 75"/>
                    <a:gd name="T64" fmla="*/ 582 w 102"/>
                    <a:gd name="T65" fmla="*/ 20521 h 75"/>
                    <a:gd name="T66" fmla="*/ 877 w 102"/>
                    <a:gd name="T67" fmla="*/ 17293 h 75"/>
                    <a:gd name="T68" fmla="*/ 1251 w 102"/>
                    <a:gd name="T69" fmla="*/ 17293 h 75"/>
                    <a:gd name="T70" fmla="*/ 1251 w 102"/>
                    <a:gd name="T71" fmla="*/ 6193 h 75"/>
                    <a:gd name="T72" fmla="*/ 1884 w 102"/>
                    <a:gd name="T73" fmla="*/ 0 h 75"/>
                    <a:gd name="T74" fmla="*/ 2561 w 102"/>
                    <a:gd name="T75" fmla="*/ 4398 h 75"/>
                    <a:gd name="T76" fmla="*/ 3143 w 102"/>
                    <a:gd name="T77" fmla="*/ 4398 h 75"/>
                    <a:gd name="T78" fmla="*/ 3482 w 102"/>
                    <a:gd name="T79" fmla="*/ 4398 h 75"/>
                    <a:gd name="T80" fmla="*/ 3588 w 102"/>
                    <a:gd name="T81" fmla="*/ 6193 h 75"/>
                    <a:gd name="T82" fmla="*/ 4274 w 102"/>
                    <a:gd name="T83" fmla="*/ 14573 h 75"/>
                    <a:gd name="T84" fmla="*/ 4565 w 102"/>
                    <a:gd name="T85" fmla="*/ 8721 h 75"/>
                    <a:gd name="T86" fmla="*/ 4879 w 102"/>
                    <a:gd name="T87" fmla="*/ 8721 h 75"/>
                    <a:gd name="T88" fmla="*/ 5447 w 102"/>
                    <a:gd name="T89" fmla="*/ 8721 h 75"/>
                    <a:gd name="T90" fmla="*/ 5812 w 102"/>
                    <a:gd name="T91" fmla="*/ 4398 h 75"/>
                    <a:gd name="T92" fmla="*/ 6081 w 102"/>
                    <a:gd name="T93" fmla="*/ 6193 h 75"/>
                    <a:gd name="T94" fmla="*/ 6246 w 102"/>
                    <a:gd name="T95" fmla="*/ 14573 h 75"/>
                    <a:gd name="T96" fmla="*/ 6628 w 102"/>
                    <a:gd name="T97" fmla="*/ 21425 h 75"/>
                    <a:gd name="T98" fmla="*/ 6737 w 102"/>
                    <a:gd name="T99" fmla="*/ 40693 h 7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2"/>
                    <a:gd name="T151" fmla="*/ 0 h 75"/>
                    <a:gd name="T152" fmla="*/ 102 w 102"/>
                    <a:gd name="T153" fmla="*/ 75 h 7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2" h="75">
                      <a:moveTo>
                        <a:pt x="94" y="33"/>
                      </a:moveTo>
                      <a:lnTo>
                        <a:pt x="92" y="37"/>
                      </a:lnTo>
                      <a:lnTo>
                        <a:pt x="90" y="41"/>
                      </a:lnTo>
                      <a:lnTo>
                        <a:pt x="92" y="43"/>
                      </a:lnTo>
                      <a:lnTo>
                        <a:pt x="96" y="45"/>
                      </a:lnTo>
                      <a:lnTo>
                        <a:pt x="98" y="46"/>
                      </a:lnTo>
                      <a:lnTo>
                        <a:pt x="96" y="48"/>
                      </a:lnTo>
                      <a:lnTo>
                        <a:pt x="94" y="50"/>
                      </a:lnTo>
                      <a:lnTo>
                        <a:pt x="96" y="54"/>
                      </a:lnTo>
                      <a:lnTo>
                        <a:pt x="100" y="56"/>
                      </a:lnTo>
                      <a:lnTo>
                        <a:pt x="102" y="58"/>
                      </a:lnTo>
                      <a:lnTo>
                        <a:pt x="100" y="60"/>
                      </a:lnTo>
                      <a:lnTo>
                        <a:pt x="98" y="60"/>
                      </a:lnTo>
                      <a:lnTo>
                        <a:pt x="94" y="58"/>
                      </a:lnTo>
                      <a:lnTo>
                        <a:pt x="92" y="58"/>
                      </a:lnTo>
                      <a:lnTo>
                        <a:pt x="92" y="60"/>
                      </a:lnTo>
                      <a:lnTo>
                        <a:pt x="94" y="63"/>
                      </a:lnTo>
                      <a:lnTo>
                        <a:pt x="94" y="67"/>
                      </a:lnTo>
                      <a:lnTo>
                        <a:pt x="90" y="69"/>
                      </a:lnTo>
                      <a:lnTo>
                        <a:pt x="90" y="71"/>
                      </a:lnTo>
                      <a:lnTo>
                        <a:pt x="89" y="69"/>
                      </a:lnTo>
                      <a:lnTo>
                        <a:pt x="85" y="69"/>
                      </a:lnTo>
                      <a:lnTo>
                        <a:pt x="81" y="75"/>
                      </a:lnTo>
                      <a:lnTo>
                        <a:pt x="79" y="75"/>
                      </a:lnTo>
                      <a:lnTo>
                        <a:pt x="75" y="73"/>
                      </a:lnTo>
                      <a:lnTo>
                        <a:pt x="74" y="71"/>
                      </a:lnTo>
                      <a:lnTo>
                        <a:pt x="75" y="69"/>
                      </a:lnTo>
                      <a:lnTo>
                        <a:pt x="74" y="65"/>
                      </a:lnTo>
                      <a:lnTo>
                        <a:pt x="74" y="60"/>
                      </a:lnTo>
                      <a:lnTo>
                        <a:pt x="72" y="58"/>
                      </a:lnTo>
                      <a:lnTo>
                        <a:pt x="70" y="58"/>
                      </a:lnTo>
                      <a:lnTo>
                        <a:pt x="68" y="58"/>
                      </a:lnTo>
                      <a:lnTo>
                        <a:pt x="64" y="58"/>
                      </a:lnTo>
                      <a:lnTo>
                        <a:pt x="64" y="60"/>
                      </a:lnTo>
                      <a:lnTo>
                        <a:pt x="62" y="62"/>
                      </a:lnTo>
                      <a:lnTo>
                        <a:pt x="60" y="58"/>
                      </a:lnTo>
                      <a:lnTo>
                        <a:pt x="60" y="50"/>
                      </a:lnTo>
                      <a:lnTo>
                        <a:pt x="58" y="45"/>
                      </a:lnTo>
                      <a:lnTo>
                        <a:pt x="55" y="41"/>
                      </a:lnTo>
                      <a:lnTo>
                        <a:pt x="53" y="39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0" y="37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2" y="45"/>
                      </a:lnTo>
                      <a:lnTo>
                        <a:pt x="25" y="52"/>
                      </a:lnTo>
                      <a:lnTo>
                        <a:pt x="25" y="48"/>
                      </a:lnTo>
                      <a:lnTo>
                        <a:pt x="23" y="46"/>
                      </a:lnTo>
                      <a:lnTo>
                        <a:pt x="19" y="41"/>
                      </a:lnTo>
                      <a:lnTo>
                        <a:pt x="19" y="37"/>
                      </a:lnTo>
                      <a:lnTo>
                        <a:pt x="13" y="35"/>
                      </a:lnTo>
                      <a:lnTo>
                        <a:pt x="8" y="31"/>
                      </a:lnTo>
                      <a:lnTo>
                        <a:pt x="6" y="30"/>
                      </a:lnTo>
                      <a:lnTo>
                        <a:pt x="6" y="28"/>
                      </a:lnTo>
                      <a:lnTo>
                        <a:pt x="6" y="26"/>
                      </a:lnTo>
                      <a:lnTo>
                        <a:pt x="2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8" y="15"/>
                      </a:lnTo>
                      <a:lnTo>
                        <a:pt x="10" y="13"/>
                      </a:lnTo>
                      <a:lnTo>
                        <a:pt x="12" y="13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4" y="3"/>
                      </a:lnTo>
                      <a:lnTo>
                        <a:pt x="38" y="3"/>
                      </a:lnTo>
                      <a:lnTo>
                        <a:pt x="42" y="3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8" y="11"/>
                      </a:lnTo>
                      <a:lnTo>
                        <a:pt x="60" y="9"/>
                      </a:lnTo>
                      <a:lnTo>
                        <a:pt x="62" y="7"/>
                      </a:lnTo>
                      <a:lnTo>
                        <a:pt x="64" y="7"/>
                      </a:lnTo>
                      <a:lnTo>
                        <a:pt x="66" y="7"/>
                      </a:lnTo>
                      <a:lnTo>
                        <a:pt x="70" y="9"/>
                      </a:lnTo>
                      <a:lnTo>
                        <a:pt x="74" y="7"/>
                      </a:lnTo>
                      <a:lnTo>
                        <a:pt x="75" y="5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83" y="5"/>
                      </a:lnTo>
                      <a:lnTo>
                        <a:pt x="83" y="7"/>
                      </a:lnTo>
                      <a:lnTo>
                        <a:pt x="85" y="11"/>
                      </a:lnTo>
                      <a:lnTo>
                        <a:pt x="85" y="15"/>
                      </a:lnTo>
                      <a:lnTo>
                        <a:pt x="89" y="16"/>
                      </a:lnTo>
                      <a:lnTo>
                        <a:pt x="90" y="22"/>
                      </a:lnTo>
                      <a:lnTo>
                        <a:pt x="92" y="30"/>
                      </a:lnTo>
                      <a:lnTo>
                        <a:pt x="94" y="3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44" name="Freeform 115"/>
                <p:cNvSpPr>
                  <a:spLocks/>
                </p:cNvSpPr>
                <p:nvPr/>
              </p:nvSpPr>
              <p:spPr bwMode="auto">
                <a:xfrm>
                  <a:off x="2687" y="2790"/>
                  <a:ext cx="244" cy="246"/>
                </a:xfrm>
                <a:custGeom>
                  <a:avLst/>
                  <a:gdLst>
                    <a:gd name="T0" fmla="*/ 7949 w 220"/>
                    <a:gd name="T1" fmla="*/ 3721 h 208"/>
                    <a:gd name="T2" fmla="*/ 10891 w 220"/>
                    <a:gd name="T3" fmla="*/ 32966 h 208"/>
                    <a:gd name="T4" fmla="*/ 12572 w 220"/>
                    <a:gd name="T5" fmla="*/ 52403 h 208"/>
                    <a:gd name="T6" fmla="*/ 13646 w 220"/>
                    <a:gd name="T7" fmla="*/ 67790 h 208"/>
                    <a:gd name="T8" fmla="*/ 14378 w 220"/>
                    <a:gd name="T9" fmla="*/ 80175 h 208"/>
                    <a:gd name="T10" fmla="*/ 15135 w 220"/>
                    <a:gd name="T11" fmla="*/ 80843 h 208"/>
                    <a:gd name="T12" fmla="*/ 15711 w 220"/>
                    <a:gd name="T13" fmla="*/ 83840 h 208"/>
                    <a:gd name="T14" fmla="*/ 15818 w 220"/>
                    <a:gd name="T15" fmla="*/ 94822 h 208"/>
                    <a:gd name="T16" fmla="*/ 16827 w 220"/>
                    <a:gd name="T17" fmla="*/ 103140 h 208"/>
                    <a:gd name="T18" fmla="*/ 16827 w 220"/>
                    <a:gd name="T19" fmla="*/ 131522 h 208"/>
                    <a:gd name="T20" fmla="*/ 16409 w 220"/>
                    <a:gd name="T21" fmla="*/ 152956 h 208"/>
                    <a:gd name="T22" fmla="*/ 14795 w 220"/>
                    <a:gd name="T23" fmla="*/ 157759 h 208"/>
                    <a:gd name="T24" fmla="*/ 13646 w 220"/>
                    <a:gd name="T25" fmla="*/ 162957 h 208"/>
                    <a:gd name="T26" fmla="*/ 12773 w 220"/>
                    <a:gd name="T27" fmla="*/ 162957 h 208"/>
                    <a:gd name="T28" fmla="*/ 12079 w 220"/>
                    <a:gd name="T29" fmla="*/ 159645 h 208"/>
                    <a:gd name="T30" fmla="*/ 10891 w 220"/>
                    <a:gd name="T31" fmla="*/ 167967 h 208"/>
                    <a:gd name="T32" fmla="*/ 10404 w 220"/>
                    <a:gd name="T33" fmla="*/ 174775 h 208"/>
                    <a:gd name="T34" fmla="*/ 9845 w 220"/>
                    <a:gd name="T35" fmla="*/ 174775 h 208"/>
                    <a:gd name="T36" fmla="*/ 9215 w 220"/>
                    <a:gd name="T37" fmla="*/ 187069 h 208"/>
                    <a:gd name="T38" fmla="*/ 8796 w 220"/>
                    <a:gd name="T39" fmla="*/ 187069 h 208"/>
                    <a:gd name="T40" fmla="*/ 8331 w 220"/>
                    <a:gd name="T41" fmla="*/ 190294 h 208"/>
                    <a:gd name="T42" fmla="*/ 7626 w 220"/>
                    <a:gd name="T43" fmla="*/ 206705 h 208"/>
                    <a:gd name="T44" fmla="*/ 7151 w 220"/>
                    <a:gd name="T45" fmla="*/ 211923 h 208"/>
                    <a:gd name="T46" fmla="*/ 7151 w 220"/>
                    <a:gd name="T47" fmla="*/ 225059 h 208"/>
                    <a:gd name="T48" fmla="*/ 6863 w 220"/>
                    <a:gd name="T49" fmla="*/ 234612 h 208"/>
                    <a:gd name="T50" fmla="*/ 6462 w 220"/>
                    <a:gd name="T51" fmla="*/ 237248 h 208"/>
                    <a:gd name="T52" fmla="*/ 6229 w 220"/>
                    <a:gd name="T53" fmla="*/ 234612 h 208"/>
                    <a:gd name="T54" fmla="*/ 5867 w 220"/>
                    <a:gd name="T55" fmla="*/ 230695 h 208"/>
                    <a:gd name="T56" fmla="*/ 5579 w 220"/>
                    <a:gd name="T57" fmla="*/ 237248 h 208"/>
                    <a:gd name="T58" fmla="*/ 4770 w 220"/>
                    <a:gd name="T59" fmla="*/ 234612 h 208"/>
                    <a:gd name="T60" fmla="*/ 4216 w 220"/>
                    <a:gd name="T61" fmla="*/ 233652 h 208"/>
                    <a:gd name="T62" fmla="*/ 3687 w 220"/>
                    <a:gd name="T63" fmla="*/ 215846 h 208"/>
                    <a:gd name="T64" fmla="*/ 3464 w 220"/>
                    <a:gd name="T65" fmla="*/ 205852 h 208"/>
                    <a:gd name="T66" fmla="*/ 2816 w 220"/>
                    <a:gd name="T67" fmla="*/ 205852 h 208"/>
                    <a:gd name="T68" fmla="*/ 2196 w 220"/>
                    <a:gd name="T69" fmla="*/ 206705 h 208"/>
                    <a:gd name="T70" fmla="*/ 1678 w 220"/>
                    <a:gd name="T71" fmla="*/ 208761 h 208"/>
                    <a:gd name="T72" fmla="*/ 813 w 220"/>
                    <a:gd name="T73" fmla="*/ 205852 h 208"/>
                    <a:gd name="T74" fmla="*/ 813 w 220"/>
                    <a:gd name="T75" fmla="*/ 201958 h 208"/>
                    <a:gd name="T76" fmla="*/ 661 w 220"/>
                    <a:gd name="T77" fmla="*/ 190294 h 208"/>
                    <a:gd name="T78" fmla="*/ 4 w 220"/>
                    <a:gd name="T79" fmla="*/ 182504 h 208"/>
                    <a:gd name="T80" fmla="*/ 0 w 220"/>
                    <a:gd name="T81" fmla="*/ 167967 h 208"/>
                    <a:gd name="T82" fmla="*/ 436 w 220"/>
                    <a:gd name="T83" fmla="*/ 157759 h 208"/>
                    <a:gd name="T84" fmla="*/ 813 w 220"/>
                    <a:gd name="T85" fmla="*/ 152956 h 208"/>
                    <a:gd name="T86" fmla="*/ 1312 w 220"/>
                    <a:gd name="T87" fmla="*/ 159645 h 208"/>
                    <a:gd name="T88" fmla="*/ 1513 w 220"/>
                    <a:gd name="T89" fmla="*/ 157759 h 208"/>
                    <a:gd name="T90" fmla="*/ 2196 w 220"/>
                    <a:gd name="T91" fmla="*/ 157759 h 208"/>
                    <a:gd name="T92" fmla="*/ 3003 w 220"/>
                    <a:gd name="T93" fmla="*/ 155550 h 208"/>
                    <a:gd name="T94" fmla="*/ 7151 w 220"/>
                    <a:gd name="T95" fmla="*/ 143413 h 208"/>
                    <a:gd name="T96" fmla="*/ 6462 w 220"/>
                    <a:gd name="T97" fmla="*/ 108600 h 208"/>
                    <a:gd name="T98" fmla="*/ 6229 w 220"/>
                    <a:gd name="T99" fmla="*/ 67790 h 208"/>
                    <a:gd name="T100" fmla="*/ 7217 w 220"/>
                    <a:gd name="T101" fmla="*/ 0 h 20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0"/>
                    <a:gd name="T154" fmla="*/ 0 h 208"/>
                    <a:gd name="T155" fmla="*/ 220 w 220"/>
                    <a:gd name="T156" fmla="*/ 208 h 20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0" h="208">
                      <a:moveTo>
                        <a:pt x="98" y="0"/>
                      </a:moveTo>
                      <a:lnTo>
                        <a:pt x="98" y="0"/>
                      </a:lnTo>
                      <a:lnTo>
                        <a:pt x="103" y="3"/>
                      </a:lnTo>
                      <a:lnTo>
                        <a:pt x="116" y="11"/>
                      </a:lnTo>
                      <a:lnTo>
                        <a:pt x="120" y="15"/>
                      </a:lnTo>
                      <a:lnTo>
                        <a:pt x="141" y="30"/>
                      </a:lnTo>
                      <a:lnTo>
                        <a:pt x="152" y="39"/>
                      </a:lnTo>
                      <a:lnTo>
                        <a:pt x="160" y="43"/>
                      </a:lnTo>
                      <a:lnTo>
                        <a:pt x="161" y="45"/>
                      </a:lnTo>
                      <a:lnTo>
                        <a:pt x="176" y="54"/>
                      </a:lnTo>
                      <a:lnTo>
                        <a:pt x="178" y="56"/>
                      </a:lnTo>
                      <a:lnTo>
                        <a:pt x="176" y="58"/>
                      </a:lnTo>
                      <a:lnTo>
                        <a:pt x="178" y="60"/>
                      </a:lnTo>
                      <a:lnTo>
                        <a:pt x="180" y="62"/>
                      </a:lnTo>
                      <a:lnTo>
                        <a:pt x="186" y="69"/>
                      </a:lnTo>
                      <a:lnTo>
                        <a:pt x="188" y="69"/>
                      </a:lnTo>
                      <a:lnTo>
                        <a:pt x="191" y="67"/>
                      </a:lnTo>
                      <a:lnTo>
                        <a:pt x="195" y="71"/>
                      </a:lnTo>
                      <a:lnTo>
                        <a:pt x="197" y="71"/>
                      </a:lnTo>
                      <a:lnTo>
                        <a:pt x="201" y="71"/>
                      </a:lnTo>
                      <a:lnTo>
                        <a:pt x="203" y="73"/>
                      </a:lnTo>
                      <a:lnTo>
                        <a:pt x="205" y="75"/>
                      </a:lnTo>
                      <a:lnTo>
                        <a:pt x="205" y="79"/>
                      </a:lnTo>
                      <a:lnTo>
                        <a:pt x="205" y="82"/>
                      </a:lnTo>
                      <a:lnTo>
                        <a:pt x="205" y="86"/>
                      </a:lnTo>
                      <a:lnTo>
                        <a:pt x="218" y="82"/>
                      </a:lnTo>
                      <a:lnTo>
                        <a:pt x="218" y="90"/>
                      </a:lnTo>
                      <a:lnTo>
                        <a:pt x="220" y="103"/>
                      </a:lnTo>
                      <a:lnTo>
                        <a:pt x="220" y="109"/>
                      </a:lnTo>
                      <a:lnTo>
                        <a:pt x="218" y="114"/>
                      </a:lnTo>
                      <a:lnTo>
                        <a:pt x="218" y="120"/>
                      </a:lnTo>
                      <a:lnTo>
                        <a:pt x="214" y="129"/>
                      </a:lnTo>
                      <a:lnTo>
                        <a:pt x="212" y="133"/>
                      </a:lnTo>
                      <a:lnTo>
                        <a:pt x="208" y="135"/>
                      </a:lnTo>
                      <a:lnTo>
                        <a:pt x="191" y="137"/>
                      </a:lnTo>
                      <a:lnTo>
                        <a:pt x="182" y="137"/>
                      </a:lnTo>
                      <a:lnTo>
                        <a:pt x="180" y="137"/>
                      </a:lnTo>
                      <a:lnTo>
                        <a:pt x="176" y="141"/>
                      </a:lnTo>
                      <a:lnTo>
                        <a:pt x="173" y="142"/>
                      </a:lnTo>
                      <a:lnTo>
                        <a:pt x="169" y="142"/>
                      </a:lnTo>
                      <a:lnTo>
                        <a:pt x="165" y="141"/>
                      </a:lnTo>
                      <a:lnTo>
                        <a:pt x="160" y="141"/>
                      </a:lnTo>
                      <a:lnTo>
                        <a:pt x="158" y="141"/>
                      </a:lnTo>
                      <a:lnTo>
                        <a:pt x="156" y="139"/>
                      </a:lnTo>
                      <a:lnTo>
                        <a:pt x="154" y="139"/>
                      </a:lnTo>
                      <a:lnTo>
                        <a:pt x="146" y="144"/>
                      </a:lnTo>
                      <a:lnTo>
                        <a:pt x="141" y="146"/>
                      </a:lnTo>
                      <a:lnTo>
                        <a:pt x="139" y="148"/>
                      </a:lnTo>
                      <a:lnTo>
                        <a:pt x="137" y="154"/>
                      </a:lnTo>
                      <a:lnTo>
                        <a:pt x="135" y="152"/>
                      </a:lnTo>
                      <a:lnTo>
                        <a:pt x="133" y="152"/>
                      </a:lnTo>
                      <a:lnTo>
                        <a:pt x="129" y="150"/>
                      </a:lnTo>
                      <a:lnTo>
                        <a:pt x="128" y="152"/>
                      </a:lnTo>
                      <a:lnTo>
                        <a:pt x="124" y="156"/>
                      </a:lnTo>
                      <a:lnTo>
                        <a:pt x="122" y="159"/>
                      </a:lnTo>
                      <a:lnTo>
                        <a:pt x="118" y="163"/>
                      </a:lnTo>
                      <a:lnTo>
                        <a:pt x="118" y="165"/>
                      </a:lnTo>
                      <a:lnTo>
                        <a:pt x="114" y="167"/>
                      </a:lnTo>
                      <a:lnTo>
                        <a:pt x="113" y="163"/>
                      </a:lnTo>
                      <a:lnTo>
                        <a:pt x="111" y="161"/>
                      </a:lnTo>
                      <a:lnTo>
                        <a:pt x="109" y="163"/>
                      </a:lnTo>
                      <a:lnTo>
                        <a:pt x="107" y="165"/>
                      </a:lnTo>
                      <a:lnTo>
                        <a:pt x="103" y="173"/>
                      </a:lnTo>
                      <a:lnTo>
                        <a:pt x="101" y="178"/>
                      </a:lnTo>
                      <a:lnTo>
                        <a:pt x="99" y="180"/>
                      </a:lnTo>
                      <a:lnTo>
                        <a:pt x="98" y="182"/>
                      </a:lnTo>
                      <a:lnTo>
                        <a:pt x="94" y="184"/>
                      </a:lnTo>
                      <a:lnTo>
                        <a:pt x="92" y="184"/>
                      </a:lnTo>
                      <a:lnTo>
                        <a:pt x="92" y="186"/>
                      </a:lnTo>
                      <a:lnTo>
                        <a:pt x="92" y="189"/>
                      </a:lnTo>
                      <a:lnTo>
                        <a:pt x="92" y="195"/>
                      </a:lnTo>
                      <a:lnTo>
                        <a:pt x="90" y="201"/>
                      </a:lnTo>
                      <a:lnTo>
                        <a:pt x="88" y="203"/>
                      </a:lnTo>
                      <a:lnTo>
                        <a:pt x="88" y="204"/>
                      </a:lnTo>
                      <a:lnTo>
                        <a:pt x="84" y="206"/>
                      </a:lnTo>
                      <a:lnTo>
                        <a:pt x="81" y="208"/>
                      </a:lnTo>
                      <a:lnTo>
                        <a:pt x="81" y="206"/>
                      </a:lnTo>
                      <a:lnTo>
                        <a:pt x="81" y="204"/>
                      </a:lnTo>
                      <a:lnTo>
                        <a:pt x="81" y="203"/>
                      </a:lnTo>
                      <a:lnTo>
                        <a:pt x="79" y="201"/>
                      </a:lnTo>
                      <a:lnTo>
                        <a:pt x="77" y="201"/>
                      </a:lnTo>
                      <a:lnTo>
                        <a:pt x="73" y="204"/>
                      </a:lnTo>
                      <a:lnTo>
                        <a:pt x="71" y="206"/>
                      </a:lnTo>
                      <a:lnTo>
                        <a:pt x="67" y="208"/>
                      </a:lnTo>
                      <a:lnTo>
                        <a:pt x="66" y="206"/>
                      </a:lnTo>
                      <a:lnTo>
                        <a:pt x="62" y="204"/>
                      </a:lnTo>
                      <a:lnTo>
                        <a:pt x="60" y="204"/>
                      </a:lnTo>
                      <a:lnTo>
                        <a:pt x="56" y="206"/>
                      </a:lnTo>
                      <a:lnTo>
                        <a:pt x="54" y="203"/>
                      </a:lnTo>
                      <a:lnTo>
                        <a:pt x="52" y="195"/>
                      </a:lnTo>
                      <a:lnTo>
                        <a:pt x="51" y="189"/>
                      </a:lnTo>
                      <a:lnTo>
                        <a:pt x="47" y="188"/>
                      </a:lnTo>
                      <a:lnTo>
                        <a:pt x="47" y="184"/>
                      </a:lnTo>
                      <a:lnTo>
                        <a:pt x="45" y="180"/>
                      </a:lnTo>
                      <a:lnTo>
                        <a:pt x="45" y="178"/>
                      </a:lnTo>
                      <a:lnTo>
                        <a:pt x="43" y="176"/>
                      </a:lnTo>
                      <a:lnTo>
                        <a:pt x="41" y="176"/>
                      </a:lnTo>
                      <a:lnTo>
                        <a:pt x="37" y="178"/>
                      </a:lnTo>
                      <a:lnTo>
                        <a:pt x="36" y="180"/>
                      </a:lnTo>
                      <a:lnTo>
                        <a:pt x="32" y="182"/>
                      </a:lnTo>
                      <a:lnTo>
                        <a:pt x="28" y="180"/>
                      </a:lnTo>
                      <a:lnTo>
                        <a:pt x="26" y="180"/>
                      </a:lnTo>
                      <a:lnTo>
                        <a:pt x="24" y="180"/>
                      </a:lnTo>
                      <a:lnTo>
                        <a:pt x="22" y="182"/>
                      </a:lnTo>
                      <a:lnTo>
                        <a:pt x="20" y="184"/>
                      </a:lnTo>
                      <a:lnTo>
                        <a:pt x="17" y="182"/>
                      </a:lnTo>
                      <a:lnTo>
                        <a:pt x="11" y="178"/>
                      </a:lnTo>
                      <a:lnTo>
                        <a:pt x="11" y="176"/>
                      </a:lnTo>
                      <a:lnTo>
                        <a:pt x="9" y="176"/>
                      </a:lnTo>
                      <a:lnTo>
                        <a:pt x="11" y="176"/>
                      </a:lnTo>
                      <a:lnTo>
                        <a:pt x="11" y="173"/>
                      </a:lnTo>
                      <a:lnTo>
                        <a:pt x="9" y="167"/>
                      </a:lnTo>
                      <a:lnTo>
                        <a:pt x="9" y="165"/>
                      </a:lnTo>
                      <a:lnTo>
                        <a:pt x="5" y="163"/>
                      </a:lnTo>
                      <a:lnTo>
                        <a:pt x="4" y="161"/>
                      </a:lnTo>
                      <a:lnTo>
                        <a:pt x="4" y="159"/>
                      </a:lnTo>
                      <a:lnTo>
                        <a:pt x="2" y="154"/>
                      </a:lnTo>
                      <a:lnTo>
                        <a:pt x="0" y="148"/>
                      </a:lnTo>
                      <a:lnTo>
                        <a:pt x="0" y="146"/>
                      </a:lnTo>
                      <a:lnTo>
                        <a:pt x="4" y="142"/>
                      </a:lnTo>
                      <a:lnTo>
                        <a:pt x="5" y="141"/>
                      </a:lnTo>
                      <a:lnTo>
                        <a:pt x="5" y="137"/>
                      </a:lnTo>
                      <a:lnTo>
                        <a:pt x="7" y="135"/>
                      </a:lnTo>
                      <a:lnTo>
                        <a:pt x="9" y="133"/>
                      </a:lnTo>
                      <a:lnTo>
                        <a:pt x="11" y="133"/>
                      </a:lnTo>
                      <a:lnTo>
                        <a:pt x="13" y="133"/>
                      </a:lnTo>
                      <a:lnTo>
                        <a:pt x="17" y="139"/>
                      </a:lnTo>
                      <a:lnTo>
                        <a:pt x="20" y="139"/>
                      </a:lnTo>
                      <a:lnTo>
                        <a:pt x="20" y="137"/>
                      </a:lnTo>
                      <a:lnTo>
                        <a:pt x="20" y="135"/>
                      </a:lnTo>
                      <a:lnTo>
                        <a:pt x="24" y="135"/>
                      </a:lnTo>
                      <a:lnTo>
                        <a:pt x="28" y="137"/>
                      </a:lnTo>
                      <a:lnTo>
                        <a:pt x="32" y="137"/>
                      </a:lnTo>
                      <a:lnTo>
                        <a:pt x="34" y="137"/>
                      </a:lnTo>
                      <a:lnTo>
                        <a:pt x="39" y="135"/>
                      </a:lnTo>
                      <a:lnTo>
                        <a:pt x="51" y="135"/>
                      </a:lnTo>
                      <a:lnTo>
                        <a:pt x="90" y="135"/>
                      </a:lnTo>
                      <a:lnTo>
                        <a:pt x="92" y="124"/>
                      </a:lnTo>
                      <a:lnTo>
                        <a:pt x="86" y="120"/>
                      </a:lnTo>
                      <a:lnTo>
                        <a:pt x="86" y="111"/>
                      </a:lnTo>
                      <a:lnTo>
                        <a:pt x="84" y="95"/>
                      </a:lnTo>
                      <a:lnTo>
                        <a:pt x="82" y="77"/>
                      </a:lnTo>
                      <a:lnTo>
                        <a:pt x="82" y="67"/>
                      </a:lnTo>
                      <a:lnTo>
                        <a:pt x="81" y="58"/>
                      </a:lnTo>
                      <a:lnTo>
                        <a:pt x="75" y="5"/>
                      </a:lnTo>
                      <a:lnTo>
                        <a:pt x="75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45" name="Freeform 116"/>
                <p:cNvSpPr>
                  <a:spLocks/>
                </p:cNvSpPr>
                <p:nvPr/>
              </p:nvSpPr>
              <p:spPr bwMode="auto">
                <a:xfrm>
                  <a:off x="3101" y="2393"/>
                  <a:ext cx="55" cy="60"/>
                </a:xfrm>
                <a:custGeom>
                  <a:avLst/>
                  <a:gdLst>
                    <a:gd name="T0" fmla="*/ 1322 w 50"/>
                    <a:gd name="T1" fmla="*/ 40199 h 51"/>
                    <a:gd name="T2" fmla="*/ 1322 w 50"/>
                    <a:gd name="T3" fmla="*/ 36618 h 51"/>
                    <a:gd name="T4" fmla="*/ 1093 w 50"/>
                    <a:gd name="T5" fmla="*/ 35140 h 51"/>
                    <a:gd name="T6" fmla="*/ 1011 w 50"/>
                    <a:gd name="T7" fmla="*/ 31125 h 51"/>
                    <a:gd name="T8" fmla="*/ 822 w 50"/>
                    <a:gd name="T9" fmla="*/ 26018 h 51"/>
                    <a:gd name="T10" fmla="*/ 679 w 50"/>
                    <a:gd name="T11" fmla="*/ 25389 h 51"/>
                    <a:gd name="T12" fmla="*/ 471 w 50"/>
                    <a:gd name="T13" fmla="*/ 21581 h 51"/>
                    <a:gd name="T14" fmla="*/ 384 w 50"/>
                    <a:gd name="T15" fmla="*/ 19115 h 51"/>
                    <a:gd name="T16" fmla="*/ 317 w 50"/>
                    <a:gd name="T17" fmla="*/ 17144 h 51"/>
                    <a:gd name="T18" fmla="*/ 317 w 50"/>
                    <a:gd name="T19" fmla="*/ 13811 h 51"/>
                    <a:gd name="T20" fmla="*/ 2 w 50"/>
                    <a:gd name="T21" fmla="*/ 10528 h 51"/>
                    <a:gd name="T22" fmla="*/ 2 w 50"/>
                    <a:gd name="T23" fmla="*/ 8949 h 51"/>
                    <a:gd name="T24" fmla="*/ 0 w 50"/>
                    <a:gd name="T25" fmla="*/ 7209 h 51"/>
                    <a:gd name="T26" fmla="*/ 0 w 50"/>
                    <a:gd name="T27" fmla="*/ 3764 h 51"/>
                    <a:gd name="T28" fmla="*/ 2 w 50"/>
                    <a:gd name="T29" fmla="*/ 0 h 51"/>
                    <a:gd name="T30" fmla="*/ 317 w 50"/>
                    <a:gd name="T31" fmla="*/ 3764 h 51"/>
                    <a:gd name="T32" fmla="*/ 471 w 50"/>
                    <a:gd name="T33" fmla="*/ 3764 h 51"/>
                    <a:gd name="T34" fmla="*/ 570 w 50"/>
                    <a:gd name="T35" fmla="*/ 2 h 51"/>
                    <a:gd name="T36" fmla="*/ 822 w 50"/>
                    <a:gd name="T37" fmla="*/ 2 h 51"/>
                    <a:gd name="T38" fmla="*/ 964 w 50"/>
                    <a:gd name="T39" fmla="*/ 2 h 51"/>
                    <a:gd name="T40" fmla="*/ 1011 w 50"/>
                    <a:gd name="T41" fmla="*/ 2 h 51"/>
                    <a:gd name="T42" fmla="*/ 1093 w 50"/>
                    <a:gd name="T43" fmla="*/ 2 h 51"/>
                    <a:gd name="T44" fmla="*/ 1322 w 50"/>
                    <a:gd name="T45" fmla="*/ 3764 h 51"/>
                    <a:gd name="T46" fmla="*/ 1558 w 50"/>
                    <a:gd name="T47" fmla="*/ 3764 h 51"/>
                    <a:gd name="T48" fmla="*/ 1626 w 50"/>
                    <a:gd name="T49" fmla="*/ 2 h 51"/>
                    <a:gd name="T50" fmla="*/ 1759 w 50"/>
                    <a:gd name="T51" fmla="*/ 3764 h 51"/>
                    <a:gd name="T52" fmla="*/ 1935 w 50"/>
                    <a:gd name="T53" fmla="*/ 3764 h 51"/>
                    <a:gd name="T54" fmla="*/ 2073 w 50"/>
                    <a:gd name="T55" fmla="*/ 3764 h 51"/>
                    <a:gd name="T56" fmla="*/ 2128 w 50"/>
                    <a:gd name="T57" fmla="*/ 3764 h 51"/>
                    <a:gd name="T58" fmla="*/ 2272 w 50"/>
                    <a:gd name="T59" fmla="*/ 5209 h 51"/>
                    <a:gd name="T60" fmla="*/ 2342 w 50"/>
                    <a:gd name="T61" fmla="*/ 7209 h 51"/>
                    <a:gd name="T62" fmla="*/ 2499 w 50"/>
                    <a:gd name="T63" fmla="*/ 7209 h 51"/>
                    <a:gd name="T64" fmla="*/ 2741 w 50"/>
                    <a:gd name="T65" fmla="*/ 7209 h 51"/>
                    <a:gd name="T66" fmla="*/ 2576 w 50"/>
                    <a:gd name="T67" fmla="*/ 8949 h 51"/>
                    <a:gd name="T68" fmla="*/ 2499 w 50"/>
                    <a:gd name="T69" fmla="*/ 11739 h 51"/>
                    <a:gd name="T70" fmla="*/ 2499 w 50"/>
                    <a:gd name="T71" fmla="*/ 13811 h 51"/>
                    <a:gd name="T72" fmla="*/ 2499 w 50"/>
                    <a:gd name="T73" fmla="*/ 17144 h 51"/>
                    <a:gd name="T74" fmla="*/ 2576 w 50"/>
                    <a:gd name="T75" fmla="*/ 17144 h 51"/>
                    <a:gd name="T76" fmla="*/ 2741 w 50"/>
                    <a:gd name="T77" fmla="*/ 21581 h 51"/>
                    <a:gd name="T78" fmla="*/ 2749 w 50"/>
                    <a:gd name="T79" fmla="*/ 21581 h 51"/>
                    <a:gd name="T80" fmla="*/ 2749 w 50"/>
                    <a:gd name="T81" fmla="*/ 22488 h 51"/>
                    <a:gd name="T82" fmla="*/ 2576 w 50"/>
                    <a:gd name="T83" fmla="*/ 22488 h 51"/>
                    <a:gd name="T84" fmla="*/ 2741 w 50"/>
                    <a:gd name="T85" fmla="*/ 25389 h 51"/>
                    <a:gd name="T86" fmla="*/ 2749 w 50"/>
                    <a:gd name="T87" fmla="*/ 26944 h 51"/>
                    <a:gd name="T88" fmla="*/ 2741 w 50"/>
                    <a:gd name="T89" fmla="*/ 29869 h 51"/>
                    <a:gd name="T90" fmla="*/ 2576 w 50"/>
                    <a:gd name="T91" fmla="*/ 26944 h 51"/>
                    <a:gd name="T92" fmla="*/ 2499 w 50"/>
                    <a:gd name="T93" fmla="*/ 29869 h 51"/>
                    <a:gd name="T94" fmla="*/ 2342 w 50"/>
                    <a:gd name="T95" fmla="*/ 29869 h 51"/>
                    <a:gd name="T96" fmla="*/ 2342 w 50"/>
                    <a:gd name="T97" fmla="*/ 31125 h 51"/>
                    <a:gd name="T98" fmla="*/ 2499 w 50"/>
                    <a:gd name="T99" fmla="*/ 35140 h 51"/>
                    <a:gd name="T100" fmla="*/ 2342 w 50"/>
                    <a:gd name="T101" fmla="*/ 35140 h 51"/>
                    <a:gd name="T102" fmla="*/ 2272 w 50"/>
                    <a:gd name="T103" fmla="*/ 32841 h 51"/>
                    <a:gd name="T104" fmla="*/ 2128 w 50"/>
                    <a:gd name="T105" fmla="*/ 35140 h 51"/>
                    <a:gd name="T106" fmla="*/ 2128 w 50"/>
                    <a:gd name="T107" fmla="*/ 36618 h 51"/>
                    <a:gd name="T108" fmla="*/ 2073 w 50"/>
                    <a:gd name="T109" fmla="*/ 38636 h 51"/>
                    <a:gd name="T110" fmla="*/ 1935 w 50"/>
                    <a:gd name="T111" fmla="*/ 40199 h 51"/>
                    <a:gd name="T112" fmla="*/ 1935 w 50"/>
                    <a:gd name="T113" fmla="*/ 43080 h 51"/>
                    <a:gd name="T114" fmla="*/ 2073 w 50"/>
                    <a:gd name="T115" fmla="*/ 45454 h 51"/>
                    <a:gd name="T116" fmla="*/ 1935 w 50"/>
                    <a:gd name="T117" fmla="*/ 45454 h 51"/>
                    <a:gd name="T118" fmla="*/ 1885 w 50"/>
                    <a:gd name="T119" fmla="*/ 45454 h 51"/>
                    <a:gd name="T120" fmla="*/ 1626 w 50"/>
                    <a:gd name="T121" fmla="*/ 43080 h 51"/>
                    <a:gd name="T122" fmla="*/ 1558 w 50"/>
                    <a:gd name="T123" fmla="*/ 41341 h 51"/>
                    <a:gd name="T124" fmla="*/ 1454 w 50"/>
                    <a:gd name="T125" fmla="*/ 40199 h 5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0"/>
                    <a:gd name="T190" fmla="*/ 0 h 51"/>
                    <a:gd name="T191" fmla="*/ 50 w 50"/>
                    <a:gd name="T192" fmla="*/ 51 h 5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0" h="51">
                      <a:moveTo>
                        <a:pt x="24" y="45"/>
                      </a:moveTo>
                      <a:lnTo>
                        <a:pt x="24" y="43"/>
                      </a:lnTo>
                      <a:lnTo>
                        <a:pt x="26" y="43"/>
                      </a:lnTo>
                      <a:lnTo>
                        <a:pt x="24" y="42"/>
                      </a:lnTo>
                      <a:lnTo>
                        <a:pt x="24" y="40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0" y="38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9" y="34"/>
                      </a:lnTo>
                      <a:lnTo>
                        <a:pt x="17" y="32"/>
                      </a:lnTo>
                      <a:lnTo>
                        <a:pt x="15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1" y="25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4" y="13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5" y="4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0" y="2"/>
                      </a:lnTo>
                      <a:lnTo>
                        <a:pt x="32" y="4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41" y="6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9" y="8"/>
                      </a:lnTo>
                      <a:lnTo>
                        <a:pt x="47" y="10"/>
                      </a:lnTo>
                      <a:lnTo>
                        <a:pt x="47" y="12"/>
                      </a:lnTo>
                      <a:lnTo>
                        <a:pt x="45" y="13"/>
                      </a:lnTo>
                      <a:lnTo>
                        <a:pt x="45" y="15"/>
                      </a:lnTo>
                      <a:lnTo>
                        <a:pt x="45" y="17"/>
                      </a:lnTo>
                      <a:lnTo>
                        <a:pt x="45" y="19"/>
                      </a:lnTo>
                      <a:lnTo>
                        <a:pt x="47" y="19"/>
                      </a:lnTo>
                      <a:lnTo>
                        <a:pt x="49" y="21"/>
                      </a:lnTo>
                      <a:lnTo>
                        <a:pt x="49" y="23"/>
                      </a:lnTo>
                      <a:lnTo>
                        <a:pt x="50" y="23"/>
                      </a:lnTo>
                      <a:lnTo>
                        <a:pt x="50" y="25"/>
                      </a:lnTo>
                      <a:lnTo>
                        <a:pt x="49" y="25"/>
                      </a:lnTo>
                      <a:lnTo>
                        <a:pt x="47" y="25"/>
                      </a:lnTo>
                      <a:lnTo>
                        <a:pt x="49" y="27"/>
                      </a:lnTo>
                      <a:lnTo>
                        <a:pt x="49" y="28"/>
                      </a:lnTo>
                      <a:lnTo>
                        <a:pt x="50" y="28"/>
                      </a:lnTo>
                      <a:lnTo>
                        <a:pt x="50" y="30"/>
                      </a:lnTo>
                      <a:lnTo>
                        <a:pt x="50" y="32"/>
                      </a:lnTo>
                      <a:lnTo>
                        <a:pt x="49" y="32"/>
                      </a:lnTo>
                      <a:lnTo>
                        <a:pt x="49" y="30"/>
                      </a:lnTo>
                      <a:lnTo>
                        <a:pt x="47" y="30"/>
                      </a:lnTo>
                      <a:lnTo>
                        <a:pt x="47" y="32"/>
                      </a:lnTo>
                      <a:lnTo>
                        <a:pt x="45" y="32"/>
                      </a:lnTo>
                      <a:lnTo>
                        <a:pt x="45" y="34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3" y="34"/>
                      </a:lnTo>
                      <a:lnTo>
                        <a:pt x="43" y="36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3" y="36"/>
                      </a:lnTo>
                      <a:lnTo>
                        <a:pt x="41" y="36"/>
                      </a:lnTo>
                      <a:lnTo>
                        <a:pt x="39" y="38"/>
                      </a:lnTo>
                      <a:lnTo>
                        <a:pt x="39" y="40"/>
                      </a:lnTo>
                      <a:lnTo>
                        <a:pt x="39" y="42"/>
                      </a:lnTo>
                      <a:lnTo>
                        <a:pt x="37" y="42"/>
                      </a:lnTo>
                      <a:lnTo>
                        <a:pt x="35" y="43"/>
                      </a:lnTo>
                      <a:lnTo>
                        <a:pt x="35" y="45"/>
                      </a:lnTo>
                      <a:lnTo>
                        <a:pt x="35" y="47"/>
                      </a:lnTo>
                      <a:lnTo>
                        <a:pt x="37" y="47"/>
                      </a:lnTo>
                      <a:lnTo>
                        <a:pt x="37" y="49"/>
                      </a:lnTo>
                      <a:lnTo>
                        <a:pt x="35" y="51"/>
                      </a:lnTo>
                      <a:lnTo>
                        <a:pt x="35" y="49"/>
                      </a:lnTo>
                      <a:lnTo>
                        <a:pt x="34" y="49"/>
                      </a:lnTo>
                      <a:lnTo>
                        <a:pt x="32" y="47"/>
                      </a:lnTo>
                      <a:lnTo>
                        <a:pt x="30" y="47"/>
                      </a:lnTo>
                      <a:lnTo>
                        <a:pt x="28" y="45"/>
                      </a:lnTo>
                      <a:lnTo>
                        <a:pt x="28" y="43"/>
                      </a:lnTo>
                      <a:lnTo>
                        <a:pt x="26" y="43"/>
                      </a:lnTo>
                      <a:lnTo>
                        <a:pt x="24" y="4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46" name="Freeform 117"/>
                <p:cNvSpPr>
                  <a:spLocks/>
                </p:cNvSpPr>
                <p:nvPr/>
              </p:nvSpPr>
              <p:spPr bwMode="auto">
                <a:xfrm>
                  <a:off x="3209" y="2122"/>
                  <a:ext cx="142" cy="129"/>
                </a:xfrm>
                <a:custGeom>
                  <a:avLst/>
                  <a:gdLst>
                    <a:gd name="T0" fmla="*/ 1544 w 126"/>
                    <a:gd name="T1" fmla="*/ 59256 h 109"/>
                    <a:gd name="T2" fmla="*/ 2221 w 126"/>
                    <a:gd name="T3" fmla="*/ 63373 h 109"/>
                    <a:gd name="T4" fmla="*/ 3179 w 126"/>
                    <a:gd name="T5" fmla="*/ 58588 h 109"/>
                    <a:gd name="T6" fmla="*/ 4038 w 126"/>
                    <a:gd name="T7" fmla="*/ 53548 h 109"/>
                    <a:gd name="T8" fmla="*/ 4551 w 126"/>
                    <a:gd name="T9" fmla="*/ 50069 h 109"/>
                    <a:gd name="T10" fmla="*/ 5129 w 126"/>
                    <a:gd name="T11" fmla="*/ 50069 h 109"/>
                    <a:gd name="T12" fmla="*/ 4820 w 126"/>
                    <a:gd name="T13" fmla="*/ 46916 h 109"/>
                    <a:gd name="T14" fmla="*/ 5129 w 126"/>
                    <a:gd name="T15" fmla="*/ 38231 h 109"/>
                    <a:gd name="T16" fmla="*/ 6011 w 126"/>
                    <a:gd name="T17" fmla="*/ 31314 h 109"/>
                    <a:gd name="T18" fmla="*/ 6560 w 126"/>
                    <a:gd name="T19" fmla="*/ 27296 h 109"/>
                    <a:gd name="T20" fmla="*/ 7304 w 126"/>
                    <a:gd name="T21" fmla="*/ 25522 h 109"/>
                    <a:gd name="T22" fmla="*/ 6560 w 126"/>
                    <a:gd name="T23" fmla="*/ 19929 h 109"/>
                    <a:gd name="T24" fmla="*/ 6774 w 126"/>
                    <a:gd name="T25" fmla="*/ 10993 h 109"/>
                    <a:gd name="T26" fmla="*/ 7634 w 126"/>
                    <a:gd name="T27" fmla="*/ 9289 h 109"/>
                    <a:gd name="T28" fmla="*/ 8762 w 126"/>
                    <a:gd name="T29" fmla="*/ 9289 h 109"/>
                    <a:gd name="T30" fmla="*/ 9363 w 126"/>
                    <a:gd name="T31" fmla="*/ 2 h 109"/>
                    <a:gd name="T32" fmla="*/ 10454 w 126"/>
                    <a:gd name="T33" fmla="*/ 2 h 109"/>
                    <a:gd name="T34" fmla="*/ 11129 w 126"/>
                    <a:gd name="T35" fmla="*/ 4735 h 109"/>
                    <a:gd name="T36" fmla="*/ 12313 w 126"/>
                    <a:gd name="T37" fmla="*/ 4735 h 109"/>
                    <a:gd name="T38" fmla="*/ 12313 w 126"/>
                    <a:gd name="T39" fmla="*/ 10993 h 109"/>
                    <a:gd name="T40" fmla="*/ 13402 w 126"/>
                    <a:gd name="T41" fmla="*/ 9289 h 109"/>
                    <a:gd name="T42" fmla="*/ 13928 w 126"/>
                    <a:gd name="T43" fmla="*/ 6632 h 109"/>
                    <a:gd name="T44" fmla="*/ 15104 w 126"/>
                    <a:gd name="T45" fmla="*/ 13010 h 109"/>
                    <a:gd name="T46" fmla="*/ 15635 w 126"/>
                    <a:gd name="T47" fmla="*/ 18222 h 109"/>
                    <a:gd name="T48" fmla="*/ 15697 w 126"/>
                    <a:gd name="T49" fmla="*/ 27914 h 109"/>
                    <a:gd name="T50" fmla="*/ 15635 w 126"/>
                    <a:gd name="T51" fmla="*/ 33036 h 109"/>
                    <a:gd name="T52" fmla="*/ 15697 w 126"/>
                    <a:gd name="T53" fmla="*/ 42306 h 109"/>
                    <a:gd name="T54" fmla="*/ 15930 w 126"/>
                    <a:gd name="T55" fmla="*/ 45246 h 109"/>
                    <a:gd name="T56" fmla="*/ 16946 w 126"/>
                    <a:gd name="T57" fmla="*/ 55524 h 109"/>
                    <a:gd name="T58" fmla="*/ 17620 w 126"/>
                    <a:gd name="T59" fmla="*/ 63373 h 109"/>
                    <a:gd name="T60" fmla="*/ 18444 w 126"/>
                    <a:gd name="T61" fmla="*/ 65712 h 109"/>
                    <a:gd name="T62" fmla="*/ 19004 w 126"/>
                    <a:gd name="T63" fmla="*/ 70129 h 109"/>
                    <a:gd name="T64" fmla="*/ 18444 w 126"/>
                    <a:gd name="T65" fmla="*/ 77769 h 109"/>
                    <a:gd name="T66" fmla="*/ 17022 w 126"/>
                    <a:gd name="T67" fmla="*/ 80060 h 109"/>
                    <a:gd name="T68" fmla="*/ 16197 w 126"/>
                    <a:gd name="T69" fmla="*/ 82997 h 109"/>
                    <a:gd name="T70" fmla="*/ 16946 w 126"/>
                    <a:gd name="T71" fmla="*/ 92218 h 109"/>
                    <a:gd name="T72" fmla="*/ 16946 w 126"/>
                    <a:gd name="T73" fmla="*/ 101832 h 109"/>
                    <a:gd name="T74" fmla="*/ 16946 w 126"/>
                    <a:gd name="T75" fmla="*/ 107432 h 109"/>
                    <a:gd name="T76" fmla="*/ 15635 w 126"/>
                    <a:gd name="T77" fmla="*/ 108927 h 109"/>
                    <a:gd name="T78" fmla="*/ 14522 w 126"/>
                    <a:gd name="T79" fmla="*/ 120517 h 109"/>
                    <a:gd name="T80" fmla="*/ 14522 w 126"/>
                    <a:gd name="T81" fmla="*/ 128914 h 109"/>
                    <a:gd name="T82" fmla="*/ 13877 w 126"/>
                    <a:gd name="T83" fmla="*/ 124325 h 109"/>
                    <a:gd name="T84" fmla="*/ 12886 w 126"/>
                    <a:gd name="T85" fmla="*/ 124325 h 109"/>
                    <a:gd name="T86" fmla="*/ 11892 w 126"/>
                    <a:gd name="T87" fmla="*/ 121259 h 109"/>
                    <a:gd name="T88" fmla="*/ 11129 w 126"/>
                    <a:gd name="T89" fmla="*/ 121259 h 109"/>
                    <a:gd name="T90" fmla="*/ 10552 w 126"/>
                    <a:gd name="T91" fmla="*/ 121259 h 109"/>
                    <a:gd name="T92" fmla="*/ 9695 w 126"/>
                    <a:gd name="T93" fmla="*/ 121259 h 109"/>
                    <a:gd name="T94" fmla="*/ 8762 w 126"/>
                    <a:gd name="T95" fmla="*/ 121259 h 109"/>
                    <a:gd name="T96" fmla="*/ 8308 w 126"/>
                    <a:gd name="T97" fmla="*/ 120517 h 109"/>
                    <a:gd name="T98" fmla="*/ 7304 w 126"/>
                    <a:gd name="T99" fmla="*/ 115576 h 109"/>
                    <a:gd name="T100" fmla="*/ 5432 w 126"/>
                    <a:gd name="T101" fmla="*/ 114396 h 109"/>
                    <a:gd name="T102" fmla="*/ 3565 w 126"/>
                    <a:gd name="T103" fmla="*/ 114396 h 109"/>
                    <a:gd name="T104" fmla="*/ 1971 w 126"/>
                    <a:gd name="T105" fmla="*/ 118401 h 109"/>
                    <a:gd name="T106" fmla="*/ 957 w 126"/>
                    <a:gd name="T107" fmla="*/ 120517 h 109"/>
                    <a:gd name="T108" fmla="*/ 957 w 126"/>
                    <a:gd name="T109" fmla="*/ 108927 h 109"/>
                    <a:gd name="T110" fmla="*/ 0 w 126"/>
                    <a:gd name="T111" fmla="*/ 101646 h 109"/>
                    <a:gd name="T112" fmla="*/ 1544 w 126"/>
                    <a:gd name="T113" fmla="*/ 86044 h 10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6"/>
                    <a:gd name="T172" fmla="*/ 0 h 109"/>
                    <a:gd name="T173" fmla="*/ 126 w 126"/>
                    <a:gd name="T174" fmla="*/ 109 h 10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6" h="109">
                      <a:moveTo>
                        <a:pt x="4" y="51"/>
                      </a:moveTo>
                      <a:lnTo>
                        <a:pt x="4" y="51"/>
                      </a:lnTo>
                      <a:lnTo>
                        <a:pt x="6" y="51"/>
                      </a:lnTo>
                      <a:lnTo>
                        <a:pt x="8" y="51"/>
                      </a:lnTo>
                      <a:lnTo>
                        <a:pt x="10" y="51"/>
                      </a:lnTo>
                      <a:lnTo>
                        <a:pt x="12" y="51"/>
                      </a:lnTo>
                      <a:lnTo>
                        <a:pt x="13" y="51"/>
                      </a:lnTo>
                      <a:lnTo>
                        <a:pt x="13" y="53"/>
                      </a:lnTo>
                      <a:lnTo>
                        <a:pt x="15" y="53"/>
                      </a:lnTo>
                      <a:lnTo>
                        <a:pt x="17" y="51"/>
                      </a:lnTo>
                      <a:lnTo>
                        <a:pt x="19" y="49"/>
                      </a:lnTo>
                      <a:lnTo>
                        <a:pt x="19" y="51"/>
                      </a:lnTo>
                      <a:lnTo>
                        <a:pt x="21" y="49"/>
                      </a:lnTo>
                      <a:lnTo>
                        <a:pt x="21" y="47"/>
                      </a:lnTo>
                      <a:lnTo>
                        <a:pt x="23" y="45"/>
                      </a:lnTo>
                      <a:lnTo>
                        <a:pt x="23" y="47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9" y="43"/>
                      </a:lnTo>
                      <a:lnTo>
                        <a:pt x="30" y="43"/>
                      </a:lnTo>
                      <a:lnTo>
                        <a:pt x="30" y="45"/>
                      </a:lnTo>
                      <a:lnTo>
                        <a:pt x="32" y="47"/>
                      </a:lnTo>
                      <a:lnTo>
                        <a:pt x="34" y="47"/>
                      </a:lnTo>
                      <a:lnTo>
                        <a:pt x="34" y="43"/>
                      </a:lnTo>
                      <a:lnTo>
                        <a:pt x="34" y="41"/>
                      </a:lnTo>
                      <a:lnTo>
                        <a:pt x="32" y="41"/>
                      </a:lnTo>
                      <a:lnTo>
                        <a:pt x="30" y="41"/>
                      </a:lnTo>
                      <a:lnTo>
                        <a:pt x="32" y="40"/>
                      </a:lnTo>
                      <a:lnTo>
                        <a:pt x="32" y="38"/>
                      </a:lnTo>
                      <a:lnTo>
                        <a:pt x="34" y="36"/>
                      </a:lnTo>
                      <a:lnTo>
                        <a:pt x="32" y="34"/>
                      </a:lnTo>
                      <a:lnTo>
                        <a:pt x="34" y="32"/>
                      </a:lnTo>
                      <a:lnTo>
                        <a:pt x="34" y="30"/>
                      </a:lnTo>
                      <a:lnTo>
                        <a:pt x="34" y="28"/>
                      </a:lnTo>
                      <a:lnTo>
                        <a:pt x="36" y="26"/>
                      </a:lnTo>
                      <a:lnTo>
                        <a:pt x="38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3"/>
                      </a:lnTo>
                      <a:lnTo>
                        <a:pt x="42" y="23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5" y="23"/>
                      </a:lnTo>
                      <a:lnTo>
                        <a:pt x="45" y="21"/>
                      </a:lnTo>
                      <a:lnTo>
                        <a:pt x="47" y="21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4" y="19"/>
                      </a:lnTo>
                      <a:lnTo>
                        <a:pt x="44" y="17"/>
                      </a:lnTo>
                      <a:lnTo>
                        <a:pt x="44" y="15"/>
                      </a:lnTo>
                      <a:lnTo>
                        <a:pt x="45" y="13"/>
                      </a:lnTo>
                      <a:lnTo>
                        <a:pt x="45" y="11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9" y="9"/>
                      </a:lnTo>
                      <a:lnTo>
                        <a:pt x="49" y="8"/>
                      </a:lnTo>
                      <a:lnTo>
                        <a:pt x="51" y="8"/>
                      </a:lnTo>
                      <a:lnTo>
                        <a:pt x="53" y="8"/>
                      </a:lnTo>
                      <a:lnTo>
                        <a:pt x="55" y="8"/>
                      </a:lnTo>
                      <a:lnTo>
                        <a:pt x="57" y="8"/>
                      </a:lnTo>
                      <a:lnTo>
                        <a:pt x="59" y="8"/>
                      </a:lnTo>
                      <a:lnTo>
                        <a:pt x="59" y="6"/>
                      </a:lnTo>
                      <a:lnTo>
                        <a:pt x="59" y="4"/>
                      </a:lnTo>
                      <a:lnTo>
                        <a:pt x="60" y="4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0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8" y="2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lnTo>
                        <a:pt x="75" y="4"/>
                      </a:lnTo>
                      <a:lnTo>
                        <a:pt x="75" y="2"/>
                      </a:lnTo>
                      <a:lnTo>
                        <a:pt x="77" y="2"/>
                      </a:lnTo>
                      <a:lnTo>
                        <a:pt x="79" y="2"/>
                      </a:lnTo>
                      <a:lnTo>
                        <a:pt x="81" y="4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1" y="6"/>
                      </a:lnTo>
                      <a:lnTo>
                        <a:pt x="81" y="8"/>
                      </a:lnTo>
                      <a:lnTo>
                        <a:pt x="81" y="9"/>
                      </a:lnTo>
                      <a:lnTo>
                        <a:pt x="83" y="9"/>
                      </a:lnTo>
                      <a:lnTo>
                        <a:pt x="85" y="9"/>
                      </a:lnTo>
                      <a:lnTo>
                        <a:pt x="85" y="8"/>
                      </a:lnTo>
                      <a:lnTo>
                        <a:pt x="87" y="8"/>
                      </a:lnTo>
                      <a:lnTo>
                        <a:pt x="89" y="8"/>
                      </a:lnTo>
                      <a:lnTo>
                        <a:pt x="91" y="6"/>
                      </a:lnTo>
                      <a:lnTo>
                        <a:pt x="92" y="8"/>
                      </a:lnTo>
                      <a:lnTo>
                        <a:pt x="92" y="6"/>
                      </a:lnTo>
                      <a:lnTo>
                        <a:pt x="96" y="8"/>
                      </a:lnTo>
                      <a:lnTo>
                        <a:pt x="98" y="9"/>
                      </a:lnTo>
                      <a:lnTo>
                        <a:pt x="100" y="11"/>
                      </a:lnTo>
                      <a:lnTo>
                        <a:pt x="102" y="13"/>
                      </a:lnTo>
                      <a:lnTo>
                        <a:pt x="102" y="11"/>
                      </a:lnTo>
                      <a:lnTo>
                        <a:pt x="102" y="13"/>
                      </a:lnTo>
                      <a:lnTo>
                        <a:pt x="102" y="15"/>
                      </a:lnTo>
                      <a:lnTo>
                        <a:pt x="102" y="17"/>
                      </a:lnTo>
                      <a:lnTo>
                        <a:pt x="102" y="19"/>
                      </a:lnTo>
                      <a:lnTo>
                        <a:pt x="102" y="21"/>
                      </a:lnTo>
                      <a:lnTo>
                        <a:pt x="104" y="23"/>
                      </a:lnTo>
                      <a:lnTo>
                        <a:pt x="104" y="24"/>
                      </a:lnTo>
                      <a:lnTo>
                        <a:pt x="104" y="26"/>
                      </a:lnTo>
                      <a:lnTo>
                        <a:pt x="102" y="26"/>
                      </a:lnTo>
                      <a:lnTo>
                        <a:pt x="102" y="28"/>
                      </a:lnTo>
                      <a:lnTo>
                        <a:pt x="102" y="30"/>
                      </a:lnTo>
                      <a:lnTo>
                        <a:pt x="100" y="32"/>
                      </a:lnTo>
                      <a:lnTo>
                        <a:pt x="102" y="32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6" y="34"/>
                      </a:lnTo>
                      <a:lnTo>
                        <a:pt x="106" y="36"/>
                      </a:lnTo>
                      <a:lnTo>
                        <a:pt x="106" y="38"/>
                      </a:lnTo>
                      <a:lnTo>
                        <a:pt x="107" y="41"/>
                      </a:lnTo>
                      <a:lnTo>
                        <a:pt x="107" y="43"/>
                      </a:lnTo>
                      <a:lnTo>
                        <a:pt x="111" y="45"/>
                      </a:lnTo>
                      <a:lnTo>
                        <a:pt x="111" y="47"/>
                      </a:lnTo>
                      <a:lnTo>
                        <a:pt x="113" y="47"/>
                      </a:lnTo>
                      <a:lnTo>
                        <a:pt x="115" y="49"/>
                      </a:lnTo>
                      <a:lnTo>
                        <a:pt x="115" y="51"/>
                      </a:lnTo>
                      <a:lnTo>
                        <a:pt x="115" y="53"/>
                      </a:lnTo>
                      <a:lnTo>
                        <a:pt x="115" y="55"/>
                      </a:lnTo>
                      <a:lnTo>
                        <a:pt x="117" y="53"/>
                      </a:lnTo>
                      <a:lnTo>
                        <a:pt x="119" y="55"/>
                      </a:lnTo>
                      <a:lnTo>
                        <a:pt x="122" y="55"/>
                      </a:lnTo>
                      <a:lnTo>
                        <a:pt x="122" y="56"/>
                      </a:lnTo>
                      <a:lnTo>
                        <a:pt x="122" y="58"/>
                      </a:lnTo>
                      <a:lnTo>
                        <a:pt x="124" y="60"/>
                      </a:lnTo>
                      <a:lnTo>
                        <a:pt x="126" y="62"/>
                      </a:lnTo>
                      <a:lnTo>
                        <a:pt x="126" y="64"/>
                      </a:lnTo>
                      <a:lnTo>
                        <a:pt x="124" y="64"/>
                      </a:lnTo>
                      <a:lnTo>
                        <a:pt x="122" y="66"/>
                      </a:lnTo>
                      <a:lnTo>
                        <a:pt x="121" y="68"/>
                      </a:lnTo>
                      <a:lnTo>
                        <a:pt x="117" y="70"/>
                      </a:lnTo>
                      <a:lnTo>
                        <a:pt x="115" y="70"/>
                      </a:lnTo>
                      <a:lnTo>
                        <a:pt x="113" y="68"/>
                      </a:lnTo>
                      <a:lnTo>
                        <a:pt x="111" y="68"/>
                      </a:lnTo>
                      <a:lnTo>
                        <a:pt x="109" y="68"/>
                      </a:lnTo>
                      <a:lnTo>
                        <a:pt x="107" y="70"/>
                      </a:lnTo>
                      <a:lnTo>
                        <a:pt x="107" y="71"/>
                      </a:lnTo>
                      <a:lnTo>
                        <a:pt x="109" y="75"/>
                      </a:lnTo>
                      <a:lnTo>
                        <a:pt x="111" y="75"/>
                      </a:lnTo>
                      <a:lnTo>
                        <a:pt x="111" y="77"/>
                      </a:lnTo>
                      <a:lnTo>
                        <a:pt x="111" y="79"/>
                      </a:lnTo>
                      <a:lnTo>
                        <a:pt x="111" y="81"/>
                      </a:lnTo>
                      <a:lnTo>
                        <a:pt x="111" y="83"/>
                      </a:lnTo>
                      <a:lnTo>
                        <a:pt x="111" y="85"/>
                      </a:lnTo>
                      <a:lnTo>
                        <a:pt x="111" y="86"/>
                      </a:lnTo>
                      <a:lnTo>
                        <a:pt x="113" y="88"/>
                      </a:lnTo>
                      <a:lnTo>
                        <a:pt x="113" y="90"/>
                      </a:lnTo>
                      <a:lnTo>
                        <a:pt x="111" y="90"/>
                      </a:lnTo>
                      <a:lnTo>
                        <a:pt x="107" y="92"/>
                      </a:lnTo>
                      <a:lnTo>
                        <a:pt x="106" y="92"/>
                      </a:lnTo>
                      <a:lnTo>
                        <a:pt x="102" y="92"/>
                      </a:lnTo>
                      <a:lnTo>
                        <a:pt x="102" y="94"/>
                      </a:lnTo>
                      <a:lnTo>
                        <a:pt x="100" y="96"/>
                      </a:lnTo>
                      <a:lnTo>
                        <a:pt x="98" y="100"/>
                      </a:lnTo>
                      <a:lnTo>
                        <a:pt x="96" y="102"/>
                      </a:lnTo>
                      <a:lnTo>
                        <a:pt x="96" y="103"/>
                      </a:lnTo>
                      <a:lnTo>
                        <a:pt x="98" y="105"/>
                      </a:lnTo>
                      <a:lnTo>
                        <a:pt x="98" y="107"/>
                      </a:lnTo>
                      <a:lnTo>
                        <a:pt x="98" y="109"/>
                      </a:lnTo>
                      <a:lnTo>
                        <a:pt x="96" y="109"/>
                      </a:lnTo>
                      <a:lnTo>
                        <a:pt x="96" y="107"/>
                      </a:lnTo>
                      <a:lnTo>
                        <a:pt x="94" y="105"/>
                      </a:lnTo>
                      <a:lnTo>
                        <a:pt x="92" y="105"/>
                      </a:lnTo>
                      <a:lnTo>
                        <a:pt x="91" y="105"/>
                      </a:lnTo>
                      <a:lnTo>
                        <a:pt x="89" y="105"/>
                      </a:lnTo>
                      <a:lnTo>
                        <a:pt x="87" y="105"/>
                      </a:lnTo>
                      <a:lnTo>
                        <a:pt x="85" y="105"/>
                      </a:lnTo>
                      <a:lnTo>
                        <a:pt x="83" y="105"/>
                      </a:lnTo>
                      <a:lnTo>
                        <a:pt x="81" y="107"/>
                      </a:lnTo>
                      <a:lnTo>
                        <a:pt x="81" y="105"/>
                      </a:lnTo>
                      <a:lnTo>
                        <a:pt x="79" y="103"/>
                      </a:lnTo>
                      <a:lnTo>
                        <a:pt x="79" y="102"/>
                      </a:lnTo>
                      <a:lnTo>
                        <a:pt x="77" y="102"/>
                      </a:lnTo>
                      <a:lnTo>
                        <a:pt x="77" y="103"/>
                      </a:lnTo>
                      <a:lnTo>
                        <a:pt x="75" y="103"/>
                      </a:lnTo>
                      <a:lnTo>
                        <a:pt x="74" y="103"/>
                      </a:lnTo>
                      <a:lnTo>
                        <a:pt x="74" y="105"/>
                      </a:lnTo>
                      <a:lnTo>
                        <a:pt x="72" y="105"/>
                      </a:lnTo>
                      <a:lnTo>
                        <a:pt x="72" y="103"/>
                      </a:lnTo>
                      <a:lnTo>
                        <a:pt x="70" y="103"/>
                      </a:lnTo>
                      <a:lnTo>
                        <a:pt x="68" y="103"/>
                      </a:lnTo>
                      <a:lnTo>
                        <a:pt x="68" y="102"/>
                      </a:lnTo>
                      <a:lnTo>
                        <a:pt x="66" y="102"/>
                      </a:lnTo>
                      <a:lnTo>
                        <a:pt x="64" y="103"/>
                      </a:lnTo>
                      <a:lnTo>
                        <a:pt x="62" y="102"/>
                      </a:lnTo>
                      <a:lnTo>
                        <a:pt x="60" y="102"/>
                      </a:lnTo>
                      <a:lnTo>
                        <a:pt x="60" y="103"/>
                      </a:lnTo>
                      <a:lnTo>
                        <a:pt x="60" y="105"/>
                      </a:lnTo>
                      <a:lnTo>
                        <a:pt x="59" y="103"/>
                      </a:lnTo>
                      <a:lnTo>
                        <a:pt x="60" y="102"/>
                      </a:lnTo>
                      <a:lnTo>
                        <a:pt x="59" y="102"/>
                      </a:lnTo>
                      <a:lnTo>
                        <a:pt x="57" y="102"/>
                      </a:lnTo>
                      <a:lnTo>
                        <a:pt x="55" y="102"/>
                      </a:lnTo>
                      <a:lnTo>
                        <a:pt x="53" y="102"/>
                      </a:lnTo>
                      <a:lnTo>
                        <a:pt x="53" y="98"/>
                      </a:lnTo>
                      <a:lnTo>
                        <a:pt x="51" y="98"/>
                      </a:lnTo>
                      <a:lnTo>
                        <a:pt x="49" y="100"/>
                      </a:lnTo>
                      <a:lnTo>
                        <a:pt x="47" y="98"/>
                      </a:lnTo>
                      <a:lnTo>
                        <a:pt x="44" y="98"/>
                      </a:lnTo>
                      <a:lnTo>
                        <a:pt x="40" y="98"/>
                      </a:lnTo>
                      <a:lnTo>
                        <a:pt x="38" y="96"/>
                      </a:lnTo>
                      <a:lnTo>
                        <a:pt x="36" y="96"/>
                      </a:lnTo>
                      <a:lnTo>
                        <a:pt x="34" y="94"/>
                      </a:lnTo>
                      <a:lnTo>
                        <a:pt x="30" y="96"/>
                      </a:lnTo>
                      <a:lnTo>
                        <a:pt x="29" y="96"/>
                      </a:lnTo>
                      <a:lnTo>
                        <a:pt x="27" y="94"/>
                      </a:lnTo>
                      <a:lnTo>
                        <a:pt x="23" y="96"/>
                      </a:lnTo>
                      <a:lnTo>
                        <a:pt x="21" y="96"/>
                      </a:lnTo>
                      <a:lnTo>
                        <a:pt x="19" y="96"/>
                      </a:lnTo>
                      <a:lnTo>
                        <a:pt x="15" y="96"/>
                      </a:lnTo>
                      <a:lnTo>
                        <a:pt x="15" y="98"/>
                      </a:lnTo>
                      <a:lnTo>
                        <a:pt x="13" y="100"/>
                      </a:lnTo>
                      <a:lnTo>
                        <a:pt x="12" y="102"/>
                      </a:lnTo>
                      <a:lnTo>
                        <a:pt x="10" y="103"/>
                      </a:lnTo>
                      <a:lnTo>
                        <a:pt x="10" y="102"/>
                      </a:lnTo>
                      <a:lnTo>
                        <a:pt x="8" y="102"/>
                      </a:lnTo>
                      <a:lnTo>
                        <a:pt x="6" y="102"/>
                      </a:lnTo>
                      <a:lnTo>
                        <a:pt x="6" y="103"/>
                      </a:lnTo>
                      <a:lnTo>
                        <a:pt x="4" y="102"/>
                      </a:lnTo>
                      <a:lnTo>
                        <a:pt x="6" y="94"/>
                      </a:lnTo>
                      <a:lnTo>
                        <a:pt x="6" y="92"/>
                      </a:lnTo>
                      <a:lnTo>
                        <a:pt x="4" y="90"/>
                      </a:lnTo>
                      <a:lnTo>
                        <a:pt x="4" y="88"/>
                      </a:lnTo>
                      <a:lnTo>
                        <a:pt x="2" y="88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2" y="81"/>
                      </a:lnTo>
                      <a:lnTo>
                        <a:pt x="6" y="79"/>
                      </a:lnTo>
                      <a:lnTo>
                        <a:pt x="8" y="79"/>
                      </a:lnTo>
                      <a:lnTo>
                        <a:pt x="10" y="77"/>
                      </a:lnTo>
                      <a:lnTo>
                        <a:pt x="10" y="73"/>
                      </a:lnTo>
                      <a:lnTo>
                        <a:pt x="10" y="70"/>
                      </a:lnTo>
                      <a:lnTo>
                        <a:pt x="6" y="55"/>
                      </a:lnTo>
                      <a:lnTo>
                        <a:pt x="4" y="5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47" name="Freeform 118"/>
                <p:cNvSpPr>
                  <a:spLocks/>
                </p:cNvSpPr>
                <p:nvPr/>
              </p:nvSpPr>
              <p:spPr bwMode="auto">
                <a:xfrm>
                  <a:off x="2672" y="3038"/>
                  <a:ext cx="42" cy="48"/>
                </a:xfrm>
                <a:custGeom>
                  <a:avLst/>
                  <a:gdLst>
                    <a:gd name="T0" fmla="*/ 0 w 37"/>
                    <a:gd name="T1" fmla="*/ 11673 h 41"/>
                    <a:gd name="T2" fmla="*/ 1366 w 37"/>
                    <a:gd name="T3" fmla="*/ 6214 h 41"/>
                    <a:gd name="T4" fmla="*/ 2269 w 37"/>
                    <a:gd name="T5" fmla="*/ 2 h 41"/>
                    <a:gd name="T6" fmla="*/ 2269 w 37"/>
                    <a:gd name="T7" fmla="*/ 0 h 41"/>
                    <a:gd name="T8" fmla="*/ 2990 w 37"/>
                    <a:gd name="T9" fmla="*/ 0 h 41"/>
                    <a:gd name="T10" fmla="*/ 4374 w 37"/>
                    <a:gd name="T11" fmla="*/ 0 h 41"/>
                    <a:gd name="T12" fmla="*/ 4923 w 37"/>
                    <a:gd name="T13" fmla="*/ 0 h 41"/>
                    <a:gd name="T14" fmla="*/ 5636 w 37"/>
                    <a:gd name="T15" fmla="*/ 2 h 41"/>
                    <a:gd name="T16" fmla="*/ 6256 w 37"/>
                    <a:gd name="T17" fmla="*/ 3308 h 41"/>
                    <a:gd name="T18" fmla="*/ 6648 w 37"/>
                    <a:gd name="T19" fmla="*/ 6214 h 41"/>
                    <a:gd name="T20" fmla="*/ 7200 w 37"/>
                    <a:gd name="T21" fmla="*/ 9971 h 41"/>
                    <a:gd name="T22" fmla="*/ 7200 w 37"/>
                    <a:gd name="T23" fmla="*/ 15999 h 41"/>
                    <a:gd name="T24" fmla="*/ 7546 w 37"/>
                    <a:gd name="T25" fmla="*/ 18731 h 41"/>
                    <a:gd name="T26" fmla="*/ 7200 w 37"/>
                    <a:gd name="T27" fmla="*/ 21614 h 41"/>
                    <a:gd name="T28" fmla="*/ 5636 w 37"/>
                    <a:gd name="T29" fmla="*/ 25673 h 41"/>
                    <a:gd name="T30" fmla="*/ 4923 w 37"/>
                    <a:gd name="T31" fmla="*/ 30056 h 41"/>
                    <a:gd name="T32" fmla="*/ 4374 w 37"/>
                    <a:gd name="T33" fmla="*/ 30722 h 41"/>
                    <a:gd name="T34" fmla="*/ 4374 w 37"/>
                    <a:gd name="T35" fmla="*/ 30722 h 41"/>
                    <a:gd name="T36" fmla="*/ 3768 w 37"/>
                    <a:gd name="T37" fmla="*/ 28412 h 41"/>
                    <a:gd name="T38" fmla="*/ 2990 w 37"/>
                    <a:gd name="T39" fmla="*/ 26495 h 41"/>
                    <a:gd name="T40" fmla="*/ 2634 w 37"/>
                    <a:gd name="T41" fmla="*/ 25673 h 41"/>
                    <a:gd name="T42" fmla="*/ 2269 w 37"/>
                    <a:gd name="T43" fmla="*/ 25673 h 41"/>
                    <a:gd name="T44" fmla="*/ 2634 w 37"/>
                    <a:gd name="T45" fmla="*/ 23609 h 41"/>
                    <a:gd name="T46" fmla="*/ 2269 w 37"/>
                    <a:gd name="T47" fmla="*/ 22415 h 41"/>
                    <a:gd name="T48" fmla="*/ 1761 w 37"/>
                    <a:gd name="T49" fmla="*/ 22415 h 41"/>
                    <a:gd name="T50" fmla="*/ 3 w 37"/>
                    <a:gd name="T51" fmla="*/ 19146 h 41"/>
                    <a:gd name="T52" fmla="*/ 2 w 37"/>
                    <a:gd name="T53" fmla="*/ 18731 h 41"/>
                    <a:gd name="T54" fmla="*/ 0 w 37"/>
                    <a:gd name="T55" fmla="*/ 15999 h 41"/>
                    <a:gd name="T56" fmla="*/ 2 w 37"/>
                    <a:gd name="T57" fmla="*/ 13969 h 41"/>
                    <a:gd name="T58" fmla="*/ 3 w 37"/>
                    <a:gd name="T59" fmla="*/ 13969 h 41"/>
                    <a:gd name="T60" fmla="*/ 3 w 37"/>
                    <a:gd name="T61" fmla="*/ 12567 h 41"/>
                    <a:gd name="T62" fmla="*/ 0 w 37"/>
                    <a:gd name="T63" fmla="*/ 11673 h 41"/>
                    <a:gd name="T64" fmla="*/ 0 w 37"/>
                    <a:gd name="T65" fmla="*/ 11673 h 41"/>
                    <a:gd name="T66" fmla="*/ 0 w 37"/>
                    <a:gd name="T67" fmla="*/ 11673 h 4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"/>
                    <a:gd name="T103" fmla="*/ 0 h 41"/>
                    <a:gd name="T104" fmla="*/ 37 w 37"/>
                    <a:gd name="T105" fmla="*/ 41 h 4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" h="41">
                      <a:moveTo>
                        <a:pt x="0" y="15"/>
                      </a:moveTo>
                      <a:lnTo>
                        <a:pt x="7" y="8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3" y="8"/>
                      </a:lnTo>
                      <a:lnTo>
                        <a:pt x="35" y="13"/>
                      </a:lnTo>
                      <a:lnTo>
                        <a:pt x="35" y="21"/>
                      </a:lnTo>
                      <a:lnTo>
                        <a:pt x="37" y="25"/>
                      </a:lnTo>
                      <a:lnTo>
                        <a:pt x="35" y="28"/>
                      </a:lnTo>
                      <a:lnTo>
                        <a:pt x="28" y="34"/>
                      </a:lnTo>
                      <a:lnTo>
                        <a:pt x="24" y="40"/>
                      </a:lnTo>
                      <a:lnTo>
                        <a:pt x="22" y="41"/>
                      </a:lnTo>
                      <a:lnTo>
                        <a:pt x="18" y="38"/>
                      </a:lnTo>
                      <a:lnTo>
                        <a:pt x="15" y="36"/>
                      </a:lnTo>
                      <a:lnTo>
                        <a:pt x="13" y="34"/>
                      </a:lnTo>
                      <a:lnTo>
                        <a:pt x="11" y="34"/>
                      </a:lnTo>
                      <a:lnTo>
                        <a:pt x="13" y="32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3" y="26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3" y="17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48" name="Freeform 119"/>
                <p:cNvSpPr>
                  <a:spLocks/>
                </p:cNvSpPr>
                <p:nvPr/>
              </p:nvSpPr>
              <p:spPr bwMode="auto">
                <a:xfrm>
                  <a:off x="2978" y="2560"/>
                  <a:ext cx="58" cy="136"/>
                </a:xfrm>
                <a:custGeom>
                  <a:avLst/>
                  <a:gdLst>
                    <a:gd name="T0" fmla="*/ 5007 w 52"/>
                    <a:gd name="T1" fmla="*/ 86555 h 115"/>
                    <a:gd name="T2" fmla="*/ 5007 w 52"/>
                    <a:gd name="T3" fmla="*/ 93860 h 115"/>
                    <a:gd name="T4" fmla="*/ 4283 w 52"/>
                    <a:gd name="T5" fmla="*/ 99543 h 115"/>
                    <a:gd name="T6" fmla="*/ 3317 w 52"/>
                    <a:gd name="T7" fmla="*/ 112295 h 115"/>
                    <a:gd name="T8" fmla="*/ 3317 w 52"/>
                    <a:gd name="T9" fmla="*/ 122256 h 115"/>
                    <a:gd name="T10" fmla="*/ 2801 w 52"/>
                    <a:gd name="T11" fmla="*/ 129186 h 115"/>
                    <a:gd name="T12" fmla="*/ 2251 w 52"/>
                    <a:gd name="T13" fmla="*/ 118341 h 115"/>
                    <a:gd name="T14" fmla="*/ 1636 w 52"/>
                    <a:gd name="T15" fmla="*/ 97549 h 115"/>
                    <a:gd name="T16" fmla="*/ 1315 w 52"/>
                    <a:gd name="T17" fmla="*/ 93860 h 115"/>
                    <a:gd name="T18" fmla="*/ 683 w 52"/>
                    <a:gd name="T19" fmla="*/ 82486 h 115"/>
                    <a:gd name="T20" fmla="*/ 4 w 52"/>
                    <a:gd name="T21" fmla="*/ 80293 h 115"/>
                    <a:gd name="T22" fmla="*/ 0 w 52"/>
                    <a:gd name="T23" fmla="*/ 67571 h 115"/>
                    <a:gd name="T24" fmla="*/ 549 w 52"/>
                    <a:gd name="T25" fmla="*/ 54378 h 115"/>
                    <a:gd name="T26" fmla="*/ 850 w 52"/>
                    <a:gd name="T27" fmla="*/ 48546 h 115"/>
                    <a:gd name="T28" fmla="*/ 850 w 52"/>
                    <a:gd name="T29" fmla="*/ 38881 h 115"/>
                    <a:gd name="T30" fmla="*/ 850 w 52"/>
                    <a:gd name="T31" fmla="*/ 19249 h 115"/>
                    <a:gd name="T32" fmla="*/ 1467 w 52"/>
                    <a:gd name="T33" fmla="*/ 11639 h 115"/>
                    <a:gd name="T34" fmla="*/ 1636 w 52"/>
                    <a:gd name="T35" fmla="*/ 6147 h 115"/>
                    <a:gd name="T36" fmla="*/ 2332 w 52"/>
                    <a:gd name="T37" fmla="*/ 2 h 115"/>
                    <a:gd name="T38" fmla="*/ 3151 w 52"/>
                    <a:gd name="T39" fmla="*/ 2 h 115"/>
                    <a:gd name="T40" fmla="*/ 3317 w 52"/>
                    <a:gd name="T41" fmla="*/ 6147 h 115"/>
                    <a:gd name="T42" fmla="*/ 3609 w 52"/>
                    <a:gd name="T43" fmla="*/ 11639 h 115"/>
                    <a:gd name="T44" fmla="*/ 4283 w 52"/>
                    <a:gd name="T45" fmla="*/ 6147 h 115"/>
                    <a:gd name="T46" fmla="*/ 4603 w 52"/>
                    <a:gd name="T47" fmla="*/ 8596 h 115"/>
                    <a:gd name="T48" fmla="*/ 4025 w 52"/>
                    <a:gd name="T49" fmla="*/ 16813 h 115"/>
                    <a:gd name="T50" fmla="*/ 3886 w 52"/>
                    <a:gd name="T51" fmla="*/ 23514 h 115"/>
                    <a:gd name="T52" fmla="*/ 4283 w 52"/>
                    <a:gd name="T53" fmla="*/ 31837 h 115"/>
                    <a:gd name="T54" fmla="*/ 4603 w 52"/>
                    <a:gd name="T55" fmla="*/ 38881 h 115"/>
                    <a:gd name="T56" fmla="*/ 4283 w 52"/>
                    <a:gd name="T57" fmla="*/ 48546 h 115"/>
                    <a:gd name="T58" fmla="*/ 3317 w 52"/>
                    <a:gd name="T59" fmla="*/ 57722 h 115"/>
                    <a:gd name="T60" fmla="*/ 3317 w 52"/>
                    <a:gd name="T61" fmla="*/ 64324 h 115"/>
                    <a:gd name="T62" fmla="*/ 4025 w 52"/>
                    <a:gd name="T63" fmla="*/ 70813 h 115"/>
                    <a:gd name="T64" fmla="*/ 4373 w 52"/>
                    <a:gd name="T65" fmla="*/ 70813 h 115"/>
                    <a:gd name="T66" fmla="*/ 4834 w 52"/>
                    <a:gd name="T67" fmla="*/ 76051 h 1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2"/>
                    <a:gd name="T103" fmla="*/ 0 h 115"/>
                    <a:gd name="T104" fmla="*/ 52 w 52"/>
                    <a:gd name="T105" fmla="*/ 115 h 1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2" h="115">
                      <a:moveTo>
                        <a:pt x="52" y="68"/>
                      </a:moveTo>
                      <a:lnTo>
                        <a:pt x="51" y="75"/>
                      </a:lnTo>
                      <a:lnTo>
                        <a:pt x="52" y="79"/>
                      </a:lnTo>
                      <a:lnTo>
                        <a:pt x="51" y="81"/>
                      </a:lnTo>
                      <a:lnTo>
                        <a:pt x="47" y="85"/>
                      </a:lnTo>
                      <a:lnTo>
                        <a:pt x="43" y="87"/>
                      </a:lnTo>
                      <a:lnTo>
                        <a:pt x="34" y="94"/>
                      </a:lnTo>
                      <a:lnTo>
                        <a:pt x="34" y="98"/>
                      </a:lnTo>
                      <a:lnTo>
                        <a:pt x="36" y="104"/>
                      </a:lnTo>
                      <a:lnTo>
                        <a:pt x="34" y="107"/>
                      </a:lnTo>
                      <a:lnTo>
                        <a:pt x="34" y="109"/>
                      </a:lnTo>
                      <a:lnTo>
                        <a:pt x="28" y="113"/>
                      </a:lnTo>
                      <a:lnTo>
                        <a:pt x="26" y="115"/>
                      </a:lnTo>
                      <a:lnTo>
                        <a:pt x="22" y="104"/>
                      </a:lnTo>
                      <a:lnTo>
                        <a:pt x="19" y="88"/>
                      </a:lnTo>
                      <a:lnTo>
                        <a:pt x="17" y="85"/>
                      </a:lnTo>
                      <a:lnTo>
                        <a:pt x="15" y="83"/>
                      </a:lnTo>
                      <a:lnTo>
                        <a:pt x="13" y="81"/>
                      </a:lnTo>
                      <a:lnTo>
                        <a:pt x="9" y="75"/>
                      </a:lnTo>
                      <a:lnTo>
                        <a:pt x="7" y="72"/>
                      </a:lnTo>
                      <a:lnTo>
                        <a:pt x="5" y="70"/>
                      </a:lnTo>
                      <a:lnTo>
                        <a:pt x="4" y="70"/>
                      </a:lnTo>
                      <a:lnTo>
                        <a:pt x="2" y="64"/>
                      </a:lnTo>
                      <a:lnTo>
                        <a:pt x="0" y="58"/>
                      </a:lnTo>
                      <a:lnTo>
                        <a:pt x="0" y="55"/>
                      </a:lnTo>
                      <a:lnTo>
                        <a:pt x="5" y="47"/>
                      </a:lnTo>
                      <a:lnTo>
                        <a:pt x="9" y="45"/>
                      </a:lnTo>
                      <a:lnTo>
                        <a:pt x="9" y="42"/>
                      </a:lnTo>
                      <a:lnTo>
                        <a:pt x="9" y="38"/>
                      </a:lnTo>
                      <a:lnTo>
                        <a:pt x="9" y="34"/>
                      </a:lnTo>
                      <a:lnTo>
                        <a:pt x="9" y="28"/>
                      </a:lnTo>
                      <a:lnTo>
                        <a:pt x="9" y="17"/>
                      </a:lnTo>
                      <a:lnTo>
                        <a:pt x="9" y="13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7" y="6"/>
                      </a:lnTo>
                      <a:lnTo>
                        <a:pt x="20" y="2"/>
                      </a:lnTo>
                      <a:lnTo>
                        <a:pt x="24" y="2"/>
                      </a:lnTo>
                      <a:lnTo>
                        <a:pt x="28" y="0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6" y="10"/>
                      </a:lnTo>
                      <a:lnTo>
                        <a:pt x="37" y="10"/>
                      </a:lnTo>
                      <a:lnTo>
                        <a:pt x="39" y="10"/>
                      </a:lnTo>
                      <a:lnTo>
                        <a:pt x="43" y="6"/>
                      </a:lnTo>
                      <a:lnTo>
                        <a:pt x="47" y="4"/>
                      </a:lnTo>
                      <a:lnTo>
                        <a:pt x="47" y="8"/>
                      </a:lnTo>
                      <a:lnTo>
                        <a:pt x="45" y="11"/>
                      </a:lnTo>
                      <a:lnTo>
                        <a:pt x="41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41" y="25"/>
                      </a:lnTo>
                      <a:lnTo>
                        <a:pt x="43" y="28"/>
                      </a:lnTo>
                      <a:lnTo>
                        <a:pt x="45" y="28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3" y="42"/>
                      </a:lnTo>
                      <a:lnTo>
                        <a:pt x="39" y="45"/>
                      </a:lnTo>
                      <a:lnTo>
                        <a:pt x="34" y="51"/>
                      </a:lnTo>
                      <a:lnTo>
                        <a:pt x="32" y="53"/>
                      </a:lnTo>
                      <a:lnTo>
                        <a:pt x="34" y="57"/>
                      </a:lnTo>
                      <a:lnTo>
                        <a:pt x="37" y="60"/>
                      </a:lnTo>
                      <a:lnTo>
                        <a:pt x="41" y="62"/>
                      </a:lnTo>
                      <a:lnTo>
                        <a:pt x="43" y="64"/>
                      </a:lnTo>
                      <a:lnTo>
                        <a:pt x="45" y="62"/>
                      </a:lnTo>
                      <a:lnTo>
                        <a:pt x="47" y="62"/>
                      </a:lnTo>
                      <a:lnTo>
                        <a:pt x="49" y="66"/>
                      </a:lnTo>
                      <a:lnTo>
                        <a:pt x="52" y="6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49" name="Freeform 120"/>
                <p:cNvSpPr>
                  <a:spLocks/>
                </p:cNvSpPr>
                <p:nvPr/>
              </p:nvSpPr>
              <p:spPr bwMode="auto">
                <a:xfrm>
                  <a:off x="3139" y="2431"/>
                  <a:ext cx="30" cy="36"/>
                </a:xfrm>
                <a:custGeom>
                  <a:avLst/>
                  <a:gdLst>
                    <a:gd name="T0" fmla="*/ 979 w 27"/>
                    <a:gd name="T1" fmla="*/ 63226 h 30"/>
                    <a:gd name="T2" fmla="*/ 793 w 27"/>
                    <a:gd name="T3" fmla="*/ 59617 h 30"/>
                    <a:gd name="T4" fmla="*/ 2 w 27"/>
                    <a:gd name="T5" fmla="*/ 49681 h 30"/>
                    <a:gd name="T6" fmla="*/ 2 w 27"/>
                    <a:gd name="T7" fmla="*/ 43907 h 30"/>
                    <a:gd name="T8" fmla="*/ 0 w 27"/>
                    <a:gd name="T9" fmla="*/ 41401 h 30"/>
                    <a:gd name="T10" fmla="*/ 0 w 27"/>
                    <a:gd name="T11" fmla="*/ 41401 h 30"/>
                    <a:gd name="T12" fmla="*/ 2 w 27"/>
                    <a:gd name="T13" fmla="*/ 35425 h 30"/>
                    <a:gd name="T14" fmla="*/ 2 w 27"/>
                    <a:gd name="T15" fmla="*/ 31429 h 30"/>
                    <a:gd name="T16" fmla="*/ 0 w 27"/>
                    <a:gd name="T17" fmla="*/ 31429 h 30"/>
                    <a:gd name="T18" fmla="*/ 0 w 27"/>
                    <a:gd name="T19" fmla="*/ 28751 h 30"/>
                    <a:gd name="T20" fmla="*/ 0 w 27"/>
                    <a:gd name="T21" fmla="*/ 23959 h 30"/>
                    <a:gd name="T22" fmla="*/ 2 w 27"/>
                    <a:gd name="T23" fmla="*/ 20501 h 30"/>
                    <a:gd name="T24" fmla="*/ 4 w 27"/>
                    <a:gd name="T25" fmla="*/ 20501 h 30"/>
                    <a:gd name="T26" fmla="*/ 4 w 27"/>
                    <a:gd name="T27" fmla="*/ 17084 h 30"/>
                    <a:gd name="T28" fmla="*/ 4 w 27"/>
                    <a:gd name="T29" fmla="*/ 11864 h 30"/>
                    <a:gd name="T30" fmla="*/ 521 w 27"/>
                    <a:gd name="T31" fmla="*/ 8239 h 30"/>
                    <a:gd name="T32" fmla="*/ 521 w 27"/>
                    <a:gd name="T33" fmla="*/ 8239 h 30"/>
                    <a:gd name="T34" fmla="*/ 643 w 27"/>
                    <a:gd name="T35" fmla="*/ 11864 h 30"/>
                    <a:gd name="T36" fmla="*/ 643 w 27"/>
                    <a:gd name="T37" fmla="*/ 11864 h 30"/>
                    <a:gd name="T38" fmla="*/ 643 w 27"/>
                    <a:gd name="T39" fmla="*/ 8239 h 30"/>
                    <a:gd name="T40" fmla="*/ 643 w 27"/>
                    <a:gd name="T41" fmla="*/ 2 h 30"/>
                    <a:gd name="T42" fmla="*/ 643 w 27"/>
                    <a:gd name="T43" fmla="*/ 0 h 30"/>
                    <a:gd name="T44" fmla="*/ 793 w 27"/>
                    <a:gd name="T45" fmla="*/ 0 h 30"/>
                    <a:gd name="T46" fmla="*/ 793 w 27"/>
                    <a:gd name="T47" fmla="*/ 0 h 30"/>
                    <a:gd name="T48" fmla="*/ 979 w 27"/>
                    <a:gd name="T49" fmla="*/ 2 h 30"/>
                    <a:gd name="T50" fmla="*/ 1209 w 27"/>
                    <a:gd name="T51" fmla="*/ 8239 h 30"/>
                    <a:gd name="T52" fmla="*/ 1260 w 27"/>
                    <a:gd name="T53" fmla="*/ 8239 h 30"/>
                    <a:gd name="T54" fmla="*/ 1400 w 27"/>
                    <a:gd name="T55" fmla="*/ 17084 h 30"/>
                    <a:gd name="T56" fmla="*/ 1400 w 27"/>
                    <a:gd name="T57" fmla="*/ 17084 h 30"/>
                    <a:gd name="T58" fmla="*/ 1556 w 27"/>
                    <a:gd name="T59" fmla="*/ 17084 h 30"/>
                    <a:gd name="T60" fmla="*/ 1729 w 27"/>
                    <a:gd name="T61" fmla="*/ 17084 h 30"/>
                    <a:gd name="T62" fmla="*/ 1729 w 27"/>
                    <a:gd name="T63" fmla="*/ 20501 h 30"/>
                    <a:gd name="T64" fmla="*/ 1921 w 27"/>
                    <a:gd name="T65" fmla="*/ 23959 h 30"/>
                    <a:gd name="T66" fmla="*/ 1921 w 27"/>
                    <a:gd name="T67" fmla="*/ 23959 h 30"/>
                    <a:gd name="T68" fmla="*/ 2071 w 27"/>
                    <a:gd name="T69" fmla="*/ 23959 h 30"/>
                    <a:gd name="T70" fmla="*/ 2274 w 27"/>
                    <a:gd name="T71" fmla="*/ 28751 h 30"/>
                    <a:gd name="T72" fmla="*/ 2071 w 27"/>
                    <a:gd name="T73" fmla="*/ 28751 h 30"/>
                    <a:gd name="T74" fmla="*/ 2071 w 27"/>
                    <a:gd name="T75" fmla="*/ 31429 h 30"/>
                    <a:gd name="T76" fmla="*/ 1921 w 27"/>
                    <a:gd name="T77" fmla="*/ 31429 h 30"/>
                    <a:gd name="T78" fmla="*/ 1729 w 27"/>
                    <a:gd name="T79" fmla="*/ 31429 h 30"/>
                    <a:gd name="T80" fmla="*/ 1729 w 27"/>
                    <a:gd name="T81" fmla="*/ 31429 h 30"/>
                    <a:gd name="T82" fmla="*/ 1921 w 27"/>
                    <a:gd name="T83" fmla="*/ 35425 h 30"/>
                    <a:gd name="T84" fmla="*/ 1921 w 27"/>
                    <a:gd name="T85" fmla="*/ 35425 h 30"/>
                    <a:gd name="T86" fmla="*/ 1556 w 27"/>
                    <a:gd name="T87" fmla="*/ 41401 h 30"/>
                    <a:gd name="T88" fmla="*/ 1209 w 27"/>
                    <a:gd name="T89" fmla="*/ 43907 h 30"/>
                    <a:gd name="T90" fmla="*/ 1209 w 27"/>
                    <a:gd name="T91" fmla="*/ 59617 h 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"/>
                    <a:gd name="T139" fmla="*/ 0 h 30"/>
                    <a:gd name="T140" fmla="*/ 27 w 27"/>
                    <a:gd name="T141" fmla="*/ 30 h 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" h="30">
                      <a:moveTo>
                        <a:pt x="14" y="30"/>
                      </a:moveTo>
                      <a:lnTo>
                        <a:pt x="12" y="30"/>
                      </a:lnTo>
                      <a:lnTo>
                        <a:pt x="10" y="30"/>
                      </a:lnTo>
                      <a:lnTo>
                        <a:pt x="10" y="28"/>
                      </a:lnTo>
                      <a:lnTo>
                        <a:pt x="6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7" y="13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1" y="19"/>
                      </a:lnTo>
                      <a:lnTo>
                        <a:pt x="19" y="19"/>
                      </a:lnTo>
                      <a:lnTo>
                        <a:pt x="15" y="19"/>
                      </a:lnTo>
                      <a:lnTo>
                        <a:pt x="14" y="21"/>
                      </a:lnTo>
                      <a:lnTo>
                        <a:pt x="12" y="25"/>
                      </a:lnTo>
                      <a:lnTo>
                        <a:pt x="14" y="28"/>
                      </a:lnTo>
                      <a:lnTo>
                        <a:pt x="14" y="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50" name="Freeform 121"/>
                <p:cNvSpPr>
                  <a:spLocks/>
                </p:cNvSpPr>
                <p:nvPr/>
              </p:nvSpPr>
              <p:spPr bwMode="auto">
                <a:xfrm>
                  <a:off x="3167" y="2324"/>
                  <a:ext cx="140" cy="103"/>
                </a:xfrm>
                <a:custGeom>
                  <a:avLst/>
                  <a:gdLst>
                    <a:gd name="T0" fmla="*/ 2 w 126"/>
                    <a:gd name="T1" fmla="*/ 81165 h 86"/>
                    <a:gd name="T2" fmla="*/ 579 w 126"/>
                    <a:gd name="T3" fmla="*/ 81165 h 86"/>
                    <a:gd name="T4" fmla="*/ 1260 w 126"/>
                    <a:gd name="T5" fmla="*/ 67769 h 86"/>
                    <a:gd name="T6" fmla="*/ 2047 w 126"/>
                    <a:gd name="T7" fmla="*/ 27500 h 86"/>
                    <a:gd name="T8" fmla="*/ 2841 w 126"/>
                    <a:gd name="T9" fmla="*/ 16042 h 86"/>
                    <a:gd name="T10" fmla="*/ 3120 w 126"/>
                    <a:gd name="T11" fmla="*/ 7796 h 86"/>
                    <a:gd name="T12" fmla="*/ 3596 w 126"/>
                    <a:gd name="T13" fmla="*/ 7796 h 86"/>
                    <a:gd name="T14" fmla="*/ 4754 w 126"/>
                    <a:gd name="T15" fmla="*/ 16042 h 86"/>
                    <a:gd name="T16" fmla="*/ 4812 w 126"/>
                    <a:gd name="T17" fmla="*/ 16042 h 86"/>
                    <a:gd name="T18" fmla="*/ 5282 w 126"/>
                    <a:gd name="T19" fmla="*/ 19171 h 86"/>
                    <a:gd name="T20" fmla="*/ 5481 w 126"/>
                    <a:gd name="T21" fmla="*/ 19171 h 86"/>
                    <a:gd name="T22" fmla="*/ 6601 w 126"/>
                    <a:gd name="T23" fmla="*/ 11183 h 86"/>
                    <a:gd name="T24" fmla="*/ 6767 w 126"/>
                    <a:gd name="T25" fmla="*/ 0 h 86"/>
                    <a:gd name="T26" fmla="*/ 7246 w 126"/>
                    <a:gd name="T27" fmla="*/ 0 h 86"/>
                    <a:gd name="T28" fmla="*/ 7864 w 126"/>
                    <a:gd name="T29" fmla="*/ 22961 h 86"/>
                    <a:gd name="T30" fmla="*/ 8534 w 126"/>
                    <a:gd name="T31" fmla="*/ 47348 h 86"/>
                    <a:gd name="T32" fmla="*/ 8757 w 126"/>
                    <a:gd name="T33" fmla="*/ 70342 h 86"/>
                    <a:gd name="T34" fmla="*/ 8757 w 126"/>
                    <a:gd name="T35" fmla="*/ 97209 h 86"/>
                    <a:gd name="T36" fmla="*/ 8534 w 126"/>
                    <a:gd name="T37" fmla="*/ 99456 h 86"/>
                    <a:gd name="T38" fmla="*/ 8757 w 126"/>
                    <a:gd name="T39" fmla="*/ 108392 h 86"/>
                    <a:gd name="T40" fmla="*/ 8946 w 126"/>
                    <a:gd name="T41" fmla="*/ 108392 h 86"/>
                    <a:gd name="T42" fmla="*/ 9054 w 126"/>
                    <a:gd name="T43" fmla="*/ 113512 h 86"/>
                    <a:gd name="T44" fmla="*/ 9432 w 126"/>
                    <a:gd name="T45" fmla="*/ 108992 h 86"/>
                    <a:gd name="T46" fmla="*/ 9942 w 126"/>
                    <a:gd name="T47" fmla="*/ 108392 h 86"/>
                    <a:gd name="T48" fmla="*/ 10480 w 126"/>
                    <a:gd name="T49" fmla="*/ 108992 h 86"/>
                    <a:gd name="T50" fmla="*/ 10362 w 126"/>
                    <a:gd name="T51" fmla="*/ 120845 h 86"/>
                    <a:gd name="T52" fmla="*/ 9942 w 126"/>
                    <a:gd name="T53" fmla="*/ 129818 h 86"/>
                    <a:gd name="T54" fmla="*/ 9482 w 126"/>
                    <a:gd name="T55" fmla="*/ 131182 h 86"/>
                    <a:gd name="T56" fmla="*/ 9282 w 126"/>
                    <a:gd name="T57" fmla="*/ 155480 h 86"/>
                    <a:gd name="T58" fmla="*/ 9054 w 126"/>
                    <a:gd name="T59" fmla="*/ 167367 h 86"/>
                    <a:gd name="T60" fmla="*/ 8149 w 126"/>
                    <a:gd name="T61" fmla="*/ 162824 h 86"/>
                    <a:gd name="T62" fmla="*/ 7640 w 126"/>
                    <a:gd name="T63" fmla="*/ 157113 h 86"/>
                    <a:gd name="T64" fmla="*/ 6913 w 126"/>
                    <a:gd name="T65" fmla="*/ 149617 h 86"/>
                    <a:gd name="T66" fmla="*/ 5869 w 126"/>
                    <a:gd name="T67" fmla="*/ 167367 h 86"/>
                    <a:gd name="T68" fmla="*/ 4956 w 126"/>
                    <a:gd name="T69" fmla="*/ 162824 h 86"/>
                    <a:gd name="T70" fmla="*/ 4460 w 126"/>
                    <a:gd name="T71" fmla="*/ 167003 h 86"/>
                    <a:gd name="T72" fmla="*/ 3851 w 126"/>
                    <a:gd name="T73" fmla="*/ 162824 h 86"/>
                    <a:gd name="T74" fmla="*/ 3120 w 126"/>
                    <a:gd name="T75" fmla="*/ 167003 h 86"/>
                    <a:gd name="T76" fmla="*/ 2927 w 126"/>
                    <a:gd name="T77" fmla="*/ 162824 h 86"/>
                    <a:gd name="T78" fmla="*/ 2841 w 126"/>
                    <a:gd name="T79" fmla="*/ 155480 h 86"/>
                    <a:gd name="T80" fmla="*/ 2527 w 126"/>
                    <a:gd name="T81" fmla="*/ 147513 h 86"/>
                    <a:gd name="T82" fmla="*/ 2527 w 126"/>
                    <a:gd name="T83" fmla="*/ 139439 h 86"/>
                    <a:gd name="T84" fmla="*/ 2634 w 126"/>
                    <a:gd name="T85" fmla="*/ 137359 h 86"/>
                    <a:gd name="T86" fmla="*/ 2134 w 126"/>
                    <a:gd name="T87" fmla="*/ 137359 h 86"/>
                    <a:gd name="T88" fmla="*/ 2047 w 126"/>
                    <a:gd name="T89" fmla="*/ 142662 h 86"/>
                    <a:gd name="T90" fmla="*/ 1729 w 126"/>
                    <a:gd name="T91" fmla="*/ 137359 h 86"/>
                    <a:gd name="T92" fmla="*/ 1400 w 126"/>
                    <a:gd name="T93" fmla="*/ 131182 h 86"/>
                    <a:gd name="T94" fmla="*/ 1260 w 126"/>
                    <a:gd name="T95" fmla="*/ 131182 h 86"/>
                    <a:gd name="T96" fmla="*/ 1260 w 126"/>
                    <a:gd name="T97" fmla="*/ 124923 h 86"/>
                    <a:gd name="T98" fmla="*/ 1260 w 126"/>
                    <a:gd name="T99" fmla="*/ 124923 h 86"/>
                    <a:gd name="T100" fmla="*/ 1260 w 126"/>
                    <a:gd name="T101" fmla="*/ 120845 h 86"/>
                    <a:gd name="T102" fmla="*/ 1400 w 126"/>
                    <a:gd name="T103" fmla="*/ 116679 h 86"/>
                    <a:gd name="T104" fmla="*/ 881 w 126"/>
                    <a:gd name="T105" fmla="*/ 108992 h 86"/>
                    <a:gd name="T106" fmla="*/ 579 w 126"/>
                    <a:gd name="T107" fmla="*/ 102838 h 86"/>
                    <a:gd name="T108" fmla="*/ 579 w 126"/>
                    <a:gd name="T109" fmla="*/ 97209 h 86"/>
                    <a:gd name="T110" fmla="*/ 4 w 126"/>
                    <a:gd name="T111" fmla="*/ 87750 h 86"/>
                    <a:gd name="T112" fmla="*/ 0 w 126"/>
                    <a:gd name="T113" fmla="*/ 81165 h 8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6"/>
                    <a:gd name="T172" fmla="*/ 0 h 86"/>
                    <a:gd name="T173" fmla="*/ 126 w 126"/>
                    <a:gd name="T174" fmla="*/ 86 h 8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6" h="86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7" y="41"/>
                      </a:lnTo>
                      <a:lnTo>
                        <a:pt x="9" y="39"/>
                      </a:lnTo>
                      <a:lnTo>
                        <a:pt x="15" y="34"/>
                      </a:lnTo>
                      <a:lnTo>
                        <a:pt x="19" y="26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34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9" y="6"/>
                      </a:lnTo>
                      <a:lnTo>
                        <a:pt x="56" y="8"/>
                      </a:lnTo>
                      <a:lnTo>
                        <a:pt x="58" y="6"/>
                      </a:lnTo>
                      <a:lnTo>
                        <a:pt x="58" y="8"/>
                      </a:lnTo>
                      <a:lnTo>
                        <a:pt x="60" y="8"/>
                      </a:lnTo>
                      <a:lnTo>
                        <a:pt x="62" y="9"/>
                      </a:lnTo>
                      <a:lnTo>
                        <a:pt x="64" y="9"/>
                      </a:lnTo>
                      <a:lnTo>
                        <a:pt x="66" y="9"/>
                      </a:lnTo>
                      <a:lnTo>
                        <a:pt x="66" y="8"/>
                      </a:lnTo>
                      <a:lnTo>
                        <a:pt x="79" y="6"/>
                      </a:lnTo>
                      <a:lnTo>
                        <a:pt x="79" y="4"/>
                      </a:lnTo>
                      <a:lnTo>
                        <a:pt x="81" y="0"/>
                      </a:lnTo>
                      <a:lnTo>
                        <a:pt x="84" y="0"/>
                      </a:lnTo>
                      <a:lnTo>
                        <a:pt x="86" y="0"/>
                      </a:lnTo>
                      <a:lnTo>
                        <a:pt x="90" y="2"/>
                      </a:lnTo>
                      <a:lnTo>
                        <a:pt x="94" y="11"/>
                      </a:lnTo>
                      <a:lnTo>
                        <a:pt x="99" y="23"/>
                      </a:lnTo>
                      <a:lnTo>
                        <a:pt x="103" y="24"/>
                      </a:lnTo>
                      <a:lnTo>
                        <a:pt x="105" y="32"/>
                      </a:lnTo>
                      <a:lnTo>
                        <a:pt x="105" y="36"/>
                      </a:lnTo>
                      <a:lnTo>
                        <a:pt x="103" y="43"/>
                      </a:lnTo>
                      <a:lnTo>
                        <a:pt x="105" y="49"/>
                      </a:lnTo>
                      <a:lnTo>
                        <a:pt x="105" y="51"/>
                      </a:lnTo>
                      <a:lnTo>
                        <a:pt x="103" y="51"/>
                      </a:lnTo>
                      <a:lnTo>
                        <a:pt x="105" y="53"/>
                      </a:lnTo>
                      <a:lnTo>
                        <a:pt x="105" y="55"/>
                      </a:lnTo>
                      <a:lnTo>
                        <a:pt x="107" y="55"/>
                      </a:lnTo>
                      <a:lnTo>
                        <a:pt x="107" y="56"/>
                      </a:lnTo>
                      <a:lnTo>
                        <a:pt x="109" y="58"/>
                      </a:lnTo>
                      <a:lnTo>
                        <a:pt x="113" y="58"/>
                      </a:lnTo>
                      <a:lnTo>
                        <a:pt x="113" y="56"/>
                      </a:lnTo>
                      <a:lnTo>
                        <a:pt x="116" y="56"/>
                      </a:lnTo>
                      <a:lnTo>
                        <a:pt x="120" y="55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4" y="62"/>
                      </a:lnTo>
                      <a:lnTo>
                        <a:pt x="122" y="66"/>
                      </a:lnTo>
                      <a:lnTo>
                        <a:pt x="120" y="66"/>
                      </a:lnTo>
                      <a:lnTo>
                        <a:pt x="118" y="66"/>
                      </a:lnTo>
                      <a:lnTo>
                        <a:pt x="114" y="68"/>
                      </a:lnTo>
                      <a:lnTo>
                        <a:pt x="113" y="73"/>
                      </a:lnTo>
                      <a:lnTo>
                        <a:pt x="111" y="79"/>
                      </a:lnTo>
                      <a:lnTo>
                        <a:pt x="111" y="85"/>
                      </a:lnTo>
                      <a:lnTo>
                        <a:pt x="109" y="86"/>
                      </a:lnTo>
                      <a:lnTo>
                        <a:pt x="105" y="86"/>
                      </a:lnTo>
                      <a:lnTo>
                        <a:pt x="98" y="83"/>
                      </a:lnTo>
                      <a:lnTo>
                        <a:pt x="94" y="81"/>
                      </a:lnTo>
                      <a:lnTo>
                        <a:pt x="92" y="81"/>
                      </a:lnTo>
                      <a:lnTo>
                        <a:pt x="88" y="77"/>
                      </a:lnTo>
                      <a:lnTo>
                        <a:pt x="84" y="77"/>
                      </a:lnTo>
                      <a:lnTo>
                        <a:pt x="83" y="79"/>
                      </a:lnTo>
                      <a:lnTo>
                        <a:pt x="69" y="86"/>
                      </a:lnTo>
                      <a:lnTo>
                        <a:pt x="68" y="86"/>
                      </a:lnTo>
                      <a:lnTo>
                        <a:pt x="60" y="83"/>
                      </a:lnTo>
                      <a:lnTo>
                        <a:pt x="58" y="83"/>
                      </a:lnTo>
                      <a:lnTo>
                        <a:pt x="54" y="85"/>
                      </a:lnTo>
                      <a:lnTo>
                        <a:pt x="52" y="85"/>
                      </a:lnTo>
                      <a:lnTo>
                        <a:pt x="45" y="83"/>
                      </a:lnTo>
                      <a:lnTo>
                        <a:pt x="41" y="83"/>
                      </a:lnTo>
                      <a:lnTo>
                        <a:pt x="37" y="85"/>
                      </a:lnTo>
                      <a:lnTo>
                        <a:pt x="36" y="85"/>
                      </a:lnTo>
                      <a:lnTo>
                        <a:pt x="36" y="83"/>
                      </a:lnTo>
                      <a:lnTo>
                        <a:pt x="37" y="79"/>
                      </a:lnTo>
                      <a:lnTo>
                        <a:pt x="34" y="79"/>
                      </a:lnTo>
                      <a:lnTo>
                        <a:pt x="32" y="77"/>
                      </a:lnTo>
                      <a:lnTo>
                        <a:pt x="30" y="75"/>
                      </a:lnTo>
                      <a:lnTo>
                        <a:pt x="28" y="73"/>
                      </a:lnTo>
                      <a:lnTo>
                        <a:pt x="30" y="71"/>
                      </a:lnTo>
                      <a:lnTo>
                        <a:pt x="34" y="71"/>
                      </a:lnTo>
                      <a:lnTo>
                        <a:pt x="32" y="70"/>
                      </a:lnTo>
                      <a:lnTo>
                        <a:pt x="28" y="68"/>
                      </a:lnTo>
                      <a:lnTo>
                        <a:pt x="26" y="70"/>
                      </a:lnTo>
                      <a:lnTo>
                        <a:pt x="26" y="71"/>
                      </a:lnTo>
                      <a:lnTo>
                        <a:pt x="24" y="73"/>
                      </a:lnTo>
                      <a:lnTo>
                        <a:pt x="22" y="70"/>
                      </a:lnTo>
                      <a:lnTo>
                        <a:pt x="21" y="70"/>
                      </a:lnTo>
                      <a:lnTo>
                        <a:pt x="17" y="70"/>
                      </a:lnTo>
                      <a:lnTo>
                        <a:pt x="17" y="68"/>
                      </a:lnTo>
                      <a:lnTo>
                        <a:pt x="15" y="68"/>
                      </a:lnTo>
                      <a:lnTo>
                        <a:pt x="15" y="66"/>
                      </a:lnTo>
                      <a:lnTo>
                        <a:pt x="15" y="64"/>
                      </a:lnTo>
                      <a:lnTo>
                        <a:pt x="17" y="64"/>
                      </a:lnTo>
                      <a:lnTo>
                        <a:pt x="15" y="64"/>
                      </a:lnTo>
                      <a:lnTo>
                        <a:pt x="15" y="62"/>
                      </a:lnTo>
                      <a:lnTo>
                        <a:pt x="17" y="60"/>
                      </a:lnTo>
                      <a:lnTo>
                        <a:pt x="15" y="58"/>
                      </a:lnTo>
                      <a:lnTo>
                        <a:pt x="11" y="56"/>
                      </a:lnTo>
                      <a:lnTo>
                        <a:pt x="7" y="53"/>
                      </a:lnTo>
                      <a:lnTo>
                        <a:pt x="6" y="51"/>
                      </a:lnTo>
                      <a:lnTo>
                        <a:pt x="7" y="49"/>
                      </a:lnTo>
                      <a:lnTo>
                        <a:pt x="6" y="49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51" name="Freeform 122"/>
                <p:cNvSpPr>
                  <a:spLocks/>
                </p:cNvSpPr>
                <p:nvPr/>
              </p:nvSpPr>
              <p:spPr bwMode="auto">
                <a:xfrm>
                  <a:off x="3146" y="2373"/>
                  <a:ext cx="61" cy="94"/>
                </a:xfrm>
                <a:custGeom>
                  <a:avLst/>
                  <a:gdLst>
                    <a:gd name="T0" fmla="*/ 3464 w 55"/>
                    <a:gd name="T1" fmla="*/ 66592 h 79"/>
                    <a:gd name="T2" fmla="*/ 4097 w 55"/>
                    <a:gd name="T3" fmla="*/ 88101 h 79"/>
                    <a:gd name="T4" fmla="*/ 3687 w 55"/>
                    <a:gd name="T5" fmla="*/ 106246 h 79"/>
                    <a:gd name="T6" fmla="*/ 3331 w 55"/>
                    <a:gd name="T7" fmla="*/ 106246 h 79"/>
                    <a:gd name="T8" fmla="*/ 3123 w 55"/>
                    <a:gd name="T9" fmla="*/ 106246 h 79"/>
                    <a:gd name="T10" fmla="*/ 3090 w 55"/>
                    <a:gd name="T11" fmla="*/ 106246 h 79"/>
                    <a:gd name="T12" fmla="*/ 2786 w 55"/>
                    <a:gd name="T13" fmla="*/ 110677 h 79"/>
                    <a:gd name="T14" fmla="*/ 2442 w 55"/>
                    <a:gd name="T15" fmla="*/ 112182 h 79"/>
                    <a:gd name="T16" fmla="*/ 2442 w 55"/>
                    <a:gd name="T17" fmla="*/ 112182 h 79"/>
                    <a:gd name="T18" fmla="*/ 2289 w 55"/>
                    <a:gd name="T19" fmla="*/ 112182 h 79"/>
                    <a:gd name="T20" fmla="*/ 1985 w 55"/>
                    <a:gd name="T21" fmla="*/ 114623 h 79"/>
                    <a:gd name="T22" fmla="*/ 1980 w 55"/>
                    <a:gd name="T23" fmla="*/ 117237 h 79"/>
                    <a:gd name="T24" fmla="*/ 1312 w 55"/>
                    <a:gd name="T25" fmla="*/ 101170 h 79"/>
                    <a:gd name="T26" fmla="*/ 1312 w 55"/>
                    <a:gd name="T27" fmla="*/ 98529 h 79"/>
                    <a:gd name="T28" fmla="*/ 1183 w 55"/>
                    <a:gd name="T29" fmla="*/ 94281 h 79"/>
                    <a:gd name="T30" fmla="*/ 1455 w 55"/>
                    <a:gd name="T31" fmla="*/ 94281 h 79"/>
                    <a:gd name="T32" fmla="*/ 1614 w 55"/>
                    <a:gd name="T33" fmla="*/ 93016 h 79"/>
                    <a:gd name="T34" fmla="*/ 1312 w 55"/>
                    <a:gd name="T35" fmla="*/ 88101 h 79"/>
                    <a:gd name="T36" fmla="*/ 1183 w 55"/>
                    <a:gd name="T37" fmla="*/ 87519 h 79"/>
                    <a:gd name="T38" fmla="*/ 1000 w 55"/>
                    <a:gd name="T39" fmla="*/ 85026 h 79"/>
                    <a:gd name="T40" fmla="*/ 813 w 55"/>
                    <a:gd name="T41" fmla="*/ 85026 h 79"/>
                    <a:gd name="T42" fmla="*/ 596 w 55"/>
                    <a:gd name="T43" fmla="*/ 78270 h 79"/>
                    <a:gd name="T44" fmla="*/ 484 w 55"/>
                    <a:gd name="T45" fmla="*/ 72441 h 79"/>
                    <a:gd name="T46" fmla="*/ 596 w 55"/>
                    <a:gd name="T47" fmla="*/ 72441 h 79"/>
                    <a:gd name="T48" fmla="*/ 661 w 55"/>
                    <a:gd name="T49" fmla="*/ 66592 h 79"/>
                    <a:gd name="T50" fmla="*/ 484 w 55"/>
                    <a:gd name="T51" fmla="*/ 61816 h 79"/>
                    <a:gd name="T52" fmla="*/ 661 w 55"/>
                    <a:gd name="T53" fmla="*/ 61816 h 79"/>
                    <a:gd name="T54" fmla="*/ 661 w 55"/>
                    <a:gd name="T55" fmla="*/ 60055 h 79"/>
                    <a:gd name="T56" fmla="*/ 596 w 55"/>
                    <a:gd name="T57" fmla="*/ 55966 h 79"/>
                    <a:gd name="T58" fmla="*/ 4 w 55"/>
                    <a:gd name="T59" fmla="*/ 54550 h 79"/>
                    <a:gd name="T60" fmla="*/ 4 w 55"/>
                    <a:gd name="T61" fmla="*/ 47035 h 79"/>
                    <a:gd name="T62" fmla="*/ 484 w 55"/>
                    <a:gd name="T63" fmla="*/ 43662 h 79"/>
                    <a:gd name="T64" fmla="*/ 596 w 55"/>
                    <a:gd name="T65" fmla="*/ 38529 h 79"/>
                    <a:gd name="T66" fmla="*/ 2 w 55"/>
                    <a:gd name="T67" fmla="*/ 38529 h 79"/>
                    <a:gd name="T68" fmla="*/ 4 w 55"/>
                    <a:gd name="T69" fmla="*/ 33221 h 79"/>
                    <a:gd name="T70" fmla="*/ 4 w 55"/>
                    <a:gd name="T71" fmla="*/ 32381 h 79"/>
                    <a:gd name="T72" fmla="*/ 4 w 55"/>
                    <a:gd name="T73" fmla="*/ 27920 h 79"/>
                    <a:gd name="T74" fmla="*/ 484 w 55"/>
                    <a:gd name="T75" fmla="*/ 27920 h 79"/>
                    <a:gd name="T76" fmla="*/ 596 w 55"/>
                    <a:gd name="T77" fmla="*/ 27920 h 79"/>
                    <a:gd name="T78" fmla="*/ 484 w 55"/>
                    <a:gd name="T79" fmla="*/ 25918 h 79"/>
                    <a:gd name="T80" fmla="*/ 4 w 55"/>
                    <a:gd name="T81" fmla="*/ 22871 h 79"/>
                    <a:gd name="T82" fmla="*/ 2 w 55"/>
                    <a:gd name="T83" fmla="*/ 22871 h 79"/>
                    <a:gd name="T84" fmla="*/ 4 w 55"/>
                    <a:gd name="T85" fmla="*/ 21782 h 79"/>
                    <a:gd name="T86" fmla="*/ 0 w 55"/>
                    <a:gd name="T87" fmla="*/ 18306 h 79"/>
                    <a:gd name="T88" fmla="*/ 2 w 55"/>
                    <a:gd name="T89" fmla="*/ 15385 h 79"/>
                    <a:gd name="T90" fmla="*/ 0 w 55"/>
                    <a:gd name="T91" fmla="*/ 9133 h 79"/>
                    <a:gd name="T92" fmla="*/ 1614 w 55"/>
                    <a:gd name="T93" fmla="*/ 6451 h 79"/>
                    <a:gd name="T94" fmla="*/ 1980 w 55"/>
                    <a:gd name="T95" fmla="*/ 15385 h 79"/>
                    <a:gd name="T96" fmla="*/ 2702 w 55"/>
                    <a:gd name="T97" fmla="*/ 25918 h 79"/>
                    <a:gd name="T98" fmla="*/ 2702 w 55"/>
                    <a:gd name="T99" fmla="*/ 32381 h 79"/>
                    <a:gd name="T100" fmla="*/ 2702 w 55"/>
                    <a:gd name="T101" fmla="*/ 38529 h 79"/>
                    <a:gd name="T102" fmla="*/ 2786 w 55"/>
                    <a:gd name="T103" fmla="*/ 43662 h 79"/>
                    <a:gd name="T104" fmla="*/ 3464 w 55"/>
                    <a:gd name="T105" fmla="*/ 45845 h 79"/>
                    <a:gd name="T106" fmla="*/ 4097 w 55"/>
                    <a:gd name="T107" fmla="*/ 45845 h 79"/>
                    <a:gd name="T108" fmla="*/ 4026 w 55"/>
                    <a:gd name="T109" fmla="*/ 54550 h 7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5"/>
                    <a:gd name="T166" fmla="*/ 0 h 79"/>
                    <a:gd name="T167" fmla="*/ 55 w 55"/>
                    <a:gd name="T168" fmla="*/ 79 h 7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5" h="79">
                      <a:moveTo>
                        <a:pt x="51" y="36"/>
                      </a:moveTo>
                      <a:lnTo>
                        <a:pt x="49" y="40"/>
                      </a:lnTo>
                      <a:lnTo>
                        <a:pt x="47" y="42"/>
                      </a:lnTo>
                      <a:lnTo>
                        <a:pt x="45" y="45"/>
                      </a:lnTo>
                      <a:lnTo>
                        <a:pt x="47" y="47"/>
                      </a:lnTo>
                      <a:lnTo>
                        <a:pt x="55" y="57"/>
                      </a:lnTo>
                      <a:lnTo>
                        <a:pt x="55" y="59"/>
                      </a:lnTo>
                      <a:lnTo>
                        <a:pt x="53" y="60"/>
                      </a:lnTo>
                      <a:lnTo>
                        <a:pt x="47" y="62"/>
                      </a:lnTo>
                      <a:lnTo>
                        <a:pt x="47" y="66"/>
                      </a:lnTo>
                      <a:lnTo>
                        <a:pt x="47" y="70"/>
                      </a:lnTo>
                      <a:lnTo>
                        <a:pt x="47" y="72"/>
                      </a:lnTo>
                      <a:lnTo>
                        <a:pt x="45" y="72"/>
                      </a:lnTo>
                      <a:lnTo>
                        <a:pt x="43" y="72"/>
                      </a:lnTo>
                      <a:lnTo>
                        <a:pt x="41" y="72"/>
                      </a:lnTo>
                      <a:lnTo>
                        <a:pt x="40" y="72"/>
                      </a:lnTo>
                      <a:lnTo>
                        <a:pt x="40" y="74"/>
                      </a:lnTo>
                      <a:lnTo>
                        <a:pt x="38" y="74"/>
                      </a:lnTo>
                      <a:lnTo>
                        <a:pt x="36" y="74"/>
                      </a:lnTo>
                      <a:lnTo>
                        <a:pt x="34" y="74"/>
                      </a:lnTo>
                      <a:lnTo>
                        <a:pt x="32" y="76"/>
                      </a:lnTo>
                      <a:lnTo>
                        <a:pt x="34" y="76"/>
                      </a:lnTo>
                      <a:lnTo>
                        <a:pt x="32" y="76"/>
                      </a:lnTo>
                      <a:lnTo>
                        <a:pt x="30" y="74"/>
                      </a:lnTo>
                      <a:lnTo>
                        <a:pt x="30" y="76"/>
                      </a:lnTo>
                      <a:lnTo>
                        <a:pt x="28" y="76"/>
                      </a:lnTo>
                      <a:lnTo>
                        <a:pt x="26" y="76"/>
                      </a:lnTo>
                      <a:lnTo>
                        <a:pt x="26" y="77"/>
                      </a:lnTo>
                      <a:lnTo>
                        <a:pt x="26" y="79"/>
                      </a:lnTo>
                      <a:lnTo>
                        <a:pt x="25" y="79"/>
                      </a:lnTo>
                      <a:lnTo>
                        <a:pt x="23" y="79"/>
                      </a:lnTo>
                      <a:lnTo>
                        <a:pt x="19" y="72"/>
                      </a:lnTo>
                      <a:lnTo>
                        <a:pt x="17" y="68"/>
                      </a:lnTo>
                      <a:lnTo>
                        <a:pt x="15" y="68"/>
                      </a:lnTo>
                      <a:lnTo>
                        <a:pt x="17" y="66"/>
                      </a:lnTo>
                      <a:lnTo>
                        <a:pt x="15" y="66"/>
                      </a:lnTo>
                      <a:lnTo>
                        <a:pt x="15" y="64"/>
                      </a:lnTo>
                      <a:lnTo>
                        <a:pt x="17" y="64"/>
                      </a:lnTo>
                      <a:lnTo>
                        <a:pt x="19" y="64"/>
                      </a:lnTo>
                      <a:lnTo>
                        <a:pt x="19" y="62"/>
                      </a:lnTo>
                      <a:lnTo>
                        <a:pt x="21" y="62"/>
                      </a:lnTo>
                      <a:lnTo>
                        <a:pt x="19" y="60"/>
                      </a:lnTo>
                      <a:lnTo>
                        <a:pt x="17" y="60"/>
                      </a:lnTo>
                      <a:lnTo>
                        <a:pt x="17" y="59"/>
                      </a:lnTo>
                      <a:lnTo>
                        <a:pt x="15" y="59"/>
                      </a:lnTo>
                      <a:lnTo>
                        <a:pt x="15" y="57"/>
                      </a:lnTo>
                      <a:lnTo>
                        <a:pt x="13" y="57"/>
                      </a:lnTo>
                      <a:lnTo>
                        <a:pt x="11" y="57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8" y="53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8" y="47"/>
                      </a:lnTo>
                      <a:lnTo>
                        <a:pt x="8" y="49"/>
                      </a:lnTo>
                      <a:lnTo>
                        <a:pt x="9" y="49"/>
                      </a:lnTo>
                      <a:lnTo>
                        <a:pt x="9" y="47"/>
                      </a:lnTo>
                      <a:lnTo>
                        <a:pt x="9" y="45"/>
                      </a:lnTo>
                      <a:lnTo>
                        <a:pt x="8" y="45"/>
                      </a:lnTo>
                      <a:lnTo>
                        <a:pt x="8" y="44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9" y="42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38"/>
                      </a:lnTo>
                      <a:lnTo>
                        <a:pt x="6" y="36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4" y="32"/>
                      </a:lnTo>
                      <a:lnTo>
                        <a:pt x="4" y="30"/>
                      </a:lnTo>
                      <a:lnTo>
                        <a:pt x="6" y="29"/>
                      </a:lnTo>
                      <a:lnTo>
                        <a:pt x="6" y="27"/>
                      </a:lnTo>
                      <a:lnTo>
                        <a:pt x="8" y="25"/>
                      </a:lnTo>
                      <a:lnTo>
                        <a:pt x="6" y="25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5" y="8"/>
                      </a:lnTo>
                      <a:lnTo>
                        <a:pt x="26" y="8"/>
                      </a:lnTo>
                      <a:lnTo>
                        <a:pt x="25" y="10"/>
                      </a:lnTo>
                      <a:lnTo>
                        <a:pt x="26" y="12"/>
                      </a:lnTo>
                      <a:lnTo>
                        <a:pt x="30" y="15"/>
                      </a:lnTo>
                      <a:lnTo>
                        <a:pt x="34" y="17"/>
                      </a:lnTo>
                      <a:lnTo>
                        <a:pt x="36" y="19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6" y="23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6" y="27"/>
                      </a:lnTo>
                      <a:lnTo>
                        <a:pt x="36" y="29"/>
                      </a:lnTo>
                      <a:lnTo>
                        <a:pt x="40" y="29"/>
                      </a:lnTo>
                      <a:lnTo>
                        <a:pt x="41" y="29"/>
                      </a:lnTo>
                      <a:lnTo>
                        <a:pt x="43" y="32"/>
                      </a:lnTo>
                      <a:lnTo>
                        <a:pt x="45" y="30"/>
                      </a:lnTo>
                      <a:lnTo>
                        <a:pt x="45" y="29"/>
                      </a:lnTo>
                      <a:lnTo>
                        <a:pt x="47" y="27"/>
                      </a:lnTo>
                      <a:lnTo>
                        <a:pt x="51" y="29"/>
                      </a:lnTo>
                      <a:lnTo>
                        <a:pt x="53" y="30"/>
                      </a:lnTo>
                      <a:lnTo>
                        <a:pt x="49" y="30"/>
                      </a:lnTo>
                      <a:lnTo>
                        <a:pt x="47" y="32"/>
                      </a:lnTo>
                      <a:lnTo>
                        <a:pt x="49" y="34"/>
                      </a:lnTo>
                      <a:lnTo>
                        <a:pt x="51" y="3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52" name="Freeform 123"/>
                <p:cNvSpPr>
                  <a:spLocks/>
                </p:cNvSpPr>
                <p:nvPr/>
              </p:nvSpPr>
              <p:spPr bwMode="auto">
                <a:xfrm>
                  <a:off x="3194" y="2223"/>
                  <a:ext cx="268" cy="188"/>
                </a:xfrm>
                <a:custGeom>
                  <a:avLst/>
                  <a:gdLst>
                    <a:gd name="T0" fmla="*/ 2384 w 241"/>
                    <a:gd name="T1" fmla="*/ 16779 h 159"/>
                    <a:gd name="T2" fmla="*/ 3949 w 241"/>
                    <a:gd name="T3" fmla="*/ 12002 h 159"/>
                    <a:gd name="T4" fmla="*/ 5574 w 241"/>
                    <a:gd name="T5" fmla="*/ 16779 h 159"/>
                    <a:gd name="T6" fmla="*/ 6424 w 241"/>
                    <a:gd name="T7" fmla="*/ 19171 h 159"/>
                    <a:gd name="T8" fmla="*/ 6949 w 241"/>
                    <a:gd name="T9" fmla="*/ 19171 h 159"/>
                    <a:gd name="T10" fmla="*/ 7715 w 241"/>
                    <a:gd name="T11" fmla="*/ 19839 h 159"/>
                    <a:gd name="T12" fmla="*/ 8302 w 241"/>
                    <a:gd name="T13" fmla="*/ 25354 h 159"/>
                    <a:gd name="T14" fmla="*/ 9232 w 241"/>
                    <a:gd name="T15" fmla="*/ 22668 h 159"/>
                    <a:gd name="T16" fmla="*/ 9557 w 241"/>
                    <a:gd name="T17" fmla="*/ 19839 h 159"/>
                    <a:gd name="T18" fmla="*/ 10540 w 241"/>
                    <a:gd name="T19" fmla="*/ 7261 h 159"/>
                    <a:gd name="T20" fmla="*/ 11819 w 241"/>
                    <a:gd name="T21" fmla="*/ 3715 h 159"/>
                    <a:gd name="T22" fmla="*/ 13632 w 241"/>
                    <a:gd name="T23" fmla="*/ 3715 h 159"/>
                    <a:gd name="T24" fmla="*/ 13959 w 241"/>
                    <a:gd name="T25" fmla="*/ 19839 h 159"/>
                    <a:gd name="T26" fmla="*/ 15130 w 241"/>
                    <a:gd name="T27" fmla="*/ 31690 h 159"/>
                    <a:gd name="T28" fmla="*/ 15829 w 241"/>
                    <a:gd name="T29" fmla="*/ 48580 h 159"/>
                    <a:gd name="T30" fmla="*/ 17106 w 241"/>
                    <a:gd name="T31" fmla="*/ 50684 h 159"/>
                    <a:gd name="T32" fmla="*/ 17924 w 241"/>
                    <a:gd name="T33" fmla="*/ 54209 h 159"/>
                    <a:gd name="T34" fmla="*/ 19022 w 241"/>
                    <a:gd name="T35" fmla="*/ 58593 h 159"/>
                    <a:gd name="T36" fmla="*/ 20231 w 241"/>
                    <a:gd name="T37" fmla="*/ 67918 h 159"/>
                    <a:gd name="T38" fmla="*/ 20806 w 241"/>
                    <a:gd name="T39" fmla="*/ 74822 h 159"/>
                    <a:gd name="T40" fmla="*/ 20747 w 241"/>
                    <a:gd name="T41" fmla="*/ 86008 h 159"/>
                    <a:gd name="T42" fmla="*/ 20557 w 241"/>
                    <a:gd name="T43" fmla="*/ 93625 h 159"/>
                    <a:gd name="T44" fmla="*/ 19851 w 241"/>
                    <a:gd name="T45" fmla="*/ 106299 h 159"/>
                    <a:gd name="T46" fmla="*/ 18579 w 241"/>
                    <a:gd name="T47" fmla="*/ 120243 h 159"/>
                    <a:gd name="T48" fmla="*/ 16360 w 241"/>
                    <a:gd name="T49" fmla="*/ 132020 h 159"/>
                    <a:gd name="T50" fmla="*/ 14436 w 241"/>
                    <a:gd name="T51" fmla="*/ 143144 h 159"/>
                    <a:gd name="T52" fmla="*/ 15327 w 241"/>
                    <a:gd name="T53" fmla="*/ 161903 h 159"/>
                    <a:gd name="T54" fmla="*/ 16118 w 241"/>
                    <a:gd name="T55" fmla="*/ 169252 h 159"/>
                    <a:gd name="T56" fmla="*/ 13632 w 241"/>
                    <a:gd name="T57" fmla="*/ 180783 h 159"/>
                    <a:gd name="T58" fmla="*/ 12235 w 241"/>
                    <a:gd name="T59" fmla="*/ 161903 h 159"/>
                    <a:gd name="T60" fmla="*/ 13120 w 241"/>
                    <a:gd name="T61" fmla="*/ 143482 h 159"/>
                    <a:gd name="T62" fmla="*/ 11279 w 241"/>
                    <a:gd name="T63" fmla="*/ 132020 h 159"/>
                    <a:gd name="T64" fmla="*/ 8523 w 241"/>
                    <a:gd name="T65" fmla="*/ 157258 h 159"/>
                    <a:gd name="T66" fmla="*/ 7144 w 241"/>
                    <a:gd name="T67" fmla="*/ 161903 h 159"/>
                    <a:gd name="T68" fmla="*/ 7381 w 241"/>
                    <a:gd name="T69" fmla="*/ 157258 h 159"/>
                    <a:gd name="T70" fmla="*/ 7715 w 241"/>
                    <a:gd name="T71" fmla="*/ 153722 h 159"/>
                    <a:gd name="T72" fmla="*/ 7728 w 241"/>
                    <a:gd name="T73" fmla="*/ 147134 h 159"/>
                    <a:gd name="T74" fmla="*/ 7944 w 241"/>
                    <a:gd name="T75" fmla="*/ 138494 h 159"/>
                    <a:gd name="T76" fmla="*/ 8302 w 241"/>
                    <a:gd name="T77" fmla="*/ 138494 h 159"/>
                    <a:gd name="T78" fmla="*/ 8523 w 241"/>
                    <a:gd name="T79" fmla="*/ 138494 h 159"/>
                    <a:gd name="T80" fmla="*/ 8834 w 241"/>
                    <a:gd name="T81" fmla="*/ 142174 h 159"/>
                    <a:gd name="T82" fmla="*/ 9128 w 241"/>
                    <a:gd name="T83" fmla="*/ 138494 h 159"/>
                    <a:gd name="T84" fmla="*/ 9012 w 241"/>
                    <a:gd name="T85" fmla="*/ 132020 h 159"/>
                    <a:gd name="T86" fmla="*/ 8594 w 241"/>
                    <a:gd name="T87" fmla="*/ 125278 h 159"/>
                    <a:gd name="T88" fmla="*/ 8594 w 241"/>
                    <a:gd name="T89" fmla="*/ 120243 h 159"/>
                    <a:gd name="T90" fmla="*/ 8202 w 241"/>
                    <a:gd name="T91" fmla="*/ 117131 h 159"/>
                    <a:gd name="T92" fmla="*/ 8302 w 241"/>
                    <a:gd name="T93" fmla="*/ 106299 h 159"/>
                    <a:gd name="T94" fmla="*/ 7728 w 241"/>
                    <a:gd name="T95" fmla="*/ 102388 h 159"/>
                    <a:gd name="T96" fmla="*/ 7144 w 241"/>
                    <a:gd name="T97" fmla="*/ 99631 h 159"/>
                    <a:gd name="T98" fmla="*/ 6949 w 241"/>
                    <a:gd name="T99" fmla="*/ 98008 h 159"/>
                    <a:gd name="T100" fmla="*/ 6424 w 241"/>
                    <a:gd name="T101" fmla="*/ 93625 h 159"/>
                    <a:gd name="T102" fmla="*/ 6086 w 241"/>
                    <a:gd name="T103" fmla="*/ 93625 h 159"/>
                    <a:gd name="T104" fmla="*/ 5430 w 241"/>
                    <a:gd name="T105" fmla="*/ 98008 h 159"/>
                    <a:gd name="T106" fmla="*/ 3645 w 241"/>
                    <a:gd name="T107" fmla="*/ 107597 h 159"/>
                    <a:gd name="T108" fmla="*/ 1615 w 241"/>
                    <a:gd name="T109" fmla="*/ 102388 h 159"/>
                    <a:gd name="T110" fmla="*/ 529 w 241"/>
                    <a:gd name="T111" fmla="*/ 79183 h 159"/>
                    <a:gd name="T112" fmla="*/ 2144 w 241"/>
                    <a:gd name="T113" fmla="*/ 45847 h 159"/>
                    <a:gd name="T114" fmla="*/ 1796 w 241"/>
                    <a:gd name="T115" fmla="*/ 22668 h 15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41"/>
                    <a:gd name="T175" fmla="*/ 0 h 159"/>
                    <a:gd name="T176" fmla="*/ 241 w 241"/>
                    <a:gd name="T177" fmla="*/ 159 h 15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41" h="159">
                      <a:moveTo>
                        <a:pt x="21" y="18"/>
                      </a:move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5" y="18"/>
                      </a:lnTo>
                      <a:lnTo>
                        <a:pt x="27" y="17"/>
                      </a:lnTo>
                      <a:lnTo>
                        <a:pt x="28" y="15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38" y="11"/>
                      </a:lnTo>
                      <a:lnTo>
                        <a:pt x="42" y="9"/>
                      </a:lnTo>
                      <a:lnTo>
                        <a:pt x="44" y="11"/>
                      </a:lnTo>
                      <a:lnTo>
                        <a:pt x="45" y="11"/>
                      </a:lnTo>
                      <a:lnTo>
                        <a:pt x="49" y="9"/>
                      </a:lnTo>
                      <a:lnTo>
                        <a:pt x="51" y="11"/>
                      </a:lnTo>
                      <a:lnTo>
                        <a:pt x="53" y="11"/>
                      </a:lnTo>
                      <a:lnTo>
                        <a:pt x="55" y="13"/>
                      </a:lnTo>
                      <a:lnTo>
                        <a:pt x="59" y="13"/>
                      </a:lnTo>
                      <a:lnTo>
                        <a:pt x="62" y="13"/>
                      </a:lnTo>
                      <a:lnTo>
                        <a:pt x="64" y="15"/>
                      </a:lnTo>
                      <a:lnTo>
                        <a:pt x="66" y="13"/>
                      </a:lnTo>
                      <a:lnTo>
                        <a:pt x="68" y="13"/>
                      </a:lnTo>
                      <a:lnTo>
                        <a:pt x="68" y="17"/>
                      </a:lnTo>
                      <a:lnTo>
                        <a:pt x="70" y="17"/>
                      </a:lnTo>
                      <a:lnTo>
                        <a:pt x="72" y="17"/>
                      </a:lnTo>
                      <a:lnTo>
                        <a:pt x="74" y="17"/>
                      </a:lnTo>
                      <a:lnTo>
                        <a:pt x="75" y="17"/>
                      </a:lnTo>
                      <a:lnTo>
                        <a:pt x="74" y="18"/>
                      </a:lnTo>
                      <a:lnTo>
                        <a:pt x="75" y="20"/>
                      </a:lnTo>
                      <a:lnTo>
                        <a:pt x="75" y="18"/>
                      </a:lnTo>
                      <a:lnTo>
                        <a:pt x="75" y="17"/>
                      </a:lnTo>
                      <a:lnTo>
                        <a:pt x="77" y="17"/>
                      </a:lnTo>
                      <a:lnTo>
                        <a:pt x="79" y="18"/>
                      </a:lnTo>
                      <a:lnTo>
                        <a:pt x="81" y="17"/>
                      </a:lnTo>
                      <a:lnTo>
                        <a:pt x="83" y="17"/>
                      </a:lnTo>
                      <a:lnTo>
                        <a:pt x="83" y="18"/>
                      </a:lnTo>
                      <a:lnTo>
                        <a:pt x="85" y="18"/>
                      </a:lnTo>
                      <a:lnTo>
                        <a:pt x="87" y="18"/>
                      </a:lnTo>
                      <a:lnTo>
                        <a:pt x="87" y="20"/>
                      </a:lnTo>
                      <a:lnTo>
                        <a:pt x="89" y="20"/>
                      </a:lnTo>
                      <a:lnTo>
                        <a:pt x="89" y="18"/>
                      </a:lnTo>
                      <a:lnTo>
                        <a:pt x="90" y="18"/>
                      </a:lnTo>
                      <a:lnTo>
                        <a:pt x="92" y="18"/>
                      </a:lnTo>
                      <a:lnTo>
                        <a:pt x="92" y="17"/>
                      </a:lnTo>
                      <a:lnTo>
                        <a:pt x="94" y="17"/>
                      </a:lnTo>
                      <a:lnTo>
                        <a:pt x="94" y="18"/>
                      </a:lnTo>
                      <a:lnTo>
                        <a:pt x="96" y="20"/>
                      </a:lnTo>
                      <a:lnTo>
                        <a:pt x="96" y="22"/>
                      </a:lnTo>
                      <a:lnTo>
                        <a:pt x="98" y="20"/>
                      </a:lnTo>
                      <a:lnTo>
                        <a:pt x="100" y="20"/>
                      </a:lnTo>
                      <a:lnTo>
                        <a:pt x="102" y="20"/>
                      </a:lnTo>
                      <a:lnTo>
                        <a:pt x="104" y="20"/>
                      </a:lnTo>
                      <a:lnTo>
                        <a:pt x="106" y="20"/>
                      </a:lnTo>
                      <a:lnTo>
                        <a:pt x="107" y="20"/>
                      </a:lnTo>
                      <a:lnTo>
                        <a:pt x="109" y="20"/>
                      </a:lnTo>
                      <a:lnTo>
                        <a:pt x="111" y="22"/>
                      </a:lnTo>
                      <a:lnTo>
                        <a:pt x="111" y="24"/>
                      </a:lnTo>
                      <a:lnTo>
                        <a:pt x="113" y="24"/>
                      </a:lnTo>
                      <a:lnTo>
                        <a:pt x="113" y="22"/>
                      </a:lnTo>
                      <a:lnTo>
                        <a:pt x="113" y="20"/>
                      </a:lnTo>
                      <a:lnTo>
                        <a:pt x="111" y="18"/>
                      </a:lnTo>
                      <a:lnTo>
                        <a:pt x="111" y="17"/>
                      </a:lnTo>
                      <a:lnTo>
                        <a:pt x="113" y="15"/>
                      </a:lnTo>
                      <a:lnTo>
                        <a:pt x="115" y="11"/>
                      </a:lnTo>
                      <a:lnTo>
                        <a:pt x="117" y="9"/>
                      </a:lnTo>
                      <a:lnTo>
                        <a:pt x="117" y="7"/>
                      </a:lnTo>
                      <a:lnTo>
                        <a:pt x="121" y="7"/>
                      </a:lnTo>
                      <a:lnTo>
                        <a:pt x="122" y="7"/>
                      </a:lnTo>
                      <a:lnTo>
                        <a:pt x="126" y="5"/>
                      </a:lnTo>
                      <a:lnTo>
                        <a:pt x="128" y="5"/>
                      </a:lnTo>
                      <a:lnTo>
                        <a:pt x="132" y="7"/>
                      </a:lnTo>
                      <a:lnTo>
                        <a:pt x="134" y="7"/>
                      </a:lnTo>
                      <a:lnTo>
                        <a:pt x="136" y="5"/>
                      </a:lnTo>
                      <a:lnTo>
                        <a:pt x="137" y="3"/>
                      </a:lnTo>
                      <a:lnTo>
                        <a:pt x="137" y="0"/>
                      </a:lnTo>
                      <a:lnTo>
                        <a:pt x="141" y="1"/>
                      </a:lnTo>
                      <a:lnTo>
                        <a:pt x="145" y="1"/>
                      </a:lnTo>
                      <a:lnTo>
                        <a:pt x="149" y="0"/>
                      </a:lnTo>
                      <a:lnTo>
                        <a:pt x="152" y="1"/>
                      </a:lnTo>
                      <a:lnTo>
                        <a:pt x="154" y="0"/>
                      </a:lnTo>
                      <a:lnTo>
                        <a:pt x="156" y="1"/>
                      </a:lnTo>
                      <a:lnTo>
                        <a:pt x="158" y="3"/>
                      </a:lnTo>
                      <a:lnTo>
                        <a:pt x="160" y="7"/>
                      </a:lnTo>
                      <a:lnTo>
                        <a:pt x="160" y="9"/>
                      </a:lnTo>
                      <a:lnTo>
                        <a:pt x="162" y="11"/>
                      </a:lnTo>
                      <a:lnTo>
                        <a:pt x="164" y="13"/>
                      </a:lnTo>
                      <a:lnTo>
                        <a:pt x="164" y="15"/>
                      </a:lnTo>
                      <a:lnTo>
                        <a:pt x="162" y="15"/>
                      </a:lnTo>
                      <a:lnTo>
                        <a:pt x="160" y="17"/>
                      </a:lnTo>
                      <a:lnTo>
                        <a:pt x="162" y="18"/>
                      </a:lnTo>
                      <a:lnTo>
                        <a:pt x="162" y="22"/>
                      </a:lnTo>
                      <a:lnTo>
                        <a:pt x="164" y="24"/>
                      </a:lnTo>
                      <a:lnTo>
                        <a:pt x="167" y="24"/>
                      </a:lnTo>
                      <a:lnTo>
                        <a:pt x="167" y="26"/>
                      </a:lnTo>
                      <a:lnTo>
                        <a:pt x="171" y="26"/>
                      </a:lnTo>
                      <a:lnTo>
                        <a:pt x="173" y="26"/>
                      </a:lnTo>
                      <a:lnTo>
                        <a:pt x="173" y="28"/>
                      </a:lnTo>
                      <a:lnTo>
                        <a:pt x="175" y="28"/>
                      </a:lnTo>
                      <a:lnTo>
                        <a:pt x="175" y="32"/>
                      </a:lnTo>
                      <a:lnTo>
                        <a:pt x="177" y="33"/>
                      </a:lnTo>
                      <a:lnTo>
                        <a:pt x="177" y="37"/>
                      </a:lnTo>
                      <a:lnTo>
                        <a:pt x="177" y="39"/>
                      </a:lnTo>
                      <a:lnTo>
                        <a:pt x="177" y="41"/>
                      </a:lnTo>
                      <a:lnTo>
                        <a:pt x="179" y="41"/>
                      </a:lnTo>
                      <a:lnTo>
                        <a:pt x="181" y="45"/>
                      </a:lnTo>
                      <a:lnTo>
                        <a:pt x="183" y="43"/>
                      </a:lnTo>
                      <a:lnTo>
                        <a:pt x="184" y="41"/>
                      </a:lnTo>
                      <a:lnTo>
                        <a:pt x="186" y="43"/>
                      </a:lnTo>
                      <a:lnTo>
                        <a:pt x="190" y="45"/>
                      </a:lnTo>
                      <a:lnTo>
                        <a:pt x="192" y="45"/>
                      </a:lnTo>
                      <a:lnTo>
                        <a:pt x="192" y="47"/>
                      </a:lnTo>
                      <a:lnTo>
                        <a:pt x="196" y="45"/>
                      </a:lnTo>
                      <a:lnTo>
                        <a:pt x="198" y="45"/>
                      </a:lnTo>
                      <a:lnTo>
                        <a:pt x="199" y="45"/>
                      </a:lnTo>
                      <a:lnTo>
                        <a:pt x="201" y="43"/>
                      </a:lnTo>
                      <a:lnTo>
                        <a:pt x="203" y="43"/>
                      </a:lnTo>
                      <a:lnTo>
                        <a:pt x="205" y="43"/>
                      </a:lnTo>
                      <a:lnTo>
                        <a:pt x="207" y="45"/>
                      </a:lnTo>
                      <a:lnTo>
                        <a:pt x="207" y="47"/>
                      </a:lnTo>
                      <a:lnTo>
                        <a:pt x="207" y="48"/>
                      </a:lnTo>
                      <a:lnTo>
                        <a:pt x="211" y="50"/>
                      </a:lnTo>
                      <a:lnTo>
                        <a:pt x="211" y="52"/>
                      </a:lnTo>
                      <a:lnTo>
                        <a:pt x="213" y="52"/>
                      </a:lnTo>
                      <a:lnTo>
                        <a:pt x="214" y="50"/>
                      </a:lnTo>
                      <a:lnTo>
                        <a:pt x="216" y="48"/>
                      </a:lnTo>
                      <a:lnTo>
                        <a:pt x="218" y="52"/>
                      </a:lnTo>
                      <a:lnTo>
                        <a:pt x="220" y="52"/>
                      </a:lnTo>
                      <a:lnTo>
                        <a:pt x="224" y="54"/>
                      </a:lnTo>
                      <a:lnTo>
                        <a:pt x="228" y="54"/>
                      </a:lnTo>
                      <a:lnTo>
                        <a:pt x="228" y="56"/>
                      </a:lnTo>
                      <a:lnTo>
                        <a:pt x="229" y="56"/>
                      </a:lnTo>
                      <a:lnTo>
                        <a:pt x="233" y="56"/>
                      </a:lnTo>
                      <a:lnTo>
                        <a:pt x="233" y="58"/>
                      </a:lnTo>
                      <a:lnTo>
                        <a:pt x="235" y="60"/>
                      </a:lnTo>
                      <a:lnTo>
                        <a:pt x="237" y="60"/>
                      </a:lnTo>
                      <a:lnTo>
                        <a:pt x="239" y="58"/>
                      </a:lnTo>
                      <a:lnTo>
                        <a:pt x="241" y="60"/>
                      </a:lnTo>
                      <a:lnTo>
                        <a:pt x="239" y="60"/>
                      </a:lnTo>
                      <a:lnTo>
                        <a:pt x="239" y="62"/>
                      </a:lnTo>
                      <a:lnTo>
                        <a:pt x="241" y="63"/>
                      </a:lnTo>
                      <a:lnTo>
                        <a:pt x="241" y="65"/>
                      </a:lnTo>
                      <a:lnTo>
                        <a:pt x="241" y="67"/>
                      </a:lnTo>
                      <a:lnTo>
                        <a:pt x="239" y="67"/>
                      </a:lnTo>
                      <a:lnTo>
                        <a:pt x="235" y="69"/>
                      </a:lnTo>
                      <a:lnTo>
                        <a:pt x="233" y="71"/>
                      </a:lnTo>
                      <a:lnTo>
                        <a:pt x="235" y="73"/>
                      </a:lnTo>
                      <a:lnTo>
                        <a:pt x="237" y="73"/>
                      </a:lnTo>
                      <a:lnTo>
                        <a:pt x="239" y="75"/>
                      </a:lnTo>
                      <a:lnTo>
                        <a:pt x="237" y="75"/>
                      </a:lnTo>
                      <a:lnTo>
                        <a:pt x="235" y="75"/>
                      </a:lnTo>
                      <a:lnTo>
                        <a:pt x="235" y="77"/>
                      </a:lnTo>
                      <a:lnTo>
                        <a:pt x="233" y="79"/>
                      </a:lnTo>
                      <a:lnTo>
                        <a:pt x="235" y="80"/>
                      </a:lnTo>
                      <a:lnTo>
                        <a:pt x="237" y="82"/>
                      </a:lnTo>
                      <a:lnTo>
                        <a:pt x="237" y="84"/>
                      </a:lnTo>
                      <a:lnTo>
                        <a:pt x="237" y="86"/>
                      </a:lnTo>
                      <a:lnTo>
                        <a:pt x="237" y="90"/>
                      </a:lnTo>
                      <a:lnTo>
                        <a:pt x="235" y="92"/>
                      </a:lnTo>
                      <a:lnTo>
                        <a:pt x="235" y="94"/>
                      </a:lnTo>
                      <a:lnTo>
                        <a:pt x="233" y="95"/>
                      </a:lnTo>
                      <a:lnTo>
                        <a:pt x="229" y="94"/>
                      </a:lnTo>
                      <a:lnTo>
                        <a:pt x="224" y="94"/>
                      </a:lnTo>
                      <a:lnTo>
                        <a:pt x="222" y="94"/>
                      </a:lnTo>
                      <a:lnTo>
                        <a:pt x="222" y="95"/>
                      </a:lnTo>
                      <a:lnTo>
                        <a:pt x="222" y="97"/>
                      </a:lnTo>
                      <a:lnTo>
                        <a:pt x="218" y="99"/>
                      </a:lnTo>
                      <a:lnTo>
                        <a:pt x="216" y="99"/>
                      </a:lnTo>
                      <a:lnTo>
                        <a:pt x="214" y="105"/>
                      </a:lnTo>
                      <a:lnTo>
                        <a:pt x="214" y="107"/>
                      </a:lnTo>
                      <a:lnTo>
                        <a:pt x="214" y="109"/>
                      </a:lnTo>
                      <a:lnTo>
                        <a:pt x="211" y="109"/>
                      </a:lnTo>
                      <a:lnTo>
                        <a:pt x="205" y="109"/>
                      </a:lnTo>
                      <a:lnTo>
                        <a:pt x="201" y="112"/>
                      </a:lnTo>
                      <a:lnTo>
                        <a:pt x="198" y="114"/>
                      </a:lnTo>
                      <a:lnTo>
                        <a:pt x="190" y="116"/>
                      </a:lnTo>
                      <a:lnTo>
                        <a:pt x="183" y="118"/>
                      </a:lnTo>
                      <a:lnTo>
                        <a:pt x="181" y="120"/>
                      </a:lnTo>
                      <a:lnTo>
                        <a:pt x="177" y="122"/>
                      </a:lnTo>
                      <a:lnTo>
                        <a:pt x="175" y="118"/>
                      </a:lnTo>
                      <a:lnTo>
                        <a:pt x="173" y="124"/>
                      </a:lnTo>
                      <a:lnTo>
                        <a:pt x="171" y="125"/>
                      </a:lnTo>
                      <a:lnTo>
                        <a:pt x="167" y="125"/>
                      </a:lnTo>
                      <a:lnTo>
                        <a:pt x="166" y="125"/>
                      </a:lnTo>
                      <a:lnTo>
                        <a:pt x="160" y="125"/>
                      </a:lnTo>
                      <a:lnTo>
                        <a:pt x="156" y="127"/>
                      </a:lnTo>
                      <a:lnTo>
                        <a:pt x="160" y="129"/>
                      </a:lnTo>
                      <a:lnTo>
                        <a:pt x="171" y="139"/>
                      </a:lnTo>
                      <a:lnTo>
                        <a:pt x="173" y="139"/>
                      </a:lnTo>
                      <a:lnTo>
                        <a:pt x="171" y="141"/>
                      </a:lnTo>
                      <a:lnTo>
                        <a:pt x="173" y="142"/>
                      </a:lnTo>
                      <a:lnTo>
                        <a:pt x="177" y="142"/>
                      </a:lnTo>
                      <a:lnTo>
                        <a:pt x="179" y="142"/>
                      </a:lnTo>
                      <a:lnTo>
                        <a:pt x="183" y="141"/>
                      </a:lnTo>
                      <a:lnTo>
                        <a:pt x="190" y="141"/>
                      </a:lnTo>
                      <a:lnTo>
                        <a:pt x="192" y="142"/>
                      </a:lnTo>
                      <a:lnTo>
                        <a:pt x="190" y="144"/>
                      </a:lnTo>
                      <a:lnTo>
                        <a:pt x="190" y="146"/>
                      </a:lnTo>
                      <a:lnTo>
                        <a:pt x="188" y="148"/>
                      </a:lnTo>
                      <a:lnTo>
                        <a:pt x="186" y="148"/>
                      </a:lnTo>
                      <a:lnTo>
                        <a:pt x="184" y="148"/>
                      </a:lnTo>
                      <a:lnTo>
                        <a:pt x="181" y="148"/>
                      </a:lnTo>
                      <a:lnTo>
                        <a:pt x="177" y="148"/>
                      </a:lnTo>
                      <a:lnTo>
                        <a:pt x="173" y="152"/>
                      </a:lnTo>
                      <a:lnTo>
                        <a:pt x="167" y="152"/>
                      </a:lnTo>
                      <a:lnTo>
                        <a:pt x="164" y="154"/>
                      </a:lnTo>
                      <a:lnTo>
                        <a:pt x="160" y="157"/>
                      </a:lnTo>
                      <a:lnTo>
                        <a:pt x="158" y="159"/>
                      </a:lnTo>
                      <a:lnTo>
                        <a:pt x="154" y="157"/>
                      </a:lnTo>
                      <a:lnTo>
                        <a:pt x="151" y="157"/>
                      </a:lnTo>
                      <a:lnTo>
                        <a:pt x="152" y="150"/>
                      </a:lnTo>
                      <a:lnTo>
                        <a:pt x="152" y="146"/>
                      </a:lnTo>
                      <a:lnTo>
                        <a:pt x="151" y="144"/>
                      </a:lnTo>
                      <a:lnTo>
                        <a:pt x="145" y="142"/>
                      </a:lnTo>
                      <a:lnTo>
                        <a:pt x="141" y="142"/>
                      </a:lnTo>
                      <a:lnTo>
                        <a:pt x="139" y="142"/>
                      </a:lnTo>
                      <a:lnTo>
                        <a:pt x="139" y="141"/>
                      </a:lnTo>
                      <a:lnTo>
                        <a:pt x="145" y="137"/>
                      </a:lnTo>
                      <a:lnTo>
                        <a:pt x="149" y="135"/>
                      </a:lnTo>
                      <a:lnTo>
                        <a:pt x="152" y="133"/>
                      </a:lnTo>
                      <a:lnTo>
                        <a:pt x="154" y="131"/>
                      </a:lnTo>
                      <a:lnTo>
                        <a:pt x="152" y="127"/>
                      </a:lnTo>
                      <a:lnTo>
                        <a:pt x="151" y="127"/>
                      </a:lnTo>
                      <a:lnTo>
                        <a:pt x="145" y="127"/>
                      </a:lnTo>
                      <a:lnTo>
                        <a:pt x="139" y="127"/>
                      </a:lnTo>
                      <a:lnTo>
                        <a:pt x="136" y="127"/>
                      </a:lnTo>
                      <a:lnTo>
                        <a:pt x="134" y="125"/>
                      </a:lnTo>
                      <a:lnTo>
                        <a:pt x="132" y="122"/>
                      </a:lnTo>
                      <a:lnTo>
                        <a:pt x="134" y="120"/>
                      </a:lnTo>
                      <a:lnTo>
                        <a:pt x="132" y="114"/>
                      </a:lnTo>
                      <a:lnTo>
                        <a:pt x="130" y="116"/>
                      </a:lnTo>
                      <a:lnTo>
                        <a:pt x="126" y="116"/>
                      </a:lnTo>
                      <a:lnTo>
                        <a:pt x="121" y="118"/>
                      </a:lnTo>
                      <a:lnTo>
                        <a:pt x="117" y="120"/>
                      </a:lnTo>
                      <a:lnTo>
                        <a:pt x="113" y="125"/>
                      </a:lnTo>
                      <a:lnTo>
                        <a:pt x="106" y="133"/>
                      </a:lnTo>
                      <a:lnTo>
                        <a:pt x="102" y="135"/>
                      </a:lnTo>
                      <a:lnTo>
                        <a:pt x="100" y="135"/>
                      </a:lnTo>
                      <a:lnTo>
                        <a:pt x="98" y="139"/>
                      </a:lnTo>
                      <a:lnTo>
                        <a:pt x="100" y="141"/>
                      </a:lnTo>
                      <a:lnTo>
                        <a:pt x="100" y="142"/>
                      </a:lnTo>
                      <a:lnTo>
                        <a:pt x="96" y="141"/>
                      </a:lnTo>
                      <a:lnTo>
                        <a:pt x="92" y="142"/>
                      </a:lnTo>
                      <a:lnTo>
                        <a:pt x="89" y="142"/>
                      </a:lnTo>
                      <a:lnTo>
                        <a:pt x="89" y="144"/>
                      </a:lnTo>
                      <a:lnTo>
                        <a:pt x="85" y="144"/>
                      </a:lnTo>
                      <a:lnTo>
                        <a:pt x="83" y="142"/>
                      </a:lnTo>
                      <a:lnTo>
                        <a:pt x="83" y="141"/>
                      </a:lnTo>
                      <a:lnTo>
                        <a:pt x="81" y="141"/>
                      </a:lnTo>
                      <a:lnTo>
                        <a:pt x="83" y="141"/>
                      </a:lnTo>
                      <a:lnTo>
                        <a:pt x="85" y="141"/>
                      </a:lnTo>
                      <a:lnTo>
                        <a:pt x="85" y="139"/>
                      </a:lnTo>
                      <a:lnTo>
                        <a:pt x="85" y="137"/>
                      </a:lnTo>
                      <a:lnTo>
                        <a:pt x="87" y="135"/>
                      </a:lnTo>
                      <a:lnTo>
                        <a:pt x="89" y="135"/>
                      </a:lnTo>
                      <a:lnTo>
                        <a:pt x="89" y="133"/>
                      </a:lnTo>
                      <a:lnTo>
                        <a:pt x="89" y="131"/>
                      </a:lnTo>
                      <a:lnTo>
                        <a:pt x="90" y="131"/>
                      </a:lnTo>
                      <a:lnTo>
                        <a:pt x="92" y="129"/>
                      </a:lnTo>
                      <a:lnTo>
                        <a:pt x="90" y="129"/>
                      </a:lnTo>
                      <a:lnTo>
                        <a:pt x="92" y="127"/>
                      </a:lnTo>
                      <a:lnTo>
                        <a:pt x="92" y="125"/>
                      </a:lnTo>
                      <a:lnTo>
                        <a:pt x="90" y="125"/>
                      </a:lnTo>
                      <a:lnTo>
                        <a:pt x="92" y="124"/>
                      </a:lnTo>
                      <a:lnTo>
                        <a:pt x="90" y="124"/>
                      </a:lnTo>
                      <a:lnTo>
                        <a:pt x="90" y="122"/>
                      </a:lnTo>
                      <a:lnTo>
                        <a:pt x="92" y="122"/>
                      </a:lnTo>
                      <a:lnTo>
                        <a:pt x="94" y="120"/>
                      </a:lnTo>
                      <a:lnTo>
                        <a:pt x="94" y="122"/>
                      </a:lnTo>
                      <a:lnTo>
                        <a:pt x="94" y="124"/>
                      </a:lnTo>
                      <a:lnTo>
                        <a:pt x="96" y="124"/>
                      </a:lnTo>
                      <a:lnTo>
                        <a:pt x="96" y="122"/>
                      </a:lnTo>
                      <a:lnTo>
                        <a:pt x="98" y="122"/>
                      </a:lnTo>
                      <a:lnTo>
                        <a:pt x="100" y="122"/>
                      </a:lnTo>
                      <a:lnTo>
                        <a:pt x="100" y="124"/>
                      </a:lnTo>
                      <a:lnTo>
                        <a:pt x="100" y="122"/>
                      </a:lnTo>
                      <a:lnTo>
                        <a:pt x="102" y="122"/>
                      </a:lnTo>
                      <a:lnTo>
                        <a:pt x="102" y="124"/>
                      </a:lnTo>
                      <a:lnTo>
                        <a:pt x="104" y="124"/>
                      </a:lnTo>
                      <a:lnTo>
                        <a:pt x="106" y="124"/>
                      </a:lnTo>
                      <a:lnTo>
                        <a:pt x="107" y="122"/>
                      </a:lnTo>
                      <a:lnTo>
                        <a:pt x="106" y="122"/>
                      </a:lnTo>
                      <a:lnTo>
                        <a:pt x="104" y="120"/>
                      </a:lnTo>
                      <a:lnTo>
                        <a:pt x="104" y="118"/>
                      </a:lnTo>
                      <a:lnTo>
                        <a:pt x="106" y="118"/>
                      </a:lnTo>
                      <a:lnTo>
                        <a:pt x="104" y="116"/>
                      </a:lnTo>
                      <a:lnTo>
                        <a:pt x="104" y="114"/>
                      </a:lnTo>
                      <a:lnTo>
                        <a:pt x="102" y="114"/>
                      </a:lnTo>
                      <a:lnTo>
                        <a:pt x="102" y="112"/>
                      </a:lnTo>
                      <a:lnTo>
                        <a:pt x="100" y="112"/>
                      </a:lnTo>
                      <a:lnTo>
                        <a:pt x="100" y="110"/>
                      </a:lnTo>
                      <a:lnTo>
                        <a:pt x="100" y="109"/>
                      </a:lnTo>
                      <a:lnTo>
                        <a:pt x="100" y="110"/>
                      </a:lnTo>
                      <a:lnTo>
                        <a:pt x="98" y="109"/>
                      </a:lnTo>
                      <a:lnTo>
                        <a:pt x="100" y="109"/>
                      </a:lnTo>
                      <a:lnTo>
                        <a:pt x="100" y="107"/>
                      </a:lnTo>
                      <a:lnTo>
                        <a:pt x="100" y="105"/>
                      </a:lnTo>
                      <a:lnTo>
                        <a:pt x="98" y="105"/>
                      </a:lnTo>
                      <a:lnTo>
                        <a:pt x="96" y="105"/>
                      </a:lnTo>
                      <a:lnTo>
                        <a:pt x="96" y="103"/>
                      </a:lnTo>
                      <a:lnTo>
                        <a:pt x="94" y="103"/>
                      </a:lnTo>
                      <a:lnTo>
                        <a:pt x="94" y="101"/>
                      </a:lnTo>
                      <a:lnTo>
                        <a:pt x="94" y="99"/>
                      </a:lnTo>
                      <a:lnTo>
                        <a:pt x="94" y="97"/>
                      </a:lnTo>
                      <a:lnTo>
                        <a:pt x="94" y="95"/>
                      </a:lnTo>
                      <a:lnTo>
                        <a:pt x="96" y="94"/>
                      </a:lnTo>
                      <a:lnTo>
                        <a:pt x="94" y="94"/>
                      </a:lnTo>
                      <a:lnTo>
                        <a:pt x="94" y="92"/>
                      </a:lnTo>
                      <a:lnTo>
                        <a:pt x="92" y="92"/>
                      </a:lnTo>
                      <a:lnTo>
                        <a:pt x="92" y="94"/>
                      </a:lnTo>
                      <a:lnTo>
                        <a:pt x="92" y="92"/>
                      </a:lnTo>
                      <a:lnTo>
                        <a:pt x="90" y="92"/>
                      </a:lnTo>
                      <a:lnTo>
                        <a:pt x="90" y="90"/>
                      </a:lnTo>
                      <a:lnTo>
                        <a:pt x="89" y="88"/>
                      </a:lnTo>
                      <a:lnTo>
                        <a:pt x="87" y="88"/>
                      </a:lnTo>
                      <a:lnTo>
                        <a:pt x="85" y="88"/>
                      </a:lnTo>
                      <a:lnTo>
                        <a:pt x="85" y="90"/>
                      </a:lnTo>
                      <a:lnTo>
                        <a:pt x="85" y="88"/>
                      </a:lnTo>
                      <a:lnTo>
                        <a:pt x="83" y="88"/>
                      </a:lnTo>
                      <a:lnTo>
                        <a:pt x="83" y="86"/>
                      </a:lnTo>
                      <a:lnTo>
                        <a:pt x="81" y="88"/>
                      </a:lnTo>
                      <a:lnTo>
                        <a:pt x="81" y="86"/>
                      </a:lnTo>
                      <a:lnTo>
                        <a:pt x="79" y="86"/>
                      </a:lnTo>
                      <a:lnTo>
                        <a:pt x="77" y="84"/>
                      </a:lnTo>
                      <a:lnTo>
                        <a:pt x="75" y="82"/>
                      </a:lnTo>
                      <a:lnTo>
                        <a:pt x="74" y="82"/>
                      </a:lnTo>
                      <a:lnTo>
                        <a:pt x="72" y="82"/>
                      </a:lnTo>
                      <a:lnTo>
                        <a:pt x="70" y="82"/>
                      </a:lnTo>
                      <a:lnTo>
                        <a:pt x="68" y="84"/>
                      </a:lnTo>
                      <a:lnTo>
                        <a:pt x="66" y="84"/>
                      </a:lnTo>
                      <a:lnTo>
                        <a:pt x="64" y="84"/>
                      </a:lnTo>
                      <a:lnTo>
                        <a:pt x="62" y="82"/>
                      </a:lnTo>
                      <a:lnTo>
                        <a:pt x="62" y="84"/>
                      </a:lnTo>
                      <a:lnTo>
                        <a:pt x="62" y="86"/>
                      </a:lnTo>
                      <a:lnTo>
                        <a:pt x="62" y="84"/>
                      </a:lnTo>
                      <a:lnTo>
                        <a:pt x="60" y="86"/>
                      </a:lnTo>
                      <a:lnTo>
                        <a:pt x="57" y="86"/>
                      </a:lnTo>
                      <a:lnTo>
                        <a:pt x="55" y="90"/>
                      </a:lnTo>
                      <a:lnTo>
                        <a:pt x="55" y="92"/>
                      </a:lnTo>
                      <a:lnTo>
                        <a:pt x="42" y="94"/>
                      </a:lnTo>
                      <a:lnTo>
                        <a:pt x="42" y="95"/>
                      </a:lnTo>
                      <a:lnTo>
                        <a:pt x="40" y="95"/>
                      </a:lnTo>
                      <a:lnTo>
                        <a:pt x="38" y="95"/>
                      </a:lnTo>
                      <a:lnTo>
                        <a:pt x="36" y="94"/>
                      </a:lnTo>
                      <a:lnTo>
                        <a:pt x="34" y="94"/>
                      </a:lnTo>
                      <a:lnTo>
                        <a:pt x="34" y="92"/>
                      </a:lnTo>
                      <a:lnTo>
                        <a:pt x="32" y="94"/>
                      </a:lnTo>
                      <a:lnTo>
                        <a:pt x="25" y="92"/>
                      </a:lnTo>
                      <a:lnTo>
                        <a:pt x="19" y="90"/>
                      </a:lnTo>
                      <a:lnTo>
                        <a:pt x="19" y="92"/>
                      </a:lnTo>
                      <a:lnTo>
                        <a:pt x="13" y="90"/>
                      </a:lnTo>
                      <a:lnTo>
                        <a:pt x="13" y="92"/>
                      </a:lnTo>
                      <a:lnTo>
                        <a:pt x="8" y="88"/>
                      </a:lnTo>
                      <a:lnTo>
                        <a:pt x="6" y="86"/>
                      </a:lnTo>
                      <a:lnTo>
                        <a:pt x="2" y="82"/>
                      </a:lnTo>
                      <a:lnTo>
                        <a:pt x="0" y="82"/>
                      </a:lnTo>
                      <a:lnTo>
                        <a:pt x="6" y="69"/>
                      </a:lnTo>
                      <a:lnTo>
                        <a:pt x="10" y="69"/>
                      </a:lnTo>
                      <a:lnTo>
                        <a:pt x="8" y="67"/>
                      </a:lnTo>
                      <a:lnTo>
                        <a:pt x="8" y="62"/>
                      </a:lnTo>
                      <a:lnTo>
                        <a:pt x="8" y="58"/>
                      </a:lnTo>
                      <a:lnTo>
                        <a:pt x="17" y="47"/>
                      </a:lnTo>
                      <a:lnTo>
                        <a:pt x="21" y="43"/>
                      </a:lnTo>
                      <a:lnTo>
                        <a:pt x="23" y="41"/>
                      </a:lnTo>
                      <a:lnTo>
                        <a:pt x="25" y="41"/>
                      </a:lnTo>
                      <a:lnTo>
                        <a:pt x="27" y="39"/>
                      </a:lnTo>
                      <a:lnTo>
                        <a:pt x="27" y="37"/>
                      </a:lnTo>
                      <a:lnTo>
                        <a:pt x="25" y="33"/>
                      </a:lnTo>
                      <a:lnTo>
                        <a:pt x="27" y="32"/>
                      </a:lnTo>
                      <a:lnTo>
                        <a:pt x="25" y="30"/>
                      </a:lnTo>
                      <a:lnTo>
                        <a:pt x="21" y="22"/>
                      </a:lnTo>
                      <a:lnTo>
                        <a:pt x="21" y="20"/>
                      </a:lnTo>
                      <a:lnTo>
                        <a:pt x="21" y="1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53" name="Freeform 124"/>
                <p:cNvSpPr>
                  <a:spLocks/>
                </p:cNvSpPr>
                <p:nvPr/>
              </p:nvSpPr>
              <p:spPr bwMode="auto">
                <a:xfrm>
                  <a:off x="2697" y="3063"/>
                  <a:ext cx="61" cy="64"/>
                </a:xfrm>
                <a:custGeom>
                  <a:avLst/>
                  <a:gdLst>
                    <a:gd name="T0" fmla="*/ 1183 w 55"/>
                    <a:gd name="T1" fmla="*/ 5016 h 54"/>
                    <a:gd name="T2" fmla="*/ 1312 w 55"/>
                    <a:gd name="T3" fmla="*/ 2 h 54"/>
                    <a:gd name="T4" fmla="*/ 1312 w 55"/>
                    <a:gd name="T5" fmla="*/ 0 h 54"/>
                    <a:gd name="T6" fmla="*/ 1614 w 55"/>
                    <a:gd name="T7" fmla="*/ 0 h 54"/>
                    <a:gd name="T8" fmla="*/ 1790 w 55"/>
                    <a:gd name="T9" fmla="*/ 0 h 54"/>
                    <a:gd name="T10" fmla="*/ 1980 w 55"/>
                    <a:gd name="T11" fmla="*/ 0 h 54"/>
                    <a:gd name="T12" fmla="*/ 2064 w 55"/>
                    <a:gd name="T13" fmla="*/ 2 h 54"/>
                    <a:gd name="T14" fmla="*/ 2064 w 55"/>
                    <a:gd name="T15" fmla="*/ 8351 h 54"/>
                    <a:gd name="T16" fmla="*/ 2196 w 55"/>
                    <a:gd name="T17" fmla="*/ 13902 h 54"/>
                    <a:gd name="T18" fmla="*/ 2064 w 55"/>
                    <a:gd name="T19" fmla="*/ 16476 h 54"/>
                    <a:gd name="T20" fmla="*/ 2196 w 55"/>
                    <a:gd name="T21" fmla="*/ 19527 h 54"/>
                    <a:gd name="T22" fmla="*/ 2442 w 55"/>
                    <a:gd name="T23" fmla="*/ 20875 h 54"/>
                    <a:gd name="T24" fmla="*/ 2702 w 55"/>
                    <a:gd name="T25" fmla="*/ 20875 h 54"/>
                    <a:gd name="T26" fmla="*/ 2997 w 55"/>
                    <a:gd name="T27" fmla="*/ 13902 h 54"/>
                    <a:gd name="T28" fmla="*/ 2997 w 55"/>
                    <a:gd name="T29" fmla="*/ 13902 h 54"/>
                    <a:gd name="T30" fmla="*/ 3324 w 55"/>
                    <a:gd name="T31" fmla="*/ 13902 h 54"/>
                    <a:gd name="T32" fmla="*/ 3331 w 55"/>
                    <a:gd name="T33" fmla="*/ 16476 h 54"/>
                    <a:gd name="T34" fmla="*/ 3324 w 55"/>
                    <a:gd name="T35" fmla="*/ 16476 h 54"/>
                    <a:gd name="T36" fmla="*/ 3331 w 55"/>
                    <a:gd name="T37" fmla="*/ 20875 h 54"/>
                    <a:gd name="T38" fmla="*/ 3331 w 55"/>
                    <a:gd name="T39" fmla="*/ 23985 h 54"/>
                    <a:gd name="T40" fmla="*/ 3090 w 55"/>
                    <a:gd name="T41" fmla="*/ 29323 h 54"/>
                    <a:gd name="T42" fmla="*/ 3090 w 55"/>
                    <a:gd name="T43" fmla="*/ 33434 h 54"/>
                    <a:gd name="T44" fmla="*/ 3324 w 55"/>
                    <a:gd name="T45" fmla="*/ 33434 h 54"/>
                    <a:gd name="T46" fmla="*/ 3331 w 55"/>
                    <a:gd name="T47" fmla="*/ 34753 h 54"/>
                    <a:gd name="T48" fmla="*/ 3687 w 55"/>
                    <a:gd name="T49" fmla="*/ 34753 h 54"/>
                    <a:gd name="T50" fmla="*/ 4261 w 55"/>
                    <a:gd name="T51" fmla="*/ 43910 h 54"/>
                    <a:gd name="T52" fmla="*/ 4261 w 55"/>
                    <a:gd name="T53" fmla="*/ 46963 h 54"/>
                    <a:gd name="T54" fmla="*/ 4261 w 55"/>
                    <a:gd name="T55" fmla="*/ 48817 h 54"/>
                    <a:gd name="T56" fmla="*/ 4097 w 55"/>
                    <a:gd name="T57" fmla="*/ 56088 h 54"/>
                    <a:gd name="T58" fmla="*/ 4097 w 55"/>
                    <a:gd name="T59" fmla="*/ 61678 h 54"/>
                    <a:gd name="T60" fmla="*/ 4097 w 55"/>
                    <a:gd name="T61" fmla="*/ 68037 h 54"/>
                    <a:gd name="T62" fmla="*/ 3331 w 55"/>
                    <a:gd name="T63" fmla="*/ 62048 h 54"/>
                    <a:gd name="T64" fmla="*/ 2786 w 55"/>
                    <a:gd name="T65" fmla="*/ 58559 h 54"/>
                    <a:gd name="T66" fmla="*/ 2289 w 55"/>
                    <a:gd name="T67" fmla="*/ 54119 h 54"/>
                    <a:gd name="T68" fmla="*/ 2196 w 55"/>
                    <a:gd name="T69" fmla="*/ 48817 h 54"/>
                    <a:gd name="T70" fmla="*/ 1614 w 55"/>
                    <a:gd name="T71" fmla="*/ 41689 h 54"/>
                    <a:gd name="T72" fmla="*/ 1000 w 55"/>
                    <a:gd name="T73" fmla="*/ 34753 h 54"/>
                    <a:gd name="T74" fmla="*/ 733 w 55"/>
                    <a:gd name="T75" fmla="*/ 33434 h 54"/>
                    <a:gd name="T76" fmla="*/ 4 w 55"/>
                    <a:gd name="T77" fmla="*/ 29323 h 54"/>
                    <a:gd name="T78" fmla="*/ 0 w 55"/>
                    <a:gd name="T79" fmla="*/ 24741 h 54"/>
                    <a:gd name="T80" fmla="*/ 0 w 55"/>
                    <a:gd name="T81" fmla="*/ 24741 h 54"/>
                    <a:gd name="T82" fmla="*/ 2 w 55"/>
                    <a:gd name="T83" fmla="*/ 23985 h 54"/>
                    <a:gd name="T84" fmla="*/ 484 w 55"/>
                    <a:gd name="T85" fmla="*/ 16476 h 54"/>
                    <a:gd name="T86" fmla="*/ 1000 w 55"/>
                    <a:gd name="T87" fmla="*/ 8351 h 54"/>
                    <a:gd name="T88" fmla="*/ 1183 w 55"/>
                    <a:gd name="T89" fmla="*/ 501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5"/>
                    <a:gd name="T136" fmla="*/ 0 h 54"/>
                    <a:gd name="T137" fmla="*/ 55 w 5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5" h="54">
                      <a:moveTo>
                        <a:pt x="15" y="4"/>
                      </a:move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7"/>
                      </a:lnTo>
                      <a:lnTo>
                        <a:pt x="28" y="11"/>
                      </a:lnTo>
                      <a:lnTo>
                        <a:pt x="27" y="13"/>
                      </a:lnTo>
                      <a:lnTo>
                        <a:pt x="28" y="15"/>
                      </a:lnTo>
                      <a:lnTo>
                        <a:pt x="32" y="17"/>
                      </a:lnTo>
                      <a:lnTo>
                        <a:pt x="34" y="17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3" y="17"/>
                      </a:lnTo>
                      <a:lnTo>
                        <a:pt x="43" y="19"/>
                      </a:lnTo>
                      <a:lnTo>
                        <a:pt x="40" y="24"/>
                      </a:lnTo>
                      <a:lnTo>
                        <a:pt x="40" y="26"/>
                      </a:lnTo>
                      <a:lnTo>
                        <a:pt x="42" y="26"/>
                      </a:lnTo>
                      <a:lnTo>
                        <a:pt x="43" y="28"/>
                      </a:lnTo>
                      <a:lnTo>
                        <a:pt x="47" y="28"/>
                      </a:lnTo>
                      <a:lnTo>
                        <a:pt x="55" y="35"/>
                      </a:lnTo>
                      <a:lnTo>
                        <a:pt x="55" y="37"/>
                      </a:lnTo>
                      <a:lnTo>
                        <a:pt x="55" y="39"/>
                      </a:lnTo>
                      <a:lnTo>
                        <a:pt x="53" y="45"/>
                      </a:lnTo>
                      <a:lnTo>
                        <a:pt x="53" y="49"/>
                      </a:lnTo>
                      <a:lnTo>
                        <a:pt x="53" y="54"/>
                      </a:lnTo>
                      <a:lnTo>
                        <a:pt x="43" y="50"/>
                      </a:lnTo>
                      <a:lnTo>
                        <a:pt x="36" y="47"/>
                      </a:lnTo>
                      <a:lnTo>
                        <a:pt x="30" y="43"/>
                      </a:lnTo>
                      <a:lnTo>
                        <a:pt x="28" y="39"/>
                      </a:lnTo>
                      <a:lnTo>
                        <a:pt x="21" y="34"/>
                      </a:lnTo>
                      <a:lnTo>
                        <a:pt x="13" y="28"/>
                      </a:lnTo>
                      <a:lnTo>
                        <a:pt x="10" y="26"/>
                      </a:lnTo>
                      <a:lnTo>
                        <a:pt x="4" y="24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6" y="13"/>
                      </a:lnTo>
                      <a:lnTo>
                        <a:pt x="13" y="7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54" name="Freeform 125"/>
                <p:cNvSpPr>
                  <a:spLocks noEditPoints="1"/>
                </p:cNvSpPr>
                <p:nvPr/>
              </p:nvSpPr>
              <p:spPr bwMode="auto">
                <a:xfrm>
                  <a:off x="3161" y="1189"/>
                  <a:ext cx="2367" cy="1292"/>
                </a:xfrm>
                <a:custGeom>
                  <a:avLst/>
                  <a:gdLst>
                    <a:gd name="T0" fmla="*/ 3326 w 2129"/>
                    <a:gd name="T1" fmla="*/ 992346 h 1091"/>
                    <a:gd name="T2" fmla="*/ 40140 w 2129"/>
                    <a:gd name="T3" fmla="*/ 423737 h 1091"/>
                    <a:gd name="T4" fmla="*/ 39939 w 2129"/>
                    <a:gd name="T5" fmla="*/ 234739 h 1091"/>
                    <a:gd name="T6" fmla="*/ 55956 w 2129"/>
                    <a:gd name="T7" fmla="*/ 72631 h 1091"/>
                    <a:gd name="T8" fmla="*/ 13247 w 2129"/>
                    <a:gd name="T9" fmla="*/ 1053438 h 1091"/>
                    <a:gd name="T10" fmla="*/ 13247 w 2129"/>
                    <a:gd name="T11" fmla="*/ 1009389 h 1091"/>
                    <a:gd name="T12" fmla="*/ 11686 w 2129"/>
                    <a:gd name="T13" fmla="*/ 962742 h 1091"/>
                    <a:gd name="T14" fmla="*/ 9104 w 2129"/>
                    <a:gd name="T15" fmla="*/ 935635 h 1091"/>
                    <a:gd name="T16" fmla="*/ 9059 w 2129"/>
                    <a:gd name="T17" fmla="*/ 901894 h 1091"/>
                    <a:gd name="T18" fmla="*/ 10253 w 2129"/>
                    <a:gd name="T19" fmla="*/ 841547 h 1091"/>
                    <a:gd name="T20" fmla="*/ 11686 w 2129"/>
                    <a:gd name="T21" fmla="*/ 634025 h 1091"/>
                    <a:gd name="T22" fmla="*/ 19850 w 2129"/>
                    <a:gd name="T23" fmla="*/ 503296 h 1091"/>
                    <a:gd name="T24" fmla="*/ 16748 w 2129"/>
                    <a:gd name="T25" fmla="*/ 623459 h 1091"/>
                    <a:gd name="T26" fmla="*/ 23608 w 2129"/>
                    <a:gd name="T27" fmla="*/ 670848 h 1091"/>
                    <a:gd name="T28" fmla="*/ 28461 w 2129"/>
                    <a:gd name="T29" fmla="*/ 568319 h 1091"/>
                    <a:gd name="T30" fmla="*/ 39763 w 2129"/>
                    <a:gd name="T31" fmla="*/ 535388 h 1091"/>
                    <a:gd name="T32" fmla="*/ 51329 w 2129"/>
                    <a:gd name="T33" fmla="*/ 485798 h 1091"/>
                    <a:gd name="T34" fmla="*/ 56681 w 2129"/>
                    <a:gd name="T35" fmla="*/ 305320 h 1091"/>
                    <a:gd name="T36" fmla="*/ 56954 w 2129"/>
                    <a:gd name="T37" fmla="*/ 591133 h 1091"/>
                    <a:gd name="T38" fmla="*/ 66358 w 2129"/>
                    <a:gd name="T39" fmla="*/ 549857 h 1091"/>
                    <a:gd name="T40" fmla="*/ 63757 w 2129"/>
                    <a:gd name="T41" fmla="*/ 328540 h 1091"/>
                    <a:gd name="T42" fmla="*/ 71222 w 2129"/>
                    <a:gd name="T43" fmla="*/ 389851 h 1091"/>
                    <a:gd name="T44" fmla="*/ 74621 w 2129"/>
                    <a:gd name="T45" fmla="*/ 255143 h 1091"/>
                    <a:gd name="T46" fmla="*/ 90424 w 2129"/>
                    <a:gd name="T47" fmla="*/ 113753 h 1091"/>
                    <a:gd name="T48" fmla="*/ 104366 w 2129"/>
                    <a:gd name="T49" fmla="*/ 74552 h 1091"/>
                    <a:gd name="T50" fmla="*/ 105312 w 2129"/>
                    <a:gd name="T51" fmla="*/ 259659 h 1091"/>
                    <a:gd name="T52" fmla="*/ 124025 w 2129"/>
                    <a:gd name="T53" fmla="*/ 298795 h 1091"/>
                    <a:gd name="T54" fmla="*/ 134953 w 2129"/>
                    <a:gd name="T55" fmla="*/ 381762 h 1091"/>
                    <a:gd name="T56" fmla="*/ 143586 w 2129"/>
                    <a:gd name="T57" fmla="*/ 364149 h 1091"/>
                    <a:gd name="T58" fmla="*/ 160785 w 2129"/>
                    <a:gd name="T59" fmla="*/ 489508 h 1091"/>
                    <a:gd name="T60" fmla="*/ 177775 w 2129"/>
                    <a:gd name="T61" fmla="*/ 459516 h 1091"/>
                    <a:gd name="T62" fmla="*/ 179212 w 2129"/>
                    <a:gd name="T63" fmla="*/ 678251 h 1091"/>
                    <a:gd name="T64" fmla="*/ 176289 w 2129"/>
                    <a:gd name="T65" fmla="*/ 778627 h 1091"/>
                    <a:gd name="T66" fmla="*/ 165275 w 2129"/>
                    <a:gd name="T67" fmla="*/ 850194 h 1091"/>
                    <a:gd name="T68" fmla="*/ 162934 w 2129"/>
                    <a:gd name="T69" fmla="*/ 948507 h 1091"/>
                    <a:gd name="T70" fmla="*/ 155664 w 2129"/>
                    <a:gd name="T71" fmla="*/ 1073131 h 1091"/>
                    <a:gd name="T72" fmla="*/ 164176 w 2129"/>
                    <a:gd name="T73" fmla="*/ 797016 h 1091"/>
                    <a:gd name="T74" fmla="*/ 157083 w 2129"/>
                    <a:gd name="T75" fmla="*/ 783411 h 1091"/>
                    <a:gd name="T76" fmla="*/ 149380 w 2129"/>
                    <a:gd name="T77" fmla="*/ 855614 h 1091"/>
                    <a:gd name="T78" fmla="*/ 136246 w 2129"/>
                    <a:gd name="T79" fmla="*/ 918191 h 1091"/>
                    <a:gd name="T80" fmla="*/ 138131 w 2129"/>
                    <a:gd name="T81" fmla="*/ 1039194 h 1091"/>
                    <a:gd name="T82" fmla="*/ 130930 w 2129"/>
                    <a:gd name="T83" fmla="*/ 1279518 h 1091"/>
                    <a:gd name="T84" fmla="*/ 129475 w 2129"/>
                    <a:gd name="T85" fmla="*/ 1225790 h 1091"/>
                    <a:gd name="T86" fmla="*/ 117956 w 2129"/>
                    <a:gd name="T87" fmla="*/ 1028788 h 1091"/>
                    <a:gd name="T88" fmla="*/ 108329 w 2129"/>
                    <a:gd name="T89" fmla="*/ 1115490 h 1091"/>
                    <a:gd name="T90" fmla="*/ 91762 w 2129"/>
                    <a:gd name="T91" fmla="*/ 1075290 h 1091"/>
                    <a:gd name="T92" fmla="*/ 78079 w 2129"/>
                    <a:gd name="T93" fmla="*/ 1134588 h 1091"/>
                    <a:gd name="T94" fmla="*/ 66930 w 2129"/>
                    <a:gd name="T95" fmla="*/ 1047079 h 1091"/>
                    <a:gd name="T96" fmla="*/ 59055 w 2129"/>
                    <a:gd name="T97" fmla="*/ 1009389 h 1091"/>
                    <a:gd name="T98" fmla="*/ 47526 w 2129"/>
                    <a:gd name="T99" fmla="*/ 1015613 h 1091"/>
                    <a:gd name="T100" fmla="*/ 45333 w 2129"/>
                    <a:gd name="T101" fmla="*/ 1103888 h 1091"/>
                    <a:gd name="T102" fmla="*/ 35923 w 2129"/>
                    <a:gd name="T103" fmla="*/ 1080239 h 1091"/>
                    <a:gd name="T104" fmla="*/ 32488 w 2129"/>
                    <a:gd name="T105" fmla="*/ 1179974 h 1091"/>
                    <a:gd name="T106" fmla="*/ 30923 w 2129"/>
                    <a:gd name="T107" fmla="*/ 1253993 h 1091"/>
                    <a:gd name="T108" fmla="*/ 31528 w 2129"/>
                    <a:gd name="T109" fmla="*/ 1319396 h 1091"/>
                    <a:gd name="T110" fmla="*/ 27674 w 2129"/>
                    <a:gd name="T111" fmla="*/ 1297007 h 1091"/>
                    <a:gd name="T112" fmla="*/ 21148 w 2129"/>
                    <a:gd name="T113" fmla="*/ 1251496 h 1091"/>
                    <a:gd name="T114" fmla="*/ 21761 w 2129"/>
                    <a:gd name="T115" fmla="*/ 1173955 h 1091"/>
                    <a:gd name="T116" fmla="*/ 22200 w 2129"/>
                    <a:gd name="T117" fmla="*/ 1126531 h 1091"/>
                    <a:gd name="T118" fmla="*/ 17416 w 2129"/>
                    <a:gd name="T119" fmla="*/ 1092551 h 1091"/>
                    <a:gd name="T120" fmla="*/ 140917 w 2129"/>
                    <a:gd name="T121" fmla="*/ 1098664 h 1091"/>
                    <a:gd name="T122" fmla="*/ 139446 w 2129"/>
                    <a:gd name="T123" fmla="*/ 1114134 h 10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29"/>
                    <a:gd name="T187" fmla="*/ 0 h 1091"/>
                    <a:gd name="T188" fmla="*/ 2129 w 2129"/>
                    <a:gd name="T189" fmla="*/ 1091 h 109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29" h="1091">
                      <a:moveTo>
                        <a:pt x="2" y="827"/>
                      </a:moveTo>
                      <a:lnTo>
                        <a:pt x="4" y="825"/>
                      </a:lnTo>
                      <a:lnTo>
                        <a:pt x="6" y="823"/>
                      </a:lnTo>
                      <a:lnTo>
                        <a:pt x="2" y="823"/>
                      </a:lnTo>
                      <a:lnTo>
                        <a:pt x="0" y="825"/>
                      </a:lnTo>
                      <a:lnTo>
                        <a:pt x="0" y="819"/>
                      </a:lnTo>
                      <a:lnTo>
                        <a:pt x="2" y="817"/>
                      </a:lnTo>
                      <a:lnTo>
                        <a:pt x="4" y="817"/>
                      </a:lnTo>
                      <a:lnTo>
                        <a:pt x="13" y="817"/>
                      </a:lnTo>
                      <a:lnTo>
                        <a:pt x="15" y="817"/>
                      </a:lnTo>
                      <a:lnTo>
                        <a:pt x="17" y="817"/>
                      </a:lnTo>
                      <a:lnTo>
                        <a:pt x="19" y="813"/>
                      </a:lnTo>
                      <a:lnTo>
                        <a:pt x="17" y="811"/>
                      </a:lnTo>
                      <a:lnTo>
                        <a:pt x="19" y="811"/>
                      </a:lnTo>
                      <a:lnTo>
                        <a:pt x="19" y="810"/>
                      </a:lnTo>
                      <a:lnTo>
                        <a:pt x="17" y="808"/>
                      </a:lnTo>
                      <a:lnTo>
                        <a:pt x="21" y="808"/>
                      </a:lnTo>
                      <a:lnTo>
                        <a:pt x="21" y="806"/>
                      </a:lnTo>
                      <a:lnTo>
                        <a:pt x="21" y="808"/>
                      </a:lnTo>
                      <a:lnTo>
                        <a:pt x="21" y="810"/>
                      </a:lnTo>
                      <a:lnTo>
                        <a:pt x="23" y="810"/>
                      </a:lnTo>
                      <a:lnTo>
                        <a:pt x="25" y="810"/>
                      </a:lnTo>
                      <a:lnTo>
                        <a:pt x="27" y="811"/>
                      </a:lnTo>
                      <a:lnTo>
                        <a:pt x="28" y="811"/>
                      </a:lnTo>
                      <a:lnTo>
                        <a:pt x="30" y="813"/>
                      </a:lnTo>
                      <a:lnTo>
                        <a:pt x="30" y="811"/>
                      </a:lnTo>
                      <a:lnTo>
                        <a:pt x="34" y="811"/>
                      </a:lnTo>
                      <a:lnTo>
                        <a:pt x="36" y="811"/>
                      </a:lnTo>
                      <a:lnTo>
                        <a:pt x="36" y="813"/>
                      </a:lnTo>
                      <a:lnTo>
                        <a:pt x="38" y="815"/>
                      </a:lnTo>
                      <a:lnTo>
                        <a:pt x="40" y="815"/>
                      </a:lnTo>
                      <a:lnTo>
                        <a:pt x="40" y="817"/>
                      </a:lnTo>
                      <a:lnTo>
                        <a:pt x="40" y="819"/>
                      </a:lnTo>
                      <a:lnTo>
                        <a:pt x="38" y="819"/>
                      </a:lnTo>
                      <a:lnTo>
                        <a:pt x="38" y="821"/>
                      </a:lnTo>
                      <a:lnTo>
                        <a:pt x="38" y="823"/>
                      </a:lnTo>
                      <a:lnTo>
                        <a:pt x="38" y="825"/>
                      </a:lnTo>
                      <a:lnTo>
                        <a:pt x="38" y="827"/>
                      </a:lnTo>
                      <a:lnTo>
                        <a:pt x="21" y="828"/>
                      </a:lnTo>
                      <a:lnTo>
                        <a:pt x="8" y="827"/>
                      </a:lnTo>
                      <a:lnTo>
                        <a:pt x="2" y="827"/>
                      </a:lnTo>
                      <a:close/>
                      <a:moveTo>
                        <a:pt x="436" y="255"/>
                      </a:moveTo>
                      <a:lnTo>
                        <a:pt x="444" y="248"/>
                      </a:lnTo>
                      <a:lnTo>
                        <a:pt x="445" y="242"/>
                      </a:lnTo>
                      <a:lnTo>
                        <a:pt x="449" y="237"/>
                      </a:lnTo>
                      <a:lnTo>
                        <a:pt x="457" y="237"/>
                      </a:lnTo>
                      <a:lnTo>
                        <a:pt x="464" y="231"/>
                      </a:lnTo>
                      <a:lnTo>
                        <a:pt x="470" y="231"/>
                      </a:lnTo>
                      <a:lnTo>
                        <a:pt x="479" y="229"/>
                      </a:lnTo>
                      <a:lnTo>
                        <a:pt x="483" y="231"/>
                      </a:lnTo>
                      <a:lnTo>
                        <a:pt x="489" y="235"/>
                      </a:lnTo>
                      <a:lnTo>
                        <a:pt x="489" y="238"/>
                      </a:lnTo>
                      <a:lnTo>
                        <a:pt x="485" y="250"/>
                      </a:lnTo>
                      <a:lnTo>
                        <a:pt x="483" y="254"/>
                      </a:lnTo>
                      <a:lnTo>
                        <a:pt x="479" y="255"/>
                      </a:lnTo>
                      <a:lnTo>
                        <a:pt x="477" y="259"/>
                      </a:lnTo>
                      <a:lnTo>
                        <a:pt x="476" y="267"/>
                      </a:lnTo>
                      <a:lnTo>
                        <a:pt x="476" y="284"/>
                      </a:lnTo>
                      <a:lnTo>
                        <a:pt x="477" y="302"/>
                      </a:lnTo>
                      <a:lnTo>
                        <a:pt x="483" y="319"/>
                      </a:lnTo>
                      <a:lnTo>
                        <a:pt x="487" y="325"/>
                      </a:lnTo>
                      <a:lnTo>
                        <a:pt x="491" y="331"/>
                      </a:lnTo>
                      <a:lnTo>
                        <a:pt x="498" y="338"/>
                      </a:lnTo>
                      <a:lnTo>
                        <a:pt x="498" y="342"/>
                      </a:lnTo>
                      <a:lnTo>
                        <a:pt x="483" y="340"/>
                      </a:lnTo>
                      <a:lnTo>
                        <a:pt x="477" y="342"/>
                      </a:lnTo>
                      <a:lnTo>
                        <a:pt x="472" y="347"/>
                      </a:lnTo>
                      <a:lnTo>
                        <a:pt x="468" y="349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55" y="342"/>
                      </a:lnTo>
                      <a:lnTo>
                        <a:pt x="451" y="340"/>
                      </a:lnTo>
                      <a:lnTo>
                        <a:pt x="451" y="332"/>
                      </a:lnTo>
                      <a:lnTo>
                        <a:pt x="459" y="327"/>
                      </a:lnTo>
                      <a:lnTo>
                        <a:pt x="460" y="321"/>
                      </a:lnTo>
                      <a:lnTo>
                        <a:pt x="459" y="321"/>
                      </a:lnTo>
                      <a:lnTo>
                        <a:pt x="453" y="316"/>
                      </a:lnTo>
                      <a:lnTo>
                        <a:pt x="445" y="308"/>
                      </a:lnTo>
                      <a:lnTo>
                        <a:pt x="436" y="306"/>
                      </a:lnTo>
                      <a:lnTo>
                        <a:pt x="434" y="308"/>
                      </a:lnTo>
                      <a:lnTo>
                        <a:pt x="430" y="310"/>
                      </a:lnTo>
                      <a:lnTo>
                        <a:pt x="427" y="310"/>
                      </a:lnTo>
                      <a:lnTo>
                        <a:pt x="423" y="302"/>
                      </a:lnTo>
                      <a:lnTo>
                        <a:pt x="421" y="295"/>
                      </a:lnTo>
                      <a:lnTo>
                        <a:pt x="423" y="289"/>
                      </a:lnTo>
                      <a:lnTo>
                        <a:pt x="425" y="284"/>
                      </a:lnTo>
                      <a:lnTo>
                        <a:pt x="427" y="284"/>
                      </a:lnTo>
                      <a:lnTo>
                        <a:pt x="429" y="285"/>
                      </a:lnTo>
                      <a:lnTo>
                        <a:pt x="432" y="285"/>
                      </a:lnTo>
                      <a:lnTo>
                        <a:pt x="436" y="282"/>
                      </a:lnTo>
                      <a:lnTo>
                        <a:pt x="444" y="267"/>
                      </a:lnTo>
                      <a:lnTo>
                        <a:pt x="444" y="259"/>
                      </a:lnTo>
                      <a:lnTo>
                        <a:pt x="442" y="259"/>
                      </a:lnTo>
                      <a:lnTo>
                        <a:pt x="436" y="255"/>
                      </a:lnTo>
                      <a:close/>
                      <a:moveTo>
                        <a:pt x="494" y="227"/>
                      </a:moveTo>
                      <a:lnTo>
                        <a:pt x="491" y="223"/>
                      </a:lnTo>
                      <a:lnTo>
                        <a:pt x="485" y="220"/>
                      </a:lnTo>
                      <a:lnTo>
                        <a:pt x="477" y="216"/>
                      </a:lnTo>
                      <a:lnTo>
                        <a:pt x="474" y="218"/>
                      </a:lnTo>
                      <a:lnTo>
                        <a:pt x="468" y="218"/>
                      </a:lnTo>
                      <a:lnTo>
                        <a:pt x="464" y="222"/>
                      </a:lnTo>
                      <a:lnTo>
                        <a:pt x="460" y="220"/>
                      </a:lnTo>
                      <a:lnTo>
                        <a:pt x="455" y="208"/>
                      </a:lnTo>
                      <a:lnTo>
                        <a:pt x="460" y="203"/>
                      </a:lnTo>
                      <a:lnTo>
                        <a:pt x="466" y="193"/>
                      </a:lnTo>
                      <a:lnTo>
                        <a:pt x="470" y="192"/>
                      </a:lnTo>
                      <a:lnTo>
                        <a:pt x="479" y="192"/>
                      </a:lnTo>
                      <a:lnTo>
                        <a:pt x="481" y="184"/>
                      </a:lnTo>
                      <a:lnTo>
                        <a:pt x="477" y="176"/>
                      </a:lnTo>
                      <a:lnTo>
                        <a:pt x="479" y="171"/>
                      </a:lnTo>
                      <a:lnTo>
                        <a:pt x="481" y="167"/>
                      </a:lnTo>
                      <a:lnTo>
                        <a:pt x="485" y="167"/>
                      </a:lnTo>
                      <a:lnTo>
                        <a:pt x="491" y="161"/>
                      </a:lnTo>
                      <a:lnTo>
                        <a:pt x="489" y="158"/>
                      </a:lnTo>
                      <a:lnTo>
                        <a:pt x="485" y="154"/>
                      </a:lnTo>
                      <a:lnTo>
                        <a:pt x="494" y="133"/>
                      </a:lnTo>
                      <a:lnTo>
                        <a:pt x="498" y="130"/>
                      </a:lnTo>
                      <a:lnTo>
                        <a:pt x="500" y="131"/>
                      </a:lnTo>
                      <a:lnTo>
                        <a:pt x="504" y="131"/>
                      </a:lnTo>
                      <a:lnTo>
                        <a:pt x="511" y="118"/>
                      </a:lnTo>
                      <a:lnTo>
                        <a:pt x="515" y="111"/>
                      </a:lnTo>
                      <a:lnTo>
                        <a:pt x="522" y="105"/>
                      </a:lnTo>
                      <a:lnTo>
                        <a:pt x="528" y="101"/>
                      </a:lnTo>
                      <a:lnTo>
                        <a:pt x="536" y="98"/>
                      </a:lnTo>
                      <a:lnTo>
                        <a:pt x="543" y="99"/>
                      </a:lnTo>
                      <a:lnTo>
                        <a:pt x="547" y="96"/>
                      </a:lnTo>
                      <a:lnTo>
                        <a:pt x="553" y="81"/>
                      </a:lnTo>
                      <a:lnTo>
                        <a:pt x="554" y="81"/>
                      </a:lnTo>
                      <a:lnTo>
                        <a:pt x="558" y="77"/>
                      </a:lnTo>
                      <a:lnTo>
                        <a:pt x="569" y="84"/>
                      </a:lnTo>
                      <a:lnTo>
                        <a:pt x="571" y="83"/>
                      </a:lnTo>
                      <a:lnTo>
                        <a:pt x="584" y="75"/>
                      </a:lnTo>
                      <a:lnTo>
                        <a:pt x="590" y="75"/>
                      </a:lnTo>
                      <a:lnTo>
                        <a:pt x="603" y="68"/>
                      </a:lnTo>
                      <a:lnTo>
                        <a:pt x="615" y="66"/>
                      </a:lnTo>
                      <a:lnTo>
                        <a:pt x="618" y="51"/>
                      </a:lnTo>
                      <a:lnTo>
                        <a:pt x="620" y="47"/>
                      </a:lnTo>
                      <a:lnTo>
                        <a:pt x="635" y="43"/>
                      </a:lnTo>
                      <a:lnTo>
                        <a:pt x="646" y="41"/>
                      </a:lnTo>
                      <a:lnTo>
                        <a:pt x="650" y="45"/>
                      </a:lnTo>
                      <a:lnTo>
                        <a:pt x="652" y="51"/>
                      </a:lnTo>
                      <a:lnTo>
                        <a:pt x="654" y="60"/>
                      </a:lnTo>
                      <a:lnTo>
                        <a:pt x="648" y="71"/>
                      </a:lnTo>
                      <a:lnTo>
                        <a:pt x="646" y="75"/>
                      </a:lnTo>
                      <a:lnTo>
                        <a:pt x="637" y="84"/>
                      </a:lnTo>
                      <a:lnTo>
                        <a:pt x="622" y="94"/>
                      </a:lnTo>
                      <a:lnTo>
                        <a:pt x="596" y="107"/>
                      </a:lnTo>
                      <a:lnTo>
                        <a:pt x="583" y="113"/>
                      </a:lnTo>
                      <a:lnTo>
                        <a:pt x="569" y="120"/>
                      </a:lnTo>
                      <a:lnTo>
                        <a:pt x="560" y="128"/>
                      </a:lnTo>
                      <a:lnTo>
                        <a:pt x="547" y="133"/>
                      </a:lnTo>
                      <a:lnTo>
                        <a:pt x="541" y="139"/>
                      </a:lnTo>
                      <a:lnTo>
                        <a:pt x="539" y="145"/>
                      </a:lnTo>
                      <a:lnTo>
                        <a:pt x="543" y="150"/>
                      </a:lnTo>
                      <a:lnTo>
                        <a:pt x="541" y="156"/>
                      </a:lnTo>
                      <a:lnTo>
                        <a:pt x="536" y="163"/>
                      </a:lnTo>
                      <a:lnTo>
                        <a:pt x="532" y="163"/>
                      </a:lnTo>
                      <a:lnTo>
                        <a:pt x="519" y="163"/>
                      </a:lnTo>
                      <a:lnTo>
                        <a:pt x="517" y="167"/>
                      </a:lnTo>
                      <a:lnTo>
                        <a:pt x="517" y="171"/>
                      </a:lnTo>
                      <a:lnTo>
                        <a:pt x="521" y="176"/>
                      </a:lnTo>
                      <a:lnTo>
                        <a:pt x="519" y="182"/>
                      </a:lnTo>
                      <a:lnTo>
                        <a:pt x="511" y="192"/>
                      </a:lnTo>
                      <a:lnTo>
                        <a:pt x="507" y="190"/>
                      </a:lnTo>
                      <a:lnTo>
                        <a:pt x="504" y="188"/>
                      </a:lnTo>
                      <a:lnTo>
                        <a:pt x="500" y="193"/>
                      </a:lnTo>
                      <a:lnTo>
                        <a:pt x="506" y="201"/>
                      </a:lnTo>
                      <a:lnTo>
                        <a:pt x="506" y="207"/>
                      </a:lnTo>
                      <a:lnTo>
                        <a:pt x="500" y="222"/>
                      </a:lnTo>
                      <a:lnTo>
                        <a:pt x="494" y="227"/>
                      </a:lnTo>
                      <a:close/>
                      <a:moveTo>
                        <a:pt x="158" y="877"/>
                      </a:moveTo>
                      <a:lnTo>
                        <a:pt x="158" y="877"/>
                      </a:lnTo>
                      <a:lnTo>
                        <a:pt x="158" y="875"/>
                      </a:lnTo>
                      <a:lnTo>
                        <a:pt x="156" y="873"/>
                      </a:lnTo>
                      <a:lnTo>
                        <a:pt x="156" y="872"/>
                      </a:lnTo>
                      <a:lnTo>
                        <a:pt x="156" y="870"/>
                      </a:lnTo>
                      <a:lnTo>
                        <a:pt x="156" y="868"/>
                      </a:lnTo>
                      <a:lnTo>
                        <a:pt x="156" y="866"/>
                      </a:lnTo>
                      <a:lnTo>
                        <a:pt x="156" y="864"/>
                      </a:lnTo>
                      <a:lnTo>
                        <a:pt x="156" y="862"/>
                      </a:lnTo>
                      <a:lnTo>
                        <a:pt x="154" y="862"/>
                      </a:lnTo>
                      <a:lnTo>
                        <a:pt x="152" y="858"/>
                      </a:lnTo>
                      <a:lnTo>
                        <a:pt x="152" y="857"/>
                      </a:lnTo>
                      <a:lnTo>
                        <a:pt x="154" y="855"/>
                      </a:lnTo>
                      <a:lnTo>
                        <a:pt x="156" y="855"/>
                      </a:lnTo>
                      <a:lnTo>
                        <a:pt x="158" y="855"/>
                      </a:lnTo>
                      <a:lnTo>
                        <a:pt x="160" y="857"/>
                      </a:lnTo>
                      <a:lnTo>
                        <a:pt x="162" y="857"/>
                      </a:lnTo>
                      <a:lnTo>
                        <a:pt x="166" y="855"/>
                      </a:lnTo>
                      <a:lnTo>
                        <a:pt x="167" y="853"/>
                      </a:lnTo>
                      <a:lnTo>
                        <a:pt x="169" y="853"/>
                      </a:lnTo>
                      <a:lnTo>
                        <a:pt x="169" y="851"/>
                      </a:lnTo>
                      <a:lnTo>
                        <a:pt x="171" y="851"/>
                      </a:lnTo>
                      <a:lnTo>
                        <a:pt x="171" y="849"/>
                      </a:lnTo>
                      <a:lnTo>
                        <a:pt x="169" y="847"/>
                      </a:lnTo>
                      <a:lnTo>
                        <a:pt x="167" y="845"/>
                      </a:lnTo>
                      <a:lnTo>
                        <a:pt x="167" y="843"/>
                      </a:lnTo>
                      <a:lnTo>
                        <a:pt x="167" y="842"/>
                      </a:lnTo>
                      <a:lnTo>
                        <a:pt x="164" y="842"/>
                      </a:lnTo>
                      <a:lnTo>
                        <a:pt x="162" y="840"/>
                      </a:lnTo>
                      <a:lnTo>
                        <a:pt x="160" y="842"/>
                      </a:lnTo>
                      <a:lnTo>
                        <a:pt x="160" y="840"/>
                      </a:lnTo>
                      <a:lnTo>
                        <a:pt x="160" y="838"/>
                      </a:lnTo>
                      <a:lnTo>
                        <a:pt x="160" y="836"/>
                      </a:lnTo>
                      <a:lnTo>
                        <a:pt x="158" y="834"/>
                      </a:lnTo>
                      <a:lnTo>
                        <a:pt x="156" y="834"/>
                      </a:lnTo>
                      <a:lnTo>
                        <a:pt x="156" y="832"/>
                      </a:lnTo>
                      <a:lnTo>
                        <a:pt x="152" y="830"/>
                      </a:lnTo>
                      <a:lnTo>
                        <a:pt x="152" y="828"/>
                      </a:lnTo>
                      <a:lnTo>
                        <a:pt x="151" y="825"/>
                      </a:lnTo>
                      <a:lnTo>
                        <a:pt x="151" y="823"/>
                      </a:lnTo>
                      <a:lnTo>
                        <a:pt x="151" y="821"/>
                      </a:lnTo>
                      <a:lnTo>
                        <a:pt x="149" y="823"/>
                      </a:lnTo>
                      <a:lnTo>
                        <a:pt x="149" y="821"/>
                      </a:lnTo>
                      <a:lnTo>
                        <a:pt x="149" y="819"/>
                      </a:lnTo>
                      <a:lnTo>
                        <a:pt x="145" y="819"/>
                      </a:lnTo>
                      <a:lnTo>
                        <a:pt x="147" y="817"/>
                      </a:lnTo>
                      <a:lnTo>
                        <a:pt x="147" y="815"/>
                      </a:lnTo>
                      <a:lnTo>
                        <a:pt x="147" y="813"/>
                      </a:lnTo>
                      <a:lnTo>
                        <a:pt x="149" y="813"/>
                      </a:lnTo>
                      <a:lnTo>
                        <a:pt x="149" y="811"/>
                      </a:lnTo>
                      <a:lnTo>
                        <a:pt x="149" y="810"/>
                      </a:lnTo>
                      <a:lnTo>
                        <a:pt x="147" y="808"/>
                      </a:lnTo>
                      <a:lnTo>
                        <a:pt x="147" y="806"/>
                      </a:lnTo>
                      <a:lnTo>
                        <a:pt x="147" y="804"/>
                      </a:lnTo>
                      <a:lnTo>
                        <a:pt x="147" y="802"/>
                      </a:lnTo>
                      <a:lnTo>
                        <a:pt x="147" y="800"/>
                      </a:lnTo>
                      <a:lnTo>
                        <a:pt x="147" y="798"/>
                      </a:lnTo>
                      <a:lnTo>
                        <a:pt x="147" y="800"/>
                      </a:lnTo>
                      <a:lnTo>
                        <a:pt x="145" y="798"/>
                      </a:lnTo>
                      <a:lnTo>
                        <a:pt x="143" y="796"/>
                      </a:lnTo>
                      <a:lnTo>
                        <a:pt x="141" y="795"/>
                      </a:lnTo>
                      <a:lnTo>
                        <a:pt x="137" y="793"/>
                      </a:lnTo>
                      <a:lnTo>
                        <a:pt x="137" y="795"/>
                      </a:lnTo>
                      <a:lnTo>
                        <a:pt x="136" y="793"/>
                      </a:lnTo>
                      <a:lnTo>
                        <a:pt x="134" y="795"/>
                      </a:lnTo>
                      <a:lnTo>
                        <a:pt x="132" y="795"/>
                      </a:lnTo>
                      <a:lnTo>
                        <a:pt x="130" y="795"/>
                      </a:lnTo>
                      <a:lnTo>
                        <a:pt x="130" y="796"/>
                      </a:lnTo>
                      <a:lnTo>
                        <a:pt x="128" y="796"/>
                      </a:lnTo>
                      <a:lnTo>
                        <a:pt x="126" y="796"/>
                      </a:lnTo>
                      <a:lnTo>
                        <a:pt x="126" y="795"/>
                      </a:lnTo>
                      <a:lnTo>
                        <a:pt x="126" y="793"/>
                      </a:lnTo>
                      <a:lnTo>
                        <a:pt x="128" y="793"/>
                      </a:lnTo>
                      <a:lnTo>
                        <a:pt x="128" y="791"/>
                      </a:lnTo>
                      <a:lnTo>
                        <a:pt x="126" y="791"/>
                      </a:lnTo>
                      <a:lnTo>
                        <a:pt x="124" y="789"/>
                      </a:lnTo>
                      <a:lnTo>
                        <a:pt x="122" y="789"/>
                      </a:lnTo>
                      <a:lnTo>
                        <a:pt x="120" y="789"/>
                      </a:lnTo>
                      <a:lnTo>
                        <a:pt x="120" y="791"/>
                      </a:lnTo>
                      <a:lnTo>
                        <a:pt x="119" y="791"/>
                      </a:lnTo>
                      <a:lnTo>
                        <a:pt x="119" y="789"/>
                      </a:lnTo>
                      <a:lnTo>
                        <a:pt x="117" y="787"/>
                      </a:lnTo>
                      <a:lnTo>
                        <a:pt x="115" y="787"/>
                      </a:lnTo>
                      <a:lnTo>
                        <a:pt x="113" y="789"/>
                      </a:lnTo>
                      <a:lnTo>
                        <a:pt x="111" y="787"/>
                      </a:lnTo>
                      <a:lnTo>
                        <a:pt x="111" y="785"/>
                      </a:lnTo>
                      <a:lnTo>
                        <a:pt x="111" y="783"/>
                      </a:lnTo>
                      <a:lnTo>
                        <a:pt x="111" y="781"/>
                      </a:lnTo>
                      <a:lnTo>
                        <a:pt x="111" y="780"/>
                      </a:lnTo>
                      <a:lnTo>
                        <a:pt x="111" y="778"/>
                      </a:lnTo>
                      <a:lnTo>
                        <a:pt x="109" y="776"/>
                      </a:lnTo>
                      <a:lnTo>
                        <a:pt x="109" y="774"/>
                      </a:lnTo>
                      <a:lnTo>
                        <a:pt x="107" y="772"/>
                      </a:lnTo>
                      <a:lnTo>
                        <a:pt x="107" y="770"/>
                      </a:lnTo>
                      <a:lnTo>
                        <a:pt x="105" y="768"/>
                      </a:lnTo>
                      <a:lnTo>
                        <a:pt x="104" y="770"/>
                      </a:lnTo>
                      <a:lnTo>
                        <a:pt x="104" y="768"/>
                      </a:lnTo>
                      <a:lnTo>
                        <a:pt x="105" y="768"/>
                      </a:lnTo>
                      <a:lnTo>
                        <a:pt x="105" y="766"/>
                      </a:lnTo>
                      <a:lnTo>
                        <a:pt x="105" y="765"/>
                      </a:lnTo>
                      <a:lnTo>
                        <a:pt x="105" y="763"/>
                      </a:lnTo>
                      <a:lnTo>
                        <a:pt x="105" y="761"/>
                      </a:lnTo>
                      <a:lnTo>
                        <a:pt x="107" y="761"/>
                      </a:lnTo>
                      <a:lnTo>
                        <a:pt x="107" y="759"/>
                      </a:lnTo>
                      <a:lnTo>
                        <a:pt x="105" y="757"/>
                      </a:lnTo>
                      <a:lnTo>
                        <a:pt x="104" y="755"/>
                      </a:lnTo>
                      <a:lnTo>
                        <a:pt x="102" y="755"/>
                      </a:lnTo>
                      <a:lnTo>
                        <a:pt x="102" y="753"/>
                      </a:lnTo>
                      <a:lnTo>
                        <a:pt x="100" y="753"/>
                      </a:lnTo>
                      <a:lnTo>
                        <a:pt x="100" y="751"/>
                      </a:lnTo>
                      <a:lnTo>
                        <a:pt x="100" y="749"/>
                      </a:lnTo>
                      <a:lnTo>
                        <a:pt x="100" y="748"/>
                      </a:lnTo>
                      <a:lnTo>
                        <a:pt x="102" y="748"/>
                      </a:lnTo>
                      <a:lnTo>
                        <a:pt x="102" y="746"/>
                      </a:lnTo>
                      <a:lnTo>
                        <a:pt x="104" y="746"/>
                      </a:lnTo>
                      <a:lnTo>
                        <a:pt x="105" y="746"/>
                      </a:lnTo>
                      <a:lnTo>
                        <a:pt x="105" y="744"/>
                      </a:lnTo>
                      <a:lnTo>
                        <a:pt x="105" y="742"/>
                      </a:lnTo>
                      <a:lnTo>
                        <a:pt x="104" y="742"/>
                      </a:lnTo>
                      <a:lnTo>
                        <a:pt x="104" y="740"/>
                      </a:lnTo>
                      <a:lnTo>
                        <a:pt x="104" y="738"/>
                      </a:lnTo>
                      <a:lnTo>
                        <a:pt x="102" y="738"/>
                      </a:lnTo>
                      <a:lnTo>
                        <a:pt x="102" y="734"/>
                      </a:lnTo>
                      <a:lnTo>
                        <a:pt x="102" y="733"/>
                      </a:lnTo>
                      <a:lnTo>
                        <a:pt x="102" y="731"/>
                      </a:lnTo>
                      <a:lnTo>
                        <a:pt x="102" y="729"/>
                      </a:lnTo>
                      <a:lnTo>
                        <a:pt x="102" y="727"/>
                      </a:lnTo>
                      <a:lnTo>
                        <a:pt x="102" y="723"/>
                      </a:lnTo>
                      <a:lnTo>
                        <a:pt x="102" y="721"/>
                      </a:lnTo>
                      <a:lnTo>
                        <a:pt x="102" y="719"/>
                      </a:lnTo>
                      <a:lnTo>
                        <a:pt x="102" y="718"/>
                      </a:lnTo>
                      <a:lnTo>
                        <a:pt x="105" y="716"/>
                      </a:lnTo>
                      <a:lnTo>
                        <a:pt x="105" y="714"/>
                      </a:lnTo>
                      <a:lnTo>
                        <a:pt x="107" y="710"/>
                      </a:lnTo>
                      <a:lnTo>
                        <a:pt x="107" y="708"/>
                      </a:lnTo>
                      <a:lnTo>
                        <a:pt x="109" y="708"/>
                      </a:lnTo>
                      <a:lnTo>
                        <a:pt x="111" y="708"/>
                      </a:lnTo>
                      <a:lnTo>
                        <a:pt x="111" y="706"/>
                      </a:lnTo>
                      <a:lnTo>
                        <a:pt x="109" y="704"/>
                      </a:lnTo>
                      <a:lnTo>
                        <a:pt x="109" y="703"/>
                      </a:lnTo>
                      <a:lnTo>
                        <a:pt x="107" y="701"/>
                      </a:lnTo>
                      <a:lnTo>
                        <a:pt x="107" y="699"/>
                      </a:lnTo>
                      <a:lnTo>
                        <a:pt x="111" y="699"/>
                      </a:lnTo>
                      <a:lnTo>
                        <a:pt x="111" y="701"/>
                      </a:lnTo>
                      <a:lnTo>
                        <a:pt x="113" y="701"/>
                      </a:lnTo>
                      <a:lnTo>
                        <a:pt x="113" y="699"/>
                      </a:lnTo>
                      <a:lnTo>
                        <a:pt x="115" y="697"/>
                      </a:lnTo>
                      <a:lnTo>
                        <a:pt x="119" y="699"/>
                      </a:lnTo>
                      <a:lnTo>
                        <a:pt x="119" y="697"/>
                      </a:lnTo>
                      <a:lnTo>
                        <a:pt x="120" y="693"/>
                      </a:lnTo>
                      <a:lnTo>
                        <a:pt x="122" y="691"/>
                      </a:lnTo>
                      <a:lnTo>
                        <a:pt x="128" y="693"/>
                      </a:lnTo>
                      <a:lnTo>
                        <a:pt x="132" y="697"/>
                      </a:lnTo>
                      <a:lnTo>
                        <a:pt x="136" y="697"/>
                      </a:lnTo>
                      <a:lnTo>
                        <a:pt x="137" y="695"/>
                      </a:lnTo>
                      <a:lnTo>
                        <a:pt x="136" y="689"/>
                      </a:lnTo>
                      <a:lnTo>
                        <a:pt x="132" y="686"/>
                      </a:lnTo>
                      <a:lnTo>
                        <a:pt x="130" y="686"/>
                      </a:lnTo>
                      <a:lnTo>
                        <a:pt x="122" y="686"/>
                      </a:lnTo>
                      <a:lnTo>
                        <a:pt x="119" y="686"/>
                      </a:lnTo>
                      <a:lnTo>
                        <a:pt x="117" y="684"/>
                      </a:lnTo>
                      <a:lnTo>
                        <a:pt x="115" y="680"/>
                      </a:lnTo>
                      <a:lnTo>
                        <a:pt x="117" y="674"/>
                      </a:lnTo>
                      <a:lnTo>
                        <a:pt x="117" y="672"/>
                      </a:lnTo>
                      <a:lnTo>
                        <a:pt x="115" y="672"/>
                      </a:lnTo>
                      <a:lnTo>
                        <a:pt x="115" y="669"/>
                      </a:lnTo>
                      <a:lnTo>
                        <a:pt x="128" y="656"/>
                      </a:lnTo>
                      <a:lnTo>
                        <a:pt x="139" y="641"/>
                      </a:lnTo>
                      <a:lnTo>
                        <a:pt x="147" y="631"/>
                      </a:lnTo>
                      <a:lnTo>
                        <a:pt x="151" y="624"/>
                      </a:lnTo>
                      <a:lnTo>
                        <a:pt x="154" y="616"/>
                      </a:lnTo>
                      <a:lnTo>
                        <a:pt x="154" y="610"/>
                      </a:lnTo>
                      <a:lnTo>
                        <a:pt x="152" y="607"/>
                      </a:lnTo>
                      <a:lnTo>
                        <a:pt x="151" y="601"/>
                      </a:lnTo>
                      <a:lnTo>
                        <a:pt x="147" y="597"/>
                      </a:lnTo>
                      <a:lnTo>
                        <a:pt x="139" y="592"/>
                      </a:lnTo>
                      <a:lnTo>
                        <a:pt x="136" y="586"/>
                      </a:lnTo>
                      <a:lnTo>
                        <a:pt x="137" y="584"/>
                      </a:lnTo>
                      <a:lnTo>
                        <a:pt x="141" y="579"/>
                      </a:lnTo>
                      <a:lnTo>
                        <a:pt x="141" y="575"/>
                      </a:lnTo>
                      <a:lnTo>
                        <a:pt x="141" y="571"/>
                      </a:lnTo>
                      <a:lnTo>
                        <a:pt x="132" y="552"/>
                      </a:lnTo>
                      <a:lnTo>
                        <a:pt x="130" y="545"/>
                      </a:lnTo>
                      <a:lnTo>
                        <a:pt x="130" y="539"/>
                      </a:lnTo>
                      <a:lnTo>
                        <a:pt x="132" y="533"/>
                      </a:lnTo>
                      <a:lnTo>
                        <a:pt x="134" y="526"/>
                      </a:lnTo>
                      <a:lnTo>
                        <a:pt x="136" y="522"/>
                      </a:lnTo>
                      <a:lnTo>
                        <a:pt x="132" y="503"/>
                      </a:lnTo>
                      <a:lnTo>
                        <a:pt x="122" y="483"/>
                      </a:lnTo>
                      <a:lnTo>
                        <a:pt x="124" y="479"/>
                      </a:lnTo>
                      <a:lnTo>
                        <a:pt x="132" y="466"/>
                      </a:lnTo>
                      <a:lnTo>
                        <a:pt x="136" y="460"/>
                      </a:lnTo>
                      <a:lnTo>
                        <a:pt x="132" y="455"/>
                      </a:lnTo>
                      <a:lnTo>
                        <a:pt x="126" y="447"/>
                      </a:lnTo>
                      <a:lnTo>
                        <a:pt x="120" y="443"/>
                      </a:lnTo>
                      <a:lnTo>
                        <a:pt x="117" y="440"/>
                      </a:lnTo>
                      <a:lnTo>
                        <a:pt x="117" y="432"/>
                      </a:lnTo>
                      <a:lnTo>
                        <a:pt x="119" y="424"/>
                      </a:lnTo>
                      <a:lnTo>
                        <a:pt x="119" y="419"/>
                      </a:lnTo>
                      <a:lnTo>
                        <a:pt x="122" y="413"/>
                      </a:lnTo>
                      <a:lnTo>
                        <a:pt x="128" y="402"/>
                      </a:lnTo>
                      <a:lnTo>
                        <a:pt x="134" y="394"/>
                      </a:lnTo>
                      <a:lnTo>
                        <a:pt x="139" y="393"/>
                      </a:lnTo>
                      <a:lnTo>
                        <a:pt x="145" y="393"/>
                      </a:lnTo>
                      <a:lnTo>
                        <a:pt x="147" y="389"/>
                      </a:lnTo>
                      <a:lnTo>
                        <a:pt x="149" y="383"/>
                      </a:lnTo>
                      <a:lnTo>
                        <a:pt x="152" y="383"/>
                      </a:lnTo>
                      <a:lnTo>
                        <a:pt x="160" y="378"/>
                      </a:lnTo>
                      <a:lnTo>
                        <a:pt x="164" y="374"/>
                      </a:lnTo>
                      <a:lnTo>
                        <a:pt x="164" y="378"/>
                      </a:lnTo>
                      <a:lnTo>
                        <a:pt x="166" y="383"/>
                      </a:lnTo>
                      <a:lnTo>
                        <a:pt x="167" y="389"/>
                      </a:lnTo>
                      <a:lnTo>
                        <a:pt x="169" y="393"/>
                      </a:lnTo>
                      <a:lnTo>
                        <a:pt x="175" y="393"/>
                      </a:lnTo>
                      <a:lnTo>
                        <a:pt x="179" y="394"/>
                      </a:lnTo>
                      <a:lnTo>
                        <a:pt x="179" y="406"/>
                      </a:lnTo>
                      <a:lnTo>
                        <a:pt x="184" y="400"/>
                      </a:lnTo>
                      <a:lnTo>
                        <a:pt x="186" y="400"/>
                      </a:lnTo>
                      <a:lnTo>
                        <a:pt x="194" y="402"/>
                      </a:lnTo>
                      <a:lnTo>
                        <a:pt x="197" y="402"/>
                      </a:lnTo>
                      <a:lnTo>
                        <a:pt x="201" y="402"/>
                      </a:lnTo>
                      <a:lnTo>
                        <a:pt x="209" y="402"/>
                      </a:lnTo>
                      <a:lnTo>
                        <a:pt x="216" y="408"/>
                      </a:lnTo>
                      <a:lnTo>
                        <a:pt x="231" y="415"/>
                      </a:lnTo>
                      <a:lnTo>
                        <a:pt x="237" y="421"/>
                      </a:lnTo>
                      <a:lnTo>
                        <a:pt x="248" y="436"/>
                      </a:lnTo>
                      <a:lnTo>
                        <a:pt x="250" y="440"/>
                      </a:lnTo>
                      <a:lnTo>
                        <a:pt x="259" y="443"/>
                      </a:lnTo>
                      <a:lnTo>
                        <a:pt x="267" y="447"/>
                      </a:lnTo>
                      <a:lnTo>
                        <a:pt x="280" y="456"/>
                      </a:lnTo>
                      <a:lnTo>
                        <a:pt x="282" y="460"/>
                      </a:lnTo>
                      <a:lnTo>
                        <a:pt x="282" y="468"/>
                      </a:lnTo>
                      <a:lnTo>
                        <a:pt x="282" y="471"/>
                      </a:lnTo>
                      <a:lnTo>
                        <a:pt x="284" y="477"/>
                      </a:lnTo>
                      <a:lnTo>
                        <a:pt x="286" y="481"/>
                      </a:lnTo>
                      <a:lnTo>
                        <a:pt x="284" y="486"/>
                      </a:lnTo>
                      <a:lnTo>
                        <a:pt x="280" y="494"/>
                      </a:lnTo>
                      <a:lnTo>
                        <a:pt x="273" y="502"/>
                      </a:lnTo>
                      <a:lnTo>
                        <a:pt x="269" y="505"/>
                      </a:lnTo>
                      <a:lnTo>
                        <a:pt x="258" y="511"/>
                      </a:lnTo>
                      <a:lnTo>
                        <a:pt x="252" y="513"/>
                      </a:lnTo>
                      <a:lnTo>
                        <a:pt x="243" y="513"/>
                      </a:lnTo>
                      <a:lnTo>
                        <a:pt x="235" y="509"/>
                      </a:lnTo>
                      <a:lnTo>
                        <a:pt x="222" y="507"/>
                      </a:lnTo>
                      <a:lnTo>
                        <a:pt x="213" y="503"/>
                      </a:lnTo>
                      <a:lnTo>
                        <a:pt x="205" y="498"/>
                      </a:lnTo>
                      <a:lnTo>
                        <a:pt x="190" y="492"/>
                      </a:lnTo>
                      <a:lnTo>
                        <a:pt x="184" y="490"/>
                      </a:lnTo>
                      <a:lnTo>
                        <a:pt x="181" y="488"/>
                      </a:lnTo>
                      <a:lnTo>
                        <a:pt x="177" y="481"/>
                      </a:lnTo>
                      <a:lnTo>
                        <a:pt x="175" y="479"/>
                      </a:lnTo>
                      <a:lnTo>
                        <a:pt x="171" y="477"/>
                      </a:lnTo>
                      <a:lnTo>
                        <a:pt x="166" y="479"/>
                      </a:lnTo>
                      <a:lnTo>
                        <a:pt x="167" y="481"/>
                      </a:lnTo>
                      <a:lnTo>
                        <a:pt x="167" y="483"/>
                      </a:lnTo>
                      <a:lnTo>
                        <a:pt x="173" y="490"/>
                      </a:lnTo>
                      <a:lnTo>
                        <a:pt x="175" y="492"/>
                      </a:lnTo>
                      <a:lnTo>
                        <a:pt x="182" y="502"/>
                      </a:lnTo>
                      <a:lnTo>
                        <a:pt x="186" y="507"/>
                      </a:lnTo>
                      <a:lnTo>
                        <a:pt x="192" y="509"/>
                      </a:lnTo>
                      <a:lnTo>
                        <a:pt x="196" y="513"/>
                      </a:lnTo>
                      <a:lnTo>
                        <a:pt x="197" y="518"/>
                      </a:lnTo>
                      <a:lnTo>
                        <a:pt x="197" y="524"/>
                      </a:lnTo>
                      <a:lnTo>
                        <a:pt x="197" y="530"/>
                      </a:lnTo>
                      <a:lnTo>
                        <a:pt x="192" y="532"/>
                      </a:lnTo>
                      <a:lnTo>
                        <a:pt x="194" y="533"/>
                      </a:lnTo>
                      <a:lnTo>
                        <a:pt x="194" y="541"/>
                      </a:lnTo>
                      <a:lnTo>
                        <a:pt x="199" y="554"/>
                      </a:lnTo>
                      <a:lnTo>
                        <a:pt x="199" y="562"/>
                      </a:lnTo>
                      <a:lnTo>
                        <a:pt x="201" y="564"/>
                      </a:lnTo>
                      <a:lnTo>
                        <a:pt x="203" y="567"/>
                      </a:lnTo>
                      <a:lnTo>
                        <a:pt x="211" y="567"/>
                      </a:lnTo>
                      <a:lnTo>
                        <a:pt x="216" y="569"/>
                      </a:lnTo>
                      <a:lnTo>
                        <a:pt x="218" y="579"/>
                      </a:lnTo>
                      <a:lnTo>
                        <a:pt x="220" y="579"/>
                      </a:lnTo>
                      <a:lnTo>
                        <a:pt x="229" y="580"/>
                      </a:lnTo>
                      <a:lnTo>
                        <a:pt x="231" y="582"/>
                      </a:lnTo>
                      <a:lnTo>
                        <a:pt x="235" y="582"/>
                      </a:lnTo>
                      <a:lnTo>
                        <a:pt x="237" y="580"/>
                      </a:lnTo>
                      <a:lnTo>
                        <a:pt x="241" y="580"/>
                      </a:lnTo>
                      <a:lnTo>
                        <a:pt x="243" y="577"/>
                      </a:lnTo>
                      <a:lnTo>
                        <a:pt x="243" y="571"/>
                      </a:lnTo>
                      <a:lnTo>
                        <a:pt x="241" y="565"/>
                      </a:lnTo>
                      <a:lnTo>
                        <a:pt x="237" y="565"/>
                      </a:lnTo>
                      <a:lnTo>
                        <a:pt x="235" y="565"/>
                      </a:lnTo>
                      <a:lnTo>
                        <a:pt x="231" y="565"/>
                      </a:lnTo>
                      <a:lnTo>
                        <a:pt x="229" y="564"/>
                      </a:lnTo>
                      <a:lnTo>
                        <a:pt x="224" y="552"/>
                      </a:lnTo>
                      <a:lnTo>
                        <a:pt x="228" y="543"/>
                      </a:lnTo>
                      <a:lnTo>
                        <a:pt x="229" y="543"/>
                      </a:lnTo>
                      <a:lnTo>
                        <a:pt x="237" y="548"/>
                      </a:lnTo>
                      <a:lnTo>
                        <a:pt x="244" y="554"/>
                      </a:lnTo>
                      <a:lnTo>
                        <a:pt x="258" y="560"/>
                      </a:lnTo>
                      <a:lnTo>
                        <a:pt x="263" y="562"/>
                      </a:lnTo>
                      <a:lnTo>
                        <a:pt x="269" y="558"/>
                      </a:lnTo>
                      <a:lnTo>
                        <a:pt x="273" y="562"/>
                      </a:lnTo>
                      <a:lnTo>
                        <a:pt x="275" y="558"/>
                      </a:lnTo>
                      <a:lnTo>
                        <a:pt x="275" y="552"/>
                      </a:lnTo>
                      <a:lnTo>
                        <a:pt x="273" y="548"/>
                      </a:lnTo>
                      <a:lnTo>
                        <a:pt x="269" y="539"/>
                      </a:lnTo>
                      <a:lnTo>
                        <a:pt x="267" y="530"/>
                      </a:lnTo>
                      <a:lnTo>
                        <a:pt x="269" y="526"/>
                      </a:lnTo>
                      <a:lnTo>
                        <a:pt x="278" y="518"/>
                      </a:lnTo>
                      <a:lnTo>
                        <a:pt x="286" y="515"/>
                      </a:lnTo>
                      <a:lnTo>
                        <a:pt x="290" y="511"/>
                      </a:lnTo>
                      <a:lnTo>
                        <a:pt x="297" y="500"/>
                      </a:lnTo>
                      <a:lnTo>
                        <a:pt x="299" y="500"/>
                      </a:lnTo>
                      <a:lnTo>
                        <a:pt x="301" y="500"/>
                      </a:lnTo>
                      <a:lnTo>
                        <a:pt x="312" y="503"/>
                      </a:lnTo>
                      <a:lnTo>
                        <a:pt x="320" y="513"/>
                      </a:lnTo>
                      <a:lnTo>
                        <a:pt x="321" y="513"/>
                      </a:lnTo>
                      <a:lnTo>
                        <a:pt x="323" y="511"/>
                      </a:lnTo>
                      <a:lnTo>
                        <a:pt x="323" y="503"/>
                      </a:lnTo>
                      <a:lnTo>
                        <a:pt x="327" y="492"/>
                      </a:lnTo>
                      <a:lnTo>
                        <a:pt x="327" y="483"/>
                      </a:lnTo>
                      <a:lnTo>
                        <a:pt x="325" y="475"/>
                      </a:lnTo>
                      <a:lnTo>
                        <a:pt x="320" y="473"/>
                      </a:lnTo>
                      <a:lnTo>
                        <a:pt x="318" y="470"/>
                      </a:lnTo>
                      <a:lnTo>
                        <a:pt x="325" y="455"/>
                      </a:lnTo>
                      <a:lnTo>
                        <a:pt x="325" y="451"/>
                      </a:lnTo>
                      <a:lnTo>
                        <a:pt x="323" y="441"/>
                      </a:lnTo>
                      <a:lnTo>
                        <a:pt x="320" y="432"/>
                      </a:lnTo>
                      <a:lnTo>
                        <a:pt x="320" y="426"/>
                      </a:lnTo>
                      <a:lnTo>
                        <a:pt x="321" y="426"/>
                      </a:lnTo>
                      <a:lnTo>
                        <a:pt x="331" y="430"/>
                      </a:lnTo>
                      <a:lnTo>
                        <a:pt x="342" y="428"/>
                      </a:lnTo>
                      <a:lnTo>
                        <a:pt x="346" y="430"/>
                      </a:lnTo>
                      <a:lnTo>
                        <a:pt x="352" y="440"/>
                      </a:lnTo>
                      <a:lnTo>
                        <a:pt x="353" y="447"/>
                      </a:lnTo>
                      <a:lnTo>
                        <a:pt x="357" y="455"/>
                      </a:lnTo>
                      <a:lnTo>
                        <a:pt x="352" y="455"/>
                      </a:lnTo>
                      <a:lnTo>
                        <a:pt x="342" y="456"/>
                      </a:lnTo>
                      <a:lnTo>
                        <a:pt x="337" y="460"/>
                      </a:lnTo>
                      <a:lnTo>
                        <a:pt x="333" y="468"/>
                      </a:lnTo>
                      <a:lnTo>
                        <a:pt x="335" y="471"/>
                      </a:lnTo>
                      <a:lnTo>
                        <a:pt x="340" y="475"/>
                      </a:lnTo>
                      <a:lnTo>
                        <a:pt x="344" y="485"/>
                      </a:lnTo>
                      <a:lnTo>
                        <a:pt x="350" y="486"/>
                      </a:lnTo>
                      <a:lnTo>
                        <a:pt x="353" y="488"/>
                      </a:lnTo>
                      <a:lnTo>
                        <a:pt x="361" y="486"/>
                      </a:lnTo>
                      <a:lnTo>
                        <a:pt x="368" y="485"/>
                      </a:lnTo>
                      <a:lnTo>
                        <a:pt x="370" y="483"/>
                      </a:lnTo>
                      <a:lnTo>
                        <a:pt x="372" y="475"/>
                      </a:lnTo>
                      <a:lnTo>
                        <a:pt x="374" y="466"/>
                      </a:lnTo>
                      <a:lnTo>
                        <a:pt x="376" y="460"/>
                      </a:lnTo>
                      <a:lnTo>
                        <a:pt x="383" y="456"/>
                      </a:lnTo>
                      <a:lnTo>
                        <a:pt x="391" y="449"/>
                      </a:lnTo>
                      <a:lnTo>
                        <a:pt x="397" y="447"/>
                      </a:lnTo>
                      <a:lnTo>
                        <a:pt x="408" y="440"/>
                      </a:lnTo>
                      <a:lnTo>
                        <a:pt x="417" y="434"/>
                      </a:lnTo>
                      <a:lnTo>
                        <a:pt x="427" y="430"/>
                      </a:lnTo>
                      <a:lnTo>
                        <a:pt x="432" y="424"/>
                      </a:lnTo>
                      <a:lnTo>
                        <a:pt x="432" y="432"/>
                      </a:lnTo>
                      <a:lnTo>
                        <a:pt x="434" y="434"/>
                      </a:lnTo>
                      <a:lnTo>
                        <a:pt x="438" y="432"/>
                      </a:lnTo>
                      <a:lnTo>
                        <a:pt x="442" y="426"/>
                      </a:lnTo>
                      <a:lnTo>
                        <a:pt x="442" y="419"/>
                      </a:lnTo>
                      <a:lnTo>
                        <a:pt x="444" y="417"/>
                      </a:lnTo>
                      <a:lnTo>
                        <a:pt x="449" y="415"/>
                      </a:lnTo>
                      <a:lnTo>
                        <a:pt x="453" y="415"/>
                      </a:lnTo>
                      <a:lnTo>
                        <a:pt x="453" y="423"/>
                      </a:lnTo>
                      <a:lnTo>
                        <a:pt x="451" y="432"/>
                      </a:lnTo>
                      <a:lnTo>
                        <a:pt x="447" y="434"/>
                      </a:lnTo>
                      <a:lnTo>
                        <a:pt x="445" y="436"/>
                      </a:lnTo>
                      <a:lnTo>
                        <a:pt x="445" y="440"/>
                      </a:lnTo>
                      <a:lnTo>
                        <a:pt x="449" y="443"/>
                      </a:lnTo>
                      <a:lnTo>
                        <a:pt x="453" y="441"/>
                      </a:lnTo>
                      <a:lnTo>
                        <a:pt x="460" y="438"/>
                      </a:lnTo>
                      <a:lnTo>
                        <a:pt x="462" y="438"/>
                      </a:lnTo>
                      <a:lnTo>
                        <a:pt x="464" y="441"/>
                      </a:lnTo>
                      <a:lnTo>
                        <a:pt x="466" y="440"/>
                      </a:lnTo>
                      <a:lnTo>
                        <a:pt x="468" y="436"/>
                      </a:lnTo>
                      <a:lnTo>
                        <a:pt x="470" y="430"/>
                      </a:lnTo>
                      <a:lnTo>
                        <a:pt x="474" y="426"/>
                      </a:lnTo>
                      <a:lnTo>
                        <a:pt x="477" y="424"/>
                      </a:lnTo>
                      <a:lnTo>
                        <a:pt x="485" y="424"/>
                      </a:lnTo>
                      <a:lnTo>
                        <a:pt x="489" y="424"/>
                      </a:lnTo>
                      <a:lnTo>
                        <a:pt x="494" y="428"/>
                      </a:lnTo>
                      <a:lnTo>
                        <a:pt x="500" y="428"/>
                      </a:lnTo>
                      <a:lnTo>
                        <a:pt x="502" y="426"/>
                      </a:lnTo>
                      <a:lnTo>
                        <a:pt x="507" y="419"/>
                      </a:lnTo>
                      <a:lnTo>
                        <a:pt x="513" y="413"/>
                      </a:lnTo>
                      <a:lnTo>
                        <a:pt x="519" y="413"/>
                      </a:lnTo>
                      <a:lnTo>
                        <a:pt x="524" y="417"/>
                      </a:lnTo>
                      <a:lnTo>
                        <a:pt x="526" y="419"/>
                      </a:lnTo>
                      <a:lnTo>
                        <a:pt x="522" y="426"/>
                      </a:lnTo>
                      <a:lnTo>
                        <a:pt x="522" y="430"/>
                      </a:lnTo>
                      <a:lnTo>
                        <a:pt x="524" y="432"/>
                      </a:lnTo>
                      <a:lnTo>
                        <a:pt x="528" y="434"/>
                      </a:lnTo>
                      <a:lnTo>
                        <a:pt x="532" y="434"/>
                      </a:lnTo>
                      <a:lnTo>
                        <a:pt x="534" y="430"/>
                      </a:lnTo>
                      <a:lnTo>
                        <a:pt x="534" y="423"/>
                      </a:lnTo>
                      <a:lnTo>
                        <a:pt x="536" y="423"/>
                      </a:lnTo>
                      <a:lnTo>
                        <a:pt x="541" y="423"/>
                      </a:lnTo>
                      <a:lnTo>
                        <a:pt x="545" y="419"/>
                      </a:lnTo>
                      <a:lnTo>
                        <a:pt x="547" y="415"/>
                      </a:lnTo>
                      <a:lnTo>
                        <a:pt x="549" y="408"/>
                      </a:lnTo>
                      <a:lnTo>
                        <a:pt x="539" y="391"/>
                      </a:lnTo>
                      <a:lnTo>
                        <a:pt x="541" y="387"/>
                      </a:lnTo>
                      <a:lnTo>
                        <a:pt x="547" y="381"/>
                      </a:lnTo>
                      <a:lnTo>
                        <a:pt x="549" y="379"/>
                      </a:lnTo>
                      <a:lnTo>
                        <a:pt x="553" y="379"/>
                      </a:lnTo>
                      <a:lnTo>
                        <a:pt x="566" y="381"/>
                      </a:lnTo>
                      <a:lnTo>
                        <a:pt x="573" y="385"/>
                      </a:lnTo>
                      <a:lnTo>
                        <a:pt x="581" y="387"/>
                      </a:lnTo>
                      <a:lnTo>
                        <a:pt x="586" y="391"/>
                      </a:lnTo>
                      <a:lnTo>
                        <a:pt x="599" y="400"/>
                      </a:lnTo>
                      <a:lnTo>
                        <a:pt x="605" y="400"/>
                      </a:lnTo>
                      <a:lnTo>
                        <a:pt x="616" y="408"/>
                      </a:lnTo>
                      <a:lnTo>
                        <a:pt x="622" y="411"/>
                      </a:lnTo>
                      <a:lnTo>
                        <a:pt x="630" y="421"/>
                      </a:lnTo>
                      <a:lnTo>
                        <a:pt x="639" y="430"/>
                      </a:lnTo>
                      <a:lnTo>
                        <a:pt x="645" y="438"/>
                      </a:lnTo>
                      <a:lnTo>
                        <a:pt x="646" y="438"/>
                      </a:lnTo>
                      <a:lnTo>
                        <a:pt x="648" y="436"/>
                      </a:lnTo>
                      <a:lnTo>
                        <a:pt x="654" y="419"/>
                      </a:lnTo>
                      <a:lnTo>
                        <a:pt x="656" y="413"/>
                      </a:lnTo>
                      <a:lnTo>
                        <a:pt x="650" y="415"/>
                      </a:lnTo>
                      <a:lnTo>
                        <a:pt x="648" y="413"/>
                      </a:lnTo>
                      <a:lnTo>
                        <a:pt x="645" y="409"/>
                      </a:lnTo>
                      <a:lnTo>
                        <a:pt x="643" y="402"/>
                      </a:lnTo>
                      <a:lnTo>
                        <a:pt x="643" y="391"/>
                      </a:lnTo>
                      <a:lnTo>
                        <a:pt x="639" y="387"/>
                      </a:lnTo>
                      <a:lnTo>
                        <a:pt x="626" y="385"/>
                      </a:lnTo>
                      <a:lnTo>
                        <a:pt x="626" y="379"/>
                      </a:lnTo>
                      <a:lnTo>
                        <a:pt x="626" y="378"/>
                      </a:lnTo>
                      <a:lnTo>
                        <a:pt x="628" y="372"/>
                      </a:lnTo>
                      <a:lnTo>
                        <a:pt x="631" y="366"/>
                      </a:lnTo>
                      <a:lnTo>
                        <a:pt x="633" y="364"/>
                      </a:lnTo>
                      <a:lnTo>
                        <a:pt x="633" y="361"/>
                      </a:lnTo>
                      <a:lnTo>
                        <a:pt x="633" y="346"/>
                      </a:lnTo>
                      <a:lnTo>
                        <a:pt x="631" y="342"/>
                      </a:lnTo>
                      <a:lnTo>
                        <a:pt x="626" y="340"/>
                      </a:lnTo>
                      <a:lnTo>
                        <a:pt x="624" y="334"/>
                      </a:lnTo>
                      <a:lnTo>
                        <a:pt x="626" y="325"/>
                      </a:lnTo>
                      <a:lnTo>
                        <a:pt x="628" y="321"/>
                      </a:lnTo>
                      <a:lnTo>
                        <a:pt x="630" y="321"/>
                      </a:lnTo>
                      <a:lnTo>
                        <a:pt x="639" y="312"/>
                      </a:lnTo>
                      <a:lnTo>
                        <a:pt x="645" y="304"/>
                      </a:lnTo>
                      <a:lnTo>
                        <a:pt x="648" y="295"/>
                      </a:lnTo>
                      <a:lnTo>
                        <a:pt x="652" y="284"/>
                      </a:lnTo>
                      <a:lnTo>
                        <a:pt x="656" y="259"/>
                      </a:lnTo>
                      <a:lnTo>
                        <a:pt x="660" y="252"/>
                      </a:lnTo>
                      <a:lnTo>
                        <a:pt x="661" y="252"/>
                      </a:lnTo>
                      <a:lnTo>
                        <a:pt x="671" y="255"/>
                      </a:lnTo>
                      <a:lnTo>
                        <a:pt x="680" y="254"/>
                      </a:lnTo>
                      <a:lnTo>
                        <a:pt x="690" y="252"/>
                      </a:lnTo>
                      <a:lnTo>
                        <a:pt x="693" y="252"/>
                      </a:lnTo>
                      <a:lnTo>
                        <a:pt x="701" y="252"/>
                      </a:lnTo>
                      <a:lnTo>
                        <a:pt x="705" y="254"/>
                      </a:lnTo>
                      <a:lnTo>
                        <a:pt x="707" y="259"/>
                      </a:lnTo>
                      <a:lnTo>
                        <a:pt x="707" y="267"/>
                      </a:lnTo>
                      <a:lnTo>
                        <a:pt x="703" y="282"/>
                      </a:lnTo>
                      <a:lnTo>
                        <a:pt x="701" y="289"/>
                      </a:lnTo>
                      <a:lnTo>
                        <a:pt x="693" y="306"/>
                      </a:lnTo>
                      <a:lnTo>
                        <a:pt x="692" y="312"/>
                      </a:lnTo>
                      <a:lnTo>
                        <a:pt x="697" y="317"/>
                      </a:lnTo>
                      <a:lnTo>
                        <a:pt x="703" y="331"/>
                      </a:lnTo>
                      <a:lnTo>
                        <a:pt x="703" y="336"/>
                      </a:lnTo>
                      <a:lnTo>
                        <a:pt x="705" y="351"/>
                      </a:lnTo>
                      <a:lnTo>
                        <a:pt x="705" y="355"/>
                      </a:lnTo>
                      <a:lnTo>
                        <a:pt x="701" y="362"/>
                      </a:lnTo>
                      <a:lnTo>
                        <a:pt x="701" y="383"/>
                      </a:lnTo>
                      <a:lnTo>
                        <a:pt x="701" y="406"/>
                      </a:lnTo>
                      <a:lnTo>
                        <a:pt x="703" y="415"/>
                      </a:lnTo>
                      <a:lnTo>
                        <a:pt x="707" y="421"/>
                      </a:lnTo>
                      <a:lnTo>
                        <a:pt x="712" y="426"/>
                      </a:lnTo>
                      <a:lnTo>
                        <a:pt x="712" y="428"/>
                      </a:lnTo>
                      <a:lnTo>
                        <a:pt x="712" y="430"/>
                      </a:lnTo>
                      <a:lnTo>
                        <a:pt x="710" y="438"/>
                      </a:lnTo>
                      <a:lnTo>
                        <a:pt x="708" y="451"/>
                      </a:lnTo>
                      <a:lnTo>
                        <a:pt x="707" y="456"/>
                      </a:lnTo>
                      <a:lnTo>
                        <a:pt x="701" y="464"/>
                      </a:lnTo>
                      <a:lnTo>
                        <a:pt x="693" y="473"/>
                      </a:lnTo>
                      <a:lnTo>
                        <a:pt x="690" y="477"/>
                      </a:lnTo>
                      <a:lnTo>
                        <a:pt x="686" y="481"/>
                      </a:lnTo>
                      <a:lnTo>
                        <a:pt x="688" y="488"/>
                      </a:lnTo>
                      <a:lnTo>
                        <a:pt x="686" y="490"/>
                      </a:lnTo>
                      <a:lnTo>
                        <a:pt x="678" y="494"/>
                      </a:lnTo>
                      <a:lnTo>
                        <a:pt x="669" y="488"/>
                      </a:lnTo>
                      <a:lnTo>
                        <a:pt x="665" y="486"/>
                      </a:lnTo>
                      <a:lnTo>
                        <a:pt x="660" y="488"/>
                      </a:lnTo>
                      <a:lnTo>
                        <a:pt x="656" y="490"/>
                      </a:lnTo>
                      <a:lnTo>
                        <a:pt x="658" y="494"/>
                      </a:lnTo>
                      <a:lnTo>
                        <a:pt x="660" y="498"/>
                      </a:lnTo>
                      <a:lnTo>
                        <a:pt x="665" y="502"/>
                      </a:lnTo>
                      <a:lnTo>
                        <a:pt x="675" y="505"/>
                      </a:lnTo>
                      <a:lnTo>
                        <a:pt x="680" y="505"/>
                      </a:lnTo>
                      <a:lnTo>
                        <a:pt x="684" y="505"/>
                      </a:lnTo>
                      <a:lnTo>
                        <a:pt x="692" y="507"/>
                      </a:lnTo>
                      <a:lnTo>
                        <a:pt x="697" y="507"/>
                      </a:lnTo>
                      <a:lnTo>
                        <a:pt x="701" y="502"/>
                      </a:lnTo>
                      <a:lnTo>
                        <a:pt x="703" y="496"/>
                      </a:lnTo>
                      <a:lnTo>
                        <a:pt x="710" y="490"/>
                      </a:lnTo>
                      <a:lnTo>
                        <a:pt x="718" y="483"/>
                      </a:lnTo>
                      <a:lnTo>
                        <a:pt x="718" y="479"/>
                      </a:lnTo>
                      <a:lnTo>
                        <a:pt x="722" y="470"/>
                      </a:lnTo>
                      <a:lnTo>
                        <a:pt x="725" y="466"/>
                      </a:lnTo>
                      <a:lnTo>
                        <a:pt x="731" y="455"/>
                      </a:lnTo>
                      <a:lnTo>
                        <a:pt x="731" y="449"/>
                      </a:lnTo>
                      <a:lnTo>
                        <a:pt x="729" y="440"/>
                      </a:lnTo>
                      <a:lnTo>
                        <a:pt x="727" y="432"/>
                      </a:lnTo>
                      <a:lnTo>
                        <a:pt x="727" y="423"/>
                      </a:lnTo>
                      <a:lnTo>
                        <a:pt x="729" y="421"/>
                      </a:lnTo>
                      <a:lnTo>
                        <a:pt x="733" y="419"/>
                      </a:lnTo>
                      <a:lnTo>
                        <a:pt x="742" y="415"/>
                      </a:lnTo>
                      <a:lnTo>
                        <a:pt x="752" y="415"/>
                      </a:lnTo>
                      <a:lnTo>
                        <a:pt x="757" y="421"/>
                      </a:lnTo>
                      <a:lnTo>
                        <a:pt x="761" y="428"/>
                      </a:lnTo>
                      <a:lnTo>
                        <a:pt x="763" y="440"/>
                      </a:lnTo>
                      <a:lnTo>
                        <a:pt x="761" y="456"/>
                      </a:lnTo>
                      <a:lnTo>
                        <a:pt x="763" y="460"/>
                      </a:lnTo>
                      <a:lnTo>
                        <a:pt x="769" y="464"/>
                      </a:lnTo>
                      <a:lnTo>
                        <a:pt x="776" y="464"/>
                      </a:lnTo>
                      <a:lnTo>
                        <a:pt x="780" y="462"/>
                      </a:lnTo>
                      <a:lnTo>
                        <a:pt x="782" y="458"/>
                      </a:lnTo>
                      <a:lnTo>
                        <a:pt x="778" y="455"/>
                      </a:lnTo>
                      <a:lnTo>
                        <a:pt x="774" y="453"/>
                      </a:lnTo>
                      <a:lnTo>
                        <a:pt x="770" y="453"/>
                      </a:lnTo>
                      <a:lnTo>
                        <a:pt x="767" y="451"/>
                      </a:lnTo>
                      <a:lnTo>
                        <a:pt x="769" y="445"/>
                      </a:lnTo>
                      <a:lnTo>
                        <a:pt x="774" y="440"/>
                      </a:lnTo>
                      <a:lnTo>
                        <a:pt x="774" y="436"/>
                      </a:lnTo>
                      <a:lnTo>
                        <a:pt x="772" y="432"/>
                      </a:lnTo>
                      <a:lnTo>
                        <a:pt x="772" y="426"/>
                      </a:lnTo>
                      <a:lnTo>
                        <a:pt x="770" y="415"/>
                      </a:lnTo>
                      <a:lnTo>
                        <a:pt x="767" y="409"/>
                      </a:lnTo>
                      <a:lnTo>
                        <a:pt x="761" y="408"/>
                      </a:lnTo>
                      <a:lnTo>
                        <a:pt x="755" y="404"/>
                      </a:lnTo>
                      <a:lnTo>
                        <a:pt x="750" y="402"/>
                      </a:lnTo>
                      <a:lnTo>
                        <a:pt x="742" y="400"/>
                      </a:lnTo>
                      <a:lnTo>
                        <a:pt x="737" y="404"/>
                      </a:lnTo>
                      <a:lnTo>
                        <a:pt x="733" y="404"/>
                      </a:lnTo>
                      <a:lnTo>
                        <a:pt x="725" y="402"/>
                      </a:lnTo>
                      <a:lnTo>
                        <a:pt x="720" y="402"/>
                      </a:lnTo>
                      <a:lnTo>
                        <a:pt x="720" y="398"/>
                      </a:lnTo>
                      <a:lnTo>
                        <a:pt x="716" y="379"/>
                      </a:lnTo>
                      <a:lnTo>
                        <a:pt x="718" y="368"/>
                      </a:lnTo>
                      <a:lnTo>
                        <a:pt x="723" y="355"/>
                      </a:lnTo>
                      <a:lnTo>
                        <a:pt x="725" y="347"/>
                      </a:lnTo>
                      <a:lnTo>
                        <a:pt x="723" y="344"/>
                      </a:lnTo>
                      <a:lnTo>
                        <a:pt x="718" y="323"/>
                      </a:lnTo>
                      <a:lnTo>
                        <a:pt x="712" y="314"/>
                      </a:lnTo>
                      <a:lnTo>
                        <a:pt x="710" y="310"/>
                      </a:lnTo>
                      <a:lnTo>
                        <a:pt x="716" y="300"/>
                      </a:lnTo>
                      <a:lnTo>
                        <a:pt x="723" y="299"/>
                      </a:lnTo>
                      <a:lnTo>
                        <a:pt x="729" y="293"/>
                      </a:lnTo>
                      <a:lnTo>
                        <a:pt x="733" y="287"/>
                      </a:lnTo>
                      <a:lnTo>
                        <a:pt x="735" y="282"/>
                      </a:lnTo>
                      <a:lnTo>
                        <a:pt x="735" y="269"/>
                      </a:lnTo>
                      <a:lnTo>
                        <a:pt x="735" y="255"/>
                      </a:lnTo>
                      <a:lnTo>
                        <a:pt x="737" y="257"/>
                      </a:lnTo>
                      <a:lnTo>
                        <a:pt x="740" y="259"/>
                      </a:lnTo>
                      <a:lnTo>
                        <a:pt x="742" y="261"/>
                      </a:lnTo>
                      <a:lnTo>
                        <a:pt x="744" y="270"/>
                      </a:lnTo>
                      <a:lnTo>
                        <a:pt x="742" y="280"/>
                      </a:lnTo>
                      <a:lnTo>
                        <a:pt x="739" y="293"/>
                      </a:lnTo>
                      <a:lnTo>
                        <a:pt x="737" y="302"/>
                      </a:lnTo>
                      <a:lnTo>
                        <a:pt x="739" y="312"/>
                      </a:lnTo>
                      <a:lnTo>
                        <a:pt x="740" y="316"/>
                      </a:lnTo>
                      <a:lnTo>
                        <a:pt x="744" y="321"/>
                      </a:lnTo>
                      <a:lnTo>
                        <a:pt x="752" y="325"/>
                      </a:lnTo>
                      <a:lnTo>
                        <a:pt x="761" y="327"/>
                      </a:lnTo>
                      <a:lnTo>
                        <a:pt x="770" y="329"/>
                      </a:lnTo>
                      <a:lnTo>
                        <a:pt x="776" y="336"/>
                      </a:lnTo>
                      <a:lnTo>
                        <a:pt x="778" y="336"/>
                      </a:lnTo>
                      <a:lnTo>
                        <a:pt x="782" y="336"/>
                      </a:lnTo>
                      <a:lnTo>
                        <a:pt x="780" y="319"/>
                      </a:lnTo>
                      <a:lnTo>
                        <a:pt x="776" y="314"/>
                      </a:lnTo>
                      <a:lnTo>
                        <a:pt x="765" y="312"/>
                      </a:lnTo>
                      <a:lnTo>
                        <a:pt x="759" y="312"/>
                      </a:lnTo>
                      <a:lnTo>
                        <a:pt x="755" y="308"/>
                      </a:lnTo>
                      <a:lnTo>
                        <a:pt x="752" y="300"/>
                      </a:lnTo>
                      <a:lnTo>
                        <a:pt x="754" y="293"/>
                      </a:lnTo>
                      <a:lnTo>
                        <a:pt x="763" y="293"/>
                      </a:lnTo>
                      <a:lnTo>
                        <a:pt x="765" y="295"/>
                      </a:lnTo>
                      <a:lnTo>
                        <a:pt x="772" y="297"/>
                      </a:lnTo>
                      <a:lnTo>
                        <a:pt x="776" y="295"/>
                      </a:lnTo>
                      <a:lnTo>
                        <a:pt x="776" y="280"/>
                      </a:lnTo>
                      <a:lnTo>
                        <a:pt x="778" y="278"/>
                      </a:lnTo>
                      <a:lnTo>
                        <a:pt x="784" y="276"/>
                      </a:lnTo>
                      <a:lnTo>
                        <a:pt x="791" y="276"/>
                      </a:lnTo>
                      <a:lnTo>
                        <a:pt x="797" y="280"/>
                      </a:lnTo>
                      <a:lnTo>
                        <a:pt x="806" y="287"/>
                      </a:lnTo>
                      <a:lnTo>
                        <a:pt x="812" y="299"/>
                      </a:lnTo>
                      <a:lnTo>
                        <a:pt x="819" y="304"/>
                      </a:lnTo>
                      <a:lnTo>
                        <a:pt x="823" y="306"/>
                      </a:lnTo>
                      <a:lnTo>
                        <a:pt x="834" y="306"/>
                      </a:lnTo>
                      <a:lnTo>
                        <a:pt x="838" y="302"/>
                      </a:lnTo>
                      <a:lnTo>
                        <a:pt x="840" y="310"/>
                      </a:lnTo>
                      <a:lnTo>
                        <a:pt x="834" y="317"/>
                      </a:lnTo>
                      <a:lnTo>
                        <a:pt x="831" y="321"/>
                      </a:lnTo>
                      <a:lnTo>
                        <a:pt x="829" y="336"/>
                      </a:lnTo>
                      <a:lnTo>
                        <a:pt x="829" y="353"/>
                      </a:lnTo>
                      <a:lnTo>
                        <a:pt x="831" y="355"/>
                      </a:lnTo>
                      <a:lnTo>
                        <a:pt x="834" y="342"/>
                      </a:lnTo>
                      <a:lnTo>
                        <a:pt x="836" y="336"/>
                      </a:lnTo>
                      <a:lnTo>
                        <a:pt x="838" y="336"/>
                      </a:lnTo>
                      <a:lnTo>
                        <a:pt x="842" y="347"/>
                      </a:lnTo>
                      <a:lnTo>
                        <a:pt x="842" y="361"/>
                      </a:lnTo>
                      <a:lnTo>
                        <a:pt x="846" y="357"/>
                      </a:lnTo>
                      <a:lnTo>
                        <a:pt x="849" y="351"/>
                      </a:lnTo>
                      <a:lnTo>
                        <a:pt x="849" y="346"/>
                      </a:lnTo>
                      <a:lnTo>
                        <a:pt x="849" y="344"/>
                      </a:lnTo>
                      <a:lnTo>
                        <a:pt x="847" y="338"/>
                      </a:lnTo>
                      <a:lnTo>
                        <a:pt x="844" y="323"/>
                      </a:lnTo>
                      <a:lnTo>
                        <a:pt x="844" y="317"/>
                      </a:lnTo>
                      <a:lnTo>
                        <a:pt x="847" y="304"/>
                      </a:lnTo>
                      <a:lnTo>
                        <a:pt x="844" y="295"/>
                      </a:lnTo>
                      <a:lnTo>
                        <a:pt x="838" y="291"/>
                      </a:lnTo>
                      <a:lnTo>
                        <a:pt x="834" y="285"/>
                      </a:lnTo>
                      <a:lnTo>
                        <a:pt x="832" y="278"/>
                      </a:lnTo>
                      <a:lnTo>
                        <a:pt x="829" y="278"/>
                      </a:lnTo>
                      <a:lnTo>
                        <a:pt x="821" y="272"/>
                      </a:lnTo>
                      <a:lnTo>
                        <a:pt x="814" y="269"/>
                      </a:lnTo>
                      <a:lnTo>
                        <a:pt x="812" y="263"/>
                      </a:lnTo>
                      <a:lnTo>
                        <a:pt x="812" y="250"/>
                      </a:lnTo>
                      <a:lnTo>
                        <a:pt x="812" y="242"/>
                      </a:lnTo>
                      <a:lnTo>
                        <a:pt x="808" y="229"/>
                      </a:lnTo>
                      <a:lnTo>
                        <a:pt x="808" y="223"/>
                      </a:lnTo>
                      <a:lnTo>
                        <a:pt x="810" y="220"/>
                      </a:lnTo>
                      <a:lnTo>
                        <a:pt x="812" y="218"/>
                      </a:lnTo>
                      <a:lnTo>
                        <a:pt x="827" y="216"/>
                      </a:lnTo>
                      <a:lnTo>
                        <a:pt x="842" y="216"/>
                      </a:lnTo>
                      <a:lnTo>
                        <a:pt x="853" y="212"/>
                      </a:lnTo>
                      <a:lnTo>
                        <a:pt x="862" y="208"/>
                      </a:lnTo>
                      <a:lnTo>
                        <a:pt x="864" y="216"/>
                      </a:lnTo>
                      <a:lnTo>
                        <a:pt x="868" y="216"/>
                      </a:lnTo>
                      <a:lnTo>
                        <a:pt x="872" y="210"/>
                      </a:lnTo>
                      <a:lnTo>
                        <a:pt x="879" y="205"/>
                      </a:lnTo>
                      <a:lnTo>
                        <a:pt x="887" y="203"/>
                      </a:lnTo>
                      <a:lnTo>
                        <a:pt x="891" y="207"/>
                      </a:lnTo>
                      <a:lnTo>
                        <a:pt x="885" y="214"/>
                      </a:lnTo>
                      <a:lnTo>
                        <a:pt x="883" y="223"/>
                      </a:lnTo>
                      <a:lnTo>
                        <a:pt x="893" y="218"/>
                      </a:lnTo>
                      <a:lnTo>
                        <a:pt x="896" y="216"/>
                      </a:lnTo>
                      <a:lnTo>
                        <a:pt x="902" y="207"/>
                      </a:lnTo>
                      <a:lnTo>
                        <a:pt x="904" y="201"/>
                      </a:lnTo>
                      <a:lnTo>
                        <a:pt x="902" y="192"/>
                      </a:lnTo>
                      <a:lnTo>
                        <a:pt x="900" y="188"/>
                      </a:lnTo>
                      <a:lnTo>
                        <a:pt x="894" y="182"/>
                      </a:lnTo>
                      <a:lnTo>
                        <a:pt x="893" y="175"/>
                      </a:lnTo>
                      <a:lnTo>
                        <a:pt x="893" y="171"/>
                      </a:lnTo>
                      <a:lnTo>
                        <a:pt x="894" y="158"/>
                      </a:lnTo>
                      <a:lnTo>
                        <a:pt x="900" y="148"/>
                      </a:lnTo>
                      <a:lnTo>
                        <a:pt x="906" y="143"/>
                      </a:lnTo>
                      <a:lnTo>
                        <a:pt x="924" y="122"/>
                      </a:lnTo>
                      <a:lnTo>
                        <a:pt x="930" y="120"/>
                      </a:lnTo>
                      <a:lnTo>
                        <a:pt x="932" y="118"/>
                      </a:lnTo>
                      <a:lnTo>
                        <a:pt x="934" y="118"/>
                      </a:lnTo>
                      <a:lnTo>
                        <a:pt x="945" y="114"/>
                      </a:lnTo>
                      <a:lnTo>
                        <a:pt x="956" y="113"/>
                      </a:lnTo>
                      <a:lnTo>
                        <a:pt x="970" y="107"/>
                      </a:lnTo>
                      <a:lnTo>
                        <a:pt x="983" y="99"/>
                      </a:lnTo>
                      <a:lnTo>
                        <a:pt x="992" y="90"/>
                      </a:lnTo>
                      <a:lnTo>
                        <a:pt x="996" y="83"/>
                      </a:lnTo>
                      <a:lnTo>
                        <a:pt x="1007" y="84"/>
                      </a:lnTo>
                      <a:lnTo>
                        <a:pt x="1013" y="84"/>
                      </a:lnTo>
                      <a:lnTo>
                        <a:pt x="1017" y="88"/>
                      </a:lnTo>
                      <a:lnTo>
                        <a:pt x="1013" y="99"/>
                      </a:lnTo>
                      <a:lnTo>
                        <a:pt x="1022" y="101"/>
                      </a:lnTo>
                      <a:lnTo>
                        <a:pt x="1030" y="101"/>
                      </a:lnTo>
                      <a:lnTo>
                        <a:pt x="1037" y="96"/>
                      </a:lnTo>
                      <a:lnTo>
                        <a:pt x="1045" y="90"/>
                      </a:lnTo>
                      <a:lnTo>
                        <a:pt x="1050" y="90"/>
                      </a:lnTo>
                      <a:lnTo>
                        <a:pt x="1056" y="94"/>
                      </a:lnTo>
                      <a:lnTo>
                        <a:pt x="1060" y="96"/>
                      </a:lnTo>
                      <a:lnTo>
                        <a:pt x="1063" y="90"/>
                      </a:lnTo>
                      <a:lnTo>
                        <a:pt x="1065" y="83"/>
                      </a:lnTo>
                      <a:lnTo>
                        <a:pt x="1063" y="77"/>
                      </a:lnTo>
                      <a:lnTo>
                        <a:pt x="1067" y="69"/>
                      </a:lnTo>
                      <a:lnTo>
                        <a:pt x="1073" y="68"/>
                      </a:lnTo>
                      <a:lnTo>
                        <a:pt x="1079" y="68"/>
                      </a:lnTo>
                      <a:lnTo>
                        <a:pt x="1086" y="58"/>
                      </a:lnTo>
                      <a:lnTo>
                        <a:pt x="1082" y="45"/>
                      </a:lnTo>
                      <a:lnTo>
                        <a:pt x="1082" y="36"/>
                      </a:lnTo>
                      <a:lnTo>
                        <a:pt x="1090" y="24"/>
                      </a:lnTo>
                      <a:lnTo>
                        <a:pt x="1099" y="13"/>
                      </a:lnTo>
                      <a:lnTo>
                        <a:pt x="1112" y="2"/>
                      </a:lnTo>
                      <a:lnTo>
                        <a:pt x="1120" y="0"/>
                      </a:lnTo>
                      <a:lnTo>
                        <a:pt x="1125" y="2"/>
                      </a:lnTo>
                      <a:lnTo>
                        <a:pt x="1135" y="2"/>
                      </a:lnTo>
                      <a:lnTo>
                        <a:pt x="1141" y="9"/>
                      </a:lnTo>
                      <a:lnTo>
                        <a:pt x="1141" y="17"/>
                      </a:lnTo>
                      <a:lnTo>
                        <a:pt x="1131" y="28"/>
                      </a:lnTo>
                      <a:lnTo>
                        <a:pt x="1127" y="37"/>
                      </a:lnTo>
                      <a:lnTo>
                        <a:pt x="1129" y="41"/>
                      </a:lnTo>
                      <a:lnTo>
                        <a:pt x="1141" y="37"/>
                      </a:lnTo>
                      <a:lnTo>
                        <a:pt x="1150" y="41"/>
                      </a:lnTo>
                      <a:lnTo>
                        <a:pt x="1163" y="39"/>
                      </a:lnTo>
                      <a:lnTo>
                        <a:pt x="1163" y="43"/>
                      </a:lnTo>
                      <a:lnTo>
                        <a:pt x="1161" y="51"/>
                      </a:lnTo>
                      <a:lnTo>
                        <a:pt x="1154" y="62"/>
                      </a:lnTo>
                      <a:lnTo>
                        <a:pt x="1152" y="69"/>
                      </a:lnTo>
                      <a:lnTo>
                        <a:pt x="1165" y="69"/>
                      </a:lnTo>
                      <a:lnTo>
                        <a:pt x="1169" y="69"/>
                      </a:lnTo>
                      <a:lnTo>
                        <a:pt x="1171" y="71"/>
                      </a:lnTo>
                      <a:lnTo>
                        <a:pt x="1176" y="56"/>
                      </a:lnTo>
                      <a:lnTo>
                        <a:pt x="1186" y="56"/>
                      </a:lnTo>
                      <a:lnTo>
                        <a:pt x="1195" y="54"/>
                      </a:lnTo>
                      <a:lnTo>
                        <a:pt x="1199" y="58"/>
                      </a:lnTo>
                      <a:lnTo>
                        <a:pt x="1208" y="56"/>
                      </a:lnTo>
                      <a:lnTo>
                        <a:pt x="1219" y="62"/>
                      </a:lnTo>
                      <a:lnTo>
                        <a:pt x="1227" y="68"/>
                      </a:lnTo>
                      <a:lnTo>
                        <a:pt x="1234" y="79"/>
                      </a:lnTo>
                      <a:lnTo>
                        <a:pt x="1238" y="90"/>
                      </a:lnTo>
                      <a:lnTo>
                        <a:pt x="1242" y="90"/>
                      </a:lnTo>
                      <a:lnTo>
                        <a:pt x="1248" y="88"/>
                      </a:lnTo>
                      <a:lnTo>
                        <a:pt x="1249" y="101"/>
                      </a:lnTo>
                      <a:lnTo>
                        <a:pt x="1242" y="120"/>
                      </a:lnTo>
                      <a:lnTo>
                        <a:pt x="1244" y="124"/>
                      </a:lnTo>
                      <a:lnTo>
                        <a:pt x="1248" y="133"/>
                      </a:lnTo>
                      <a:lnTo>
                        <a:pt x="1234" y="152"/>
                      </a:lnTo>
                      <a:lnTo>
                        <a:pt x="1229" y="158"/>
                      </a:lnTo>
                      <a:lnTo>
                        <a:pt x="1221" y="160"/>
                      </a:lnTo>
                      <a:lnTo>
                        <a:pt x="1201" y="184"/>
                      </a:lnTo>
                      <a:lnTo>
                        <a:pt x="1184" y="205"/>
                      </a:lnTo>
                      <a:lnTo>
                        <a:pt x="1178" y="212"/>
                      </a:lnTo>
                      <a:lnTo>
                        <a:pt x="1163" y="220"/>
                      </a:lnTo>
                      <a:lnTo>
                        <a:pt x="1150" y="231"/>
                      </a:lnTo>
                      <a:lnTo>
                        <a:pt x="1137" y="255"/>
                      </a:lnTo>
                      <a:lnTo>
                        <a:pt x="1142" y="255"/>
                      </a:lnTo>
                      <a:lnTo>
                        <a:pt x="1148" y="250"/>
                      </a:lnTo>
                      <a:lnTo>
                        <a:pt x="1154" y="240"/>
                      </a:lnTo>
                      <a:lnTo>
                        <a:pt x="1163" y="237"/>
                      </a:lnTo>
                      <a:lnTo>
                        <a:pt x="1171" y="237"/>
                      </a:lnTo>
                      <a:lnTo>
                        <a:pt x="1184" y="231"/>
                      </a:lnTo>
                      <a:lnTo>
                        <a:pt x="1195" y="225"/>
                      </a:lnTo>
                      <a:lnTo>
                        <a:pt x="1201" y="223"/>
                      </a:lnTo>
                      <a:lnTo>
                        <a:pt x="1206" y="218"/>
                      </a:lnTo>
                      <a:lnTo>
                        <a:pt x="1206" y="208"/>
                      </a:lnTo>
                      <a:lnTo>
                        <a:pt x="1202" y="207"/>
                      </a:lnTo>
                      <a:lnTo>
                        <a:pt x="1202" y="205"/>
                      </a:lnTo>
                      <a:lnTo>
                        <a:pt x="1204" y="199"/>
                      </a:lnTo>
                      <a:lnTo>
                        <a:pt x="1208" y="195"/>
                      </a:lnTo>
                      <a:lnTo>
                        <a:pt x="1212" y="199"/>
                      </a:lnTo>
                      <a:lnTo>
                        <a:pt x="1216" y="208"/>
                      </a:lnTo>
                      <a:lnTo>
                        <a:pt x="1219" y="208"/>
                      </a:lnTo>
                      <a:lnTo>
                        <a:pt x="1223" y="212"/>
                      </a:lnTo>
                      <a:lnTo>
                        <a:pt x="1229" y="214"/>
                      </a:lnTo>
                      <a:lnTo>
                        <a:pt x="1233" y="212"/>
                      </a:lnTo>
                      <a:lnTo>
                        <a:pt x="1240" y="207"/>
                      </a:lnTo>
                      <a:lnTo>
                        <a:pt x="1244" y="208"/>
                      </a:lnTo>
                      <a:lnTo>
                        <a:pt x="1244" y="214"/>
                      </a:lnTo>
                      <a:lnTo>
                        <a:pt x="1244" y="225"/>
                      </a:lnTo>
                      <a:lnTo>
                        <a:pt x="1248" y="235"/>
                      </a:lnTo>
                      <a:lnTo>
                        <a:pt x="1255" y="218"/>
                      </a:lnTo>
                      <a:lnTo>
                        <a:pt x="1266" y="218"/>
                      </a:lnTo>
                      <a:lnTo>
                        <a:pt x="1276" y="214"/>
                      </a:lnTo>
                      <a:lnTo>
                        <a:pt x="1289" y="214"/>
                      </a:lnTo>
                      <a:lnTo>
                        <a:pt x="1300" y="218"/>
                      </a:lnTo>
                      <a:lnTo>
                        <a:pt x="1306" y="218"/>
                      </a:lnTo>
                      <a:lnTo>
                        <a:pt x="1313" y="220"/>
                      </a:lnTo>
                      <a:lnTo>
                        <a:pt x="1311" y="235"/>
                      </a:lnTo>
                      <a:lnTo>
                        <a:pt x="1313" y="242"/>
                      </a:lnTo>
                      <a:lnTo>
                        <a:pt x="1326" y="244"/>
                      </a:lnTo>
                      <a:lnTo>
                        <a:pt x="1330" y="248"/>
                      </a:lnTo>
                      <a:lnTo>
                        <a:pt x="1334" y="248"/>
                      </a:lnTo>
                      <a:lnTo>
                        <a:pt x="1342" y="252"/>
                      </a:lnTo>
                      <a:lnTo>
                        <a:pt x="1357" y="248"/>
                      </a:lnTo>
                      <a:lnTo>
                        <a:pt x="1364" y="248"/>
                      </a:lnTo>
                      <a:lnTo>
                        <a:pt x="1372" y="255"/>
                      </a:lnTo>
                      <a:lnTo>
                        <a:pt x="1381" y="235"/>
                      </a:lnTo>
                      <a:lnTo>
                        <a:pt x="1379" y="229"/>
                      </a:lnTo>
                      <a:lnTo>
                        <a:pt x="1379" y="223"/>
                      </a:lnTo>
                      <a:lnTo>
                        <a:pt x="1379" y="222"/>
                      </a:lnTo>
                      <a:lnTo>
                        <a:pt x="1390" y="210"/>
                      </a:lnTo>
                      <a:lnTo>
                        <a:pt x="1392" y="210"/>
                      </a:lnTo>
                      <a:lnTo>
                        <a:pt x="1398" y="212"/>
                      </a:lnTo>
                      <a:lnTo>
                        <a:pt x="1404" y="220"/>
                      </a:lnTo>
                      <a:lnTo>
                        <a:pt x="1409" y="225"/>
                      </a:lnTo>
                      <a:lnTo>
                        <a:pt x="1420" y="225"/>
                      </a:lnTo>
                      <a:lnTo>
                        <a:pt x="1428" y="223"/>
                      </a:lnTo>
                      <a:lnTo>
                        <a:pt x="1435" y="225"/>
                      </a:lnTo>
                      <a:lnTo>
                        <a:pt x="1445" y="235"/>
                      </a:lnTo>
                      <a:lnTo>
                        <a:pt x="1447" y="238"/>
                      </a:lnTo>
                      <a:lnTo>
                        <a:pt x="1447" y="246"/>
                      </a:lnTo>
                      <a:lnTo>
                        <a:pt x="1443" y="248"/>
                      </a:lnTo>
                      <a:lnTo>
                        <a:pt x="1430" y="257"/>
                      </a:lnTo>
                      <a:lnTo>
                        <a:pt x="1417" y="270"/>
                      </a:lnTo>
                      <a:lnTo>
                        <a:pt x="1415" y="276"/>
                      </a:lnTo>
                      <a:lnTo>
                        <a:pt x="1417" y="276"/>
                      </a:lnTo>
                      <a:lnTo>
                        <a:pt x="1422" y="278"/>
                      </a:lnTo>
                      <a:lnTo>
                        <a:pt x="1428" y="278"/>
                      </a:lnTo>
                      <a:lnTo>
                        <a:pt x="1432" y="282"/>
                      </a:lnTo>
                      <a:lnTo>
                        <a:pt x="1435" y="287"/>
                      </a:lnTo>
                      <a:lnTo>
                        <a:pt x="1443" y="295"/>
                      </a:lnTo>
                      <a:lnTo>
                        <a:pt x="1445" y="299"/>
                      </a:lnTo>
                      <a:lnTo>
                        <a:pt x="1450" y="308"/>
                      </a:lnTo>
                      <a:lnTo>
                        <a:pt x="1458" y="323"/>
                      </a:lnTo>
                      <a:lnTo>
                        <a:pt x="1469" y="338"/>
                      </a:lnTo>
                      <a:lnTo>
                        <a:pt x="1477" y="344"/>
                      </a:lnTo>
                      <a:lnTo>
                        <a:pt x="1481" y="342"/>
                      </a:lnTo>
                      <a:lnTo>
                        <a:pt x="1486" y="336"/>
                      </a:lnTo>
                      <a:lnTo>
                        <a:pt x="1490" y="321"/>
                      </a:lnTo>
                      <a:lnTo>
                        <a:pt x="1497" y="302"/>
                      </a:lnTo>
                      <a:lnTo>
                        <a:pt x="1501" y="297"/>
                      </a:lnTo>
                      <a:lnTo>
                        <a:pt x="1503" y="297"/>
                      </a:lnTo>
                      <a:lnTo>
                        <a:pt x="1503" y="304"/>
                      </a:lnTo>
                      <a:lnTo>
                        <a:pt x="1509" y="312"/>
                      </a:lnTo>
                      <a:lnTo>
                        <a:pt x="1516" y="316"/>
                      </a:lnTo>
                      <a:lnTo>
                        <a:pt x="1524" y="319"/>
                      </a:lnTo>
                      <a:lnTo>
                        <a:pt x="1527" y="317"/>
                      </a:lnTo>
                      <a:lnTo>
                        <a:pt x="1541" y="308"/>
                      </a:lnTo>
                      <a:lnTo>
                        <a:pt x="1544" y="308"/>
                      </a:lnTo>
                      <a:lnTo>
                        <a:pt x="1550" y="308"/>
                      </a:lnTo>
                      <a:lnTo>
                        <a:pt x="1556" y="314"/>
                      </a:lnTo>
                      <a:lnTo>
                        <a:pt x="1569" y="327"/>
                      </a:lnTo>
                      <a:lnTo>
                        <a:pt x="1571" y="325"/>
                      </a:lnTo>
                      <a:lnTo>
                        <a:pt x="1574" y="319"/>
                      </a:lnTo>
                      <a:lnTo>
                        <a:pt x="1574" y="316"/>
                      </a:lnTo>
                      <a:lnTo>
                        <a:pt x="1574" y="314"/>
                      </a:lnTo>
                      <a:lnTo>
                        <a:pt x="1574" y="310"/>
                      </a:lnTo>
                      <a:lnTo>
                        <a:pt x="1578" y="304"/>
                      </a:lnTo>
                      <a:lnTo>
                        <a:pt x="1582" y="304"/>
                      </a:lnTo>
                      <a:lnTo>
                        <a:pt x="1586" y="308"/>
                      </a:lnTo>
                      <a:lnTo>
                        <a:pt x="1588" y="312"/>
                      </a:lnTo>
                      <a:lnTo>
                        <a:pt x="1597" y="314"/>
                      </a:lnTo>
                      <a:lnTo>
                        <a:pt x="1597" y="304"/>
                      </a:lnTo>
                      <a:lnTo>
                        <a:pt x="1597" y="295"/>
                      </a:lnTo>
                      <a:lnTo>
                        <a:pt x="1597" y="287"/>
                      </a:lnTo>
                      <a:lnTo>
                        <a:pt x="1597" y="278"/>
                      </a:lnTo>
                      <a:lnTo>
                        <a:pt x="1591" y="280"/>
                      </a:lnTo>
                      <a:lnTo>
                        <a:pt x="1588" y="280"/>
                      </a:lnTo>
                      <a:lnTo>
                        <a:pt x="1586" y="278"/>
                      </a:lnTo>
                      <a:lnTo>
                        <a:pt x="1588" y="272"/>
                      </a:lnTo>
                      <a:lnTo>
                        <a:pt x="1589" y="270"/>
                      </a:lnTo>
                      <a:lnTo>
                        <a:pt x="1597" y="269"/>
                      </a:lnTo>
                      <a:lnTo>
                        <a:pt x="1603" y="269"/>
                      </a:lnTo>
                      <a:lnTo>
                        <a:pt x="1608" y="267"/>
                      </a:lnTo>
                      <a:lnTo>
                        <a:pt x="1618" y="254"/>
                      </a:lnTo>
                      <a:lnTo>
                        <a:pt x="1629" y="257"/>
                      </a:lnTo>
                      <a:lnTo>
                        <a:pt x="1638" y="261"/>
                      </a:lnTo>
                      <a:lnTo>
                        <a:pt x="1650" y="265"/>
                      </a:lnTo>
                      <a:lnTo>
                        <a:pt x="1657" y="267"/>
                      </a:lnTo>
                      <a:lnTo>
                        <a:pt x="1661" y="269"/>
                      </a:lnTo>
                      <a:lnTo>
                        <a:pt x="1674" y="269"/>
                      </a:lnTo>
                      <a:lnTo>
                        <a:pt x="1665" y="282"/>
                      </a:lnTo>
                      <a:lnTo>
                        <a:pt x="1668" y="282"/>
                      </a:lnTo>
                      <a:lnTo>
                        <a:pt x="1674" y="282"/>
                      </a:lnTo>
                      <a:lnTo>
                        <a:pt x="1678" y="284"/>
                      </a:lnTo>
                      <a:lnTo>
                        <a:pt x="1676" y="291"/>
                      </a:lnTo>
                      <a:lnTo>
                        <a:pt x="1670" y="295"/>
                      </a:lnTo>
                      <a:lnTo>
                        <a:pt x="1665" y="300"/>
                      </a:lnTo>
                      <a:lnTo>
                        <a:pt x="1663" y="304"/>
                      </a:lnTo>
                      <a:lnTo>
                        <a:pt x="1666" y="306"/>
                      </a:lnTo>
                      <a:lnTo>
                        <a:pt x="1670" y="304"/>
                      </a:lnTo>
                      <a:lnTo>
                        <a:pt x="1676" y="300"/>
                      </a:lnTo>
                      <a:lnTo>
                        <a:pt x="1682" y="295"/>
                      </a:lnTo>
                      <a:lnTo>
                        <a:pt x="1691" y="280"/>
                      </a:lnTo>
                      <a:lnTo>
                        <a:pt x="1708" y="280"/>
                      </a:lnTo>
                      <a:lnTo>
                        <a:pt x="1715" y="280"/>
                      </a:lnTo>
                      <a:lnTo>
                        <a:pt x="1721" y="284"/>
                      </a:lnTo>
                      <a:lnTo>
                        <a:pt x="1727" y="287"/>
                      </a:lnTo>
                      <a:lnTo>
                        <a:pt x="1728" y="291"/>
                      </a:lnTo>
                      <a:lnTo>
                        <a:pt x="1728" y="293"/>
                      </a:lnTo>
                      <a:lnTo>
                        <a:pt x="1715" y="304"/>
                      </a:lnTo>
                      <a:lnTo>
                        <a:pt x="1719" y="306"/>
                      </a:lnTo>
                      <a:lnTo>
                        <a:pt x="1728" y="312"/>
                      </a:lnTo>
                      <a:lnTo>
                        <a:pt x="1742" y="316"/>
                      </a:lnTo>
                      <a:lnTo>
                        <a:pt x="1747" y="319"/>
                      </a:lnTo>
                      <a:lnTo>
                        <a:pt x="1753" y="327"/>
                      </a:lnTo>
                      <a:lnTo>
                        <a:pt x="1755" y="334"/>
                      </a:lnTo>
                      <a:lnTo>
                        <a:pt x="1759" y="340"/>
                      </a:lnTo>
                      <a:lnTo>
                        <a:pt x="1760" y="344"/>
                      </a:lnTo>
                      <a:lnTo>
                        <a:pt x="1770" y="342"/>
                      </a:lnTo>
                      <a:lnTo>
                        <a:pt x="1777" y="340"/>
                      </a:lnTo>
                      <a:lnTo>
                        <a:pt x="1785" y="338"/>
                      </a:lnTo>
                      <a:lnTo>
                        <a:pt x="1800" y="332"/>
                      </a:lnTo>
                      <a:lnTo>
                        <a:pt x="1813" y="331"/>
                      </a:lnTo>
                      <a:lnTo>
                        <a:pt x="1832" y="332"/>
                      </a:lnTo>
                      <a:lnTo>
                        <a:pt x="1839" y="334"/>
                      </a:lnTo>
                      <a:lnTo>
                        <a:pt x="1845" y="338"/>
                      </a:lnTo>
                      <a:lnTo>
                        <a:pt x="1852" y="346"/>
                      </a:lnTo>
                      <a:lnTo>
                        <a:pt x="1856" y="347"/>
                      </a:lnTo>
                      <a:lnTo>
                        <a:pt x="1858" y="355"/>
                      </a:lnTo>
                      <a:lnTo>
                        <a:pt x="1860" y="361"/>
                      </a:lnTo>
                      <a:lnTo>
                        <a:pt x="1860" y="370"/>
                      </a:lnTo>
                      <a:lnTo>
                        <a:pt x="1858" y="379"/>
                      </a:lnTo>
                      <a:lnTo>
                        <a:pt x="1862" y="383"/>
                      </a:lnTo>
                      <a:lnTo>
                        <a:pt x="1866" y="385"/>
                      </a:lnTo>
                      <a:lnTo>
                        <a:pt x="1871" y="385"/>
                      </a:lnTo>
                      <a:lnTo>
                        <a:pt x="1875" y="385"/>
                      </a:lnTo>
                      <a:lnTo>
                        <a:pt x="1875" y="398"/>
                      </a:lnTo>
                      <a:lnTo>
                        <a:pt x="1877" y="404"/>
                      </a:lnTo>
                      <a:lnTo>
                        <a:pt x="1881" y="402"/>
                      </a:lnTo>
                      <a:lnTo>
                        <a:pt x="1884" y="394"/>
                      </a:lnTo>
                      <a:lnTo>
                        <a:pt x="1892" y="387"/>
                      </a:lnTo>
                      <a:lnTo>
                        <a:pt x="1894" y="387"/>
                      </a:lnTo>
                      <a:lnTo>
                        <a:pt x="1896" y="387"/>
                      </a:lnTo>
                      <a:lnTo>
                        <a:pt x="1907" y="387"/>
                      </a:lnTo>
                      <a:lnTo>
                        <a:pt x="1914" y="383"/>
                      </a:lnTo>
                      <a:lnTo>
                        <a:pt x="1920" y="383"/>
                      </a:lnTo>
                      <a:lnTo>
                        <a:pt x="1924" y="391"/>
                      </a:lnTo>
                      <a:lnTo>
                        <a:pt x="1928" y="393"/>
                      </a:lnTo>
                      <a:lnTo>
                        <a:pt x="1937" y="393"/>
                      </a:lnTo>
                      <a:lnTo>
                        <a:pt x="1950" y="394"/>
                      </a:lnTo>
                      <a:lnTo>
                        <a:pt x="1956" y="391"/>
                      </a:lnTo>
                      <a:lnTo>
                        <a:pt x="1963" y="383"/>
                      </a:lnTo>
                      <a:lnTo>
                        <a:pt x="1965" y="387"/>
                      </a:lnTo>
                      <a:lnTo>
                        <a:pt x="1971" y="396"/>
                      </a:lnTo>
                      <a:lnTo>
                        <a:pt x="1973" y="398"/>
                      </a:lnTo>
                      <a:lnTo>
                        <a:pt x="1980" y="404"/>
                      </a:lnTo>
                      <a:lnTo>
                        <a:pt x="1986" y="409"/>
                      </a:lnTo>
                      <a:lnTo>
                        <a:pt x="1988" y="415"/>
                      </a:lnTo>
                      <a:lnTo>
                        <a:pt x="1991" y="419"/>
                      </a:lnTo>
                      <a:lnTo>
                        <a:pt x="2001" y="415"/>
                      </a:lnTo>
                      <a:lnTo>
                        <a:pt x="2010" y="411"/>
                      </a:lnTo>
                      <a:lnTo>
                        <a:pt x="2010" y="406"/>
                      </a:lnTo>
                      <a:lnTo>
                        <a:pt x="2010" y="400"/>
                      </a:lnTo>
                      <a:lnTo>
                        <a:pt x="2005" y="387"/>
                      </a:lnTo>
                      <a:lnTo>
                        <a:pt x="1999" y="385"/>
                      </a:lnTo>
                      <a:lnTo>
                        <a:pt x="2003" y="379"/>
                      </a:lnTo>
                      <a:lnTo>
                        <a:pt x="2005" y="368"/>
                      </a:lnTo>
                      <a:lnTo>
                        <a:pt x="2016" y="370"/>
                      </a:lnTo>
                      <a:lnTo>
                        <a:pt x="2023" y="372"/>
                      </a:lnTo>
                      <a:lnTo>
                        <a:pt x="2031" y="374"/>
                      </a:lnTo>
                      <a:lnTo>
                        <a:pt x="2038" y="376"/>
                      </a:lnTo>
                      <a:lnTo>
                        <a:pt x="2038" y="381"/>
                      </a:lnTo>
                      <a:lnTo>
                        <a:pt x="2048" y="379"/>
                      </a:lnTo>
                      <a:lnTo>
                        <a:pt x="2059" y="378"/>
                      </a:lnTo>
                      <a:lnTo>
                        <a:pt x="2074" y="378"/>
                      </a:lnTo>
                      <a:lnTo>
                        <a:pt x="2082" y="381"/>
                      </a:lnTo>
                      <a:lnTo>
                        <a:pt x="2085" y="385"/>
                      </a:lnTo>
                      <a:lnTo>
                        <a:pt x="2093" y="387"/>
                      </a:lnTo>
                      <a:lnTo>
                        <a:pt x="2100" y="389"/>
                      </a:lnTo>
                      <a:lnTo>
                        <a:pt x="2106" y="393"/>
                      </a:lnTo>
                      <a:lnTo>
                        <a:pt x="2114" y="398"/>
                      </a:lnTo>
                      <a:lnTo>
                        <a:pt x="2117" y="400"/>
                      </a:lnTo>
                      <a:lnTo>
                        <a:pt x="2123" y="402"/>
                      </a:lnTo>
                      <a:lnTo>
                        <a:pt x="2129" y="411"/>
                      </a:lnTo>
                      <a:lnTo>
                        <a:pt x="2129" y="445"/>
                      </a:lnTo>
                      <a:lnTo>
                        <a:pt x="2129" y="481"/>
                      </a:lnTo>
                      <a:lnTo>
                        <a:pt x="2129" y="513"/>
                      </a:lnTo>
                      <a:lnTo>
                        <a:pt x="2129" y="532"/>
                      </a:lnTo>
                      <a:lnTo>
                        <a:pt x="2129" y="535"/>
                      </a:lnTo>
                      <a:lnTo>
                        <a:pt x="2129" y="543"/>
                      </a:lnTo>
                      <a:lnTo>
                        <a:pt x="2129" y="547"/>
                      </a:lnTo>
                      <a:lnTo>
                        <a:pt x="2123" y="550"/>
                      </a:lnTo>
                      <a:lnTo>
                        <a:pt x="2119" y="552"/>
                      </a:lnTo>
                      <a:lnTo>
                        <a:pt x="2115" y="556"/>
                      </a:lnTo>
                      <a:lnTo>
                        <a:pt x="2112" y="558"/>
                      </a:lnTo>
                      <a:lnTo>
                        <a:pt x="2106" y="558"/>
                      </a:lnTo>
                      <a:lnTo>
                        <a:pt x="2102" y="558"/>
                      </a:lnTo>
                      <a:lnTo>
                        <a:pt x="2099" y="556"/>
                      </a:lnTo>
                      <a:lnTo>
                        <a:pt x="2097" y="552"/>
                      </a:lnTo>
                      <a:lnTo>
                        <a:pt x="2095" y="548"/>
                      </a:lnTo>
                      <a:lnTo>
                        <a:pt x="2093" y="548"/>
                      </a:lnTo>
                      <a:lnTo>
                        <a:pt x="2093" y="547"/>
                      </a:lnTo>
                      <a:lnTo>
                        <a:pt x="2087" y="550"/>
                      </a:lnTo>
                      <a:lnTo>
                        <a:pt x="2084" y="552"/>
                      </a:lnTo>
                      <a:lnTo>
                        <a:pt x="2082" y="548"/>
                      </a:lnTo>
                      <a:lnTo>
                        <a:pt x="2078" y="547"/>
                      </a:lnTo>
                      <a:lnTo>
                        <a:pt x="2082" y="554"/>
                      </a:lnTo>
                      <a:lnTo>
                        <a:pt x="2078" y="558"/>
                      </a:lnTo>
                      <a:lnTo>
                        <a:pt x="2080" y="560"/>
                      </a:lnTo>
                      <a:lnTo>
                        <a:pt x="2085" y="564"/>
                      </a:lnTo>
                      <a:lnTo>
                        <a:pt x="2089" y="558"/>
                      </a:lnTo>
                      <a:lnTo>
                        <a:pt x="2091" y="558"/>
                      </a:lnTo>
                      <a:lnTo>
                        <a:pt x="2093" y="560"/>
                      </a:lnTo>
                      <a:lnTo>
                        <a:pt x="2093" y="565"/>
                      </a:lnTo>
                      <a:lnTo>
                        <a:pt x="2095" y="569"/>
                      </a:lnTo>
                      <a:lnTo>
                        <a:pt x="2099" y="573"/>
                      </a:lnTo>
                      <a:lnTo>
                        <a:pt x="2106" y="569"/>
                      </a:lnTo>
                      <a:lnTo>
                        <a:pt x="2102" y="575"/>
                      </a:lnTo>
                      <a:lnTo>
                        <a:pt x="2108" y="571"/>
                      </a:lnTo>
                      <a:lnTo>
                        <a:pt x="2108" y="575"/>
                      </a:lnTo>
                      <a:lnTo>
                        <a:pt x="2110" y="579"/>
                      </a:lnTo>
                      <a:lnTo>
                        <a:pt x="2110" y="582"/>
                      </a:lnTo>
                      <a:lnTo>
                        <a:pt x="2110" y="586"/>
                      </a:lnTo>
                      <a:lnTo>
                        <a:pt x="2106" y="592"/>
                      </a:lnTo>
                      <a:lnTo>
                        <a:pt x="2110" y="592"/>
                      </a:lnTo>
                      <a:lnTo>
                        <a:pt x="2112" y="594"/>
                      </a:lnTo>
                      <a:lnTo>
                        <a:pt x="2115" y="601"/>
                      </a:lnTo>
                      <a:lnTo>
                        <a:pt x="2117" y="603"/>
                      </a:lnTo>
                      <a:lnTo>
                        <a:pt x="2119" y="607"/>
                      </a:lnTo>
                      <a:lnTo>
                        <a:pt x="2117" y="612"/>
                      </a:lnTo>
                      <a:lnTo>
                        <a:pt x="2123" y="610"/>
                      </a:lnTo>
                      <a:lnTo>
                        <a:pt x="2121" y="616"/>
                      </a:lnTo>
                      <a:lnTo>
                        <a:pt x="2121" y="620"/>
                      </a:lnTo>
                      <a:lnTo>
                        <a:pt x="2119" y="624"/>
                      </a:lnTo>
                      <a:lnTo>
                        <a:pt x="2115" y="626"/>
                      </a:lnTo>
                      <a:lnTo>
                        <a:pt x="2112" y="626"/>
                      </a:lnTo>
                      <a:lnTo>
                        <a:pt x="2108" y="624"/>
                      </a:lnTo>
                      <a:lnTo>
                        <a:pt x="2100" y="622"/>
                      </a:lnTo>
                      <a:lnTo>
                        <a:pt x="2097" y="620"/>
                      </a:lnTo>
                      <a:lnTo>
                        <a:pt x="2093" y="618"/>
                      </a:lnTo>
                      <a:lnTo>
                        <a:pt x="2095" y="614"/>
                      </a:lnTo>
                      <a:lnTo>
                        <a:pt x="2091" y="614"/>
                      </a:lnTo>
                      <a:lnTo>
                        <a:pt x="2089" y="614"/>
                      </a:lnTo>
                      <a:lnTo>
                        <a:pt x="2087" y="622"/>
                      </a:lnTo>
                      <a:lnTo>
                        <a:pt x="2085" y="624"/>
                      </a:lnTo>
                      <a:lnTo>
                        <a:pt x="2068" y="635"/>
                      </a:lnTo>
                      <a:lnTo>
                        <a:pt x="2061" y="637"/>
                      </a:lnTo>
                      <a:lnTo>
                        <a:pt x="2059" y="637"/>
                      </a:lnTo>
                      <a:lnTo>
                        <a:pt x="2057" y="641"/>
                      </a:lnTo>
                      <a:lnTo>
                        <a:pt x="2055" y="642"/>
                      </a:lnTo>
                      <a:lnTo>
                        <a:pt x="2052" y="644"/>
                      </a:lnTo>
                      <a:lnTo>
                        <a:pt x="2046" y="646"/>
                      </a:lnTo>
                      <a:lnTo>
                        <a:pt x="2044" y="646"/>
                      </a:lnTo>
                      <a:lnTo>
                        <a:pt x="2040" y="652"/>
                      </a:lnTo>
                      <a:lnTo>
                        <a:pt x="2038" y="654"/>
                      </a:lnTo>
                      <a:lnTo>
                        <a:pt x="2033" y="656"/>
                      </a:lnTo>
                      <a:lnTo>
                        <a:pt x="2027" y="663"/>
                      </a:lnTo>
                      <a:lnTo>
                        <a:pt x="2025" y="665"/>
                      </a:lnTo>
                      <a:lnTo>
                        <a:pt x="2016" y="671"/>
                      </a:lnTo>
                      <a:lnTo>
                        <a:pt x="2014" y="676"/>
                      </a:lnTo>
                      <a:lnTo>
                        <a:pt x="2007" y="680"/>
                      </a:lnTo>
                      <a:lnTo>
                        <a:pt x="2003" y="682"/>
                      </a:lnTo>
                      <a:lnTo>
                        <a:pt x="2003" y="686"/>
                      </a:lnTo>
                      <a:lnTo>
                        <a:pt x="2003" y="689"/>
                      </a:lnTo>
                      <a:lnTo>
                        <a:pt x="1999" y="691"/>
                      </a:lnTo>
                      <a:lnTo>
                        <a:pt x="1997" y="693"/>
                      </a:lnTo>
                      <a:lnTo>
                        <a:pt x="1993" y="689"/>
                      </a:lnTo>
                      <a:lnTo>
                        <a:pt x="1993" y="686"/>
                      </a:lnTo>
                      <a:lnTo>
                        <a:pt x="1991" y="682"/>
                      </a:lnTo>
                      <a:lnTo>
                        <a:pt x="1988" y="678"/>
                      </a:lnTo>
                      <a:lnTo>
                        <a:pt x="1980" y="676"/>
                      </a:lnTo>
                      <a:lnTo>
                        <a:pt x="1975" y="678"/>
                      </a:lnTo>
                      <a:lnTo>
                        <a:pt x="1969" y="680"/>
                      </a:lnTo>
                      <a:lnTo>
                        <a:pt x="1960" y="682"/>
                      </a:lnTo>
                      <a:lnTo>
                        <a:pt x="1958" y="684"/>
                      </a:lnTo>
                      <a:lnTo>
                        <a:pt x="1948" y="693"/>
                      </a:lnTo>
                      <a:lnTo>
                        <a:pt x="1946" y="697"/>
                      </a:lnTo>
                      <a:lnTo>
                        <a:pt x="1945" y="695"/>
                      </a:lnTo>
                      <a:lnTo>
                        <a:pt x="1948" y="680"/>
                      </a:lnTo>
                      <a:lnTo>
                        <a:pt x="1945" y="680"/>
                      </a:lnTo>
                      <a:lnTo>
                        <a:pt x="1943" y="680"/>
                      </a:lnTo>
                      <a:lnTo>
                        <a:pt x="1937" y="686"/>
                      </a:lnTo>
                      <a:lnTo>
                        <a:pt x="1933" y="687"/>
                      </a:lnTo>
                      <a:lnTo>
                        <a:pt x="1931" y="689"/>
                      </a:lnTo>
                      <a:lnTo>
                        <a:pt x="1931" y="697"/>
                      </a:lnTo>
                      <a:lnTo>
                        <a:pt x="1928" y="699"/>
                      </a:lnTo>
                      <a:lnTo>
                        <a:pt x="1926" y="695"/>
                      </a:lnTo>
                      <a:lnTo>
                        <a:pt x="1924" y="689"/>
                      </a:lnTo>
                      <a:lnTo>
                        <a:pt x="1920" y="687"/>
                      </a:lnTo>
                      <a:lnTo>
                        <a:pt x="1914" y="695"/>
                      </a:lnTo>
                      <a:lnTo>
                        <a:pt x="1916" y="691"/>
                      </a:lnTo>
                      <a:lnTo>
                        <a:pt x="1913" y="693"/>
                      </a:lnTo>
                      <a:lnTo>
                        <a:pt x="1911" y="693"/>
                      </a:lnTo>
                      <a:lnTo>
                        <a:pt x="1907" y="701"/>
                      </a:lnTo>
                      <a:lnTo>
                        <a:pt x="1907" y="703"/>
                      </a:lnTo>
                      <a:lnTo>
                        <a:pt x="1907" y="706"/>
                      </a:lnTo>
                      <a:lnTo>
                        <a:pt x="1909" y="708"/>
                      </a:lnTo>
                      <a:lnTo>
                        <a:pt x="1903" y="714"/>
                      </a:lnTo>
                      <a:lnTo>
                        <a:pt x="1903" y="716"/>
                      </a:lnTo>
                      <a:lnTo>
                        <a:pt x="1905" y="718"/>
                      </a:lnTo>
                      <a:lnTo>
                        <a:pt x="1901" y="721"/>
                      </a:lnTo>
                      <a:lnTo>
                        <a:pt x="1896" y="729"/>
                      </a:lnTo>
                      <a:lnTo>
                        <a:pt x="1892" y="734"/>
                      </a:lnTo>
                      <a:lnTo>
                        <a:pt x="1890" y="738"/>
                      </a:lnTo>
                      <a:lnTo>
                        <a:pt x="1890" y="744"/>
                      </a:lnTo>
                      <a:lnTo>
                        <a:pt x="1892" y="748"/>
                      </a:lnTo>
                      <a:lnTo>
                        <a:pt x="1896" y="749"/>
                      </a:lnTo>
                      <a:lnTo>
                        <a:pt x="1903" y="748"/>
                      </a:lnTo>
                      <a:lnTo>
                        <a:pt x="1907" y="749"/>
                      </a:lnTo>
                      <a:lnTo>
                        <a:pt x="1907" y="751"/>
                      </a:lnTo>
                      <a:lnTo>
                        <a:pt x="1905" y="757"/>
                      </a:lnTo>
                      <a:lnTo>
                        <a:pt x="1899" y="761"/>
                      </a:lnTo>
                      <a:lnTo>
                        <a:pt x="1899" y="765"/>
                      </a:lnTo>
                      <a:lnTo>
                        <a:pt x="1901" y="770"/>
                      </a:lnTo>
                      <a:lnTo>
                        <a:pt x="1901" y="776"/>
                      </a:lnTo>
                      <a:lnTo>
                        <a:pt x="1907" y="776"/>
                      </a:lnTo>
                      <a:lnTo>
                        <a:pt x="1909" y="780"/>
                      </a:lnTo>
                      <a:lnTo>
                        <a:pt x="1907" y="787"/>
                      </a:lnTo>
                      <a:lnTo>
                        <a:pt x="1905" y="791"/>
                      </a:lnTo>
                      <a:lnTo>
                        <a:pt x="1903" y="791"/>
                      </a:lnTo>
                      <a:lnTo>
                        <a:pt x="1899" y="789"/>
                      </a:lnTo>
                      <a:lnTo>
                        <a:pt x="1899" y="787"/>
                      </a:lnTo>
                      <a:lnTo>
                        <a:pt x="1901" y="781"/>
                      </a:lnTo>
                      <a:lnTo>
                        <a:pt x="1899" y="781"/>
                      </a:lnTo>
                      <a:lnTo>
                        <a:pt x="1896" y="783"/>
                      </a:lnTo>
                      <a:lnTo>
                        <a:pt x="1890" y="793"/>
                      </a:lnTo>
                      <a:lnTo>
                        <a:pt x="1886" y="800"/>
                      </a:lnTo>
                      <a:lnTo>
                        <a:pt x="1886" y="806"/>
                      </a:lnTo>
                      <a:lnTo>
                        <a:pt x="1888" y="813"/>
                      </a:lnTo>
                      <a:lnTo>
                        <a:pt x="1892" y="817"/>
                      </a:lnTo>
                      <a:lnTo>
                        <a:pt x="1892" y="819"/>
                      </a:lnTo>
                      <a:lnTo>
                        <a:pt x="1890" y="823"/>
                      </a:lnTo>
                      <a:lnTo>
                        <a:pt x="1886" y="827"/>
                      </a:lnTo>
                      <a:lnTo>
                        <a:pt x="1881" y="827"/>
                      </a:lnTo>
                      <a:lnTo>
                        <a:pt x="1877" y="827"/>
                      </a:lnTo>
                      <a:lnTo>
                        <a:pt x="1875" y="827"/>
                      </a:lnTo>
                      <a:lnTo>
                        <a:pt x="1871" y="828"/>
                      </a:lnTo>
                      <a:lnTo>
                        <a:pt x="1866" y="832"/>
                      </a:lnTo>
                      <a:lnTo>
                        <a:pt x="1866" y="834"/>
                      </a:lnTo>
                      <a:lnTo>
                        <a:pt x="1862" y="840"/>
                      </a:lnTo>
                      <a:lnTo>
                        <a:pt x="1860" y="843"/>
                      </a:lnTo>
                      <a:lnTo>
                        <a:pt x="1862" y="845"/>
                      </a:lnTo>
                      <a:lnTo>
                        <a:pt x="1864" y="849"/>
                      </a:lnTo>
                      <a:lnTo>
                        <a:pt x="1866" y="851"/>
                      </a:lnTo>
                      <a:lnTo>
                        <a:pt x="1864" y="853"/>
                      </a:lnTo>
                      <a:lnTo>
                        <a:pt x="1860" y="855"/>
                      </a:lnTo>
                      <a:lnTo>
                        <a:pt x="1856" y="857"/>
                      </a:lnTo>
                      <a:lnTo>
                        <a:pt x="1849" y="858"/>
                      </a:lnTo>
                      <a:lnTo>
                        <a:pt x="1845" y="862"/>
                      </a:lnTo>
                      <a:lnTo>
                        <a:pt x="1845" y="864"/>
                      </a:lnTo>
                      <a:lnTo>
                        <a:pt x="1845" y="868"/>
                      </a:lnTo>
                      <a:lnTo>
                        <a:pt x="1845" y="875"/>
                      </a:lnTo>
                      <a:lnTo>
                        <a:pt x="1843" y="879"/>
                      </a:lnTo>
                      <a:lnTo>
                        <a:pt x="1837" y="887"/>
                      </a:lnTo>
                      <a:lnTo>
                        <a:pt x="1828" y="896"/>
                      </a:lnTo>
                      <a:lnTo>
                        <a:pt x="1824" y="902"/>
                      </a:lnTo>
                      <a:lnTo>
                        <a:pt x="1822" y="904"/>
                      </a:lnTo>
                      <a:lnTo>
                        <a:pt x="1821" y="896"/>
                      </a:lnTo>
                      <a:lnTo>
                        <a:pt x="1819" y="889"/>
                      </a:lnTo>
                      <a:lnTo>
                        <a:pt x="1817" y="883"/>
                      </a:lnTo>
                      <a:lnTo>
                        <a:pt x="1817" y="875"/>
                      </a:lnTo>
                      <a:lnTo>
                        <a:pt x="1815" y="868"/>
                      </a:lnTo>
                      <a:lnTo>
                        <a:pt x="1813" y="864"/>
                      </a:lnTo>
                      <a:lnTo>
                        <a:pt x="1811" y="855"/>
                      </a:lnTo>
                      <a:lnTo>
                        <a:pt x="1809" y="840"/>
                      </a:lnTo>
                      <a:lnTo>
                        <a:pt x="1809" y="834"/>
                      </a:lnTo>
                      <a:lnTo>
                        <a:pt x="1807" y="828"/>
                      </a:lnTo>
                      <a:lnTo>
                        <a:pt x="1807" y="825"/>
                      </a:lnTo>
                      <a:lnTo>
                        <a:pt x="1807" y="823"/>
                      </a:lnTo>
                      <a:lnTo>
                        <a:pt x="1806" y="815"/>
                      </a:lnTo>
                      <a:lnTo>
                        <a:pt x="1806" y="806"/>
                      </a:lnTo>
                      <a:lnTo>
                        <a:pt x="1806" y="798"/>
                      </a:lnTo>
                      <a:lnTo>
                        <a:pt x="1807" y="783"/>
                      </a:lnTo>
                      <a:lnTo>
                        <a:pt x="1809" y="781"/>
                      </a:lnTo>
                      <a:lnTo>
                        <a:pt x="1815" y="772"/>
                      </a:lnTo>
                      <a:lnTo>
                        <a:pt x="1821" y="766"/>
                      </a:lnTo>
                      <a:lnTo>
                        <a:pt x="1822" y="759"/>
                      </a:lnTo>
                      <a:lnTo>
                        <a:pt x="1824" y="757"/>
                      </a:lnTo>
                      <a:lnTo>
                        <a:pt x="1824" y="753"/>
                      </a:lnTo>
                      <a:lnTo>
                        <a:pt x="1822" y="751"/>
                      </a:lnTo>
                      <a:lnTo>
                        <a:pt x="1832" y="748"/>
                      </a:lnTo>
                      <a:lnTo>
                        <a:pt x="1839" y="744"/>
                      </a:lnTo>
                      <a:lnTo>
                        <a:pt x="1843" y="740"/>
                      </a:lnTo>
                      <a:lnTo>
                        <a:pt x="1854" y="731"/>
                      </a:lnTo>
                      <a:lnTo>
                        <a:pt x="1858" y="725"/>
                      </a:lnTo>
                      <a:lnTo>
                        <a:pt x="1860" y="719"/>
                      </a:lnTo>
                      <a:lnTo>
                        <a:pt x="1862" y="716"/>
                      </a:lnTo>
                      <a:lnTo>
                        <a:pt x="1871" y="706"/>
                      </a:lnTo>
                      <a:lnTo>
                        <a:pt x="1877" y="701"/>
                      </a:lnTo>
                      <a:lnTo>
                        <a:pt x="1886" y="691"/>
                      </a:lnTo>
                      <a:lnTo>
                        <a:pt x="1888" y="687"/>
                      </a:lnTo>
                      <a:lnTo>
                        <a:pt x="1890" y="682"/>
                      </a:lnTo>
                      <a:lnTo>
                        <a:pt x="1898" y="676"/>
                      </a:lnTo>
                      <a:lnTo>
                        <a:pt x="1911" y="671"/>
                      </a:lnTo>
                      <a:lnTo>
                        <a:pt x="1911" y="665"/>
                      </a:lnTo>
                      <a:lnTo>
                        <a:pt x="1916" y="659"/>
                      </a:lnTo>
                      <a:lnTo>
                        <a:pt x="1916" y="656"/>
                      </a:lnTo>
                      <a:lnTo>
                        <a:pt x="1913" y="654"/>
                      </a:lnTo>
                      <a:lnTo>
                        <a:pt x="1918" y="641"/>
                      </a:lnTo>
                      <a:lnTo>
                        <a:pt x="1918" y="635"/>
                      </a:lnTo>
                      <a:lnTo>
                        <a:pt x="1918" y="631"/>
                      </a:lnTo>
                      <a:lnTo>
                        <a:pt x="1922" y="627"/>
                      </a:lnTo>
                      <a:lnTo>
                        <a:pt x="1933" y="627"/>
                      </a:lnTo>
                      <a:lnTo>
                        <a:pt x="1937" y="626"/>
                      </a:lnTo>
                      <a:lnTo>
                        <a:pt x="1933" y="622"/>
                      </a:lnTo>
                      <a:lnTo>
                        <a:pt x="1920" y="618"/>
                      </a:lnTo>
                      <a:lnTo>
                        <a:pt x="1916" y="620"/>
                      </a:lnTo>
                      <a:lnTo>
                        <a:pt x="1911" y="622"/>
                      </a:lnTo>
                      <a:lnTo>
                        <a:pt x="1905" y="626"/>
                      </a:lnTo>
                      <a:lnTo>
                        <a:pt x="1905" y="629"/>
                      </a:lnTo>
                      <a:lnTo>
                        <a:pt x="1901" y="641"/>
                      </a:lnTo>
                      <a:lnTo>
                        <a:pt x="1903" y="642"/>
                      </a:lnTo>
                      <a:lnTo>
                        <a:pt x="1903" y="644"/>
                      </a:lnTo>
                      <a:lnTo>
                        <a:pt x="1898" y="646"/>
                      </a:lnTo>
                      <a:lnTo>
                        <a:pt x="1896" y="648"/>
                      </a:lnTo>
                      <a:lnTo>
                        <a:pt x="1886" y="657"/>
                      </a:lnTo>
                      <a:lnTo>
                        <a:pt x="1875" y="671"/>
                      </a:lnTo>
                      <a:lnTo>
                        <a:pt x="1867" y="674"/>
                      </a:lnTo>
                      <a:lnTo>
                        <a:pt x="1866" y="672"/>
                      </a:lnTo>
                      <a:lnTo>
                        <a:pt x="1867" y="669"/>
                      </a:lnTo>
                      <a:lnTo>
                        <a:pt x="1869" y="663"/>
                      </a:lnTo>
                      <a:lnTo>
                        <a:pt x="1864" y="663"/>
                      </a:lnTo>
                      <a:lnTo>
                        <a:pt x="1862" y="659"/>
                      </a:lnTo>
                      <a:lnTo>
                        <a:pt x="1864" y="654"/>
                      </a:lnTo>
                      <a:lnTo>
                        <a:pt x="1866" y="648"/>
                      </a:lnTo>
                      <a:lnTo>
                        <a:pt x="1867" y="644"/>
                      </a:lnTo>
                      <a:lnTo>
                        <a:pt x="1867" y="641"/>
                      </a:lnTo>
                      <a:lnTo>
                        <a:pt x="1866" y="641"/>
                      </a:lnTo>
                      <a:lnTo>
                        <a:pt x="1858" y="646"/>
                      </a:lnTo>
                      <a:lnTo>
                        <a:pt x="1856" y="646"/>
                      </a:lnTo>
                      <a:lnTo>
                        <a:pt x="1854" y="642"/>
                      </a:lnTo>
                      <a:lnTo>
                        <a:pt x="1851" y="641"/>
                      </a:lnTo>
                      <a:lnTo>
                        <a:pt x="1841" y="642"/>
                      </a:lnTo>
                      <a:lnTo>
                        <a:pt x="1834" y="644"/>
                      </a:lnTo>
                      <a:lnTo>
                        <a:pt x="1826" y="644"/>
                      </a:lnTo>
                      <a:lnTo>
                        <a:pt x="1824" y="646"/>
                      </a:lnTo>
                      <a:lnTo>
                        <a:pt x="1819" y="650"/>
                      </a:lnTo>
                      <a:lnTo>
                        <a:pt x="1817" y="656"/>
                      </a:lnTo>
                      <a:lnTo>
                        <a:pt x="1819" y="659"/>
                      </a:lnTo>
                      <a:lnTo>
                        <a:pt x="1811" y="665"/>
                      </a:lnTo>
                      <a:lnTo>
                        <a:pt x="1807" y="669"/>
                      </a:lnTo>
                      <a:lnTo>
                        <a:pt x="1809" y="674"/>
                      </a:lnTo>
                      <a:lnTo>
                        <a:pt x="1802" y="678"/>
                      </a:lnTo>
                      <a:lnTo>
                        <a:pt x="1794" y="684"/>
                      </a:lnTo>
                      <a:lnTo>
                        <a:pt x="1790" y="689"/>
                      </a:lnTo>
                      <a:lnTo>
                        <a:pt x="1787" y="695"/>
                      </a:lnTo>
                      <a:lnTo>
                        <a:pt x="1785" y="701"/>
                      </a:lnTo>
                      <a:lnTo>
                        <a:pt x="1785" y="704"/>
                      </a:lnTo>
                      <a:lnTo>
                        <a:pt x="1789" y="708"/>
                      </a:lnTo>
                      <a:lnTo>
                        <a:pt x="1796" y="708"/>
                      </a:lnTo>
                      <a:lnTo>
                        <a:pt x="1798" y="712"/>
                      </a:lnTo>
                      <a:lnTo>
                        <a:pt x="1790" y="714"/>
                      </a:lnTo>
                      <a:lnTo>
                        <a:pt x="1785" y="718"/>
                      </a:lnTo>
                      <a:lnTo>
                        <a:pt x="1779" y="716"/>
                      </a:lnTo>
                      <a:lnTo>
                        <a:pt x="1774" y="716"/>
                      </a:lnTo>
                      <a:lnTo>
                        <a:pt x="1772" y="716"/>
                      </a:lnTo>
                      <a:lnTo>
                        <a:pt x="1770" y="716"/>
                      </a:lnTo>
                      <a:lnTo>
                        <a:pt x="1766" y="721"/>
                      </a:lnTo>
                      <a:lnTo>
                        <a:pt x="1762" y="718"/>
                      </a:lnTo>
                      <a:lnTo>
                        <a:pt x="1755" y="721"/>
                      </a:lnTo>
                      <a:lnTo>
                        <a:pt x="1751" y="723"/>
                      </a:lnTo>
                      <a:lnTo>
                        <a:pt x="1747" y="721"/>
                      </a:lnTo>
                      <a:lnTo>
                        <a:pt x="1745" y="721"/>
                      </a:lnTo>
                      <a:lnTo>
                        <a:pt x="1747" y="718"/>
                      </a:lnTo>
                      <a:lnTo>
                        <a:pt x="1751" y="716"/>
                      </a:lnTo>
                      <a:lnTo>
                        <a:pt x="1757" y="714"/>
                      </a:lnTo>
                      <a:lnTo>
                        <a:pt x="1753" y="706"/>
                      </a:lnTo>
                      <a:lnTo>
                        <a:pt x="1747" y="704"/>
                      </a:lnTo>
                      <a:lnTo>
                        <a:pt x="1742" y="704"/>
                      </a:lnTo>
                      <a:lnTo>
                        <a:pt x="1736" y="706"/>
                      </a:lnTo>
                      <a:lnTo>
                        <a:pt x="1734" y="704"/>
                      </a:lnTo>
                      <a:lnTo>
                        <a:pt x="1728" y="699"/>
                      </a:lnTo>
                      <a:lnTo>
                        <a:pt x="1725" y="699"/>
                      </a:lnTo>
                      <a:lnTo>
                        <a:pt x="1719" y="701"/>
                      </a:lnTo>
                      <a:lnTo>
                        <a:pt x="1715" y="703"/>
                      </a:lnTo>
                      <a:lnTo>
                        <a:pt x="1715" y="708"/>
                      </a:lnTo>
                      <a:lnTo>
                        <a:pt x="1713" y="710"/>
                      </a:lnTo>
                      <a:lnTo>
                        <a:pt x="1712" y="712"/>
                      </a:lnTo>
                      <a:lnTo>
                        <a:pt x="1708" y="710"/>
                      </a:lnTo>
                      <a:lnTo>
                        <a:pt x="1704" y="708"/>
                      </a:lnTo>
                      <a:lnTo>
                        <a:pt x="1697" y="710"/>
                      </a:lnTo>
                      <a:lnTo>
                        <a:pt x="1693" y="710"/>
                      </a:lnTo>
                      <a:lnTo>
                        <a:pt x="1689" y="710"/>
                      </a:lnTo>
                      <a:lnTo>
                        <a:pt x="1683" y="708"/>
                      </a:lnTo>
                      <a:lnTo>
                        <a:pt x="1680" y="708"/>
                      </a:lnTo>
                      <a:lnTo>
                        <a:pt x="1680" y="710"/>
                      </a:lnTo>
                      <a:lnTo>
                        <a:pt x="1680" y="716"/>
                      </a:lnTo>
                      <a:lnTo>
                        <a:pt x="1674" y="716"/>
                      </a:lnTo>
                      <a:lnTo>
                        <a:pt x="1672" y="714"/>
                      </a:lnTo>
                      <a:lnTo>
                        <a:pt x="1672" y="710"/>
                      </a:lnTo>
                      <a:lnTo>
                        <a:pt x="1672" y="706"/>
                      </a:lnTo>
                      <a:lnTo>
                        <a:pt x="1665" y="708"/>
                      </a:lnTo>
                      <a:lnTo>
                        <a:pt x="1657" y="706"/>
                      </a:lnTo>
                      <a:lnTo>
                        <a:pt x="1650" y="708"/>
                      </a:lnTo>
                      <a:lnTo>
                        <a:pt x="1644" y="708"/>
                      </a:lnTo>
                      <a:lnTo>
                        <a:pt x="1638" y="708"/>
                      </a:lnTo>
                      <a:lnTo>
                        <a:pt x="1631" y="712"/>
                      </a:lnTo>
                      <a:lnTo>
                        <a:pt x="1625" y="718"/>
                      </a:lnTo>
                      <a:lnTo>
                        <a:pt x="1621" y="721"/>
                      </a:lnTo>
                      <a:lnTo>
                        <a:pt x="1618" y="729"/>
                      </a:lnTo>
                      <a:lnTo>
                        <a:pt x="1612" y="731"/>
                      </a:lnTo>
                      <a:lnTo>
                        <a:pt x="1608" y="734"/>
                      </a:lnTo>
                      <a:lnTo>
                        <a:pt x="1606" y="736"/>
                      </a:lnTo>
                      <a:lnTo>
                        <a:pt x="1601" y="749"/>
                      </a:lnTo>
                      <a:lnTo>
                        <a:pt x="1589" y="757"/>
                      </a:lnTo>
                      <a:lnTo>
                        <a:pt x="1584" y="763"/>
                      </a:lnTo>
                      <a:lnTo>
                        <a:pt x="1578" y="770"/>
                      </a:lnTo>
                      <a:lnTo>
                        <a:pt x="1567" y="783"/>
                      </a:lnTo>
                      <a:lnTo>
                        <a:pt x="1563" y="791"/>
                      </a:lnTo>
                      <a:lnTo>
                        <a:pt x="1554" y="800"/>
                      </a:lnTo>
                      <a:lnTo>
                        <a:pt x="1548" y="804"/>
                      </a:lnTo>
                      <a:lnTo>
                        <a:pt x="1537" y="813"/>
                      </a:lnTo>
                      <a:lnTo>
                        <a:pt x="1533" y="817"/>
                      </a:lnTo>
                      <a:lnTo>
                        <a:pt x="1531" y="819"/>
                      </a:lnTo>
                      <a:lnTo>
                        <a:pt x="1531" y="823"/>
                      </a:lnTo>
                      <a:lnTo>
                        <a:pt x="1535" y="827"/>
                      </a:lnTo>
                      <a:lnTo>
                        <a:pt x="1537" y="827"/>
                      </a:lnTo>
                      <a:lnTo>
                        <a:pt x="1543" y="827"/>
                      </a:lnTo>
                      <a:lnTo>
                        <a:pt x="1548" y="825"/>
                      </a:lnTo>
                      <a:lnTo>
                        <a:pt x="1552" y="827"/>
                      </a:lnTo>
                      <a:lnTo>
                        <a:pt x="1550" y="838"/>
                      </a:lnTo>
                      <a:lnTo>
                        <a:pt x="1550" y="843"/>
                      </a:lnTo>
                      <a:lnTo>
                        <a:pt x="1552" y="843"/>
                      </a:lnTo>
                      <a:lnTo>
                        <a:pt x="1556" y="843"/>
                      </a:lnTo>
                      <a:lnTo>
                        <a:pt x="1559" y="840"/>
                      </a:lnTo>
                      <a:lnTo>
                        <a:pt x="1565" y="840"/>
                      </a:lnTo>
                      <a:lnTo>
                        <a:pt x="1563" y="842"/>
                      </a:lnTo>
                      <a:lnTo>
                        <a:pt x="1561" y="845"/>
                      </a:lnTo>
                      <a:lnTo>
                        <a:pt x="1561" y="847"/>
                      </a:lnTo>
                      <a:lnTo>
                        <a:pt x="1563" y="849"/>
                      </a:lnTo>
                      <a:lnTo>
                        <a:pt x="1573" y="849"/>
                      </a:lnTo>
                      <a:lnTo>
                        <a:pt x="1576" y="845"/>
                      </a:lnTo>
                      <a:lnTo>
                        <a:pt x="1578" y="840"/>
                      </a:lnTo>
                      <a:lnTo>
                        <a:pt x="1578" y="834"/>
                      </a:lnTo>
                      <a:lnTo>
                        <a:pt x="1584" y="834"/>
                      </a:lnTo>
                      <a:lnTo>
                        <a:pt x="1588" y="834"/>
                      </a:lnTo>
                      <a:lnTo>
                        <a:pt x="1591" y="834"/>
                      </a:lnTo>
                      <a:lnTo>
                        <a:pt x="1597" y="838"/>
                      </a:lnTo>
                      <a:lnTo>
                        <a:pt x="1601" y="840"/>
                      </a:lnTo>
                      <a:lnTo>
                        <a:pt x="1605" y="847"/>
                      </a:lnTo>
                      <a:lnTo>
                        <a:pt x="1608" y="853"/>
                      </a:lnTo>
                      <a:lnTo>
                        <a:pt x="1612" y="855"/>
                      </a:lnTo>
                      <a:lnTo>
                        <a:pt x="1614" y="857"/>
                      </a:lnTo>
                      <a:lnTo>
                        <a:pt x="1614" y="858"/>
                      </a:lnTo>
                      <a:lnTo>
                        <a:pt x="1610" y="862"/>
                      </a:lnTo>
                      <a:lnTo>
                        <a:pt x="1614" y="864"/>
                      </a:lnTo>
                      <a:lnTo>
                        <a:pt x="1614" y="868"/>
                      </a:lnTo>
                      <a:lnTo>
                        <a:pt x="1612" y="875"/>
                      </a:lnTo>
                      <a:lnTo>
                        <a:pt x="1616" y="875"/>
                      </a:lnTo>
                      <a:lnTo>
                        <a:pt x="1616" y="877"/>
                      </a:lnTo>
                      <a:lnTo>
                        <a:pt x="1614" y="883"/>
                      </a:lnTo>
                      <a:lnTo>
                        <a:pt x="1612" y="887"/>
                      </a:lnTo>
                      <a:lnTo>
                        <a:pt x="1610" y="892"/>
                      </a:lnTo>
                      <a:lnTo>
                        <a:pt x="1605" y="905"/>
                      </a:lnTo>
                      <a:lnTo>
                        <a:pt x="1605" y="911"/>
                      </a:lnTo>
                      <a:lnTo>
                        <a:pt x="1605" y="915"/>
                      </a:lnTo>
                      <a:lnTo>
                        <a:pt x="1606" y="920"/>
                      </a:lnTo>
                      <a:lnTo>
                        <a:pt x="1605" y="930"/>
                      </a:lnTo>
                      <a:lnTo>
                        <a:pt x="1605" y="935"/>
                      </a:lnTo>
                      <a:lnTo>
                        <a:pt x="1601" y="949"/>
                      </a:lnTo>
                      <a:lnTo>
                        <a:pt x="1601" y="952"/>
                      </a:lnTo>
                      <a:lnTo>
                        <a:pt x="1589" y="967"/>
                      </a:lnTo>
                      <a:lnTo>
                        <a:pt x="1588" y="971"/>
                      </a:lnTo>
                      <a:lnTo>
                        <a:pt x="1586" y="977"/>
                      </a:lnTo>
                      <a:lnTo>
                        <a:pt x="1582" y="981"/>
                      </a:lnTo>
                      <a:lnTo>
                        <a:pt x="1578" y="986"/>
                      </a:lnTo>
                      <a:lnTo>
                        <a:pt x="1576" y="988"/>
                      </a:lnTo>
                      <a:lnTo>
                        <a:pt x="1573" y="997"/>
                      </a:lnTo>
                      <a:lnTo>
                        <a:pt x="1569" y="1003"/>
                      </a:lnTo>
                      <a:lnTo>
                        <a:pt x="1563" y="1009"/>
                      </a:lnTo>
                      <a:lnTo>
                        <a:pt x="1554" y="1022"/>
                      </a:lnTo>
                      <a:lnTo>
                        <a:pt x="1550" y="1026"/>
                      </a:lnTo>
                      <a:lnTo>
                        <a:pt x="1548" y="1029"/>
                      </a:lnTo>
                      <a:lnTo>
                        <a:pt x="1546" y="1033"/>
                      </a:lnTo>
                      <a:lnTo>
                        <a:pt x="1543" y="1035"/>
                      </a:lnTo>
                      <a:lnTo>
                        <a:pt x="1539" y="1039"/>
                      </a:lnTo>
                      <a:lnTo>
                        <a:pt x="1535" y="1044"/>
                      </a:lnTo>
                      <a:lnTo>
                        <a:pt x="1533" y="1048"/>
                      </a:lnTo>
                      <a:lnTo>
                        <a:pt x="1527" y="1054"/>
                      </a:lnTo>
                      <a:lnTo>
                        <a:pt x="1522" y="1058"/>
                      </a:lnTo>
                      <a:lnTo>
                        <a:pt x="1511" y="1063"/>
                      </a:lnTo>
                      <a:lnTo>
                        <a:pt x="1505" y="1065"/>
                      </a:lnTo>
                      <a:lnTo>
                        <a:pt x="1505" y="1061"/>
                      </a:lnTo>
                      <a:lnTo>
                        <a:pt x="1501" y="1059"/>
                      </a:lnTo>
                      <a:lnTo>
                        <a:pt x="1499" y="1061"/>
                      </a:lnTo>
                      <a:lnTo>
                        <a:pt x="1497" y="1059"/>
                      </a:lnTo>
                      <a:lnTo>
                        <a:pt x="1496" y="1056"/>
                      </a:lnTo>
                      <a:lnTo>
                        <a:pt x="1492" y="1058"/>
                      </a:lnTo>
                      <a:lnTo>
                        <a:pt x="1488" y="1058"/>
                      </a:lnTo>
                      <a:lnTo>
                        <a:pt x="1492" y="1054"/>
                      </a:lnTo>
                      <a:lnTo>
                        <a:pt x="1488" y="1054"/>
                      </a:lnTo>
                      <a:lnTo>
                        <a:pt x="1484" y="1058"/>
                      </a:lnTo>
                      <a:lnTo>
                        <a:pt x="1481" y="1063"/>
                      </a:lnTo>
                      <a:lnTo>
                        <a:pt x="1473" y="1071"/>
                      </a:lnTo>
                      <a:lnTo>
                        <a:pt x="1471" y="1069"/>
                      </a:lnTo>
                      <a:lnTo>
                        <a:pt x="1469" y="1065"/>
                      </a:lnTo>
                      <a:lnTo>
                        <a:pt x="1477" y="1061"/>
                      </a:lnTo>
                      <a:lnTo>
                        <a:pt x="1481" y="1058"/>
                      </a:lnTo>
                      <a:lnTo>
                        <a:pt x="1482" y="1054"/>
                      </a:lnTo>
                      <a:lnTo>
                        <a:pt x="1481" y="1052"/>
                      </a:lnTo>
                      <a:lnTo>
                        <a:pt x="1482" y="1050"/>
                      </a:lnTo>
                      <a:lnTo>
                        <a:pt x="1482" y="1048"/>
                      </a:lnTo>
                      <a:lnTo>
                        <a:pt x="1482" y="1043"/>
                      </a:lnTo>
                      <a:lnTo>
                        <a:pt x="1481" y="1037"/>
                      </a:lnTo>
                      <a:lnTo>
                        <a:pt x="1479" y="1029"/>
                      </a:lnTo>
                      <a:lnTo>
                        <a:pt x="1481" y="1026"/>
                      </a:lnTo>
                      <a:lnTo>
                        <a:pt x="1490" y="1016"/>
                      </a:lnTo>
                      <a:lnTo>
                        <a:pt x="1492" y="1016"/>
                      </a:lnTo>
                      <a:lnTo>
                        <a:pt x="1496" y="1018"/>
                      </a:lnTo>
                      <a:lnTo>
                        <a:pt x="1499" y="1020"/>
                      </a:lnTo>
                      <a:lnTo>
                        <a:pt x="1503" y="1022"/>
                      </a:lnTo>
                      <a:lnTo>
                        <a:pt x="1507" y="1018"/>
                      </a:lnTo>
                      <a:lnTo>
                        <a:pt x="1509" y="1013"/>
                      </a:lnTo>
                      <a:lnTo>
                        <a:pt x="1511" y="1009"/>
                      </a:lnTo>
                      <a:lnTo>
                        <a:pt x="1514" y="999"/>
                      </a:lnTo>
                      <a:lnTo>
                        <a:pt x="1518" y="990"/>
                      </a:lnTo>
                      <a:lnTo>
                        <a:pt x="1520" y="982"/>
                      </a:lnTo>
                      <a:lnTo>
                        <a:pt x="1522" y="977"/>
                      </a:lnTo>
                      <a:lnTo>
                        <a:pt x="1526" y="973"/>
                      </a:lnTo>
                      <a:lnTo>
                        <a:pt x="1529" y="969"/>
                      </a:lnTo>
                      <a:lnTo>
                        <a:pt x="1529" y="966"/>
                      </a:lnTo>
                      <a:lnTo>
                        <a:pt x="1529" y="962"/>
                      </a:lnTo>
                      <a:lnTo>
                        <a:pt x="1527" y="960"/>
                      </a:lnTo>
                      <a:lnTo>
                        <a:pt x="1527" y="958"/>
                      </a:lnTo>
                      <a:lnTo>
                        <a:pt x="1522" y="958"/>
                      </a:lnTo>
                      <a:lnTo>
                        <a:pt x="1514" y="960"/>
                      </a:lnTo>
                      <a:lnTo>
                        <a:pt x="1507" y="964"/>
                      </a:lnTo>
                      <a:lnTo>
                        <a:pt x="1501" y="966"/>
                      </a:lnTo>
                      <a:lnTo>
                        <a:pt x="1497" y="967"/>
                      </a:lnTo>
                      <a:lnTo>
                        <a:pt x="1486" y="967"/>
                      </a:lnTo>
                      <a:lnTo>
                        <a:pt x="1482" y="967"/>
                      </a:lnTo>
                      <a:lnTo>
                        <a:pt x="1479" y="969"/>
                      </a:lnTo>
                      <a:lnTo>
                        <a:pt x="1477" y="966"/>
                      </a:lnTo>
                      <a:lnTo>
                        <a:pt x="1475" y="952"/>
                      </a:lnTo>
                      <a:lnTo>
                        <a:pt x="1473" y="945"/>
                      </a:lnTo>
                      <a:lnTo>
                        <a:pt x="1471" y="943"/>
                      </a:lnTo>
                      <a:lnTo>
                        <a:pt x="1456" y="935"/>
                      </a:lnTo>
                      <a:lnTo>
                        <a:pt x="1447" y="934"/>
                      </a:lnTo>
                      <a:lnTo>
                        <a:pt x="1439" y="930"/>
                      </a:lnTo>
                      <a:lnTo>
                        <a:pt x="1435" y="928"/>
                      </a:lnTo>
                      <a:lnTo>
                        <a:pt x="1434" y="926"/>
                      </a:lnTo>
                      <a:lnTo>
                        <a:pt x="1428" y="907"/>
                      </a:lnTo>
                      <a:lnTo>
                        <a:pt x="1422" y="892"/>
                      </a:lnTo>
                      <a:lnTo>
                        <a:pt x="1415" y="870"/>
                      </a:lnTo>
                      <a:lnTo>
                        <a:pt x="1411" y="860"/>
                      </a:lnTo>
                      <a:lnTo>
                        <a:pt x="1407" y="855"/>
                      </a:lnTo>
                      <a:lnTo>
                        <a:pt x="1404" y="855"/>
                      </a:lnTo>
                      <a:lnTo>
                        <a:pt x="1396" y="857"/>
                      </a:lnTo>
                      <a:lnTo>
                        <a:pt x="1390" y="855"/>
                      </a:lnTo>
                      <a:lnTo>
                        <a:pt x="1385" y="849"/>
                      </a:lnTo>
                      <a:lnTo>
                        <a:pt x="1377" y="847"/>
                      </a:lnTo>
                      <a:lnTo>
                        <a:pt x="1372" y="847"/>
                      </a:lnTo>
                      <a:lnTo>
                        <a:pt x="1366" y="849"/>
                      </a:lnTo>
                      <a:lnTo>
                        <a:pt x="1360" y="849"/>
                      </a:lnTo>
                      <a:lnTo>
                        <a:pt x="1349" y="851"/>
                      </a:lnTo>
                      <a:lnTo>
                        <a:pt x="1345" y="853"/>
                      </a:lnTo>
                      <a:lnTo>
                        <a:pt x="1343" y="855"/>
                      </a:lnTo>
                      <a:lnTo>
                        <a:pt x="1336" y="862"/>
                      </a:lnTo>
                      <a:lnTo>
                        <a:pt x="1334" y="864"/>
                      </a:lnTo>
                      <a:lnTo>
                        <a:pt x="1332" y="868"/>
                      </a:lnTo>
                      <a:lnTo>
                        <a:pt x="1338" y="866"/>
                      </a:lnTo>
                      <a:lnTo>
                        <a:pt x="1342" y="868"/>
                      </a:lnTo>
                      <a:lnTo>
                        <a:pt x="1343" y="870"/>
                      </a:lnTo>
                      <a:lnTo>
                        <a:pt x="1343" y="872"/>
                      </a:lnTo>
                      <a:lnTo>
                        <a:pt x="1343" y="881"/>
                      </a:lnTo>
                      <a:lnTo>
                        <a:pt x="1336" y="887"/>
                      </a:lnTo>
                      <a:lnTo>
                        <a:pt x="1332" y="892"/>
                      </a:lnTo>
                      <a:lnTo>
                        <a:pt x="1328" y="898"/>
                      </a:lnTo>
                      <a:lnTo>
                        <a:pt x="1325" y="904"/>
                      </a:lnTo>
                      <a:lnTo>
                        <a:pt x="1323" y="907"/>
                      </a:lnTo>
                      <a:lnTo>
                        <a:pt x="1323" y="911"/>
                      </a:lnTo>
                      <a:lnTo>
                        <a:pt x="1325" y="915"/>
                      </a:lnTo>
                      <a:lnTo>
                        <a:pt x="1325" y="919"/>
                      </a:lnTo>
                      <a:lnTo>
                        <a:pt x="1325" y="920"/>
                      </a:lnTo>
                      <a:lnTo>
                        <a:pt x="1319" y="922"/>
                      </a:lnTo>
                      <a:lnTo>
                        <a:pt x="1304" y="930"/>
                      </a:lnTo>
                      <a:lnTo>
                        <a:pt x="1302" y="932"/>
                      </a:lnTo>
                      <a:lnTo>
                        <a:pt x="1300" y="932"/>
                      </a:lnTo>
                      <a:lnTo>
                        <a:pt x="1293" y="926"/>
                      </a:lnTo>
                      <a:lnTo>
                        <a:pt x="1291" y="924"/>
                      </a:lnTo>
                      <a:lnTo>
                        <a:pt x="1287" y="922"/>
                      </a:lnTo>
                      <a:lnTo>
                        <a:pt x="1283" y="922"/>
                      </a:lnTo>
                      <a:lnTo>
                        <a:pt x="1276" y="926"/>
                      </a:lnTo>
                      <a:lnTo>
                        <a:pt x="1272" y="924"/>
                      </a:lnTo>
                      <a:lnTo>
                        <a:pt x="1270" y="922"/>
                      </a:lnTo>
                      <a:lnTo>
                        <a:pt x="1264" y="919"/>
                      </a:lnTo>
                      <a:lnTo>
                        <a:pt x="1261" y="917"/>
                      </a:lnTo>
                      <a:lnTo>
                        <a:pt x="1257" y="917"/>
                      </a:lnTo>
                      <a:lnTo>
                        <a:pt x="1255" y="917"/>
                      </a:lnTo>
                      <a:lnTo>
                        <a:pt x="1248" y="922"/>
                      </a:lnTo>
                      <a:lnTo>
                        <a:pt x="1244" y="926"/>
                      </a:lnTo>
                      <a:lnTo>
                        <a:pt x="1240" y="930"/>
                      </a:lnTo>
                      <a:lnTo>
                        <a:pt x="1236" y="932"/>
                      </a:lnTo>
                      <a:lnTo>
                        <a:pt x="1234" y="934"/>
                      </a:lnTo>
                      <a:lnTo>
                        <a:pt x="1227" y="935"/>
                      </a:lnTo>
                      <a:lnTo>
                        <a:pt x="1221" y="935"/>
                      </a:lnTo>
                      <a:lnTo>
                        <a:pt x="1219" y="937"/>
                      </a:lnTo>
                      <a:lnTo>
                        <a:pt x="1212" y="937"/>
                      </a:lnTo>
                      <a:lnTo>
                        <a:pt x="1202" y="937"/>
                      </a:lnTo>
                      <a:lnTo>
                        <a:pt x="1199" y="937"/>
                      </a:lnTo>
                      <a:lnTo>
                        <a:pt x="1193" y="937"/>
                      </a:lnTo>
                      <a:lnTo>
                        <a:pt x="1187" y="935"/>
                      </a:lnTo>
                      <a:lnTo>
                        <a:pt x="1180" y="932"/>
                      </a:lnTo>
                      <a:lnTo>
                        <a:pt x="1174" y="930"/>
                      </a:lnTo>
                      <a:lnTo>
                        <a:pt x="1167" y="926"/>
                      </a:lnTo>
                      <a:lnTo>
                        <a:pt x="1163" y="922"/>
                      </a:lnTo>
                      <a:lnTo>
                        <a:pt x="1156" y="917"/>
                      </a:lnTo>
                      <a:lnTo>
                        <a:pt x="1152" y="915"/>
                      </a:lnTo>
                      <a:lnTo>
                        <a:pt x="1142" y="913"/>
                      </a:lnTo>
                      <a:lnTo>
                        <a:pt x="1135" y="913"/>
                      </a:lnTo>
                      <a:lnTo>
                        <a:pt x="1131" y="915"/>
                      </a:lnTo>
                      <a:lnTo>
                        <a:pt x="1116" y="919"/>
                      </a:lnTo>
                      <a:lnTo>
                        <a:pt x="1112" y="919"/>
                      </a:lnTo>
                      <a:lnTo>
                        <a:pt x="1103" y="913"/>
                      </a:lnTo>
                      <a:lnTo>
                        <a:pt x="1099" y="909"/>
                      </a:lnTo>
                      <a:lnTo>
                        <a:pt x="1097" y="905"/>
                      </a:lnTo>
                      <a:lnTo>
                        <a:pt x="1095" y="902"/>
                      </a:lnTo>
                      <a:lnTo>
                        <a:pt x="1095" y="896"/>
                      </a:lnTo>
                      <a:lnTo>
                        <a:pt x="1095" y="894"/>
                      </a:lnTo>
                      <a:lnTo>
                        <a:pt x="1092" y="892"/>
                      </a:lnTo>
                      <a:lnTo>
                        <a:pt x="1084" y="890"/>
                      </a:lnTo>
                      <a:lnTo>
                        <a:pt x="1080" y="887"/>
                      </a:lnTo>
                      <a:lnTo>
                        <a:pt x="1071" y="885"/>
                      </a:lnTo>
                      <a:lnTo>
                        <a:pt x="1063" y="883"/>
                      </a:lnTo>
                      <a:lnTo>
                        <a:pt x="1058" y="881"/>
                      </a:lnTo>
                      <a:lnTo>
                        <a:pt x="1052" y="879"/>
                      </a:lnTo>
                      <a:lnTo>
                        <a:pt x="1045" y="889"/>
                      </a:lnTo>
                      <a:lnTo>
                        <a:pt x="1039" y="896"/>
                      </a:lnTo>
                      <a:lnTo>
                        <a:pt x="1039" y="900"/>
                      </a:lnTo>
                      <a:lnTo>
                        <a:pt x="1041" y="907"/>
                      </a:lnTo>
                      <a:lnTo>
                        <a:pt x="1045" y="911"/>
                      </a:lnTo>
                      <a:lnTo>
                        <a:pt x="1045" y="913"/>
                      </a:lnTo>
                      <a:lnTo>
                        <a:pt x="1043" y="917"/>
                      </a:lnTo>
                      <a:lnTo>
                        <a:pt x="1039" y="922"/>
                      </a:lnTo>
                      <a:lnTo>
                        <a:pt x="1037" y="924"/>
                      </a:lnTo>
                      <a:lnTo>
                        <a:pt x="1033" y="928"/>
                      </a:lnTo>
                      <a:lnTo>
                        <a:pt x="1030" y="928"/>
                      </a:lnTo>
                      <a:lnTo>
                        <a:pt x="1026" y="926"/>
                      </a:lnTo>
                      <a:lnTo>
                        <a:pt x="1024" y="924"/>
                      </a:lnTo>
                      <a:lnTo>
                        <a:pt x="1018" y="924"/>
                      </a:lnTo>
                      <a:lnTo>
                        <a:pt x="1015" y="924"/>
                      </a:lnTo>
                      <a:lnTo>
                        <a:pt x="1009" y="922"/>
                      </a:lnTo>
                      <a:lnTo>
                        <a:pt x="1001" y="922"/>
                      </a:lnTo>
                      <a:lnTo>
                        <a:pt x="996" y="922"/>
                      </a:lnTo>
                      <a:lnTo>
                        <a:pt x="994" y="919"/>
                      </a:lnTo>
                      <a:lnTo>
                        <a:pt x="990" y="911"/>
                      </a:lnTo>
                      <a:lnTo>
                        <a:pt x="985" y="911"/>
                      </a:lnTo>
                      <a:lnTo>
                        <a:pt x="973" y="909"/>
                      </a:lnTo>
                      <a:lnTo>
                        <a:pt x="968" y="907"/>
                      </a:lnTo>
                      <a:lnTo>
                        <a:pt x="962" y="907"/>
                      </a:lnTo>
                      <a:lnTo>
                        <a:pt x="958" y="909"/>
                      </a:lnTo>
                      <a:lnTo>
                        <a:pt x="949" y="913"/>
                      </a:lnTo>
                      <a:lnTo>
                        <a:pt x="941" y="917"/>
                      </a:lnTo>
                      <a:lnTo>
                        <a:pt x="938" y="920"/>
                      </a:lnTo>
                      <a:lnTo>
                        <a:pt x="932" y="926"/>
                      </a:lnTo>
                      <a:lnTo>
                        <a:pt x="926" y="930"/>
                      </a:lnTo>
                      <a:lnTo>
                        <a:pt x="923" y="932"/>
                      </a:lnTo>
                      <a:lnTo>
                        <a:pt x="915" y="932"/>
                      </a:lnTo>
                      <a:lnTo>
                        <a:pt x="911" y="934"/>
                      </a:lnTo>
                      <a:lnTo>
                        <a:pt x="906" y="937"/>
                      </a:lnTo>
                      <a:lnTo>
                        <a:pt x="906" y="939"/>
                      </a:lnTo>
                      <a:lnTo>
                        <a:pt x="904" y="939"/>
                      </a:lnTo>
                      <a:lnTo>
                        <a:pt x="900" y="939"/>
                      </a:lnTo>
                      <a:lnTo>
                        <a:pt x="898" y="937"/>
                      </a:lnTo>
                      <a:lnTo>
                        <a:pt x="896" y="937"/>
                      </a:lnTo>
                      <a:lnTo>
                        <a:pt x="894" y="934"/>
                      </a:lnTo>
                      <a:lnTo>
                        <a:pt x="891" y="930"/>
                      </a:lnTo>
                      <a:lnTo>
                        <a:pt x="891" y="928"/>
                      </a:lnTo>
                      <a:lnTo>
                        <a:pt x="887" y="930"/>
                      </a:lnTo>
                      <a:lnTo>
                        <a:pt x="885" y="932"/>
                      </a:lnTo>
                      <a:lnTo>
                        <a:pt x="879" y="932"/>
                      </a:lnTo>
                      <a:lnTo>
                        <a:pt x="874" y="932"/>
                      </a:lnTo>
                      <a:lnTo>
                        <a:pt x="870" y="924"/>
                      </a:lnTo>
                      <a:lnTo>
                        <a:pt x="866" y="920"/>
                      </a:lnTo>
                      <a:lnTo>
                        <a:pt x="861" y="919"/>
                      </a:lnTo>
                      <a:lnTo>
                        <a:pt x="859" y="913"/>
                      </a:lnTo>
                      <a:lnTo>
                        <a:pt x="853" y="907"/>
                      </a:lnTo>
                      <a:lnTo>
                        <a:pt x="849" y="902"/>
                      </a:lnTo>
                      <a:lnTo>
                        <a:pt x="844" y="904"/>
                      </a:lnTo>
                      <a:lnTo>
                        <a:pt x="840" y="905"/>
                      </a:lnTo>
                      <a:lnTo>
                        <a:pt x="832" y="907"/>
                      </a:lnTo>
                      <a:lnTo>
                        <a:pt x="827" y="907"/>
                      </a:lnTo>
                      <a:lnTo>
                        <a:pt x="823" y="907"/>
                      </a:lnTo>
                      <a:lnTo>
                        <a:pt x="823" y="905"/>
                      </a:lnTo>
                      <a:lnTo>
                        <a:pt x="821" y="904"/>
                      </a:lnTo>
                      <a:lnTo>
                        <a:pt x="817" y="904"/>
                      </a:lnTo>
                      <a:lnTo>
                        <a:pt x="817" y="900"/>
                      </a:lnTo>
                      <a:lnTo>
                        <a:pt x="816" y="896"/>
                      </a:lnTo>
                      <a:lnTo>
                        <a:pt x="810" y="896"/>
                      </a:lnTo>
                      <a:lnTo>
                        <a:pt x="808" y="902"/>
                      </a:lnTo>
                      <a:lnTo>
                        <a:pt x="806" y="904"/>
                      </a:lnTo>
                      <a:lnTo>
                        <a:pt x="802" y="905"/>
                      </a:lnTo>
                      <a:lnTo>
                        <a:pt x="797" y="892"/>
                      </a:lnTo>
                      <a:lnTo>
                        <a:pt x="791" y="885"/>
                      </a:lnTo>
                      <a:lnTo>
                        <a:pt x="782" y="862"/>
                      </a:lnTo>
                      <a:lnTo>
                        <a:pt x="774" y="853"/>
                      </a:lnTo>
                      <a:lnTo>
                        <a:pt x="767" y="845"/>
                      </a:lnTo>
                      <a:lnTo>
                        <a:pt x="763" y="842"/>
                      </a:lnTo>
                      <a:lnTo>
                        <a:pt x="755" y="836"/>
                      </a:lnTo>
                      <a:lnTo>
                        <a:pt x="757" y="832"/>
                      </a:lnTo>
                      <a:lnTo>
                        <a:pt x="759" y="830"/>
                      </a:lnTo>
                      <a:lnTo>
                        <a:pt x="759" y="827"/>
                      </a:lnTo>
                      <a:lnTo>
                        <a:pt x="755" y="827"/>
                      </a:lnTo>
                      <a:lnTo>
                        <a:pt x="752" y="830"/>
                      </a:lnTo>
                      <a:lnTo>
                        <a:pt x="748" y="832"/>
                      </a:lnTo>
                      <a:lnTo>
                        <a:pt x="742" y="838"/>
                      </a:lnTo>
                      <a:lnTo>
                        <a:pt x="735" y="840"/>
                      </a:lnTo>
                      <a:lnTo>
                        <a:pt x="731" y="843"/>
                      </a:lnTo>
                      <a:lnTo>
                        <a:pt x="729" y="847"/>
                      </a:lnTo>
                      <a:lnTo>
                        <a:pt x="725" y="845"/>
                      </a:lnTo>
                      <a:lnTo>
                        <a:pt x="722" y="845"/>
                      </a:lnTo>
                      <a:lnTo>
                        <a:pt x="718" y="845"/>
                      </a:lnTo>
                      <a:lnTo>
                        <a:pt x="716" y="847"/>
                      </a:lnTo>
                      <a:lnTo>
                        <a:pt x="714" y="845"/>
                      </a:lnTo>
                      <a:lnTo>
                        <a:pt x="716" y="840"/>
                      </a:lnTo>
                      <a:lnTo>
                        <a:pt x="718" y="838"/>
                      </a:lnTo>
                      <a:lnTo>
                        <a:pt x="718" y="836"/>
                      </a:lnTo>
                      <a:lnTo>
                        <a:pt x="716" y="836"/>
                      </a:lnTo>
                      <a:lnTo>
                        <a:pt x="714" y="838"/>
                      </a:lnTo>
                      <a:lnTo>
                        <a:pt x="710" y="836"/>
                      </a:lnTo>
                      <a:lnTo>
                        <a:pt x="708" y="834"/>
                      </a:lnTo>
                      <a:lnTo>
                        <a:pt x="707" y="834"/>
                      </a:lnTo>
                      <a:lnTo>
                        <a:pt x="705" y="834"/>
                      </a:lnTo>
                      <a:lnTo>
                        <a:pt x="703" y="836"/>
                      </a:lnTo>
                      <a:lnTo>
                        <a:pt x="701" y="834"/>
                      </a:lnTo>
                      <a:lnTo>
                        <a:pt x="699" y="830"/>
                      </a:lnTo>
                      <a:lnTo>
                        <a:pt x="697" y="828"/>
                      </a:lnTo>
                      <a:lnTo>
                        <a:pt x="695" y="832"/>
                      </a:lnTo>
                      <a:lnTo>
                        <a:pt x="693" y="830"/>
                      </a:lnTo>
                      <a:lnTo>
                        <a:pt x="692" y="832"/>
                      </a:lnTo>
                      <a:lnTo>
                        <a:pt x="690" y="830"/>
                      </a:lnTo>
                      <a:lnTo>
                        <a:pt x="688" y="832"/>
                      </a:lnTo>
                      <a:lnTo>
                        <a:pt x="684" y="832"/>
                      </a:lnTo>
                      <a:lnTo>
                        <a:pt x="684" y="828"/>
                      </a:lnTo>
                      <a:lnTo>
                        <a:pt x="686" y="828"/>
                      </a:lnTo>
                      <a:lnTo>
                        <a:pt x="684" y="825"/>
                      </a:lnTo>
                      <a:lnTo>
                        <a:pt x="686" y="823"/>
                      </a:lnTo>
                      <a:lnTo>
                        <a:pt x="686" y="819"/>
                      </a:lnTo>
                      <a:lnTo>
                        <a:pt x="684" y="817"/>
                      </a:lnTo>
                      <a:lnTo>
                        <a:pt x="682" y="815"/>
                      </a:lnTo>
                      <a:lnTo>
                        <a:pt x="682" y="811"/>
                      </a:lnTo>
                      <a:lnTo>
                        <a:pt x="680" y="808"/>
                      </a:lnTo>
                      <a:lnTo>
                        <a:pt x="675" y="808"/>
                      </a:lnTo>
                      <a:lnTo>
                        <a:pt x="671" y="808"/>
                      </a:lnTo>
                      <a:lnTo>
                        <a:pt x="667" y="806"/>
                      </a:lnTo>
                      <a:lnTo>
                        <a:pt x="663" y="804"/>
                      </a:lnTo>
                      <a:lnTo>
                        <a:pt x="658" y="804"/>
                      </a:lnTo>
                      <a:lnTo>
                        <a:pt x="654" y="804"/>
                      </a:lnTo>
                      <a:lnTo>
                        <a:pt x="654" y="806"/>
                      </a:lnTo>
                      <a:lnTo>
                        <a:pt x="650" y="808"/>
                      </a:lnTo>
                      <a:lnTo>
                        <a:pt x="646" y="808"/>
                      </a:lnTo>
                      <a:lnTo>
                        <a:pt x="646" y="811"/>
                      </a:lnTo>
                      <a:lnTo>
                        <a:pt x="645" y="815"/>
                      </a:lnTo>
                      <a:lnTo>
                        <a:pt x="641" y="815"/>
                      </a:lnTo>
                      <a:lnTo>
                        <a:pt x="630" y="817"/>
                      </a:lnTo>
                      <a:lnTo>
                        <a:pt x="616" y="821"/>
                      </a:lnTo>
                      <a:lnTo>
                        <a:pt x="611" y="821"/>
                      </a:lnTo>
                      <a:lnTo>
                        <a:pt x="607" y="825"/>
                      </a:lnTo>
                      <a:lnTo>
                        <a:pt x="605" y="828"/>
                      </a:lnTo>
                      <a:lnTo>
                        <a:pt x="603" y="827"/>
                      </a:lnTo>
                      <a:lnTo>
                        <a:pt x="599" y="828"/>
                      </a:lnTo>
                      <a:lnTo>
                        <a:pt x="590" y="828"/>
                      </a:lnTo>
                      <a:lnTo>
                        <a:pt x="586" y="830"/>
                      </a:lnTo>
                      <a:lnTo>
                        <a:pt x="581" y="830"/>
                      </a:lnTo>
                      <a:lnTo>
                        <a:pt x="571" y="834"/>
                      </a:lnTo>
                      <a:lnTo>
                        <a:pt x="569" y="836"/>
                      </a:lnTo>
                      <a:lnTo>
                        <a:pt x="564" y="836"/>
                      </a:lnTo>
                      <a:lnTo>
                        <a:pt x="562" y="836"/>
                      </a:lnTo>
                      <a:lnTo>
                        <a:pt x="554" y="836"/>
                      </a:lnTo>
                      <a:lnTo>
                        <a:pt x="553" y="836"/>
                      </a:lnTo>
                      <a:lnTo>
                        <a:pt x="553" y="842"/>
                      </a:lnTo>
                      <a:lnTo>
                        <a:pt x="553" y="845"/>
                      </a:lnTo>
                      <a:lnTo>
                        <a:pt x="554" y="847"/>
                      </a:lnTo>
                      <a:lnTo>
                        <a:pt x="553" y="849"/>
                      </a:lnTo>
                      <a:lnTo>
                        <a:pt x="553" y="853"/>
                      </a:lnTo>
                      <a:lnTo>
                        <a:pt x="558" y="853"/>
                      </a:lnTo>
                      <a:lnTo>
                        <a:pt x="564" y="857"/>
                      </a:lnTo>
                      <a:lnTo>
                        <a:pt x="564" y="858"/>
                      </a:lnTo>
                      <a:lnTo>
                        <a:pt x="560" y="858"/>
                      </a:lnTo>
                      <a:lnTo>
                        <a:pt x="554" y="858"/>
                      </a:lnTo>
                      <a:lnTo>
                        <a:pt x="551" y="860"/>
                      </a:lnTo>
                      <a:lnTo>
                        <a:pt x="547" y="864"/>
                      </a:lnTo>
                      <a:lnTo>
                        <a:pt x="547" y="868"/>
                      </a:lnTo>
                      <a:lnTo>
                        <a:pt x="549" y="872"/>
                      </a:lnTo>
                      <a:lnTo>
                        <a:pt x="547" y="875"/>
                      </a:lnTo>
                      <a:lnTo>
                        <a:pt x="545" y="877"/>
                      </a:lnTo>
                      <a:lnTo>
                        <a:pt x="539" y="879"/>
                      </a:lnTo>
                      <a:lnTo>
                        <a:pt x="538" y="881"/>
                      </a:lnTo>
                      <a:lnTo>
                        <a:pt x="538" y="883"/>
                      </a:lnTo>
                      <a:lnTo>
                        <a:pt x="539" y="883"/>
                      </a:lnTo>
                      <a:lnTo>
                        <a:pt x="541" y="885"/>
                      </a:lnTo>
                      <a:lnTo>
                        <a:pt x="541" y="887"/>
                      </a:lnTo>
                      <a:lnTo>
                        <a:pt x="543" y="887"/>
                      </a:lnTo>
                      <a:lnTo>
                        <a:pt x="547" y="889"/>
                      </a:lnTo>
                      <a:lnTo>
                        <a:pt x="549" y="890"/>
                      </a:lnTo>
                      <a:lnTo>
                        <a:pt x="556" y="892"/>
                      </a:lnTo>
                      <a:lnTo>
                        <a:pt x="558" y="896"/>
                      </a:lnTo>
                      <a:lnTo>
                        <a:pt x="556" y="902"/>
                      </a:lnTo>
                      <a:lnTo>
                        <a:pt x="556" y="905"/>
                      </a:lnTo>
                      <a:lnTo>
                        <a:pt x="547" y="909"/>
                      </a:lnTo>
                      <a:lnTo>
                        <a:pt x="541" y="907"/>
                      </a:lnTo>
                      <a:lnTo>
                        <a:pt x="539" y="905"/>
                      </a:lnTo>
                      <a:lnTo>
                        <a:pt x="538" y="905"/>
                      </a:lnTo>
                      <a:lnTo>
                        <a:pt x="536" y="907"/>
                      </a:lnTo>
                      <a:lnTo>
                        <a:pt x="532" y="911"/>
                      </a:lnTo>
                      <a:lnTo>
                        <a:pt x="530" y="909"/>
                      </a:lnTo>
                      <a:lnTo>
                        <a:pt x="524" y="907"/>
                      </a:lnTo>
                      <a:lnTo>
                        <a:pt x="519" y="905"/>
                      </a:lnTo>
                      <a:lnTo>
                        <a:pt x="519" y="900"/>
                      </a:lnTo>
                      <a:lnTo>
                        <a:pt x="513" y="900"/>
                      </a:lnTo>
                      <a:lnTo>
                        <a:pt x="507" y="900"/>
                      </a:lnTo>
                      <a:lnTo>
                        <a:pt x="506" y="904"/>
                      </a:lnTo>
                      <a:lnTo>
                        <a:pt x="502" y="905"/>
                      </a:lnTo>
                      <a:lnTo>
                        <a:pt x="498" y="900"/>
                      </a:lnTo>
                      <a:lnTo>
                        <a:pt x="494" y="900"/>
                      </a:lnTo>
                      <a:lnTo>
                        <a:pt x="491" y="900"/>
                      </a:lnTo>
                      <a:lnTo>
                        <a:pt x="487" y="904"/>
                      </a:lnTo>
                      <a:lnTo>
                        <a:pt x="485" y="907"/>
                      </a:lnTo>
                      <a:lnTo>
                        <a:pt x="483" y="909"/>
                      </a:lnTo>
                      <a:lnTo>
                        <a:pt x="479" y="911"/>
                      </a:lnTo>
                      <a:lnTo>
                        <a:pt x="476" y="909"/>
                      </a:lnTo>
                      <a:lnTo>
                        <a:pt x="472" y="907"/>
                      </a:lnTo>
                      <a:lnTo>
                        <a:pt x="468" y="902"/>
                      </a:lnTo>
                      <a:lnTo>
                        <a:pt x="464" y="902"/>
                      </a:lnTo>
                      <a:lnTo>
                        <a:pt x="464" y="904"/>
                      </a:lnTo>
                      <a:lnTo>
                        <a:pt x="466" y="907"/>
                      </a:lnTo>
                      <a:lnTo>
                        <a:pt x="464" y="911"/>
                      </a:lnTo>
                      <a:lnTo>
                        <a:pt x="462" y="909"/>
                      </a:lnTo>
                      <a:lnTo>
                        <a:pt x="462" y="904"/>
                      </a:lnTo>
                      <a:lnTo>
                        <a:pt x="460" y="902"/>
                      </a:lnTo>
                      <a:lnTo>
                        <a:pt x="455" y="898"/>
                      </a:lnTo>
                      <a:lnTo>
                        <a:pt x="451" y="896"/>
                      </a:lnTo>
                      <a:lnTo>
                        <a:pt x="451" y="892"/>
                      </a:lnTo>
                      <a:lnTo>
                        <a:pt x="445" y="890"/>
                      </a:lnTo>
                      <a:lnTo>
                        <a:pt x="442" y="892"/>
                      </a:lnTo>
                      <a:lnTo>
                        <a:pt x="438" y="892"/>
                      </a:lnTo>
                      <a:lnTo>
                        <a:pt x="434" y="887"/>
                      </a:lnTo>
                      <a:lnTo>
                        <a:pt x="432" y="887"/>
                      </a:lnTo>
                      <a:lnTo>
                        <a:pt x="429" y="889"/>
                      </a:lnTo>
                      <a:lnTo>
                        <a:pt x="427" y="890"/>
                      </a:lnTo>
                      <a:lnTo>
                        <a:pt x="423" y="890"/>
                      </a:lnTo>
                      <a:lnTo>
                        <a:pt x="421" y="889"/>
                      </a:lnTo>
                      <a:lnTo>
                        <a:pt x="419" y="889"/>
                      </a:lnTo>
                      <a:lnTo>
                        <a:pt x="415" y="887"/>
                      </a:lnTo>
                      <a:lnTo>
                        <a:pt x="412" y="890"/>
                      </a:lnTo>
                      <a:lnTo>
                        <a:pt x="408" y="894"/>
                      </a:lnTo>
                      <a:lnTo>
                        <a:pt x="404" y="898"/>
                      </a:lnTo>
                      <a:lnTo>
                        <a:pt x="400" y="898"/>
                      </a:lnTo>
                      <a:lnTo>
                        <a:pt x="397" y="900"/>
                      </a:lnTo>
                      <a:lnTo>
                        <a:pt x="395" y="904"/>
                      </a:lnTo>
                      <a:lnTo>
                        <a:pt x="395" y="905"/>
                      </a:lnTo>
                      <a:lnTo>
                        <a:pt x="389" y="909"/>
                      </a:lnTo>
                      <a:lnTo>
                        <a:pt x="385" y="911"/>
                      </a:lnTo>
                      <a:lnTo>
                        <a:pt x="387" y="915"/>
                      </a:lnTo>
                      <a:lnTo>
                        <a:pt x="387" y="919"/>
                      </a:lnTo>
                      <a:lnTo>
                        <a:pt x="387" y="922"/>
                      </a:lnTo>
                      <a:lnTo>
                        <a:pt x="385" y="926"/>
                      </a:lnTo>
                      <a:lnTo>
                        <a:pt x="382" y="926"/>
                      </a:lnTo>
                      <a:lnTo>
                        <a:pt x="378" y="920"/>
                      </a:lnTo>
                      <a:lnTo>
                        <a:pt x="374" y="917"/>
                      </a:lnTo>
                      <a:lnTo>
                        <a:pt x="372" y="915"/>
                      </a:lnTo>
                      <a:lnTo>
                        <a:pt x="368" y="915"/>
                      </a:lnTo>
                      <a:lnTo>
                        <a:pt x="368" y="917"/>
                      </a:lnTo>
                      <a:lnTo>
                        <a:pt x="367" y="922"/>
                      </a:lnTo>
                      <a:lnTo>
                        <a:pt x="361" y="924"/>
                      </a:lnTo>
                      <a:lnTo>
                        <a:pt x="361" y="935"/>
                      </a:lnTo>
                      <a:lnTo>
                        <a:pt x="363" y="937"/>
                      </a:lnTo>
                      <a:lnTo>
                        <a:pt x="365" y="939"/>
                      </a:lnTo>
                      <a:lnTo>
                        <a:pt x="363" y="941"/>
                      </a:lnTo>
                      <a:lnTo>
                        <a:pt x="359" y="945"/>
                      </a:lnTo>
                      <a:lnTo>
                        <a:pt x="355" y="954"/>
                      </a:lnTo>
                      <a:lnTo>
                        <a:pt x="365" y="958"/>
                      </a:lnTo>
                      <a:lnTo>
                        <a:pt x="365" y="962"/>
                      </a:lnTo>
                      <a:lnTo>
                        <a:pt x="365" y="964"/>
                      </a:lnTo>
                      <a:lnTo>
                        <a:pt x="368" y="969"/>
                      </a:lnTo>
                      <a:lnTo>
                        <a:pt x="368" y="966"/>
                      </a:lnTo>
                      <a:lnTo>
                        <a:pt x="372" y="967"/>
                      </a:lnTo>
                      <a:lnTo>
                        <a:pt x="374" y="967"/>
                      </a:lnTo>
                      <a:lnTo>
                        <a:pt x="378" y="967"/>
                      </a:lnTo>
                      <a:lnTo>
                        <a:pt x="380" y="971"/>
                      </a:lnTo>
                      <a:lnTo>
                        <a:pt x="383" y="973"/>
                      </a:lnTo>
                      <a:lnTo>
                        <a:pt x="385" y="979"/>
                      </a:lnTo>
                      <a:lnTo>
                        <a:pt x="391" y="988"/>
                      </a:lnTo>
                      <a:lnTo>
                        <a:pt x="389" y="988"/>
                      </a:lnTo>
                      <a:lnTo>
                        <a:pt x="387" y="988"/>
                      </a:lnTo>
                      <a:lnTo>
                        <a:pt x="385" y="986"/>
                      </a:lnTo>
                      <a:lnTo>
                        <a:pt x="383" y="988"/>
                      </a:lnTo>
                      <a:lnTo>
                        <a:pt x="383" y="990"/>
                      </a:lnTo>
                      <a:lnTo>
                        <a:pt x="389" y="994"/>
                      </a:lnTo>
                      <a:lnTo>
                        <a:pt x="393" y="996"/>
                      </a:lnTo>
                      <a:lnTo>
                        <a:pt x="391" y="997"/>
                      </a:lnTo>
                      <a:lnTo>
                        <a:pt x="389" y="999"/>
                      </a:lnTo>
                      <a:lnTo>
                        <a:pt x="387" y="1001"/>
                      </a:lnTo>
                      <a:lnTo>
                        <a:pt x="385" y="1001"/>
                      </a:lnTo>
                      <a:lnTo>
                        <a:pt x="385" y="1003"/>
                      </a:lnTo>
                      <a:lnTo>
                        <a:pt x="385" y="1005"/>
                      </a:lnTo>
                      <a:lnTo>
                        <a:pt x="383" y="1003"/>
                      </a:lnTo>
                      <a:lnTo>
                        <a:pt x="382" y="1005"/>
                      </a:lnTo>
                      <a:lnTo>
                        <a:pt x="380" y="1007"/>
                      </a:lnTo>
                      <a:lnTo>
                        <a:pt x="376" y="1007"/>
                      </a:lnTo>
                      <a:lnTo>
                        <a:pt x="374" y="1009"/>
                      </a:lnTo>
                      <a:lnTo>
                        <a:pt x="372" y="1007"/>
                      </a:lnTo>
                      <a:lnTo>
                        <a:pt x="370" y="1007"/>
                      </a:lnTo>
                      <a:lnTo>
                        <a:pt x="370" y="1009"/>
                      </a:lnTo>
                      <a:lnTo>
                        <a:pt x="370" y="1011"/>
                      </a:lnTo>
                      <a:lnTo>
                        <a:pt x="368" y="1013"/>
                      </a:lnTo>
                      <a:lnTo>
                        <a:pt x="368" y="1014"/>
                      </a:lnTo>
                      <a:lnTo>
                        <a:pt x="367" y="1018"/>
                      </a:lnTo>
                      <a:lnTo>
                        <a:pt x="365" y="1022"/>
                      </a:lnTo>
                      <a:lnTo>
                        <a:pt x="365" y="1024"/>
                      </a:lnTo>
                      <a:lnTo>
                        <a:pt x="363" y="1026"/>
                      </a:lnTo>
                      <a:lnTo>
                        <a:pt x="361" y="1028"/>
                      </a:lnTo>
                      <a:lnTo>
                        <a:pt x="359" y="1029"/>
                      </a:lnTo>
                      <a:lnTo>
                        <a:pt x="359" y="1031"/>
                      </a:lnTo>
                      <a:lnTo>
                        <a:pt x="361" y="1033"/>
                      </a:lnTo>
                      <a:lnTo>
                        <a:pt x="363" y="1033"/>
                      </a:lnTo>
                      <a:lnTo>
                        <a:pt x="365" y="1037"/>
                      </a:lnTo>
                      <a:lnTo>
                        <a:pt x="367" y="1037"/>
                      </a:lnTo>
                      <a:lnTo>
                        <a:pt x="368" y="1039"/>
                      </a:lnTo>
                      <a:lnTo>
                        <a:pt x="368" y="1043"/>
                      </a:lnTo>
                      <a:lnTo>
                        <a:pt x="368" y="1046"/>
                      </a:lnTo>
                      <a:lnTo>
                        <a:pt x="368" y="1048"/>
                      </a:lnTo>
                      <a:lnTo>
                        <a:pt x="370" y="1044"/>
                      </a:lnTo>
                      <a:lnTo>
                        <a:pt x="370" y="1043"/>
                      </a:lnTo>
                      <a:lnTo>
                        <a:pt x="372" y="1043"/>
                      </a:lnTo>
                      <a:lnTo>
                        <a:pt x="370" y="1046"/>
                      </a:lnTo>
                      <a:lnTo>
                        <a:pt x="370" y="1050"/>
                      </a:lnTo>
                      <a:lnTo>
                        <a:pt x="370" y="1052"/>
                      </a:lnTo>
                      <a:lnTo>
                        <a:pt x="370" y="1054"/>
                      </a:lnTo>
                      <a:lnTo>
                        <a:pt x="370" y="1056"/>
                      </a:lnTo>
                      <a:lnTo>
                        <a:pt x="368" y="1058"/>
                      </a:lnTo>
                      <a:lnTo>
                        <a:pt x="372" y="1059"/>
                      </a:lnTo>
                      <a:lnTo>
                        <a:pt x="372" y="1061"/>
                      </a:lnTo>
                      <a:lnTo>
                        <a:pt x="372" y="1065"/>
                      </a:lnTo>
                      <a:lnTo>
                        <a:pt x="374" y="1065"/>
                      </a:lnTo>
                      <a:lnTo>
                        <a:pt x="376" y="1069"/>
                      </a:lnTo>
                      <a:lnTo>
                        <a:pt x="378" y="1071"/>
                      </a:lnTo>
                      <a:lnTo>
                        <a:pt x="382" y="1075"/>
                      </a:lnTo>
                      <a:lnTo>
                        <a:pt x="382" y="1078"/>
                      </a:lnTo>
                      <a:lnTo>
                        <a:pt x="383" y="1078"/>
                      </a:lnTo>
                      <a:lnTo>
                        <a:pt x="383" y="1080"/>
                      </a:lnTo>
                      <a:lnTo>
                        <a:pt x="382" y="1082"/>
                      </a:lnTo>
                      <a:lnTo>
                        <a:pt x="380" y="1086"/>
                      </a:lnTo>
                      <a:lnTo>
                        <a:pt x="378" y="1086"/>
                      </a:lnTo>
                      <a:lnTo>
                        <a:pt x="376" y="1090"/>
                      </a:lnTo>
                      <a:lnTo>
                        <a:pt x="374" y="1090"/>
                      </a:lnTo>
                      <a:lnTo>
                        <a:pt x="372" y="1091"/>
                      </a:lnTo>
                      <a:lnTo>
                        <a:pt x="370" y="1090"/>
                      </a:lnTo>
                      <a:lnTo>
                        <a:pt x="367" y="1090"/>
                      </a:lnTo>
                      <a:lnTo>
                        <a:pt x="367" y="1086"/>
                      </a:lnTo>
                      <a:lnTo>
                        <a:pt x="365" y="1084"/>
                      </a:lnTo>
                      <a:lnTo>
                        <a:pt x="363" y="1084"/>
                      </a:lnTo>
                      <a:lnTo>
                        <a:pt x="361" y="1080"/>
                      </a:lnTo>
                      <a:lnTo>
                        <a:pt x="359" y="1080"/>
                      </a:lnTo>
                      <a:lnTo>
                        <a:pt x="357" y="1080"/>
                      </a:lnTo>
                      <a:lnTo>
                        <a:pt x="357" y="1078"/>
                      </a:lnTo>
                      <a:lnTo>
                        <a:pt x="355" y="1078"/>
                      </a:lnTo>
                      <a:lnTo>
                        <a:pt x="355" y="1076"/>
                      </a:lnTo>
                      <a:lnTo>
                        <a:pt x="353" y="1076"/>
                      </a:lnTo>
                      <a:lnTo>
                        <a:pt x="352" y="1076"/>
                      </a:lnTo>
                      <a:lnTo>
                        <a:pt x="350" y="1076"/>
                      </a:lnTo>
                      <a:lnTo>
                        <a:pt x="348" y="1075"/>
                      </a:lnTo>
                      <a:lnTo>
                        <a:pt x="346" y="1073"/>
                      </a:lnTo>
                      <a:lnTo>
                        <a:pt x="346" y="1069"/>
                      </a:lnTo>
                      <a:lnTo>
                        <a:pt x="346" y="1067"/>
                      </a:lnTo>
                      <a:lnTo>
                        <a:pt x="344" y="1067"/>
                      </a:lnTo>
                      <a:lnTo>
                        <a:pt x="342" y="1067"/>
                      </a:lnTo>
                      <a:lnTo>
                        <a:pt x="340" y="1065"/>
                      </a:lnTo>
                      <a:lnTo>
                        <a:pt x="338" y="1065"/>
                      </a:lnTo>
                      <a:lnTo>
                        <a:pt x="337" y="1063"/>
                      </a:lnTo>
                      <a:lnTo>
                        <a:pt x="335" y="1063"/>
                      </a:lnTo>
                      <a:lnTo>
                        <a:pt x="333" y="1065"/>
                      </a:lnTo>
                      <a:lnTo>
                        <a:pt x="333" y="1063"/>
                      </a:lnTo>
                      <a:lnTo>
                        <a:pt x="331" y="1063"/>
                      </a:lnTo>
                      <a:lnTo>
                        <a:pt x="329" y="1063"/>
                      </a:lnTo>
                      <a:lnTo>
                        <a:pt x="327" y="1063"/>
                      </a:lnTo>
                      <a:lnTo>
                        <a:pt x="325" y="1065"/>
                      </a:lnTo>
                      <a:lnTo>
                        <a:pt x="323" y="1065"/>
                      </a:lnTo>
                      <a:lnTo>
                        <a:pt x="323" y="1067"/>
                      </a:lnTo>
                      <a:lnTo>
                        <a:pt x="321" y="1065"/>
                      </a:lnTo>
                      <a:lnTo>
                        <a:pt x="320" y="1065"/>
                      </a:lnTo>
                      <a:lnTo>
                        <a:pt x="320" y="1063"/>
                      </a:lnTo>
                      <a:lnTo>
                        <a:pt x="321" y="1063"/>
                      </a:lnTo>
                      <a:lnTo>
                        <a:pt x="320" y="1061"/>
                      </a:lnTo>
                      <a:lnTo>
                        <a:pt x="318" y="1061"/>
                      </a:lnTo>
                      <a:lnTo>
                        <a:pt x="316" y="1059"/>
                      </a:lnTo>
                      <a:lnTo>
                        <a:pt x="312" y="1059"/>
                      </a:lnTo>
                      <a:lnTo>
                        <a:pt x="310" y="1058"/>
                      </a:lnTo>
                      <a:lnTo>
                        <a:pt x="310" y="1056"/>
                      </a:lnTo>
                      <a:lnTo>
                        <a:pt x="308" y="1056"/>
                      </a:lnTo>
                      <a:lnTo>
                        <a:pt x="306" y="1056"/>
                      </a:lnTo>
                      <a:lnTo>
                        <a:pt x="305" y="1056"/>
                      </a:lnTo>
                      <a:lnTo>
                        <a:pt x="303" y="1054"/>
                      </a:lnTo>
                      <a:lnTo>
                        <a:pt x="299" y="1054"/>
                      </a:lnTo>
                      <a:lnTo>
                        <a:pt x="297" y="1056"/>
                      </a:lnTo>
                      <a:lnTo>
                        <a:pt x="295" y="1056"/>
                      </a:lnTo>
                      <a:lnTo>
                        <a:pt x="293" y="1054"/>
                      </a:lnTo>
                      <a:lnTo>
                        <a:pt x="291" y="1054"/>
                      </a:lnTo>
                      <a:lnTo>
                        <a:pt x="290" y="1054"/>
                      </a:lnTo>
                      <a:lnTo>
                        <a:pt x="288" y="1052"/>
                      </a:lnTo>
                      <a:lnTo>
                        <a:pt x="286" y="1052"/>
                      </a:lnTo>
                      <a:lnTo>
                        <a:pt x="284" y="1052"/>
                      </a:lnTo>
                      <a:lnTo>
                        <a:pt x="282" y="1050"/>
                      </a:lnTo>
                      <a:lnTo>
                        <a:pt x="280" y="1050"/>
                      </a:lnTo>
                      <a:lnTo>
                        <a:pt x="280" y="1048"/>
                      </a:lnTo>
                      <a:lnTo>
                        <a:pt x="276" y="1048"/>
                      </a:lnTo>
                      <a:lnTo>
                        <a:pt x="275" y="1048"/>
                      </a:lnTo>
                      <a:lnTo>
                        <a:pt x="273" y="1048"/>
                      </a:lnTo>
                      <a:lnTo>
                        <a:pt x="271" y="1048"/>
                      </a:lnTo>
                      <a:lnTo>
                        <a:pt x="271" y="1052"/>
                      </a:lnTo>
                      <a:lnTo>
                        <a:pt x="261" y="1043"/>
                      </a:lnTo>
                      <a:lnTo>
                        <a:pt x="254" y="1037"/>
                      </a:lnTo>
                      <a:lnTo>
                        <a:pt x="250" y="1033"/>
                      </a:lnTo>
                      <a:lnTo>
                        <a:pt x="246" y="1031"/>
                      </a:lnTo>
                      <a:lnTo>
                        <a:pt x="243" y="1031"/>
                      </a:lnTo>
                      <a:lnTo>
                        <a:pt x="241" y="1026"/>
                      </a:lnTo>
                      <a:lnTo>
                        <a:pt x="239" y="1026"/>
                      </a:lnTo>
                      <a:lnTo>
                        <a:pt x="237" y="1028"/>
                      </a:lnTo>
                      <a:lnTo>
                        <a:pt x="235" y="1028"/>
                      </a:lnTo>
                      <a:lnTo>
                        <a:pt x="233" y="1022"/>
                      </a:lnTo>
                      <a:lnTo>
                        <a:pt x="228" y="1016"/>
                      </a:lnTo>
                      <a:lnTo>
                        <a:pt x="231" y="1016"/>
                      </a:lnTo>
                      <a:lnTo>
                        <a:pt x="235" y="1016"/>
                      </a:lnTo>
                      <a:lnTo>
                        <a:pt x="237" y="1014"/>
                      </a:lnTo>
                      <a:lnTo>
                        <a:pt x="239" y="1011"/>
                      </a:lnTo>
                      <a:lnTo>
                        <a:pt x="241" y="1007"/>
                      </a:lnTo>
                      <a:lnTo>
                        <a:pt x="243" y="1003"/>
                      </a:lnTo>
                      <a:lnTo>
                        <a:pt x="244" y="1001"/>
                      </a:lnTo>
                      <a:lnTo>
                        <a:pt x="248" y="1001"/>
                      </a:lnTo>
                      <a:lnTo>
                        <a:pt x="246" y="996"/>
                      </a:lnTo>
                      <a:lnTo>
                        <a:pt x="241" y="994"/>
                      </a:lnTo>
                      <a:lnTo>
                        <a:pt x="239" y="990"/>
                      </a:lnTo>
                      <a:lnTo>
                        <a:pt x="241" y="990"/>
                      </a:lnTo>
                      <a:lnTo>
                        <a:pt x="243" y="990"/>
                      </a:lnTo>
                      <a:lnTo>
                        <a:pt x="248" y="988"/>
                      </a:lnTo>
                      <a:lnTo>
                        <a:pt x="252" y="986"/>
                      </a:lnTo>
                      <a:lnTo>
                        <a:pt x="259" y="982"/>
                      </a:lnTo>
                      <a:lnTo>
                        <a:pt x="258" y="979"/>
                      </a:lnTo>
                      <a:lnTo>
                        <a:pt x="258" y="977"/>
                      </a:lnTo>
                      <a:lnTo>
                        <a:pt x="252" y="979"/>
                      </a:lnTo>
                      <a:lnTo>
                        <a:pt x="244" y="981"/>
                      </a:lnTo>
                      <a:lnTo>
                        <a:pt x="244" y="979"/>
                      </a:lnTo>
                      <a:lnTo>
                        <a:pt x="244" y="977"/>
                      </a:lnTo>
                      <a:lnTo>
                        <a:pt x="246" y="971"/>
                      </a:lnTo>
                      <a:lnTo>
                        <a:pt x="248" y="971"/>
                      </a:lnTo>
                      <a:lnTo>
                        <a:pt x="252" y="969"/>
                      </a:lnTo>
                      <a:lnTo>
                        <a:pt x="252" y="967"/>
                      </a:lnTo>
                      <a:lnTo>
                        <a:pt x="252" y="966"/>
                      </a:lnTo>
                      <a:lnTo>
                        <a:pt x="254" y="966"/>
                      </a:lnTo>
                      <a:lnTo>
                        <a:pt x="259" y="966"/>
                      </a:lnTo>
                      <a:lnTo>
                        <a:pt x="263" y="967"/>
                      </a:lnTo>
                      <a:lnTo>
                        <a:pt x="265" y="966"/>
                      </a:lnTo>
                      <a:lnTo>
                        <a:pt x="265" y="964"/>
                      </a:lnTo>
                      <a:lnTo>
                        <a:pt x="267" y="962"/>
                      </a:lnTo>
                      <a:lnTo>
                        <a:pt x="267" y="958"/>
                      </a:lnTo>
                      <a:lnTo>
                        <a:pt x="267" y="956"/>
                      </a:lnTo>
                      <a:lnTo>
                        <a:pt x="267" y="954"/>
                      </a:lnTo>
                      <a:lnTo>
                        <a:pt x="265" y="952"/>
                      </a:lnTo>
                      <a:lnTo>
                        <a:pt x="263" y="951"/>
                      </a:lnTo>
                      <a:lnTo>
                        <a:pt x="265" y="949"/>
                      </a:lnTo>
                      <a:lnTo>
                        <a:pt x="265" y="947"/>
                      </a:lnTo>
                      <a:lnTo>
                        <a:pt x="267" y="947"/>
                      </a:lnTo>
                      <a:lnTo>
                        <a:pt x="269" y="947"/>
                      </a:lnTo>
                      <a:lnTo>
                        <a:pt x="267" y="945"/>
                      </a:lnTo>
                      <a:lnTo>
                        <a:pt x="265" y="945"/>
                      </a:lnTo>
                      <a:lnTo>
                        <a:pt x="263" y="943"/>
                      </a:lnTo>
                      <a:lnTo>
                        <a:pt x="265" y="941"/>
                      </a:lnTo>
                      <a:lnTo>
                        <a:pt x="269" y="941"/>
                      </a:lnTo>
                      <a:lnTo>
                        <a:pt x="269" y="939"/>
                      </a:lnTo>
                      <a:lnTo>
                        <a:pt x="271" y="939"/>
                      </a:lnTo>
                      <a:lnTo>
                        <a:pt x="271" y="937"/>
                      </a:lnTo>
                      <a:lnTo>
                        <a:pt x="271" y="935"/>
                      </a:lnTo>
                      <a:lnTo>
                        <a:pt x="269" y="934"/>
                      </a:lnTo>
                      <a:lnTo>
                        <a:pt x="269" y="932"/>
                      </a:lnTo>
                      <a:lnTo>
                        <a:pt x="271" y="932"/>
                      </a:lnTo>
                      <a:lnTo>
                        <a:pt x="269" y="930"/>
                      </a:lnTo>
                      <a:lnTo>
                        <a:pt x="267" y="932"/>
                      </a:lnTo>
                      <a:lnTo>
                        <a:pt x="265" y="932"/>
                      </a:lnTo>
                      <a:lnTo>
                        <a:pt x="263" y="930"/>
                      </a:lnTo>
                      <a:lnTo>
                        <a:pt x="263" y="928"/>
                      </a:lnTo>
                      <a:lnTo>
                        <a:pt x="259" y="928"/>
                      </a:lnTo>
                      <a:lnTo>
                        <a:pt x="258" y="928"/>
                      </a:lnTo>
                      <a:lnTo>
                        <a:pt x="258" y="926"/>
                      </a:lnTo>
                      <a:lnTo>
                        <a:pt x="254" y="926"/>
                      </a:lnTo>
                      <a:lnTo>
                        <a:pt x="250" y="924"/>
                      </a:lnTo>
                      <a:lnTo>
                        <a:pt x="248" y="924"/>
                      </a:lnTo>
                      <a:lnTo>
                        <a:pt x="246" y="920"/>
                      </a:lnTo>
                      <a:lnTo>
                        <a:pt x="244" y="922"/>
                      </a:lnTo>
                      <a:lnTo>
                        <a:pt x="243" y="924"/>
                      </a:lnTo>
                      <a:lnTo>
                        <a:pt x="241" y="924"/>
                      </a:lnTo>
                      <a:lnTo>
                        <a:pt x="241" y="922"/>
                      </a:lnTo>
                      <a:lnTo>
                        <a:pt x="237" y="920"/>
                      </a:lnTo>
                      <a:lnTo>
                        <a:pt x="237" y="919"/>
                      </a:lnTo>
                      <a:lnTo>
                        <a:pt x="237" y="917"/>
                      </a:lnTo>
                      <a:lnTo>
                        <a:pt x="235" y="915"/>
                      </a:lnTo>
                      <a:lnTo>
                        <a:pt x="231" y="915"/>
                      </a:lnTo>
                      <a:lnTo>
                        <a:pt x="229" y="917"/>
                      </a:lnTo>
                      <a:lnTo>
                        <a:pt x="228" y="917"/>
                      </a:lnTo>
                      <a:lnTo>
                        <a:pt x="226" y="917"/>
                      </a:lnTo>
                      <a:lnTo>
                        <a:pt x="222" y="919"/>
                      </a:lnTo>
                      <a:lnTo>
                        <a:pt x="222" y="917"/>
                      </a:lnTo>
                      <a:lnTo>
                        <a:pt x="220" y="917"/>
                      </a:lnTo>
                      <a:lnTo>
                        <a:pt x="216" y="915"/>
                      </a:lnTo>
                      <a:lnTo>
                        <a:pt x="214" y="913"/>
                      </a:lnTo>
                      <a:lnTo>
                        <a:pt x="213" y="915"/>
                      </a:lnTo>
                      <a:lnTo>
                        <a:pt x="211" y="917"/>
                      </a:lnTo>
                      <a:lnTo>
                        <a:pt x="209" y="913"/>
                      </a:lnTo>
                      <a:lnTo>
                        <a:pt x="207" y="913"/>
                      </a:lnTo>
                      <a:lnTo>
                        <a:pt x="207" y="911"/>
                      </a:lnTo>
                      <a:lnTo>
                        <a:pt x="207" y="909"/>
                      </a:lnTo>
                      <a:lnTo>
                        <a:pt x="207" y="905"/>
                      </a:lnTo>
                      <a:lnTo>
                        <a:pt x="205" y="904"/>
                      </a:lnTo>
                      <a:lnTo>
                        <a:pt x="205" y="900"/>
                      </a:lnTo>
                      <a:lnTo>
                        <a:pt x="203" y="900"/>
                      </a:lnTo>
                      <a:lnTo>
                        <a:pt x="203" y="898"/>
                      </a:lnTo>
                      <a:lnTo>
                        <a:pt x="201" y="898"/>
                      </a:lnTo>
                      <a:lnTo>
                        <a:pt x="197" y="898"/>
                      </a:lnTo>
                      <a:lnTo>
                        <a:pt x="197" y="896"/>
                      </a:lnTo>
                      <a:lnTo>
                        <a:pt x="194" y="896"/>
                      </a:lnTo>
                      <a:lnTo>
                        <a:pt x="192" y="894"/>
                      </a:lnTo>
                      <a:lnTo>
                        <a:pt x="192" y="890"/>
                      </a:lnTo>
                      <a:lnTo>
                        <a:pt x="190" y="889"/>
                      </a:lnTo>
                      <a:lnTo>
                        <a:pt x="192" y="887"/>
                      </a:lnTo>
                      <a:lnTo>
                        <a:pt x="194" y="887"/>
                      </a:lnTo>
                      <a:lnTo>
                        <a:pt x="194" y="885"/>
                      </a:lnTo>
                      <a:lnTo>
                        <a:pt x="192" y="883"/>
                      </a:lnTo>
                      <a:lnTo>
                        <a:pt x="190" y="881"/>
                      </a:lnTo>
                      <a:lnTo>
                        <a:pt x="190" y="879"/>
                      </a:lnTo>
                      <a:lnTo>
                        <a:pt x="188" y="875"/>
                      </a:lnTo>
                      <a:lnTo>
                        <a:pt x="186" y="873"/>
                      </a:lnTo>
                      <a:lnTo>
                        <a:pt x="186" y="872"/>
                      </a:lnTo>
                      <a:lnTo>
                        <a:pt x="182" y="873"/>
                      </a:lnTo>
                      <a:lnTo>
                        <a:pt x="179" y="872"/>
                      </a:lnTo>
                      <a:lnTo>
                        <a:pt x="175" y="873"/>
                      </a:lnTo>
                      <a:lnTo>
                        <a:pt x="171" y="873"/>
                      </a:lnTo>
                      <a:lnTo>
                        <a:pt x="167" y="872"/>
                      </a:lnTo>
                      <a:lnTo>
                        <a:pt x="167" y="875"/>
                      </a:lnTo>
                      <a:lnTo>
                        <a:pt x="166" y="877"/>
                      </a:lnTo>
                      <a:lnTo>
                        <a:pt x="164" y="879"/>
                      </a:lnTo>
                      <a:lnTo>
                        <a:pt x="162" y="879"/>
                      </a:lnTo>
                      <a:lnTo>
                        <a:pt x="158" y="877"/>
                      </a:lnTo>
                      <a:close/>
                      <a:moveTo>
                        <a:pt x="1635" y="847"/>
                      </a:moveTo>
                      <a:lnTo>
                        <a:pt x="1638" y="851"/>
                      </a:lnTo>
                      <a:lnTo>
                        <a:pt x="1640" y="857"/>
                      </a:lnTo>
                      <a:lnTo>
                        <a:pt x="1642" y="862"/>
                      </a:lnTo>
                      <a:lnTo>
                        <a:pt x="1642" y="870"/>
                      </a:lnTo>
                      <a:lnTo>
                        <a:pt x="1640" y="873"/>
                      </a:lnTo>
                      <a:lnTo>
                        <a:pt x="1638" y="881"/>
                      </a:lnTo>
                      <a:lnTo>
                        <a:pt x="1638" y="889"/>
                      </a:lnTo>
                      <a:lnTo>
                        <a:pt x="1640" y="896"/>
                      </a:lnTo>
                      <a:lnTo>
                        <a:pt x="1644" y="904"/>
                      </a:lnTo>
                      <a:lnTo>
                        <a:pt x="1648" y="919"/>
                      </a:lnTo>
                      <a:lnTo>
                        <a:pt x="1653" y="934"/>
                      </a:lnTo>
                      <a:lnTo>
                        <a:pt x="1661" y="949"/>
                      </a:lnTo>
                      <a:lnTo>
                        <a:pt x="1653" y="941"/>
                      </a:lnTo>
                      <a:lnTo>
                        <a:pt x="1648" y="939"/>
                      </a:lnTo>
                      <a:lnTo>
                        <a:pt x="1642" y="937"/>
                      </a:lnTo>
                      <a:lnTo>
                        <a:pt x="1640" y="939"/>
                      </a:lnTo>
                      <a:lnTo>
                        <a:pt x="1638" y="941"/>
                      </a:lnTo>
                      <a:lnTo>
                        <a:pt x="1635" y="951"/>
                      </a:lnTo>
                      <a:lnTo>
                        <a:pt x="1633" y="960"/>
                      </a:lnTo>
                      <a:lnTo>
                        <a:pt x="1633" y="966"/>
                      </a:lnTo>
                      <a:lnTo>
                        <a:pt x="1635" y="973"/>
                      </a:lnTo>
                      <a:lnTo>
                        <a:pt x="1635" y="977"/>
                      </a:lnTo>
                      <a:lnTo>
                        <a:pt x="1640" y="984"/>
                      </a:lnTo>
                      <a:lnTo>
                        <a:pt x="1642" y="986"/>
                      </a:lnTo>
                      <a:lnTo>
                        <a:pt x="1646" y="992"/>
                      </a:lnTo>
                      <a:lnTo>
                        <a:pt x="1644" y="1001"/>
                      </a:lnTo>
                      <a:lnTo>
                        <a:pt x="1640" y="992"/>
                      </a:lnTo>
                      <a:lnTo>
                        <a:pt x="1635" y="988"/>
                      </a:lnTo>
                      <a:lnTo>
                        <a:pt x="1633" y="988"/>
                      </a:lnTo>
                      <a:lnTo>
                        <a:pt x="1631" y="992"/>
                      </a:lnTo>
                      <a:lnTo>
                        <a:pt x="1629" y="996"/>
                      </a:lnTo>
                      <a:lnTo>
                        <a:pt x="1625" y="1003"/>
                      </a:lnTo>
                      <a:lnTo>
                        <a:pt x="1621" y="999"/>
                      </a:lnTo>
                      <a:lnTo>
                        <a:pt x="1621" y="992"/>
                      </a:lnTo>
                      <a:lnTo>
                        <a:pt x="1625" y="982"/>
                      </a:lnTo>
                      <a:lnTo>
                        <a:pt x="1623" y="973"/>
                      </a:lnTo>
                      <a:lnTo>
                        <a:pt x="1623" y="969"/>
                      </a:lnTo>
                      <a:lnTo>
                        <a:pt x="1627" y="964"/>
                      </a:lnTo>
                      <a:lnTo>
                        <a:pt x="1625" y="958"/>
                      </a:lnTo>
                      <a:lnTo>
                        <a:pt x="1625" y="954"/>
                      </a:lnTo>
                      <a:lnTo>
                        <a:pt x="1623" y="949"/>
                      </a:lnTo>
                      <a:lnTo>
                        <a:pt x="1623" y="947"/>
                      </a:lnTo>
                      <a:lnTo>
                        <a:pt x="1625" y="945"/>
                      </a:lnTo>
                      <a:lnTo>
                        <a:pt x="1627" y="935"/>
                      </a:lnTo>
                      <a:lnTo>
                        <a:pt x="1627" y="928"/>
                      </a:lnTo>
                      <a:lnTo>
                        <a:pt x="1627" y="917"/>
                      </a:lnTo>
                      <a:lnTo>
                        <a:pt x="1629" y="904"/>
                      </a:lnTo>
                      <a:lnTo>
                        <a:pt x="1627" y="898"/>
                      </a:lnTo>
                      <a:lnTo>
                        <a:pt x="1627" y="892"/>
                      </a:lnTo>
                      <a:lnTo>
                        <a:pt x="1621" y="885"/>
                      </a:lnTo>
                      <a:lnTo>
                        <a:pt x="1621" y="875"/>
                      </a:lnTo>
                      <a:lnTo>
                        <a:pt x="1621" y="873"/>
                      </a:lnTo>
                      <a:lnTo>
                        <a:pt x="1623" y="866"/>
                      </a:lnTo>
                      <a:lnTo>
                        <a:pt x="1623" y="858"/>
                      </a:lnTo>
                      <a:lnTo>
                        <a:pt x="1621" y="855"/>
                      </a:lnTo>
                      <a:lnTo>
                        <a:pt x="1623" y="853"/>
                      </a:lnTo>
                      <a:lnTo>
                        <a:pt x="1625" y="853"/>
                      </a:lnTo>
                      <a:lnTo>
                        <a:pt x="1629" y="851"/>
                      </a:lnTo>
                      <a:lnTo>
                        <a:pt x="1635" y="84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55" name="Freeform 126"/>
                <p:cNvSpPr>
                  <a:spLocks/>
                </p:cNvSpPr>
                <p:nvPr/>
              </p:nvSpPr>
              <p:spPr bwMode="auto">
                <a:xfrm>
                  <a:off x="2784" y="2954"/>
                  <a:ext cx="117" cy="89"/>
                </a:xfrm>
                <a:custGeom>
                  <a:avLst/>
                  <a:gdLst>
                    <a:gd name="T0" fmla="*/ 6715 w 105"/>
                    <a:gd name="T1" fmla="*/ 71524 h 75"/>
                    <a:gd name="T2" fmla="*/ 5932 w 105"/>
                    <a:gd name="T3" fmla="*/ 76485 h 75"/>
                    <a:gd name="T4" fmla="*/ 4778 w 105"/>
                    <a:gd name="T5" fmla="*/ 73392 h 75"/>
                    <a:gd name="T6" fmla="*/ 3414 w 105"/>
                    <a:gd name="T7" fmla="*/ 76485 h 75"/>
                    <a:gd name="T8" fmla="*/ 3507 w 105"/>
                    <a:gd name="T9" fmla="*/ 96939 h 75"/>
                    <a:gd name="T10" fmla="*/ 3414 w 105"/>
                    <a:gd name="T11" fmla="*/ 99973 h 75"/>
                    <a:gd name="T12" fmla="*/ 2614 w 105"/>
                    <a:gd name="T13" fmla="*/ 93680 h 75"/>
                    <a:gd name="T14" fmla="*/ 1988 w 105"/>
                    <a:gd name="T15" fmla="*/ 96939 h 75"/>
                    <a:gd name="T16" fmla="*/ 1437 w 105"/>
                    <a:gd name="T17" fmla="*/ 99973 h 75"/>
                    <a:gd name="T18" fmla="*/ 986 w 105"/>
                    <a:gd name="T19" fmla="*/ 96939 h 75"/>
                    <a:gd name="T20" fmla="*/ 713 w 105"/>
                    <a:gd name="T21" fmla="*/ 89808 h 75"/>
                    <a:gd name="T22" fmla="*/ 2 w 105"/>
                    <a:gd name="T23" fmla="*/ 85390 h 75"/>
                    <a:gd name="T24" fmla="*/ 0 w 105"/>
                    <a:gd name="T25" fmla="*/ 85390 h 75"/>
                    <a:gd name="T26" fmla="*/ 2 w 105"/>
                    <a:gd name="T27" fmla="*/ 81815 h 75"/>
                    <a:gd name="T28" fmla="*/ 4 w 105"/>
                    <a:gd name="T29" fmla="*/ 65428 h 75"/>
                    <a:gd name="T30" fmla="*/ 4 w 105"/>
                    <a:gd name="T31" fmla="*/ 59827 h 75"/>
                    <a:gd name="T32" fmla="*/ 885 w 105"/>
                    <a:gd name="T33" fmla="*/ 57303 h 75"/>
                    <a:gd name="T34" fmla="*/ 1225 w 105"/>
                    <a:gd name="T35" fmla="*/ 51100 h 75"/>
                    <a:gd name="T36" fmla="*/ 1784 w 105"/>
                    <a:gd name="T37" fmla="*/ 34769 h 75"/>
                    <a:gd name="T38" fmla="*/ 2215 w 105"/>
                    <a:gd name="T39" fmla="*/ 29300 h 75"/>
                    <a:gd name="T40" fmla="*/ 2468 w 105"/>
                    <a:gd name="T41" fmla="*/ 36288 h 75"/>
                    <a:gd name="T42" fmla="*/ 2781 w 105"/>
                    <a:gd name="T43" fmla="*/ 30580 h 75"/>
                    <a:gd name="T44" fmla="*/ 3414 w 105"/>
                    <a:gd name="T45" fmla="*/ 21716 h 75"/>
                    <a:gd name="T46" fmla="*/ 3848 w 105"/>
                    <a:gd name="T47" fmla="*/ 14573 h 75"/>
                    <a:gd name="T48" fmla="*/ 4355 w 105"/>
                    <a:gd name="T49" fmla="*/ 17293 h 75"/>
                    <a:gd name="T50" fmla="*/ 4778 w 105"/>
                    <a:gd name="T51" fmla="*/ 12281 h 75"/>
                    <a:gd name="T52" fmla="*/ 5408 w 105"/>
                    <a:gd name="T53" fmla="*/ 6193 h 75"/>
                    <a:gd name="T54" fmla="*/ 6464 w 105"/>
                    <a:gd name="T55" fmla="*/ 0 h 75"/>
                    <a:gd name="T56" fmla="*/ 6715 w 105"/>
                    <a:gd name="T57" fmla="*/ 2 h 75"/>
                    <a:gd name="T58" fmla="*/ 7281 w 105"/>
                    <a:gd name="T59" fmla="*/ 6193 h 75"/>
                    <a:gd name="T60" fmla="*/ 7365 w 105"/>
                    <a:gd name="T61" fmla="*/ 20521 h 75"/>
                    <a:gd name="T62" fmla="*/ 8026 w 105"/>
                    <a:gd name="T63" fmla="*/ 24352 h 75"/>
                    <a:gd name="T64" fmla="*/ 8207 w 105"/>
                    <a:gd name="T65" fmla="*/ 30580 h 75"/>
                    <a:gd name="T66" fmla="*/ 8150 w 105"/>
                    <a:gd name="T67" fmla="*/ 36288 h 75"/>
                    <a:gd name="T68" fmla="*/ 8730 w 105"/>
                    <a:gd name="T69" fmla="*/ 43920 h 75"/>
                    <a:gd name="T70" fmla="*/ 9145 w 105"/>
                    <a:gd name="T71" fmla="*/ 43920 h 75"/>
                    <a:gd name="T72" fmla="*/ 9944 w 105"/>
                    <a:gd name="T73" fmla="*/ 54315 h 75"/>
                    <a:gd name="T74" fmla="*/ 9944 w 105"/>
                    <a:gd name="T75" fmla="*/ 61847 h 75"/>
                    <a:gd name="T76" fmla="*/ 9432 w 105"/>
                    <a:gd name="T77" fmla="*/ 65428 h 75"/>
                    <a:gd name="T78" fmla="*/ 8730 w 105"/>
                    <a:gd name="T79" fmla="*/ 65428 h 75"/>
                    <a:gd name="T80" fmla="*/ 8207 w 105"/>
                    <a:gd name="T81" fmla="*/ 73392 h 75"/>
                    <a:gd name="T82" fmla="*/ 8150 w 105"/>
                    <a:gd name="T83" fmla="*/ 76485 h 75"/>
                    <a:gd name="T84" fmla="*/ 7597 w 105"/>
                    <a:gd name="T85" fmla="*/ 73392 h 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5"/>
                    <a:gd name="T130" fmla="*/ 0 h 75"/>
                    <a:gd name="T131" fmla="*/ 105 w 105"/>
                    <a:gd name="T132" fmla="*/ 75 h 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5" h="75">
                      <a:moveTo>
                        <a:pt x="75" y="56"/>
                      </a:moveTo>
                      <a:lnTo>
                        <a:pt x="72" y="54"/>
                      </a:lnTo>
                      <a:lnTo>
                        <a:pt x="70" y="54"/>
                      </a:lnTo>
                      <a:lnTo>
                        <a:pt x="64" y="58"/>
                      </a:lnTo>
                      <a:lnTo>
                        <a:pt x="56" y="58"/>
                      </a:lnTo>
                      <a:lnTo>
                        <a:pt x="51" y="56"/>
                      </a:lnTo>
                      <a:lnTo>
                        <a:pt x="38" y="58"/>
                      </a:lnTo>
                      <a:lnTo>
                        <a:pt x="36" y="58"/>
                      </a:lnTo>
                      <a:lnTo>
                        <a:pt x="36" y="60"/>
                      </a:lnTo>
                      <a:lnTo>
                        <a:pt x="38" y="73"/>
                      </a:lnTo>
                      <a:lnTo>
                        <a:pt x="38" y="75"/>
                      </a:lnTo>
                      <a:lnTo>
                        <a:pt x="36" y="75"/>
                      </a:lnTo>
                      <a:lnTo>
                        <a:pt x="32" y="73"/>
                      </a:lnTo>
                      <a:lnTo>
                        <a:pt x="28" y="71"/>
                      </a:lnTo>
                      <a:lnTo>
                        <a:pt x="25" y="73"/>
                      </a:lnTo>
                      <a:lnTo>
                        <a:pt x="21" y="73"/>
                      </a:lnTo>
                      <a:lnTo>
                        <a:pt x="17" y="75"/>
                      </a:lnTo>
                      <a:lnTo>
                        <a:pt x="15" y="75"/>
                      </a:lnTo>
                      <a:lnTo>
                        <a:pt x="13" y="75"/>
                      </a:lnTo>
                      <a:lnTo>
                        <a:pt x="11" y="73"/>
                      </a:lnTo>
                      <a:lnTo>
                        <a:pt x="8" y="71"/>
                      </a:lnTo>
                      <a:lnTo>
                        <a:pt x="8" y="67"/>
                      </a:lnTo>
                      <a:lnTo>
                        <a:pt x="6" y="65"/>
                      </a:lnTo>
                      <a:lnTo>
                        <a:pt x="2" y="65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2" y="62"/>
                      </a:lnTo>
                      <a:lnTo>
                        <a:pt x="4" y="56"/>
                      </a:lnTo>
                      <a:lnTo>
                        <a:pt x="4" y="50"/>
                      </a:lnTo>
                      <a:lnTo>
                        <a:pt x="4" y="47"/>
                      </a:lnTo>
                      <a:lnTo>
                        <a:pt x="4" y="45"/>
                      </a:lnTo>
                      <a:lnTo>
                        <a:pt x="6" y="45"/>
                      </a:lnTo>
                      <a:lnTo>
                        <a:pt x="10" y="43"/>
                      </a:lnTo>
                      <a:lnTo>
                        <a:pt x="11" y="41"/>
                      </a:lnTo>
                      <a:lnTo>
                        <a:pt x="13" y="39"/>
                      </a:lnTo>
                      <a:lnTo>
                        <a:pt x="15" y="34"/>
                      </a:lnTo>
                      <a:lnTo>
                        <a:pt x="19" y="26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25" y="24"/>
                      </a:lnTo>
                      <a:lnTo>
                        <a:pt x="26" y="28"/>
                      </a:lnTo>
                      <a:lnTo>
                        <a:pt x="30" y="26"/>
                      </a:lnTo>
                      <a:lnTo>
                        <a:pt x="30" y="24"/>
                      </a:lnTo>
                      <a:lnTo>
                        <a:pt x="34" y="20"/>
                      </a:lnTo>
                      <a:lnTo>
                        <a:pt x="36" y="17"/>
                      </a:lnTo>
                      <a:lnTo>
                        <a:pt x="40" y="13"/>
                      </a:lnTo>
                      <a:lnTo>
                        <a:pt x="41" y="11"/>
                      </a:lnTo>
                      <a:lnTo>
                        <a:pt x="45" y="13"/>
                      </a:lnTo>
                      <a:lnTo>
                        <a:pt x="47" y="13"/>
                      </a:lnTo>
                      <a:lnTo>
                        <a:pt x="49" y="15"/>
                      </a:lnTo>
                      <a:lnTo>
                        <a:pt x="51" y="9"/>
                      </a:lnTo>
                      <a:lnTo>
                        <a:pt x="53" y="7"/>
                      </a:lnTo>
                      <a:lnTo>
                        <a:pt x="58" y="5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2"/>
                      </a:lnTo>
                      <a:lnTo>
                        <a:pt x="72" y="2"/>
                      </a:lnTo>
                      <a:lnTo>
                        <a:pt x="77" y="2"/>
                      </a:lnTo>
                      <a:lnTo>
                        <a:pt x="77" y="5"/>
                      </a:lnTo>
                      <a:lnTo>
                        <a:pt x="77" y="9"/>
                      </a:lnTo>
                      <a:lnTo>
                        <a:pt x="79" y="15"/>
                      </a:lnTo>
                      <a:lnTo>
                        <a:pt x="83" y="17"/>
                      </a:lnTo>
                      <a:lnTo>
                        <a:pt x="85" y="18"/>
                      </a:lnTo>
                      <a:lnTo>
                        <a:pt x="87" y="22"/>
                      </a:lnTo>
                      <a:lnTo>
                        <a:pt x="88" y="24"/>
                      </a:lnTo>
                      <a:lnTo>
                        <a:pt x="87" y="28"/>
                      </a:lnTo>
                      <a:lnTo>
                        <a:pt x="92" y="34"/>
                      </a:lnTo>
                      <a:lnTo>
                        <a:pt x="96" y="35"/>
                      </a:lnTo>
                      <a:lnTo>
                        <a:pt x="98" y="34"/>
                      </a:lnTo>
                      <a:lnTo>
                        <a:pt x="102" y="34"/>
                      </a:lnTo>
                      <a:lnTo>
                        <a:pt x="105" y="41"/>
                      </a:lnTo>
                      <a:lnTo>
                        <a:pt x="105" y="43"/>
                      </a:lnTo>
                      <a:lnTo>
                        <a:pt x="105" y="47"/>
                      </a:lnTo>
                      <a:lnTo>
                        <a:pt x="102" y="50"/>
                      </a:lnTo>
                      <a:lnTo>
                        <a:pt x="100" y="50"/>
                      </a:lnTo>
                      <a:lnTo>
                        <a:pt x="96" y="50"/>
                      </a:lnTo>
                      <a:lnTo>
                        <a:pt x="92" y="50"/>
                      </a:lnTo>
                      <a:lnTo>
                        <a:pt x="90" y="52"/>
                      </a:lnTo>
                      <a:lnTo>
                        <a:pt x="88" y="56"/>
                      </a:lnTo>
                      <a:lnTo>
                        <a:pt x="87" y="56"/>
                      </a:lnTo>
                      <a:lnTo>
                        <a:pt x="87" y="58"/>
                      </a:lnTo>
                      <a:lnTo>
                        <a:pt x="85" y="58"/>
                      </a:lnTo>
                      <a:lnTo>
                        <a:pt x="81" y="56"/>
                      </a:lnTo>
                      <a:lnTo>
                        <a:pt x="75" y="5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56" name="Freeform 127"/>
                <p:cNvSpPr>
                  <a:spLocks/>
                </p:cNvSpPr>
                <p:nvPr/>
              </p:nvSpPr>
              <p:spPr bwMode="auto">
                <a:xfrm>
                  <a:off x="3152" y="2453"/>
                  <a:ext cx="25" cy="63"/>
                </a:xfrm>
                <a:custGeom>
                  <a:avLst/>
                  <a:gdLst>
                    <a:gd name="T0" fmla="*/ 2336 w 22"/>
                    <a:gd name="T1" fmla="*/ 75781 h 53"/>
                    <a:gd name="T2" fmla="*/ 2336 w 22"/>
                    <a:gd name="T3" fmla="*/ 72589 h 53"/>
                    <a:gd name="T4" fmla="*/ 1809 w 22"/>
                    <a:gd name="T5" fmla="*/ 69399 h 53"/>
                    <a:gd name="T6" fmla="*/ 1484 w 22"/>
                    <a:gd name="T7" fmla="*/ 63752 h 53"/>
                    <a:gd name="T8" fmla="*/ 2 w 22"/>
                    <a:gd name="T9" fmla="*/ 55111 h 53"/>
                    <a:gd name="T10" fmla="*/ 2 w 22"/>
                    <a:gd name="T11" fmla="*/ 55111 h 53"/>
                    <a:gd name="T12" fmla="*/ 2 w 22"/>
                    <a:gd name="T13" fmla="*/ 55111 h 53"/>
                    <a:gd name="T14" fmla="*/ 3 w 22"/>
                    <a:gd name="T15" fmla="*/ 53633 h 53"/>
                    <a:gd name="T16" fmla="*/ 0 w 22"/>
                    <a:gd name="T17" fmla="*/ 48529 h 53"/>
                    <a:gd name="T18" fmla="*/ 3 w 22"/>
                    <a:gd name="T19" fmla="*/ 43219 h 53"/>
                    <a:gd name="T20" fmla="*/ 2 w 22"/>
                    <a:gd name="T21" fmla="*/ 39004 h 53"/>
                    <a:gd name="T22" fmla="*/ 3 w 22"/>
                    <a:gd name="T23" fmla="*/ 31933 h 53"/>
                    <a:gd name="T24" fmla="*/ 2 w 22"/>
                    <a:gd name="T25" fmla="*/ 30588 h 53"/>
                    <a:gd name="T26" fmla="*/ 3 w 22"/>
                    <a:gd name="T27" fmla="*/ 26864 h 53"/>
                    <a:gd name="T28" fmla="*/ 3 w 22"/>
                    <a:gd name="T29" fmla="*/ 24308 h 53"/>
                    <a:gd name="T30" fmla="*/ 3 w 22"/>
                    <a:gd name="T31" fmla="*/ 18212 h 53"/>
                    <a:gd name="T32" fmla="*/ 2 w 22"/>
                    <a:gd name="T33" fmla="*/ 18212 h 53"/>
                    <a:gd name="T34" fmla="*/ 2 w 22"/>
                    <a:gd name="T35" fmla="*/ 15321 h 53"/>
                    <a:gd name="T36" fmla="*/ 2 w 22"/>
                    <a:gd name="T37" fmla="*/ 12889 h 53"/>
                    <a:gd name="T38" fmla="*/ 0 w 22"/>
                    <a:gd name="T39" fmla="*/ 8617 h 53"/>
                    <a:gd name="T40" fmla="*/ 2 w 22"/>
                    <a:gd name="T41" fmla="*/ 2 h 53"/>
                    <a:gd name="T42" fmla="*/ 3 w 22"/>
                    <a:gd name="T43" fmla="*/ 0 h 53"/>
                    <a:gd name="T44" fmla="*/ 1484 w 22"/>
                    <a:gd name="T45" fmla="*/ 0 h 53"/>
                    <a:gd name="T46" fmla="*/ 1809 w 22"/>
                    <a:gd name="T47" fmla="*/ 0 h 53"/>
                    <a:gd name="T48" fmla="*/ 2336 w 22"/>
                    <a:gd name="T49" fmla="*/ 0 h 53"/>
                    <a:gd name="T50" fmla="*/ 2810 w 22"/>
                    <a:gd name="T51" fmla="*/ 6098 h 53"/>
                    <a:gd name="T52" fmla="*/ 3628 w 22"/>
                    <a:gd name="T53" fmla="*/ 15321 h 53"/>
                    <a:gd name="T54" fmla="*/ 3628 w 22"/>
                    <a:gd name="T55" fmla="*/ 15321 h 53"/>
                    <a:gd name="T56" fmla="*/ 3628 w 22"/>
                    <a:gd name="T57" fmla="*/ 18212 h 53"/>
                    <a:gd name="T58" fmla="*/ 3628 w 22"/>
                    <a:gd name="T59" fmla="*/ 24308 h 53"/>
                    <a:gd name="T60" fmla="*/ 3628 w 22"/>
                    <a:gd name="T61" fmla="*/ 31933 h 53"/>
                    <a:gd name="T62" fmla="*/ 4125 w 22"/>
                    <a:gd name="T63" fmla="*/ 37540 h 53"/>
                    <a:gd name="T64" fmla="*/ 4685 w 22"/>
                    <a:gd name="T65" fmla="*/ 45120 h 53"/>
                    <a:gd name="T66" fmla="*/ 4685 w 22"/>
                    <a:gd name="T67" fmla="*/ 45120 h 53"/>
                    <a:gd name="T68" fmla="*/ 4426 w 22"/>
                    <a:gd name="T69" fmla="*/ 55111 h 53"/>
                    <a:gd name="T70" fmla="*/ 3628 w 22"/>
                    <a:gd name="T71" fmla="*/ 58383 h 53"/>
                    <a:gd name="T72" fmla="*/ 3194 w 22"/>
                    <a:gd name="T73" fmla="*/ 63752 h 53"/>
                    <a:gd name="T74" fmla="*/ 2336 w 22"/>
                    <a:gd name="T75" fmla="*/ 75781 h 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"/>
                    <a:gd name="T115" fmla="*/ 0 h 53"/>
                    <a:gd name="T116" fmla="*/ 22 w 22"/>
                    <a:gd name="T117" fmla="*/ 53 h 5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" h="53">
                      <a:moveTo>
                        <a:pt x="11" y="53"/>
                      </a:moveTo>
                      <a:lnTo>
                        <a:pt x="11" y="51"/>
                      </a:lnTo>
                      <a:lnTo>
                        <a:pt x="9" y="49"/>
                      </a:lnTo>
                      <a:lnTo>
                        <a:pt x="7" y="45"/>
                      </a:lnTo>
                      <a:lnTo>
                        <a:pt x="2" y="39"/>
                      </a:lnTo>
                      <a:lnTo>
                        <a:pt x="3" y="38"/>
                      </a:lnTo>
                      <a:lnTo>
                        <a:pt x="0" y="34"/>
                      </a:lnTo>
                      <a:lnTo>
                        <a:pt x="3" y="30"/>
                      </a:lnTo>
                      <a:lnTo>
                        <a:pt x="2" y="28"/>
                      </a:lnTo>
                      <a:lnTo>
                        <a:pt x="3" y="23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3" y="17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4"/>
                      </a:lnTo>
                      <a:lnTo>
                        <a:pt x="17" y="11"/>
                      </a:lnTo>
                      <a:lnTo>
                        <a:pt x="17" y="13"/>
                      </a:lnTo>
                      <a:lnTo>
                        <a:pt x="17" y="17"/>
                      </a:lnTo>
                      <a:lnTo>
                        <a:pt x="17" y="23"/>
                      </a:lnTo>
                      <a:lnTo>
                        <a:pt x="19" y="26"/>
                      </a:lnTo>
                      <a:lnTo>
                        <a:pt x="22" y="32"/>
                      </a:lnTo>
                      <a:lnTo>
                        <a:pt x="20" y="39"/>
                      </a:lnTo>
                      <a:lnTo>
                        <a:pt x="17" y="41"/>
                      </a:lnTo>
                      <a:lnTo>
                        <a:pt x="15" y="45"/>
                      </a:lnTo>
                      <a:lnTo>
                        <a:pt x="11" y="5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57" name="Freeform 128"/>
                <p:cNvSpPr>
                  <a:spLocks/>
                </p:cNvSpPr>
                <p:nvPr/>
              </p:nvSpPr>
              <p:spPr bwMode="auto">
                <a:xfrm>
                  <a:off x="3171" y="2458"/>
                  <a:ext cx="36" cy="33"/>
                </a:xfrm>
                <a:custGeom>
                  <a:avLst/>
                  <a:gdLst>
                    <a:gd name="T0" fmla="*/ 4410 w 32"/>
                    <a:gd name="T1" fmla="*/ 19175 h 28"/>
                    <a:gd name="T2" fmla="*/ 3891 w 32"/>
                    <a:gd name="T3" fmla="*/ 20040 h 28"/>
                    <a:gd name="T4" fmla="*/ 3692 w 32"/>
                    <a:gd name="T5" fmla="*/ 22599 h 28"/>
                    <a:gd name="T6" fmla="*/ 3075 w 32"/>
                    <a:gd name="T7" fmla="*/ 22599 h 28"/>
                    <a:gd name="T8" fmla="*/ 2484 w 32"/>
                    <a:gd name="T9" fmla="*/ 22599 h 28"/>
                    <a:gd name="T10" fmla="*/ 2379 w 32"/>
                    <a:gd name="T11" fmla="*/ 22599 h 28"/>
                    <a:gd name="T12" fmla="*/ 2114 w 32"/>
                    <a:gd name="T13" fmla="*/ 26635 h 28"/>
                    <a:gd name="T14" fmla="*/ 1485 w 32"/>
                    <a:gd name="T15" fmla="*/ 27942 h 28"/>
                    <a:gd name="T16" fmla="*/ 755 w 32"/>
                    <a:gd name="T17" fmla="*/ 27942 h 28"/>
                    <a:gd name="T18" fmla="*/ 2 w 32"/>
                    <a:gd name="T19" fmla="*/ 22599 h 28"/>
                    <a:gd name="T20" fmla="*/ 0 w 32"/>
                    <a:gd name="T21" fmla="*/ 19175 h 28"/>
                    <a:gd name="T22" fmla="*/ 0 w 32"/>
                    <a:gd name="T23" fmla="*/ 12594 h 28"/>
                    <a:gd name="T24" fmla="*/ 0 w 32"/>
                    <a:gd name="T25" fmla="*/ 8977 h 28"/>
                    <a:gd name="T26" fmla="*/ 0 w 32"/>
                    <a:gd name="T27" fmla="*/ 6463 h 28"/>
                    <a:gd name="T28" fmla="*/ 2 w 32"/>
                    <a:gd name="T29" fmla="*/ 6463 h 28"/>
                    <a:gd name="T30" fmla="*/ 2 w 32"/>
                    <a:gd name="T31" fmla="*/ 6463 h 28"/>
                    <a:gd name="T32" fmla="*/ 3 w 32"/>
                    <a:gd name="T33" fmla="*/ 6463 h 28"/>
                    <a:gd name="T34" fmla="*/ 3 w 32"/>
                    <a:gd name="T35" fmla="*/ 6463 h 28"/>
                    <a:gd name="T36" fmla="*/ 3 w 32"/>
                    <a:gd name="T37" fmla="*/ 4653 h 28"/>
                    <a:gd name="T38" fmla="*/ 3 w 32"/>
                    <a:gd name="T39" fmla="*/ 3948 h 28"/>
                    <a:gd name="T40" fmla="*/ 3 w 32"/>
                    <a:gd name="T41" fmla="*/ 3948 h 28"/>
                    <a:gd name="T42" fmla="*/ 755 w 32"/>
                    <a:gd name="T43" fmla="*/ 3948 h 28"/>
                    <a:gd name="T44" fmla="*/ 963 w 32"/>
                    <a:gd name="T45" fmla="*/ 3948 h 28"/>
                    <a:gd name="T46" fmla="*/ 963 w 32"/>
                    <a:gd name="T47" fmla="*/ 2 h 28"/>
                    <a:gd name="T48" fmla="*/ 963 w 32"/>
                    <a:gd name="T49" fmla="*/ 2 h 28"/>
                    <a:gd name="T50" fmla="*/ 963 w 32"/>
                    <a:gd name="T51" fmla="*/ 2 h 28"/>
                    <a:gd name="T52" fmla="*/ 1172 w 32"/>
                    <a:gd name="T53" fmla="*/ 3948 h 28"/>
                    <a:gd name="T54" fmla="*/ 1172 w 32"/>
                    <a:gd name="T55" fmla="*/ 3948 h 28"/>
                    <a:gd name="T56" fmla="*/ 1172 w 32"/>
                    <a:gd name="T57" fmla="*/ 3948 h 28"/>
                    <a:gd name="T58" fmla="*/ 1485 w 32"/>
                    <a:gd name="T59" fmla="*/ 3948 h 28"/>
                    <a:gd name="T60" fmla="*/ 1172 w 32"/>
                    <a:gd name="T61" fmla="*/ 3948 h 28"/>
                    <a:gd name="T62" fmla="*/ 1485 w 32"/>
                    <a:gd name="T63" fmla="*/ 2 h 28"/>
                    <a:gd name="T64" fmla="*/ 1485 w 32"/>
                    <a:gd name="T65" fmla="*/ 2 h 28"/>
                    <a:gd name="T66" fmla="*/ 1880 w 32"/>
                    <a:gd name="T67" fmla="*/ 2 h 28"/>
                    <a:gd name="T68" fmla="*/ 1880 w 32"/>
                    <a:gd name="T69" fmla="*/ 2 h 28"/>
                    <a:gd name="T70" fmla="*/ 1880 w 32"/>
                    <a:gd name="T71" fmla="*/ 2 h 28"/>
                    <a:gd name="T72" fmla="*/ 2114 w 32"/>
                    <a:gd name="T73" fmla="*/ 2 h 28"/>
                    <a:gd name="T74" fmla="*/ 2379 w 32"/>
                    <a:gd name="T75" fmla="*/ 2 h 28"/>
                    <a:gd name="T76" fmla="*/ 2379 w 32"/>
                    <a:gd name="T77" fmla="*/ 0 h 28"/>
                    <a:gd name="T78" fmla="*/ 2379 w 32"/>
                    <a:gd name="T79" fmla="*/ 0 h 28"/>
                    <a:gd name="T80" fmla="*/ 2379 w 32"/>
                    <a:gd name="T81" fmla="*/ 0 h 28"/>
                    <a:gd name="T82" fmla="*/ 2484 w 32"/>
                    <a:gd name="T83" fmla="*/ 0 h 28"/>
                    <a:gd name="T84" fmla="*/ 2484 w 32"/>
                    <a:gd name="T85" fmla="*/ 0 h 28"/>
                    <a:gd name="T86" fmla="*/ 2484 w 32"/>
                    <a:gd name="T87" fmla="*/ 0 h 28"/>
                    <a:gd name="T88" fmla="*/ 2743 w 32"/>
                    <a:gd name="T89" fmla="*/ 0 h 28"/>
                    <a:gd name="T90" fmla="*/ 2743 w 32"/>
                    <a:gd name="T91" fmla="*/ 0 h 28"/>
                    <a:gd name="T92" fmla="*/ 2743 w 32"/>
                    <a:gd name="T93" fmla="*/ 0 h 28"/>
                    <a:gd name="T94" fmla="*/ 3075 w 32"/>
                    <a:gd name="T95" fmla="*/ 0 h 28"/>
                    <a:gd name="T96" fmla="*/ 3075 w 32"/>
                    <a:gd name="T97" fmla="*/ 0 h 28"/>
                    <a:gd name="T98" fmla="*/ 3075 w 32"/>
                    <a:gd name="T99" fmla="*/ 0 h 28"/>
                    <a:gd name="T100" fmla="*/ 3387 w 32"/>
                    <a:gd name="T101" fmla="*/ 0 h 28"/>
                    <a:gd name="T102" fmla="*/ 3387 w 32"/>
                    <a:gd name="T103" fmla="*/ 0 h 28"/>
                    <a:gd name="T104" fmla="*/ 3387 w 32"/>
                    <a:gd name="T105" fmla="*/ 2 h 28"/>
                    <a:gd name="T106" fmla="*/ 3891 w 32"/>
                    <a:gd name="T107" fmla="*/ 3948 h 28"/>
                    <a:gd name="T108" fmla="*/ 4285 w 32"/>
                    <a:gd name="T109" fmla="*/ 6463 h 28"/>
                    <a:gd name="T110" fmla="*/ 4410 w 32"/>
                    <a:gd name="T111" fmla="*/ 10580 h 28"/>
                    <a:gd name="T112" fmla="*/ 4410 w 32"/>
                    <a:gd name="T113" fmla="*/ 14843 h 28"/>
                    <a:gd name="T114" fmla="*/ 4410 w 32"/>
                    <a:gd name="T115" fmla="*/ 17004 h 28"/>
                    <a:gd name="T116" fmla="*/ 4410 w 32"/>
                    <a:gd name="T117" fmla="*/ 19175 h 2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2"/>
                    <a:gd name="T178" fmla="*/ 0 h 28"/>
                    <a:gd name="T179" fmla="*/ 32 w 32"/>
                    <a:gd name="T180" fmla="*/ 28 h 2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2" h="28">
                      <a:moveTo>
                        <a:pt x="32" y="19"/>
                      </a:moveTo>
                      <a:lnTo>
                        <a:pt x="28" y="20"/>
                      </a:lnTo>
                      <a:lnTo>
                        <a:pt x="26" y="22"/>
                      </a:lnTo>
                      <a:lnTo>
                        <a:pt x="22" y="22"/>
                      </a:lnTo>
                      <a:lnTo>
                        <a:pt x="18" y="22"/>
                      </a:lnTo>
                      <a:lnTo>
                        <a:pt x="17" y="22"/>
                      </a:lnTo>
                      <a:lnTo>
                        <a:pt x="15" y="26"/>
                      </a:lnTo>
                      <a:lnTo>
                        <a:pt x="11" y="28"/>
                      </a:lnTo>
                      <a:lnTo>
                        <a:pt x="5" y="28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2" y="17"/>
                      </a:lnTo>
                      <a:lnTo>
                        <a:pt x="32" y="1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58" name="Freeform 129"/>
                <p:cNvSpPr>
                  <a:spLocks/>
                </p:cNvSpPr>
                <p:nvPr/>
              </p:nvSpPr>
              <p:spPr bwMode="auto">
                <a:xfrm>
                  <a:off x="2742" y="3027"/>
                  <a:ext cx="88" cy="100"/>
                </a:xfrm>
                <a:custGeom>
                  <a:avLst/>
                  <a:gdLst>
                    <a:gd name="T0" fmla="*/ 679 w 80"/>
                    <a:gd name="T1" fmla="*/ 119612 h 84"/>
                    <a:gd name="T2" fmla="*/ 822 w 80"/>
                    <a:gd name="T3" fmla="*/ 104060 h 84"/>
                    <a:gd name="T4" fmla="*/ 822 w 80"/>
                    <a:gd name="T5" fmla="*/ 98913 h 84"/>
                    <a:gd name="T6" fmla="*/ 3 w 80"/>
                    <a:gd name="T7" fmla="*/ 87410 h 84"/>
                    <a:gd name="T8" fmla="*/ 0 w 80"/>
                    <a:gd name="T9" fmla="*/ 86265 h 84"/>
                    <a:gd name="T10" fmla="*/ 3 w 80"/>
                    <a:gd name="T11" fmla="*/ 73424 h 84"/>
                    <a:gd name="T12" fmla="*/ 2 w 80"/>
                    <a:gd name="T13" fmla="*/ 66457 h 84"/>
                    <a:gd name="T14" fmla="*/ 3 w 80"/>
                    <a:gd name="T15" fmla="*/ 61676 h 84"/>
                    <a:gd name="T16" fmla="*/ 384 w 80"/>
                    <a:gd name="T17" fmla="*/ 53377 h 84"/>
                    <a:gd name="T18" fmla="*/ 317 w 80"/>
                    <a:gd name="T19" fmla="*/ 47715 h 84"/>
                    <a:gd name="T20" fmla="*/ 317 w 80"/>
                    <a:gd name="T21" fmla="*/ 46892 h 84"/>
                    <a:gd name="T22" fmla="*/ 567 w 80"/>
                    <a:gd name="T23" fmla="*/ 47715 h 84"/>
                    <a:gd name="T24" fmla="*/ 822 w 80"/>
                    <a:gd name="T25" fmla="*/ 46892 h 84"/>
                    <a:gd name="T26" fmla="*/ 467 w 80"/>
                    <a:gd name="T27" fmla="*/ 39455 h 84"/>
                    <a:gd name="T28" fmla="*/ 467 w 80"/>
                    <a:gd name="T29" fmla="*/ 31637 h 84"/>
                    <a:gd name="T30" fmla="*/ 467 w 80"/>
                    <a:gd name="T31" fmla="*/ 26575 h 84"/>
                    <a:gd name="T32" fmla="*/ 3 w 80"/>
                    <a:gd name="T33" fmla="*/ 19611 h 84"/>
                    <a:gd name="T34" fmla="*/ 384 w 80"/>
                    <a:gd name="T35" fmla="*/ 7842 h 84"/>
                    <a:gd name="T36" fmla="*/ 679 w 80"/>
                    <a:gd name="T37" fmla="*/ 5533 h 84"/>
                    <a:gd name="T38" fmla="*/ 994 w 80"/>
                    <a:gd name="T39" fmla="*/ 11114 h 84"/>
                    <a:gd name="T40" fmla="*/ 1322 w 80"/>
                    <a:gd name="T41" fmla="*/ 5533 h 84"/>
                    <a:gd name="T42" fmla="*/ 1558 w 80"/>
                    <a:gd name="T43" fmla="*/ 0 h 84"/>
                    <a:gd name="T44" fmla="*/ 1759 w 80"/>
                    <a:gd name="T45" fmla="*/ 2 h 84"/>
                    <a:gd name="T46" fmla="*/ 1759 w 80"/>
                    <a:gd name="T47" fmla="*/ 7842 h 84"/>
                    <a:gd name="T48" fmla="*/ 1935 w 80"/>
                    <a:gd name="T49" fmla="*/ 7842 h 84"/>
                    <a:gd name="T50" fmla="*/ 2128 w 80"/>
                    <a:gd name="T51" fmla="*/ 5533 h 84"/>
                    <a:gd name="T52" fmla="*/ 2492 w 80"/>
                    <a:gd name="T53" fmla="*/ 5533 h 84"/>
                    <a:gd name="T54" fmla="*/ 2576 w 80"/>
                    <a:gd name="T55" fmla="*/ 13837 h 84"/>
                    <a:gd name="T56" fmla="*/ 2832 w 80"/>
                    <a:gd name="T57" fmla="*/ 19611 h 84"/>
                    <a:gd name="T58" fmla="*/ 3114 w 80"/>
                    <a:gd name="T59" fmla="*/ 19611 h 84"/>
                    <a:gd name="T60" fmla="*/ 3452 w 80"/>
                    <a:gd name="T61" fmla="*/ 16473 h 84"/>
                    <a:gd name="T62" fmla="*/ 3860 w 80"/>
                    <a:gd name="T63" fmla="*/ 16473 h 84"/>
                    <a:gd name="T64" fmla="*/ 4182 w 80"/>
                    <a:gd name="T65" fmla="*/ 23346 h 84"/>
                    <a:gd name="T66" fmla="*/ 4416 w 80"/>
                    <a:gd name="T67" fmla="*/ 47715 h 84"/>
                    <a:gd name="T68" fmla="*/ 4106 w 80"/>
                    <a:gd name="T69" fmla="*/ 58626 h 84"/>
                    <a:gd name="T70" fmla="*/ 3860 w 80"/>
                    <a:gd name="T71" fmla="*/ 80505 h 84"/>
                    <a:gd name="T72" fmla="*/ 4016 w 80"/>
                    <a:gd name="T73" fmla="*/ 94343 h 84"/>
                    <a:gd name="T74" fmla="*/ 4182 w 80"/>
                    <a:gd name="T75" fmla="*/ 112125 h 84"/>
                    <a:gd name="T76" fmla="*/ 4106 w 80"/>
                    <a:gd name="T77" fmla="*/ 107211 h 84"/>
                    <a:gd name="T78" fmla="*/ 4016 w 80"/>
                    <a:gd name="T79" fmla="*/ 112125 h 84"/>
                    <a:gd name="T80" fmla="*/ 3770 w 80"/>
                    <a:gd name="T81" fmla="*/ 112125 h 84"/>
                    <a:gd name="T82" fmla="*/ 3425 w 80"/>
                    <a:gd name="T83" fmla="*/ 107211 h 84"/>
                    <a:gd name="T84" fmla="*/ 2128 w 80"/>
                    <a:gd name="T85" fmla="*/ 112125 h 84"/>
                    <a:gd name="T86" fmla="*/ 1620 w 80"/>
                    <a:gd name="T87" fmla="*/ 117754 h 84"/>
                    <a:gd name="T88" fmla="*/ 822 w 80"/>
                    <a:gd name="T89" fmla="*/ 127479 h 84"/>
                    <a:gd name="T90" fmla="*/ 679 w 80"/>
                    <a:gd name="T91" fmla="*/ 127479 h 8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0"/>
                    <a:gd name="T139" fmla="*/ 0 h 84"/>
                    <a:gd name="T140" fmla="*/ 80 w 80"/>
                    <a:gd name="T141" fmla="*/ 84 h 8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0" h="84">
                      <a:moveTo>
                        <a:pt x="13" y="84"/>
                      </a:moveTo>
                      <a:lnTo>
                        <a:pt x="13" y="79"/>
                      </a:lnTo>
                      <a:lnTo>
                        <a:pt x="13" y="75"/>
                      </a:lnTo>
                      <a:lnTo>
                        <a:pt x="15" y="69"/>
                      </a:lnTo>
                      <a:lnTo>
                        <a:pt x="15" y="67"/>
                      </a:lnTo>
                      <a:lnTo>
                        <a:pt x="15" y="65"/>
                      </a:lnTo>
                      <a:lnTo>
                        <a:pt x="7" y="58"/>
                      </a:lnTo>
                      <a:lnTo>
                        <a:pt x="3" y="58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3" y="49"/>
                      </a:lnTo>
                      <a:lnTo>
                        <a:pt x="3" y="47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3" y="41"/>
                      </a:lnTo>
                      <a:lnTo>
                        <a:pt x="7" y="39"/>
                      </a:lnTo>
                      <a:lnTo>
                        <a:pt x="7" y="35"/>
                      </a:lnTo>
                      <a:lnTo>
                        <a:pt x="5" y="32"/>
                      </a:lnTo>
                      <a:lnTo>
                        <a:pt x="5" y="30"/>
                      </a:lnTo>
                      <a:lnTo>
                        <a:pt x="7" y="30"/>
                      </a:lnTo>
                      <a:lnTo>
                        <a:pt x="11" y="32"/>
                      </a:lnTo>
                      <a:lnTo>
                        <a:pt x="13" y="32"/>
                      </a:lnTo>
                      <a:lnTo>
                        <a:pt x="15" y="30"/>
                      </a:lnTo>
                      <a:lnTo>
                        <a:pt x="13" y="28"/>
                      </a:lnTo>
                      <a:lnTo>
                        <a:pt x="9" y="26"/>
                      </a:lnTo>
                      <a:lnTo>
                        <a:pt x="7" y="22"/>
                      </a:lnTo>
                      <a:lnTo>
                        <a:pt x="9" y="20"/>
                      </a:lnTo>
                      <a:lnTo>
                        <a:pt x="11" y="18"/>
                      </a:lnTo>
                      <a:lnTo>
                        <a:pt x="9" y="17"/>
                      </a:lnTo>
                      <a:lnTo>
                        <a:pt x="5" y="15"/>
                      </a:lnTo>
                      <a:lnTo>
                        <a:pt x="3" y="13"/>
                      </a:lnTo>
                      <a:lnTo>
                        <a:pt x="5" y="9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3" y="3"/>
                      </a:lnTo>
                      <a:lnTo>
                        <a:pt x="17" y="5"/>
                      </a:lnTo>
                      <a:lnTo>
                        <a:pt x="18" y="7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2" y="5"/>
                      </a:lnTo>
                      <a:lnTo>
                        <a:pt x="32" y="7"/>
                      </a:lnTo>
                      <a:lnTo>
                        <a:pt x="35" y="5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5" y="3"/>
                      </a:lnTo>
                      <a:lnTo>
                        <a:pt x="47" y="5"/>
                      </a:lnTo>
                      <a:lnTo>
                        <a:pt x="47" y="9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60" y="11"/>
                      </a:lnTo>
                      <a:lnTo>
                        <a:pt x="64" y="11"/>
                      </a:lnTo>
                      <a:lnTo>
                        <a:pt x="67" y="9"/>
                      </a:lnTo>
                      <a:lnTo>
                        <a:pt x="71" y="11"/>
                      </a:lnTo>
                      <a:lnTo>
                        <a:pt x="75" y="13"/>
                      </a:lnTo>
                      <a:lnTo>
                        <a:pt x="77" y="15"/>
                      </a:lnTo>
                      <a:lnTo>
                        <a:pt x="77" y="22"/>
                      </a:lnTo>
                      <a:lnTo>
                        <a:pt x="80" y="32"/>
                      </a:lnTo>
                      <a:lnTo>
                        <a:pt x="79" y="35"/>
                      </a:lnTo>
                      <a:lnTo>
                        <a:pt x="75" y="39"/>
                      </a:lnTo>
                      <a:lnTo>
                        <a:pt x="73" y="47"/>
                      </a:lnTo>
                      <a:lnTo>
                        <a:pt x="71" y="54"/>
                      </a:lnTo>
                      <a:lnTo>
                        <a:pt x="71" y="58"/>
                      </a:lnTo>
                      <a:lnTo>
                        <a:pt x="73" y="62"/>
                      </a:lnTo>
                      <a:lnTo>
                        <a:pt x="77" y="69"/>
                      </a:lnTo>
                      <a:lnTo>
                        <a:pt x="77" y="73"/>
                      </a:lnTo>
                      <a:lnTo>
                        <a:pt x="75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1" y="73"/>
                      </a:lnTo>
                      <a:lnTo>
                        <a:pt x="69" y="73"/>
                      </a:lnTo>
                      <a:lnTo>
                        <a:pt x="64" y="71"/>
                      </a:lnTo>
                      <a:lnTo>
                        <a:pt x="62" y="71"/>
                      </a:lnTo>
                      <a:lnTo>
                        <a:pt x="47" y="71"/>
                      </a:lnTo>
                      <a:lnTo>
                        <a:pt x="39" y="73"/>
                      </a:lnTo>
                      <a:lnTo>
                        <a:pt x="35" y="75"/>
                      </a:lnTo>
                      <a:lnTo>
                        <a:pt x="30" y="77"/>
                      </a:lnTo>
                      <a:lnTo>
                        <a:pt x="18" y="80"/>
                      </a:lnTo>
                      <a:lnTo>
                        <a:pt x="15" y="84"/>
                      </a:lnTo>
                      <a:lnTo>
                        <a:pt x="13" y="8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59" name="Freeform 130"/>
                <p:cNvSpPr>
                  <a:spLocks/>
                </p:cNvSpPr>
                <p:nvPr/>
              </p:nvSpPr>
              <p:spPr bwMode="auto">
                <a:xfrm>
                  <a:off x="3195" y="2415"/>
                  <a:ext cx="93" cy="66"/>
                </a:xfrm>
                <a:custGeom>
                  <a:avLst/>
                  <a:gdLst>
                    <a:gd name="T0" fmla="*/ 2 w 83"/>
                    <a:gd name="T1" fmla="*/ 33417 h 56"/>
                    <a:gd name="T2" fmla="*/ 2 w 83"/>
                    <a:gd name="T3" fmla="*/ 26635 h 56"/>
                    <a:gd name="T4" fmla="*/ 1156 w 83"/>
                    <a:gd name="T5" fmla="*/ 22794 h 56"/>
                    <a:gd name="T6" fmla="*/ 2 w 83"/>
                    <a:gd name="T7" fmla="*/ 10580 h 56"/>
                    <a:gd name="T8" fmla="*/ 2 w 83"/>
                    <a:gd name="T9" fmla="*/ 5484 h 56"/>
                    <a:gd name="T10" fmla="*/ 734 w 83"/>
                    <a:gd name="T11" fmla="*/ 0 h 56"/>
                    <a:gd name="T12" fmla="*/ 1295 w 83"/>
                    <a:gd name="T13" fmla="*/ 2 h 56"/>
                    <a:gd name="T14" fmla="*/ 1156 w 83"/>
                    <a:gd name="T15" fmla="*/ 7617 h 56"/>
                    <a:gd name="T16" fmla="*/ 1822 w 83"/>
                    <a:gd name="T17" fmla="*/ 5484 h 56"/>
                    <a:gd name="T18" fmla="*/ 3052 w 83"/>
                    <a:gd name="T19" fmla="*/ 7617 h 56"/>
                    <a:gd name="T20" fmla="*/ 3832 w 83"/>
                    <a:gd name="T21" fmla="*/ 5484 h 56"/>
                    <a:gd name="T22" fmla="*/ 4988 w 83"/>
                    <a:gd name="T23" fmla="*/ 8977 h 56"/>
                    <a:gd name="T24" fmla="*/ 6817 w 83"/>
                    <a:gd name="T25" fmla="*/ 2 h 56"/>
                    <a:gd name="T26" fmla="*/ 7239 w 83"/>
                    <a:gd name="T27" fmla="*/ 0 h 56"/>
                    <a:gd name="T28" fmla="*/ 7999 w 83"/>
                    <a:gd name="T29" fmla="*/ 3948 h 56"/>
                    <a:gd name="T30" fmla="*/ 9428 w 83"/>
                    <a:gd name="T31" fmla="*/ 8977 h 56"/>
                    <a:gd name="T32" fmla="*/ 9869 w 83"/>
                    <a:gd name="T33" fmla="*/ 12594 h 56"/>
                    <a:gd name="T34" fmla="*/ 9589 w 83"/>
                    <a:gd name="T35" fmla="*/ 14843 h 56"/>
                    <a:gd name="T36" fmla="*/ 9088 w 83"/>
                    <a:gd name="T37" fmla="*/ 17004 h 56"/>
                    <a:gd name="T38" fmla="*/ 8827 w 83"/>
                    <a:gd name="T39" fmla="*/ 26635 h 56"/>
                    <a:gd name="T40" fmla="*/ 8558 w 83"/>
                    <a:gd name="T41" fmla="*/ 27942 h 56"/>
                    <a:gd name="T42" fmla="*/ 8267 w 83"/>
                    <a:gd name="T43" fmla="*/ 33417 h 56"/>
                    <a:gd name="T44" fmla="*/ 8742 w 83"/>
                    <a:gd name="T45" fmla="*/ 36540 h 56"/>
                    <a:gd name="T46" fmla="*/ 8827 w 83"/>
                    <a:gd name="T47" fmla="*/ 39780 h 56"/>
                    <a:gd name="T48" fmla="*/ 7999 w 83"/>
                    <a:gd name="T49" fmla="*/ 40774 h 56"/>
                    <a:gd name="T50" fmla="*/ 7239 w 83"/>
                    <a:gd name="T51" fmla="*/ 40774 h 56"/>
                    <a:gd name="T52" fmla="*/ 6461 w 83"/>
                    <a:gd name="T53" fmla="*/ 46884 h 56"/>
                    <a:gd name="T54" fmla="*/ 6084 w 83"/>
                    <a:gd name="T55" fmla="*/ 48577 h 56"/>
                    <a:gd name="T56" fmla="*/ 6084 w 83"/>
                    <a:gd name="T57" fmla="*/ 55256 h 56"/>
                    <a:gd name="T58" fmla="*/ 4988 w 83"/>
                    <a:gd name="T59" fmla="*/ 55794 h 56"/>
                    <a:gd name="T60" fmla="*/ 3265 w 83"/>
                    <a:gd name="T61" fmla="*/ 51194 h 56"/>
                    <a:gd name="T62" fmla="*/ 2564 w 83"/>
                    <a:gd name="T63" fmla="*/ 51831 h 56"/>
                    <a:gd name="T64" fmla="*/ 1156 w 83"/>
                    <a:gd name="T65" fmla="*/ 55256 h 56"/>
                    <a:gd name="T66" fmla="*/ 1156 w 83"/>
                    <a:gd name="T67" fmla="*/ 51194 h 56"/>
                    <a:gd name="T68" fmla="*/ 921 w 83"/>
                    <a:gd name="T69" fmla="*/ 43437 h 56"/>
                    <a:gd name="T70" fmla="*/ 2 w 83"/>
                    <a:gd name="T71" fmla="*/ 37315 h 56"/>
                    <a:gd name="T72" fmla="*/ 2 w 83"/>
                    <a:gd name="T73" fmla="*/ 36540 h 5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3"/>
                    <a:gd name="T112" fmla="*/ 0 h 56"/>
                    <a:gd name="T113" fmla="*/ 83 w 83"/>
                    <a:gd name="T114" fmla="*/ 56 h 5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3" h="56">
                      <a:moveTo>
                        <a:pt x="2" y="36"/>
                      </a:moveTo>
                      <a:lnTo>
                        <a:pt x="2" y="34"/>
                      </a:lnTo>
                      <a:lnTo>
                        <a:pt x="2" y="30"/>
                      </a:lnTo>
                      <a:lnTo>
                        <a:pt x="2" y="26"/>
                      </a:lnTo>
                      <a:lnTo>
                        <a:pt x="8" y="24"/>
                      </a:lnTo>
                      <a:lnTo>
                        <a:pt x="10" y="23"/>
                      </a:lnTo>
                      <a:lnTo>
                        <a:pt x="10" y="21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5" y="6"/>
                      </a:lnTo>
                      <a:lnTo>
                        <a:pt x="19" y="6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42" y="9"/>
                      </a:lnTo>
                      <a:lnTo>
                        <a:pt x="43" y="9"/>
                      </a:lnTo>
                      <a:lnTo>
                        <a:pt x="57" y="2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68" y="4"/>
                      </a:lnTo>
                      <a:lnTo>
                        <a:pt x="72" y="6"/>
                      </a:lnTo>
                      <a:lnTo>
                        <a:pt x="79" y="9"/>
                      </a:lnTo>
                      <a:lnTo>
                        <a:pt x="83" y="9"/>
                      </a:lnTo>
                      <a:lnTo>
                        <a:pt x="83" y="13"/>
                      </a:lnTo>
                      <a:lnTo>
                        <a:pt x="83" y="15"/>
                      </a:lnTo>
                      <a:lnTo>
                        <a:pt x="81" y="15"/>
                      </a:lnTo>
                      <a:lnTo>
                        <a:pt x="79" y="15"/>
                      </a:lnTo>
                      <a:lnTo>
                        <a:pt x="77" y="17"/>
                      </a:lnTo>
                      <a:lnTo>
                        <a:pt x="75" y="23"/>
                      </a:lnTo>
                      <a:lnTo>
                        <a:pt x="75" y="26"/>
                      </a:lnTo>
                      <a:lnTo>
                        <a:pt x="75" y="28"/>
                      </a:lnTo>
                      <a:lnTo>
                        <a:pt x="72" y="28"/>
                      </a:lnTo>
                      <a:lnTo>
                        <a:pt x="70" y="32"/>
                      </a:lnTo>
                      <a:lnTo>
                        <a:pt x="70" y="34"/>
                      </a:lnTo>
                      <a:lnTo>
                        <a:pt x="72" y="34"/>
                      </a:lnTo>
                      <a:lnTo>
                        <a:pt x="73" y="36"/>
                      </a:lnTo>
                      <a:lnTo>
                        <a:pt x="73" y="38"/>
                      </a:lnTo>
                      <a:lnTo>
                        <a:pt x="75" y="40"/>
                      </a:lnTo>
                      <a:lnTo>
                        <a:pt x="75" y="41"/>
                      </a:lnTo>
                      <a:lnTo>
                        <a:pt x="68" y="41"/>
                      </a:lnTo>
                      <a:lnTo>
                        <a:pt x="64" y="41"/>
                      </a:lnTo>
                      <a:lnTo>
                        <a:pt x="62" y="41"/>
                      </a:lnTo>
                      <a:lnTo>
                        <a:pt x="58" y="45"/>
                      </a:lnTo>
                      <a:lnTo>
                        <a:pt x="55" y="47"/>
                      </a:lnTo>
                      <a:lnTo>
                        <a:pt x="53" y="47"/>
                      </a:lnTo>
                      <a:lnTo>
                        <a:pt x="51" y="49"/>
                      </a:lnTo>
                      <a:lnTo>
                        <a:pt x="51" y="53"/>
                      </a:lnTo>
                      <a:lnTo>
                        <a:pt x="51" y="55"/>
                      </a:lnTo>
                      <a:lnTo>
                        <a:pt x="43" y="56"/>
                      </a:lnTo>
                      <a:lnTo>
                        <a:pt x="42" y="56"/>
                      </a:lnTo>
                      <a:lnTo>
                        <a:pt x="38" y="55"/>
                      </a:lnTo>
                      <a:lnTo>
                        <a:pt x="28" y="51"/>
                      </a:lnTo>
                      <a:lnTo>
                        <a:pt x="26" y="51"/>
                      </a:lnTo>
                      <a:lnTo>
                        <a:pt x="21" y="53"/>
                      </a:lnTo>
                      <a:lnTo>
                        <a:pt x="10" y="55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47"/>
                      </a:lnTo>
                      <a:lnTo>
                        <a:pt x="8" y="43"/>
                      </a:lnTo>
                      <a:lnTo>
                        <a:pt x="6" y="40"/>
                      </a:lnTo>
                      <a:lnTo>
                        <a:pt x="2" y="38"/>
                      </a:lnTo>
                      <a:lnTo>
                        <a:pt x="2" y="3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60" name="Freeform 131"/>
                <p:cNvSpPr>
                  <a:spLocks/>
                </p:cNvSpPr>
                <p:nvPr/>
              </p:nvSpPr>
              <p:spPr bwMode="auto">
                <a:xfrm>
                  <a:off x="3260" y="2320"/>
                  <a:ext cx="52" cy="70"/>
                </a:xfrm>
                <a:custGeom>
                  <a:avLst/>
                  <a:gdLst>
                    <a:gd name="T0" fmla="*/ 2 w 47"/>
                    <a:gd name="T1" fmla="*/ 2 h 59"/>
                    <a:gd name="T2" fmla="*/ 2 w 47"/>
                    <a:gd name="T3" fmla="*/ 2 h 59"/>
                    <a:gd name="T4" fmla="*/ 422 w 47"/>
                    <a:gd name="T5" fmla="*/ 2 h 59"/>
                    <a:gd name="T6" fmla="*/ 633 w 47"/>
                    <a:gd name="T7" fmla="*/ 0 h 59"/>
                    <a:gd name="T8" fmla="*/ 774 w 47"/>
                    <a:gd name="T9" fmla="*/ 0 h 59"/>
                    <a:gd name="T10" fmla="*/ 947 w 47"/>
                    <a:gd name="T11" fmla="*/ 0 h 59"/>
                    <a:gd name="T12" fmla="*/ 1048 w 47"/>
                    <a:gd name="T13" fmla="*/ 0 h 59"/>
                    <a:gd name="T14" fmla="*/ 1159 w 47"/>
                    <a:gd name="T15" fmla="*/ 2 h 59"/>
                    <a:gd name="T16" fmla="*/ 1282 w 47"/>
                    <a:gd name="T17" fmla="*/ 5103 h 59"/>
                    <a:gd name="T18" fmla="*/ 1418 w 47"/>
                    <a:gd name="T19" fmla="*/ 7183 h 59"/>
                    <a:gd name="T20" fmla="*/ 1569 w 47"/>
                    <a:gd name="T21" fmla="*/ 7183 h 59"/>
                    <a:gd name="T22" fmla="*/ 1569 w 47"/>
                    <a:gd name="T23" fmla="*/ 7183 h 59"/>
                    <a:gd name="T24" fmla="*/ 1736 w 47"/>
                    <a:gd name="T25" fmla="*/ 10111 h 59"/>
                    <a:gd name="T26" fmla="*/ 1900 w 47"/>
                    <a:gd name="T27" fmla="*/ 7183 h 59"/>
                    <a:gd name="T28" fmla="*/ 2102 w 47"/>
                    <a:gd name="T29" fmla="*/ 12964 h 59"/>
                    <a:gd name="T30" fmla="*/ 2244 w 47"/>
                    <a:gd name="T31" fmla="*/ 12964 h 59"/>
                    <a:gd name="T32" fmla="*/ 2351 w 47"/>
                    <a:gd name="T33" fmla="*/ 15381 h 59"/>
                    <a:gd name="T34" fmla="*/ 2351 w 47"/>
                    <a:gd name="T35" fmla="*/ 16887 h 59"/>
                    <a:gd name="T36" fmla="*/ 2351 w 47"/>
                    <a:gd name="T37" fmla="*/ 21651 h 59"/>
                    <a:gd name="T38" fmla="*/ 2351 w 47"/>
                    <a:gd name="T39" fmla="*/ 28202 h 59"/>
                    <a:gd name="T40" fmla="*/ 2561 w 47"/>
                    <a:gd name="T41" fmla="*/ 29795 h 59"/>
                    <a:gd name="T42" fmla="*/ 2601 w 47"/>
                    <a:gd name="T43" fmla="*/ 29795 h 59"/>
                    <a:gd name="T44" fmla="*/ 2833 w 47"/>
                    <a:gd name="T45" fmla="*/ 33460 h 59"/>
                    <a:gd name="T46" fmla="*/ 2601 w 47"/>
                    <a:gd name="T47" fmla="*/ 35350 h 59"/>
                    <a:gd name="T48" fmla="*/ 2833 w 47"/>
                    <a:gd name="T49" fmla="*/ 36159 h 59"/>
                    <a:gd name="T50" fmla="*/ 2833 w 47"/>
                    <a:gd name="T51" fmla="*/ 39698 h 59"/>
                    <a:gd name="T52" fmla="*/ 2878 w 47"/>
                    <a:gd name="T53" fmla="*/ 41941 h 59"/>
                    <a:gd name="T54" fmla="*/ 3134 w 47"/>
                    <a:gd name="T55" fmla="*/ 43757 h 59"/>
                    <a:gd name="T56" fmla="*/ 3134 w 47"/>
                    <a:gd name="T57" fmla="*/ 49761 h 59"/>
                    <a:gd name="T58" fmla="*/ 3134 w 47"/>
                    <a:gd name="T59" fmla="*/ 49761 h 59"/>
                    <a:gd name="T60" fmla="*/ 3289 w 47"/>
                    <a:gd name="T61" fmla="*/ 51915 h 59"/>
                    <a:gd name="T62" fmla="*/ 3184 w 47"/>
                    <a:gd name="T63" fmla="*/ 54838 h 59"/>
                    <a:gd name="T64" fmla="*/ 3134 w 47"/>
                    <a:gd name="T65" fmla="*/ 54838 h 59"/>
                    <a:gd name="T66" fmla="*/ 2878 w 47"/>
                    <a:gd name="T67" fmla="*/ 51915 h 59"/>
                    <a:gd name="T68" fmla="*/ 2833 w 47"/>
                    <a:gd name="T69" fmla="*/ 54838 h 59"/>
                    <a:gd name="T70" fmla="*/ 2601 w 47"/>
                    <a:gd name="T71" fmla="*/ 51915 h 59"/>
                    <a:gd name="T72" fmla="*/ 2601 w 47"/>
                    <a:gd name="T73" fmla="*/ 51915 h 59"/>
                    <a:gd name="T74" fmla="*/ 2561 w 47"/>
                    <a:gd name="T75" fmla="*/ 51915 h 59"/>
                    <a:gd name="T76" fmla="*/ 2561 w 47"/>
                    <a:gd name="T77" fmla="*/ 54838 h 59"/>
                    <a:gd name="T78" fmla="*/ 2351 w 47"/>
                    <a:gd name="T79" fmla="*/ 51915 h 59"/>
                    <a:gd name="T80" fmla="*/ 2351 w 47"/>
                    <a:gd name="T81" fmla="*/ 49761 h 59"/>
                    <a:gd name="T82" fmla="*/ 2102 w 47"/>
                    <a:gd name="T83" fmla="*/ 54838 h 59"/>
                    <a:gd name="T84" fmla="*/ 2244 w 47"/>
                    <a:gd name="T85" fmla="*/ 55880 h 59"/>
                    <a:gd name="T86" fmla="*/ 2102 w 47"/>
                    <a:gd name="T87" fmla="*/ 61594 h 59"/>
                    <a:gd name="T88" fmla="*/ 2102 w 47"/>
                    <a:gd name="T89" fmla="*/ 63893 h 59"/>
                    <a:gd name="T90" fmla="*/ 2028 w 47"/>
                    <a:gd name="T91" fmla="*/ 66298 h 59"/>
                    <a:gd name="T92" fmla="*/ 1900 w 47"/>
                    <a:gd name="T93" fmla="*/ 70045 h 59"/>
                    <a:gd name="T94" fmla="*/ 1900 w 47"/>
                    <a:gd name="T95" fmla="*/ 70045 h 59"/>
                    <a:gd name="T96" fmla="*/ 1736 w 47"/>
                    <a:gd name="T97" fmla="*/ 75364 h 59"/>
                    <a:gd name="T98" fmla="*/ 1736 w 47"/>
                    <a:gd name="T99" fmla="*/ 77192 h 59"/>
                    <a:gd name="T100" fmla="*/ 1418 w 47"/>
                    <a:gd name="T101" fmla="*/ 77192 h 59"/>
                    <a:gd name="T102" fmla="*/ 1418 w 47"/>
                    <a:gd name="T103" fmla="*/ 75364 h 59"/>
                    <a:gd name="T104" fmla="*/ 1418 w 47"/>
                    <a:gd name="T105" fmla="*/ 70045 h 59"/>
                    <a:gd name="T106" fmla="*/ 1418 w 47"/>
                    <a:gd name="T107" fmla="*/ 47099 h 59"/>
                    <a:gd name="T108" fmla="*/ 633 w 47"/>
                    <a:gd name="T109" fmla="*/ 20035 h 59"/>
                    <a:gd name="T110" fmla="*/ 0 w 47"/>
                    <a:gd name="T111" fmla="*/ 5103 h 5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7"/>
                    <a:gd name="T169" fmla="*/ 0 h 59"/>
                    <a:gd name="T170" fmla="*/ 47 w 47"/>
                    <a:gd name="T171" fmla="*/ 59 h 5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7" h="59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1" y="4"/>
                      </a:lnTo>
                      <a:lnTo>
                        <a:pt x="21" y="6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4" y="12"/>
                      </a:lnTo>
                      <a:lnTo>
                        <a:pt x="36" y="12"/>
                      </a:lnTo>
                      <a:lnTo>
                        <a:pt x="34" y="13"/>
                      </a:lnTo>
                      <a:lnTo>
                        <a:pt x="34" y="15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6" y="21"/>
                      </a:lnTo>
                      <a:lnTo>
                        <a:pt x="36" y="23"/>
                      </a:lnTo>
                      <a:lnTo>
                        <a:pt x="38" y="23"/>
                      </a:lnTo>
                      <a:lnTo>
                        <a:pt x="40" y="23"/>
                      </a:lnTo>
                      <a:lnTo>
                        <a:pt x="40" y="25"/>
                      </a:lnTo>
                      <a:lnTo>
                        <a:pt x="40" y="27"/>
                      </a:lnTo>
                      <a:lnTo>
                        <a:pt x="38" y="27"/>
                      </a:lnTo>
                      <a:lnTo>
                        <a:pt x="40" y="28"/>
                      </a:lnTo>
                      <a:lnTo>
                        <a:pt x="40" y="27"/>
                      </a:lnTo>
                      <a:lnTo>
                        <a:pt x="40" y="28"/>
                      </a:lnTo>
                      <a:lnTo>
                        <a:pt x="40" y="30"/>
                      </a:lnTo>
                      <a:lnTo>
                        <a:pt x="42" y="30"/>
                      </a:lnTo>
                      <a:lnTo>
                        <a:pt x="42" y="32"/>
                      </a:lnTo>
                      <a:lnTo>
                        <a:pt x="44" y="32"/>
                      </a:lnTo>
                      <a:lnTo>
                        <a:pt x="44" y="34"/>
                      </a:lnTo>
                      <a:lnTo>
                        <a:pt x="46" y="36"/>
                      </a:lnTo>
                      <a:lnTo>
                        <a:pt x="44" y="36"/>
                      </a:lnTo>
                      <a:lnTo>
                        <a:pt x="44" y="38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6" y="42"/>
                      </a:lnTo>
                      <a:lnTo>
                        <a:pt x="44" y="42"/>
                      </a:lnTo>
                      <a:lnTo>
                        <a:pt x="42" y="42"/>
                      </a:lnTo>
                      <a:lnTo>
                        <a:pt x="42" y="40"/>
                      </a:lnTo>
                      <a:lnTo>
                        <a:pt x="40" y="40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38" y="40"/>
                      </a:lnTo>
                      <a:lnTo>
                        <a:pt x="36" y="40"/>
                      </a:lnTo>
                      <a:lnTo>
                        <a:pt x="36" y="42"/>
                      </a:lnTo>
                      <a:lnTo>
                        <a:pt x="34" y="42"/>
                      </a:lnTo>
                      <a:lnTo>
                        <a:pt x="34" y="40"/>
                      </a:lnTo>
                      <a:lnTo>
                        <a:pt x="34" y="38"/>
                      </a:lnTo>
                      <a:lnTo>
                        <a:pt x="32" y="40"/>
                      </a:lnTo>
                      <a:lnTo>
                        <a:pt x="30" y="40"/>
                      </a:lnTo>
                      <a:lnTo>
                        <a:pt x="30" y="42"/>
                      </a:lnTo>
                      <a:lnTo>
                        <a:pt x="32" y="42"/>
                      </a:lnTo>
                      <a:lnTo>
                        <a:pt x="30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0" y="47"/>
                      </a:lnTo>
                      <a:lnTo>
                        <a:pt x="32" y="47"/>
                      </a:lnTo>
                      <a:lnTo>
                        <a:pt x="30" y="49"/>
                      </a:lnTo>
                      <a:lnTo>
                        <a:pt x="29" y="49"/>
                      </a:lnTo>
                      <a:lnTo>
                        <a:pt x="29" y="51"/>
                      </a:lnTo>
                      <a:lnTo>
                        <a:pt x="29" y="53"/>
                      </a:lnTo>
                      <a:lnTo>
                        <a:pt x="27" y="53"/>
                      </a:lnTo>
                      <a:lnTo>
                        <a:pt x="25" y="55"/>
                      </a:lnTo>
                      <a:lnTo>
                        <a:pt x="25" y="57"/>
                      </a:lnTo>
                      <a:lnTo>
                        <a:pt x="25" y="59"/>
                      </a:lnTo>
                      <a:lnTo>
                        <a:pt x="23" y="59"/>
                      </a:lnTo>
                      <a:lnTo>
                        <a:pt x="21" y="59"/>
                      </a:lnTo>
                      <a:lnTo>
                        <a:pt x="21" y="57"/>
                      </a:lnTo>
                      <a:lnTo>
                        <a:pt x="19" y="55"/>
                      </a:lnTo>
                      <a:lnTo>
                        <a:pt x="21" y="55"/>
                      </a:lnTo>
                      <a:lnTo>
                        <a:pt x="21" y="53"/>
                      </a:lnTo>
                      <a:lnTo>
                        <a:pt x="19" y="47"/>
                      </a:lnTo>
                      <a:lnTo>
                        <a:pt x="21" y="40"/>
                      </a:lnTo>
                      <a:lnTo>
                        <a:pt x="21" y="36"/>
                      </a:lnTo>
                      <a:lnTo>
                        <a:pt x="19" y="28"/>
                      </a:lnTo>
                      <a:lnTo>
                        <a:pt x="15" y="27"/>
                      </a:lnTo>
                      <a:lnTo>
                        <a:pt x="10" y="15"/>
                      </a:lnTo>
                      <a:lnTo>
                        <a:pt x="6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61" name="Freeform 132"/>
                <p:cNvSpPr>
                  <a:spLocks/>
                </p:cNvSpPr>
                <p:nvPr/>
              </p:nvSpPr>
              <p:spPr bwMode="auto">
                <a:xfrm>
                  <a:off x="2004" y="3696"/>
                  <a:ext cx="75" cy="89"/>
                </a:xfrm>
                <a:custGeom>
                  <a:avLst/>
                  <a:gdLst>
                    <a:gd name="T0" fmla="*/ 0 w 67"/>
                    <a:gd name="T1" fmla="*/ 81815 h 75"/>
                    <a:gd name="T2" fmla="*/ 0 w 67"/>
                    <a:gd name="T3" fmla="*/ 76485 h 75"/>
                    <a:gd name="T4" fmla="*/ 0 w 67"/>
                    <a:gd name="T5" fmla="*/ 71958 h 75"/>
                    <a:gd name="T6" fmla="*/ 0 w 67"/>
                    <a:gd name="T7" fmla="*/ 68000 h 75"/>
                    <a:gd name="T8" fmla="*/ 0 w 67"/>
                    <a:gd name="T9" fmla="*/ 61847 h 75"/>
                    <a:gd name="T10" fmla="*/ 3 w 67"/>
                    <a:gd name="T11" fmla="*/ 57303 h 75"/>
                    <a:gd name="T12" fmla="*/ 3 w 67"/>
                    <a:gd name="T13" fmla="*/ 55136 h 75"/>
                    <a:gd name="T14" fmla="*/ 3 w 67"/>
                    <a:gd name="T15" fmla="*/ 43920 h 75"/>
                    <a:gd name="T16" fmla="*/ 3 w 67"/>
                    <a:gd name="T17" fmla="*/ 36288 h 75"/>
                    <a:gd name="T18" fmla="*/ 3 w 67"/>
                    <a:gd name="T19" fmla="*/ 34292 h 75"/>
                    <a:gd name="T20" fmla="*/ 807 w 67"/>
                    <a:gd name="T21" fmla="*/ 10349 h 75"/>
                    <a:gd name="T22" fmla="*/ 807 w 67"/>
                    <a:gd name="T23" fmla="*/ 7349 h 75"/>
                    <a:gd name="T24" fmla="*/ 1267 w 67"/>
                    <a:gd name="T25" fmla="*/ 2 h 75"/>
                    <a:gd name="T26" fmla="*/ 1587 w 67"/>
                    <a:gd name="T27" fmla="*/ 2 h 75"/>
                    <a:gd name="T28" fmla="*/ 2235 w 67"/>
                    <a:gd name="T29" fmla="*/ 0 h 75"/>
                    <a:gd name="T30" fmla="*/ 2235 w 67"/>
                    <a:gd name="T31" fmla="*/ 0 h 75"/>
                    <a:gd name="T32" fmla="*/ 2502 w 67"/>
                    <a:gd name="T33" fmla="*/ 0 h 75"/>
                    <a:gd name="T34" fmla="*/ 2929 w 67"/>
                    <a:gd name="T35" fmla="*/ 2 h 75"/>
                    <a:gd name="T36" fmla="*/ 3135 w 67"/>
                    <a:gd name="T37" fmla="*/ 7349 h 75"/>
                    <a:gd name="T38" fmla="*/ 3509 w 67"/>
                    <a:gd name="T39" fmla="*/ 14573 h 75"/>
                    <a:gd name="T40" fmla="*/ 3770 w 67"/>
                    <a:gd name="T41" fmla="*/ 17293 h 75"/>
                    <a:gd name="T42" fmla="*/ 3770 w 67"/>
                    <a:gd name="T43" fmla="*/ 17293 h 75"/>
                    <a:gd name="T44" fmla="*/ 4397 w 67"/>
                    <a:gd name="T45" fmla="*/ 14573 h 75"/>
                    <a:gd name="T46" fmla="*/ 4724 w 67"/>
                    <a:gd name="T47" fmla="*/ 17293 h 75"/>
                    <a:gd name="T48" fmla="*/ 4901 w 67"/>
                    <a:gd name="T49" fmla="*/ 21716 h 75"/>
                    <a:gd name="T50" fmla="*/ 5355 w 67"/>
                    <a:gd name="T51" fmla="*/ 25424 h 75"/>
                    <a:gd name="T52" fmla="*/ 5764 w 67"/>
                    <a:gd name="T53" fmla="*/ 28898 h 75"/>
                    <a:gd name="T54" fmla="*/ 6452 w 67"/>
                    <a:gd name="T55" fmla="*/ 34292 h 75"/>
                    <a:gd name="T56" fmla="*/ 6874 w 67"/>
                    <a:gd name="T57" fmla="*/ 35802 h 75"/>
                    <a:gd name="T58" fmla="*/ 7222 w 67"/>
                    <a:gd name="T59" fmla="*/ 48289 h 75"/>
                    <a:gd name="T60" fmla="*/ 7426 w 67"/>
                    <a:gd name="T61" fmla="*/ 48289 h 75"/>
                    <a:gd name="T62" fmla="*/ 7426 w 67"/>
                    <a:gd name="T63" fmla="*/ 48289 h 75"/>
                    <a:gd name="T64" fmla="*/ 7695 w 67"/>
                    <a:gd name="T65" fmla="*/ 52118 h 75"/>
                    <a:gd name="T66" fmla="*/ 7695 w 67"/>
                    <a:gd name="T67" fmla="*/ 55136 h 75"/>
                    <a:gd name="T68" fmla="*/ 7222 w 67"/>
                    <a:gd name="T69" fmla="*/ 61847 h 75"/>
                    <a:gd name="T70" fmla="*/ 7222 w 67"/>
                    <a:gd name="T71" fmla="*/ 64454 h 75"/>
                    <a:gd name="T72" fmla="*/ 7426 w 67"/>
                    <a:gd name="T73" fmla="*/ 71958 h 75"/>
                    <a:gd name="T74" fmla="*/ 7426 w 67"/>
                    <a:gd name="T75" fmla="*/ 75689 h 75"/>
                    <a:gd name="T76" fmla="*/ 7426 w 67"/>
                    <a:gd name="T77" fmla="*/ 75689 h 75"/>
                    <a:gd name="T78" fmla="*/ 6874 w 67"/>
                    <a:gd name="T79" fmla="*/ 84875 h 75"/>
                    <a:gd name="T80" fmla="*/ 6452 w 67"/>
                    <a:gd name="T81" fmla="*/ 89818 h 75"/>
                    <a:gd name="T82" fmla="*/ 5926 w 67"/>
                    <a:gd name="T83" fmla="*/ 95756 h 75"/>
                    <a:gd name="T84" fmla="*/ 5486 w 67"/>
                    <a:gd name="T85" fmla="*/ 96939 h 75"/>
                    <a:gd name="T86" fmla="*/ 5149 w 67"/>
                    <a:gd name="T87" fmla="*/ 96939 h 75"/>
                    <a:gd name="T88" fmla="*/ 4397 w 67"/>
                    <a:gd name="T89" fmla="*/ 95756 h 75"/>
                    <a:gd name="T90" fmla="*/ 3928 w 67"/>
                    <a:gd name="T91" fmla="*/ 95756 h 75"/>
                    <a:gd name="T92" fmla="*/ 3770 w 67"/>
                    <a:gd name="T93" fmla="*/ 96939 h 75"/>
                    <a:gd name="T94" fmla="*/ 3135 w 67"/>
                    <a:gd name="T95" fmla="*/ 99973 h 75"/>
                    <a:gd name="T96" fmla="*/ 2929 w 67"/>
                    <a:gd name="T97" fmla="*/ 96939 h 75"/>
                    <a:gd name="T98" fmla="*/ 2502 w 67"/>
                    <a:gd name="T99" fmla="*/ 92134 h 75"/>
                    <a:gd name="T100" fmla="*/ 1997 w 67"/>
                    <a:gd name="T101" fmla="*/ 89818 h 75"/>
                    <a:gd name="T102" fmla="*/ 1587 w 67"/>
                    <a:gd name="T103" fmla="*/ 87092 h 75"/>
                    <a:gd name="T104" fmla="*/ 1267 w 67"/>
                    <a:gd name="T105" fmla="*/ 89818 h 75"/>
                    <a:gd name="T106" fmla="*/ 807 w 67"/>
                    <a:gd name="T107" fmla="*/ 89818 h 75"/>
                    <a:gd name="T108" fmla="*/ 644 w 67"/>
                    <a:gd name="T109" fmla="*/ 89818 h 75"/>
                    <a:gd name="T110" fmla="*/ 1 w 67"/>
                    <a:gd name="T111" fmla="*/ 81815 h 75"/>
                    <a:gd name="T112" fmla="*/ 0 w 67"/>
                    <a:gd name="T113" fmla="*/ 81815 h 7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7"/>
                    <a:gd name="T172" fmla="*/ 0 h 75"/>
                    <a:gd name="T173" fmla="*/ 67 w 67"/>
                    <a:gd name="T174" fmla="*/ 75 h 7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7" h="75">
                      <a:moveTo>
                        <a:pt x="0" y="62"/>
                      </a:moveTo>
                      <a:lnTo>
                        <a:pt x="0" y="58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0" y="47"/>
                      </a:lnTo>
                      <a:lnTo>
                        <a:pt x="3" y="43"/>
                      </a:lnTo>
                      <a:lnTo>
                        <a:pt x="3" y="42"/>
                      </a:lnTo>
                      <a:lnTo>
                        <a:pt x="3" y="34"/>
                      </a:lnTo>
                      <a:lnTo>
                        <a:pt x="3" y="28"/>
                      </a:lnTo>
                      <a:lnTo>
                        <a:pt x="3" y="25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8" y="6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9" y="11"/>
                      </a:lnTo>
                      <a:lnTo>
                        <a:pt x="41" y="13"/>
                      </a:lnTo>
                      <a:lnTo>
                        <a:pt x="43" y="17"/>
                      </a:lnTo>
                      <a:lnTo>
                        <a:pt x="47" y="19"/>
                      </a:lnTo>
                      <a:lnTo>
                        <a:pt x="50" y="21"/>
                      </a:lnTo>
                      <a:lnTo>
                        <a:pt x="56" y="25"/>
                      </a:lnTo>
                      <a:lnTo>
                        <a:pt x="60" y="27"/>
                      </a:lnTo>
                      <a:lnTo>
                        <a:pt x="63" y="36"/>
                      </a:lnTo>
                      <a:lnTo>
                        <a:pt x="65" y="36"/>
                      </a:lnTo>
                      <a:lnTo>
                        <a:pt x="67" y="40"/>
                      </a:lnTo>
                      <a:lnTo>
                        <a:pt x="67" y="42"/>
                      </a:lnTo>
                      <a:lnTo>
                        <a:pt x="63" y="47"/>
                      </a:lnTo>
                      <a:lnTo>
                        <a:pt x="63" y="49"/>
                      </a:lnTo>
                      <a:lnTo>
                        <a:pt x="65" y="55"/>
                      </a:lnTo>
                      <a:lnTo>
                        <a:pt x="65" y="57"/>
                      </a:lnTo>
                      <a:lnTo>
                        <a:pt x="60" y="64"/>
                      </a:lnTo>
                      <a:lnTo>
                        <a:pt x="56" y="68"/>
                      </a:lnTo>
                      <a:lnTo>
                        <a:pt x="52" y="72"/>
                      </a:lnTo>
                      <a:lnTo>
                        <a:pt x="48" y="73"/>
                      </a:lnTo>
                      <a:lnTo>
                        <a:pt x="45" y="73"/>
                      </a:lnTo>
                      <a:lnTo>
                        <a:pt x="39" y="72"/>
                      </a:lnTo>
                      <a:lnTo>
                        <a:pt x="35" y="72"/>
                      </a:lnTo>
                      <a:lnTo>
                        <a:pt x="33" y="73"/>
                      </a:lnTo>
                      <a:lnTo>
                        <a:pt x="28" y="75"/>
                      </a:lnTo>
                      <a:lnTo>
                        <a:pt x="26" y="73"/>
                      </a:lnTo>
                      <a:lnTo>
                        <a:pt x="22" y="70"/>
                      </a:lnTo>
                      <a:lnTo>
                        <a:pt x="18" y="68"/>
                      </a:lnTo>
                      <a:lnTo>
                        <a:pt x="13" y="66"/>
                      </a:lnTo>
                      <a:lnTo>
                        <a:pt x="11" y="68"/>
                      </a:lnTo>
                      <a:lnTo>
                        <a:pt x="7" y="68"/>
                      </a:lnTo>
                      <a:lnTo>
                        <a:pt x="5" y="68"/>
                      </a:lnTo>
                      <a:lnTo>
                        <a:pt x="1" y="6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62" name="Freeform 133"/>
                <p:cNvSpPr>
                  <a:spLocks/>
                </p:cNvSpPr>
                <p:nvPr/>
              </p:nvSpPr>
              <p:spPr bwMode="auto">
                <a:xfrm>
                  <a:off x="2870" y="2813"/>
                  <a:ext cx="235" cy="197"/>
                </a:xfrm>
                <a:custGeom>
                  <a:avLst/>
                  <a:gdLst>
                    <a:gd name="T0" fmla="*/ 2299 w 211"/>
                    <a:gd name="T1" fmla="*/ 203707 h 166"/>
                    <a:gd name="T2" fmla="*/ 1762 w 211"/>
                    <a:gd name="T3" fmla="*/ 204370 h 166"/>
                    <a:gd name="T4" fmla="*/ 872 w 211"/>
                    <a:gd name="T5" fmla="*/ 193518 h 166"/>
                    <a:gd name="T6" fmla="*/ 971 w 211"/>
                    <a:gd name="T7" fmla="*/ 190720 h 166"/>
                    <a:gd name="T8" fmla="*/ 872 w 211"/>
                    <a:gd name="T9" fmla="*/ 186572 h 166"/>
                    <a:gd name="T10" fmla="*/ 567 w 211"/>
                    <a:gd name="T11" fmla="*/ 180321 h 166"/>
                    <a:gd name="T12" fmla="*/ 0 w 211"/>
                    <a:gd name="T13" fmla="*/ 169513 h 166"/>
                    <a:gd name="T14" fmla="*/ 0 w 211"/>
                    <a:gd name="T15" fmla="*/ 160981 h 166"/>
                    <a:gd name="T16" fmla="*/ 703 w 211"/>
                    <a:gd name="T17" fmla="*/ 162468 h 166"/>
                    <a:gd name="T18" fmla="*/ 1420 w 211"/>
                    <a:gd name="T19" fmla="*/ 156463 h 166"/>
                    <a:gd name="T20" fmla="*/ 2434 w 211"/>
                    <a:gd name="T21" fmla="*/ 156463 h 166"/>
                    <a:gd name="T22" fmla="*/ 3938 w 211"/>
                    <a:gd name="T23" fmla="*/ 151946 h 166"/>
                    <a:gd name="T24" fmla="*/ 4635 w 211"/>
                    <a:gd name="T25" fmla="*/ 144641 h 166"/>
                    <a:gd name="T26" fmla="*/ 4885 w 211"/>
                    <a:gd name="T27" fmla="*/ 125917 h 166"/>
                    <a:gd name="T28" fmla="*/ 5162 w 211"/>
                    <a:gd name="T29" fmla="*/ 111095 h 166"/>
                    <a:gd name="T30" fmla="*/ 4885 w 211"/>
                    <a:gd name="T31" fmla="*/ 82144 h 166"/>
                    <a:gd name="T32" fmla="*/ 6721 w 211"/>
                    <a:gd name="T33" fmla="*/ 78882 h 166"/>
                    <a:gd name="T34" fmla="*/ 8990 w 211"/>
                    <a:gd name="T35" fmla="*/ 50557 h 166"/>
                    <a:gd name="T36" fmla="*/ 11078 w 211"/>
                    <a:gd name="T37" fmla="*/ 30248 h 166"/>
                    <a:gd name="T38" fmla="*/ 14285 w 211"/>
                    <a:gd name="T39" fmla="*/ 2 h 166"/>
                    <a:gd name="T40" fmla="*/ 14854 w 211"/>
                    <a:gd name="T41" fmla="*/ 2 h 166"/>
                    <a:gd name="T42" fmla="*/ 16323 w 211"/>
                    <a:gd name="T43" fmla="*/ 10356 h 166"/>
                    <a:gd name="T44" fmla="*/ 17158 w 211"/>
                    <a:gd name="T45" fmla="*/ 18304 h 166"/>
                    <a:gd name="T46" fmla="*/ 18095 w 211"/>
                    <a:gd name="T47" fmla="*/ 10356 h 166"/>
                    <a:gd name="T48" fmla="*/ 18393 w 211"/>
                    <a:gd name="T49" fmla="*/ 40742 h 166"/>
                    <a:gd name="T50" fmla="*/ 18841 w 211"/>
                    <a:gd name="T51" fmla="*/ 56009 h 166"/>
                    <a:gd name="T52" fmla="*/ 19110 w 211"/>
                    <a:gd name="T53" fmla="*/ 68094 h 166"/>
                    <a:gd name="T54" fmla="*/ 18841 w 211"/>
                    <a:gd name="T55" fmla="*/ 85004 h 166"/>
                    <a:gd name="T56" fmla="*/ 18841 w 211"/>
                    <a:gd name="T57" fmla="*/ 97484 h 166"/>
                    <a:gd name="T58" fmla="*/ 18801 w 211"/>
                    <a:gd name="T59" fmla="*/ 113810 h 166"/>
                    <a:gd name="T60" fmla="*/ 18801 w 211"/>
                    <a:gd name="T61" fmla="*/ 125917 h 166"/>
                    <a:gd name="T62" fmla="*/ 17158 w 211"/>
                    <a:gd name="T63" fmla="*/ 151946 h 166"/>
                    <a:gd name="T64" fmla="*/ 16323 w 211"/>
                    <a:gd name="T65" fmla="*/ 169513 h 166"/>
                    <a:gd name="T66" fmla="*/ 16323 w 211"/>
                    <a:gd name="T67" fmla="*/ 182403 h 166"/>
                    <a:gd name="T68" fmla="*/ 15748 w 211"/>
                    <a:gd name="T69" fmla="*/ 185682 h 166"/>
                    <a:gd name="T70" fmla="*/ 15189 w 211"/>
                    <a:gd name="T71" fmla="*/ 190720 h 166"/>
                    <a:gd name="T72" fmla="*/ 14725 w 211"/>
                    <a:gd name="T73" fmla="*/ 193518 h 166"/>
                    <a:gd name="T74" fmla="*/ 14029 w 211"/>
                    <a:gd name="T75" fmla="*/ 192808 h 166"/>
                    <a:gd name="T76" fmla="*/ 13159 w 211"/>
                    <a:gd name="T77" fmla="*/ 190720 h 166"/>
                    <a:gd name="T78" fmla="*/ 12420 w 211"/>
                    <a:gd name="T79" fmla="*/ 190720 h 166"/>
                    <a:gd name="T80" fmla="*/ 11815 w 211"/>
                    <a:gd name="T81" fmla="*/ 193518 h 166"/>
                    <a:gd name="T82" fmla="*/ 11516 w 211"/>
                    <a:gd name="T83" fmla="*/ 200093 h 166"/>
                    <a:gd name="T84" fmla="*/ 10437 w 211"/>
                    <a:gd name="T85" fmla="*/ 197428 h 166"/>
                    <a:gd name="T86" fmla="*/ 9525 w 211"/>
                    <a:gd name="T87" fmla="*/ 190720 h 166"/>
                    <a:gd name="T88" fmla="*/ 8487 w 211"/>
                    <a:gd name="T89" fmla="*/ 193518 h 166"/>
                    <a:gd name="T90" fmla="*/ 8072 w 211"/>
                    <a:gd name="T91" fmla="*/ 193518 h 166"/>
                    <a:gd name="T92" fmla="*/ 7145 w 211"/>
                    <a:gd name="T93" fmla="*/ 182403 h 166"/>
                    <a:gd name="T94" fmla="*/ 5843 w 211"/>
                    <a:gd name="T95" fmla="*/ 182403 h 166"/>
                    <a:gd name="T96" fmla="*/ 4885 w 211"/>
                    <a:gd name="T97" fmla="*/ 186572 h 166"/>
                    <a:gd name="T98" fmla="*/ 4292 w 211"/>
                    <a:gd name="T99" fmla="*/ 204370 h 166"/>
                    <a:gd name="T100" fmla="*/ 4170 w 211"/>
                    <a:gd name="T101" fmla="*/ 220836 h 166"/>
                    <a:gd name="T102" fmla="*/ 3362 w 211"/>
                    <a:gd name="T103" fmla="*/ 210524 h 166"/>
                    <a:gd name="T104" fmla="*/ 3019 w 211"/>
                    <a:gd name="T105" fmla="*/ 210524 h 16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1"/>
                    <a:gd name="T160" fmla="*/ 0 h 166"/>
                    <a:gd name="T161" fmla="*/ 211 w 211"/>
                    <a:gd name="T162" fmla="*/ 166 h 16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1" h="166">
                      <a:moveTo>
                        <a:pt x="28" y="160"/>
                      </a:moveTo>
                      <a:lnTo>
                        <a:pt x="25" y="153"/>
                      </a:lnTo>
                      <a:lnTo>
                        <a:pt x="21" y="153"/>
                      </a:lnTo>
                      <a:lnTo>
                        <a:pt x="19" y="154"/>
                      </a:lnTo>
                      <a:lnTo>
                        <a:pt x="15" y="153"/>
                      </a:lnTo>
                      <a:lnTo>
                        <a:pt x="10" y="147"/>
                      </a:lnTo>
                      <a:lnTo>
                        <a:pt x="11" y="143"/>
                      </a:lnTo>
                      <a:lnTo>
                        <a:pt x="10" y="141"/>
                      </a:lnTo>
                      <a:lnTo>
                        <a:pt x="8" y="137"/>
                      </a:lnTo>
                      <a:lnTo>
                        <a:pt x="6" y="136"/>
                      </a:lnTo>
                      <a:lnTo>
                        <a:pt x="2" y="134"/>
                      </a:lnTo>
                      <a:lnTo>
                        <a:pt x="0" y="128"/>
                      </a:lnTo>
                      <a:lnTo>
                        <a:pt x="0" y="124"/>
                      </a:lnTo>
                      <a:lnTo>
                        <a:pt x="0" y="121"/>
                      </a:lnTo>
                      <a:lnTo>
                        <a:pt x="4" y="122"/>
                      </a:lnTo>
                      <a:lnTo>
                        <a:pt x="8" y="122"/>
                      </a:lnTo>
                      <a:lnTo>
                        <a:pt x="11" y="121"/>
                      </a:lnTo>
                      <a:lnTo>
                        <a:pt x="15" y="117"/>
                      </a:lnTo>
                      <a:lnTo>
                        <a:pt x="17" y="117"/>
                      </a:lnTo>
                      <a:lnTo>
                        <a:pt x="26" y="117"/>
                      </a:lnTo>
                      <a:lnTo>
                        <a:pt x="43" y="115"/>
                      </a:lnTo>
                      <a:lnTo>
                        <a:pt x="47" y="113"/>
                      </a:lnTo>
                      <a:lnTo>
                        <a:pt x="49" y="109"/>
                      </a:lnTo>
                      <a:lnTo>
                        <a:pt x="53" y="100"/>
                      </a:lnTo>
                      <a:lnTo>
                        <a:pt x="53" y="94"/>
                      </a:lnTo>
                      <a:lnTo>
                        <a:pt x="55" y="89"/>
                      </a:lnTo>
                      <a:lnTo>
                        <a:pt x="55" y="83"/>
                      </a:lnTo>
                      <a:lnTo>
                        <a:pt x="53" y="70"/>
                      </a:lnTo>
                      <a:lnTo>
                        <a:pt x="53" y="62"/>
                      </a:lnTo>
                      <a:lnTo>
                        <a:pt x="64" y="60"/>
                      </a:lnTo>
                      <a:lnTo>
                        <a:pt x="73" y="59"/>
                      </a:lnTo>
                      <a:lnTo>
                        <a:pt x="92" y="42"/>
                      </a:lnTo>
                      <a:lnTo>
                        <a:pt x="98" y="38"/>
                      </a:lnTo>
                      <a:lnTo>
                        <a:pt x="111" y="29"/>
                      </a:lnTo>
                      <a:lnTo>
                        <a:pt x="120" y="23"/>
                      </a:lnTo>
                      <a:lnTo>
                        <a:pt x="145" y="8"/>
                      </a:lnTo>
                      <a:lnTo>
                        <a:pt x="154" y="2"/>
                      </a:lnTo>
                      <a:lnTo>
                        <a:pt x="156" y="0"/>
                      </a:lnTo>
                      <a:lnTo>
                        <a:pt x="162" y="2"/>
                      </a:lnTo>
                      <a:lnTo>
                        <a:pt x="171" y="4"/>
                      </a:lnTo>
                      <a:lnTo>
                        <a:pt x="177" y="8"/>
                      </a:lnTo>
                      <a:lnTo>
                        <a:pt x="179" y="8"/>
                      </a:lnTo>
                      <a:lnTo>
                        <a:pt x="186" y="14"/>
                      </a:lnTo>
                      <a:lnTo>
                        <a:pt x="188" y="14"/>
                      </a:lnTo>
                      <a:lnTo>
                        <a:pt x="196" y="8"/>
                      </a:lnTo>
                      <a:lnTo>
                        <a:pt x="199" y="23"/>
                      </a:lnTo>
                      <a:lnTo>
                        <a:pt x="199" y="30"/>
                      </a:lnTo>
                      <a:lnTo>
                        <a:pt x="203" y="38"/>
                      </a:lnTo>
                      <a:lnTo>
                        <a:pt x="205" y="42"/>
                      </a:lnTo>
                      <a:lnTo>
                        <a:pt x="211" y="45"/>
                      </a:lnTo>
                      <a:lnTo>
                        <a:pt x="207" y="51"/>
                      </a:lnTo>
                      <a:lnTo>
                        <a:pt x="205" y="57"/>
                      </a:lnTo>
                      <a:lnTo>
                        <a:pt x="205" y="64"/>
                      </a:lnTo>
                      <a:lnTo>
                        <a:pt x="205" y="70"/>
                      </a:lnTo>
                      <a:lnTo>
                        <a:pt x="205" y="74"/>
                      </a:lnTo>
                      <a:lnTo>
                        <a:pt x="205" y="77"/>
                      </a:lnTo>
                      <a:lnTo>
                        <a:pt x="203" y="85"/>
                      </a:lnTo>
                      <a:lnTo>
                        <a:pt x="203" y="92"/>
                      </a:lnTo>
                      <a:lnTo>
                        <a:pt x="203" y="94"/>
                      </a:lnTo>
                      <a:lnTo>
                        <a:pt x="188" y="111"/>
                      </a:lnTo>
                      <a:lnTo>
                        <a:pt x="186" y="115"/>
                      </a:lnTo>
                      <a:lnTo>
                        <a:pt x="180" y="124"/>
                      </a:lnTo>
                      <a:lnTo>
                        <a:pt x="177" y="128"/>
                      </a:lnTo>
                      <a:lnTo>
                        <a:pt x="177" y="134"/>
                      </a:lnTo>
                      <a:lnTo>
                        <a:pt x="177" y="137"/>
                      </a:lnTo>
                      <a:lnTo>
                        <a:pt x="177" y="139"/>
                      </a:lnTo>
                      <a:lnTo>
                        <a:pt x="171" y="139"/>
                      </a:lnTo>
                      <a:lnTo>
                        <a:pt x="169" y="141"/>
                      </a:lnTo>
                      <a:lnTo>
                        <a:pt x="165" y="143"/>
                      </a:lnTo>
                      <a:lnTo>
                        <a:pt x="162" y="147"/>
                      </a:lnTo>
                      <a:lnTo>
                        <a:pt x="160" y="147"/>
                      </a:lnTo>
                      <a:lnTo>
                        <a:pt x="156" y="145"/>
                      </a:lnTo>
                      <a:lnTo>
                        <a:pt x="152" y="145"/>
                      </a:lnTo>
                      <a:lnTo>
                        <a:pt x="147" y="143"/>
                      </a:lnTo>
                      <a:lnTo>
                        <a:pt x="143" y="143"/>
                      </a:lnTo>
                      <a:lnTo>
                        <a:pt x="139" y="143"/>
                      </a:lnTo>
                      <a:lnTo>
                        <a:pt x="135" y="143"/>
                      </a:lnTo>
                      <a:lnTo>
                        <a:pt x="132" y="145"/>
                      </a:lnTo>
                      <a:lnTo>
                        <a:pt x="128" y="147"/>
                      </a:lnTo>
                      <a:lnTo>
                        <a:pt x="124" y="151"/>
                      </a:lnTo>
                      <a:lnTo>
                        <a:pt x="118" y="151"/>
                      </a:lnTo>
                      <a:lnTo>
                        <a:pt x="113" y="149"/>
                      </a:lnTo>
                      <a:lnTo>
                        <a:pt x="105" y="145"/>
                      </a:lnTo>
                      <a:lnTo>
                        <a:pt x="103" y="143"/>
                      </a:lnTo>
                      <a:lnTo>
                        <a:pt x="100" y="145"/>
                      </a:lnTo>
                      <a:lnTo>
                        <a:pt x="92" y="147"/>
                      </a:lnTo>
                      <a:lnTo>
                        <a:pt x="90" y="147"/>
                      </a:lnTo>
                      <a:lnTo>
                        <a:pt x="88" y="147"/>
                      </a:lnTo>
                      <a:lnTo>
                        <a:pt x="83" y="139"/>
                      </a:lnTo>
                      <a:lnTo>
                        <a:pt x="77" y="137"/>
                      </a:lnTo>
                      <a:lnTo>
                        <a:pt x="70" y="137"/>
                      </a:lnTo>
                      <a:lnTo>
                        <a:pt x="64" y="137"/>
                      </a:lnTo>
                      <a:lnTo>
                        <a:pt x="56" y="139"/>
                      </a:lnTo>
                      <a:lnTo>
                        <a:pt x="53" y="141"/>
                      </a:lnTo>
                      <a:lnTo>
                        <a:pt x="49" y="151"/>
                      </a:lnTo>
                      <a:lnTo>
                        <a:pt x="47" y="154"/>
                      </a:lnTo>
                      <a:lnTo>
                        <a:pt x="45" y="160"/>
                      </a:lnTo>
                      <a:lnTo>
                        <a:pt x="45" y="166"/>
                      </a:lnTo>
                      <a:lnTo>
                        <a:pt x="40" y="162"/>
                      </a:lnTo>
                      <a:lnTo>
                        <a:pt x="36" y="158"/>
                      </a:lnTo>
                      <a:lnTo>
                        <a:pt x="34" y="156"/>
                      </a:lnTo>
                      <a:lnTo>
                        <a:pt x="32" y="158"/>
                      </a:lnTo>
                      <a:lnTo>
                        <a:pt x="28" y="16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63" name="Freeform 134"/>
                <p:cNvSpPr>
                  <a:spLocks noEditPoints="1"/>
                </p:cNvSpPr>
                <p:nvPr/>
              </p:nvSpPr>
              <p:spPr bwMode="auto">
                <a:xfrm>
                  <a:off x="3165" y="2471"/>
                  <a:ext cx="95" cy="136"/>
                </a:xfrm>
                <a:custGeom>
                  <a:avLst/>
                  <a:gdLst>
                    <a:gd name="T0" fmla="*/ 3670 w 86"/>
                    <a:gd name="T1" fmla="*/ 126469 h 115"/>
                    <a:gd name="T2" fmla="*/ 2991 w 86"/>
                    <a:gd name="T3" fmla="*/ 125786 h 115"/>
                    <a:gd name="T4" fmla="*/ 3087 w 86"/>
                    <a:gd name="T5" fmla="*/ 117720 h 115"/>
                    <a:gd name="T6" fmla="*/ 3197 w 86"/>
                    <a:gd name="T7" fmla="*/ 121053 h 115"/>
                    <a:gd name="T8" fmla="*/ 3474 w 86"/>
                    <a:gd name="T9" fmla="*/ 117720 h 115"/>
                    <a:gd name="T10" fmla="*/ 3474 w 86"/>
                    <a:gd name="T11" fmla="*/ 121053 h 115"/>
                    <a:gd name="T12" fmla="*/ 3532 w 86"/>
                    <a:gd name="T13" fmla="*/ 122256 h 115"/>
                    <a:gd name="T14" fmla="*/ 4310 w 86"/>
                    <a:gd name="T15" fmla="*/ 122256 h 115"/>
                    <a:gd name="T16" fmla="*/ 4604 w 86"/>
                    <a:gd name="T17" fmla="*/ 125786 h 115"/>
                    <a:gd name="T18" fmla="*/ 4947 w 86"/>
                    <a:gd name="T19" fmla="*/ 126469 h 115"/>
                    <a:gd name="T20" fmla="*/ 5147 w 86"/>
                    <a:gd name="T21" fmla="*/ 126469 h 115"/>
                    <a:gd name="T22" fmla="*/ 5259 w 86"/>
                    <a:gd name="T23" fmla="*/ 126469 h 115"/>
                    <a:gd name="T24" fmla="*/ 4761 w 86"/>
                    <a:gd name="T25" fmla="*/ 129186 h 115"/>
                    <a:gd name="T26" fmla="*/ 411 w 86"/>
                    <a:gd name="T27" fmla="*/ 30153 h 115"/>
                    <a:gd name="T28" fmla="*/ 1112 w 86"/>
                    <a:gd name="T29" fmla="*/ 19249 h 115"/>
                    <a:gd name="T30" fmla="*/ 1829 w 86"/>
                    <a:gd name="T31" fmla="*/ 12022 h 115"/>
                    <a:gd name="T32" fmla="*/ 2464 w 86"/>
                    <a:gd name="T33" fmla="*/ 8596 h 115"/>
                    <a:gd name="T34" fmla="*/ 4310 w 86"/>
                    <a:gd name="T35" fmla="*/ 8596 h 115"/>
                    <a:gd name="T36" fmla="*/ 5147 w 86"/>
                    <a:gd name="T37" fmla="*/ 6147 h 115"/>
                    <a:gd name="T38" fmla="*/ 5465 w 86"/>
                    <a:gd name="T39" fmla="*/ 0 h 115"/>
                    <a:gd name="T40" fmla="*/ 5259 w 86"/>
                    <a:gd name="T41" fmla="*/ 14217 h 115"/>
                    <a:gd name="T42" fmla="*/ 4598 w 86"/>
                    <a:gd name="T43" fmla="*/ 14217 h 115"/>
                    <a:gd name="T44" fmla="*/ 3902 w 86"/>
                    <a:gd name="T45" fmla="*/ 16813 h 115"/>
                    <a:gd name="T46" fmla="*/ 3532 w 86"/>
                    <a:gd name="T47" fmla="*/ 16813 h 115"/>
                    <a:gd name="T48" fmla="*/ 3087 w 86"/>
                    <a:gd name="T49" fmla="*/ 19249 h 115"/>
                    <a:gd name="T50" fmla="*/ 3322 w 86"/>
                    <a:gd name="T51" fmla="*/ 26755 h 115"/>
                    <a:gd name="T52" fmla="*/ 3474 w 86"/>
                    <a:gd name="T53" fmla="*/ 26921 h 115"/>
                    <a:gd name="T54" fmla="*/ 3087 w 86"/>
                    <a:gd name="T55" fmla="*/ 26921 h 115"/>
                    <a:gd name="T56" fmla="*/ 3322 w 86"/>
                    <a:gd name="T57" fmla="*/ 30153 h 115"/>
                    <a:gd name="T58" fmla="*/ 3087 w 86"/>
                    <a:gd name="T59" fmla="*/ 30153 h 115"/>
                    <a:gd name="T60" fmla="*/ 2708 w 86"/>
                    <a:gd name="T61" fmla="*/ 30153 h 115"/>
                    <a:gd name="T62" fmla="*/ 2847 w 86"/>
                    <a:gd name="T63" fmla="*/ 31837 h 115"/>
                    <a:gd name="T64" fmla="*/ 3087 w 86"/>
                    <a:gd name="T65" fmla="*/ 32886 h 115"/>
                    <a:gd name="T66" fmla="*/ 2708 w 86"/>
                    <a:gd name="T67" fmla="*/ 30153 h 115"/>
                    <a:gd name="T68" fmla="*/ 2372 w 86"/>
                    <a:gd name="T69" fmla="*/ 23514 h 115"/>
                    <a:gd name="T70" fmla="*/ 2231 w 86"/>
                    <a:gd name="T71" fmla="*/ 21560 h 115"/>
                    <a:gd name="T72" fmla="*/ 2112 w 86"/>
                    <a:gd name="T73" fmla="*/ 31837 h 115"/>
                    <a:gd name="T74" fmla="*/ 2372 w 86"/>
                    <a:gd name="T75" fmla="*/ 37419 h 115"/>
                    <a:gd name="T76" fmla="*/ 2708 w 86"/>
                    <a:gd name="T77" fmla="*/ 52333 h 115"/>
                    <a:gd name="T78" fmla="*/ 2464 w 86"/>
                    <a:gd name="T79" fmla="*/ 45993 h 115"/>
                    <a:gd name="T80" fmla="*/ 2372 w 86"/>
                    <a:gd name="T81" fmla="*/ 48809 h 115"/>
                    <a:gd name="T82" fmla="*/ 2112 w 86"/>
                    <a:gd name="T83" fmla="*/ 57137 h 115"/>
                    <a:gd name="T84" fmla="*/ 2464 w 86"/>
                    <a:gd name="T85" fmla="*/ 61889 h 115"/>
                    <a:gd name="T86" fmla="*/ 2847 w 86"/>
                    <a:gd name="T87" fmla="*/ 64308 h 115"/>
                    <a:gd name="T88" fmla="*/ 3197 w 86"/>
                    <a:gd name="T89" fmla="*/ 67571 h 115"/>
                    <a:gd name="T90" fmla="*/ 3322 w 86"/>
                    <a:gd name="T91" fmla="*/ 77262 h 115"/>
                    <a:gd name="T92" fmla="*/ 3087 w 86"/>
                    <a:gd name="T93" fmla="*/ 76051 h 115"/>
                    <a:gd name="T94" fmla="*/ 2708 w 86"/>
                    <a:gd name="T95" fmla="*/ 73645 h 115"/>
                    <a:gd name="T96" fmla="*/ 2578 w 86"/>
                    <a:gd name="T97" fmla="*/ 77262 h 115"/>
                    <a:gd name="T98" fmla="*/ 2847 w 86"/>
                    <a:gd name="T99" fmla="*/ 80293 h 115"/>
                    <a:gd name="T100" fmla="*/ 2708 w 86"/>
                    <a:gd name="T101" fmla="*/ 86555 h 115"/>
                    <a:gd name="T102" fmla="*/ 2464 w 86"/>
                    <a:gd name="T103" fmla="*/ 80728 h 115"/>
                    <a:gd name="T104" fmla="*/ 2231 w 86"/>
                    <a:gd name="T105" fmla="*/ 86555 h 115"/>
                    <a:gd name="T106" fmla="*/ 2464 w 86"/>
                    <a:gd name="T107" fmla="*/ 99036 h 115"/>
                    <a:gd name="T108" fmla="*/ 1829 w 86"/>
                    <a:gd name="T109" fmla="*/ 94955 h 115"/>
                    <a:gd name="T110" fmla="*/ 1228 w 86"/>
                    <a:gd name="T111" fmla="*/ 89961 h 115"/>
                    <a:gd name="T112" fmla="*/ 1007 w 86"/>
                    <a:gd name="T113" fmla="*/ 77262 h 115"/>
                    <a:gd name="T114" fmla="*/ 1357 w 86"/>
                    <a:gd name="T115" fmla="*/ 70813 h 115"/>
                    <a:gd name="T116" fmla="*/ 2464 w 86"/>
                    <a:gd name="T117" fmla="*/ 73645 h 115"/>
                    <a:gd name="T118" fmla="*/ 1944 w 86"/>
                    <a:gd name="T119" fmla="*/ 64308 h 115"/>
                    <a:gd name="T120" fmla="*/ 826 w 86"/>
                    <a:gd name="T121" fmla="*/ 67571 h 115"/>
                    <a:gd name="T122" fmla="*/ 826 w 86"/>
                    <a:gd name="T123" fmla="*/ 57137 h 115"/>
                    <a:gd name="T124" fmla="*/ 502 w 86"/>
                    <a:gd name="T125" fmla="*/ 52333 h 11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6"/>
                    <a:gd name="T190" fmla="*/ 0 h 115"/>
                    <a:gd name="T191" fmla="*/ 86 w 86"/>
                    <a:gd name="T192" fmla="*/ 115 h 11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6" h="115">
                      <a:moveTo>
                        <a:pt x="60" y="115"/>
                      </a:moveTo>
                      <a:lnTo>
                        <a:pt x="62" y="113"/>
                      </a:lnTo>
                      <a:lnTo>
                        <a:pt x="60" y="113"/>
                      </a:lnTo>
                      <a:lnTo>
                        <a:pt x="56" y="111"/>
                      </a:lnTo>
                      <a:lnTo>
                        <a:pt x="53" y="111"/>
                      </a:lnTo>
                      <a:lnTo>
                        <a:pt x="49" y="109"/>
                      </a:lnTo>
                      <a:lnTo>
                        <a:pt x="45" y="109"/>
                      </a:lnTo>
                      <a:lnTo>
                        <a:pt x="45" y="105"/>
                      </a:lnTo>
                      <a:lnTo>
                        <a:pt x="47" y="105"/>
                      </a:lnTo>
                      <a:lnTo>
                        <a:pt x="47" y="103"/>
                      </a:lnTo>
                      <a:lnTo>
                        <a:pt x="47" y="101"/>
                      </a:lnTo>
                      <a:lnTo>
                        <a:pt x="49" y="103"/>
                      </a:lnTo>
                      <a:lnTo>
                        <a:pt x="49" y="105"/>
                      </a:lnTo>
                      <a:lnTo>
                        <a:pt x="51" y="105"/>
                      </a:lnTo>
                      <a:lnTo>
                        <a:pt x="53" y="105"/>
                      </a:lnTo>
                      <a:lnTo>
                        <a:pt x="53" y="103"/>
                      </a:lnTo>
                      <a:lnTo>
                        <a:pt x="54" y="105"/>
                      </a:lnTo>
                      <a:lnTo>
                        <a:pt x="53" y="105"/>
                      </a:lnTo>
                      <a:lnTo>
                        <a:pt x="54" y="105"/>
                      </a:lnTo>
                      <a:lnTo>
                        <a:pt x="54" y="107"/>
                      </a:lnTo>
                      <a:lnTo>
                        <a:pt x="56" y="107"/>
                      </a:lnTo>
                      <a:lnTo>
                        <a:pt x="62" y="107"/>
                      </a:lnTo>
                      <a:lnTo>
                        <a:pt x="66" y="107"/>
                      </a:lnTo>
                      <a:lnTo>
                        <a:pt x="70" y="109"/>
                      </a:lnTo>
                      <a:lnTo>
                        <a:pt x="71" y="109"/>
                      </a:lnTo>
                      <a:lnTo>
                        <a:pt x="73" y="107"/>
                      </a:lnTo>
                      <a:lnTo>
                        <a:pt x="75" y="109"/>
                      </a:lnTo>
                      <a:lnTo>
                        <a:pt x="73" y="111"/>
                      </a:lnTo>
                      <a:lnTo>
                        <a:pt x="75" y="111"/>
                      </a:lnTo>
                      <a:lnTo>
                        <a:pt x="77" y="111"/>
                      </a:lnTo>
                      <a:lnTo>
                        <a:pt x="79" y="109"/>
                      </a:lnTo>
                      <a:lnTo>
                        <a:pt x="79" y="111"/>
                      </a:lnTo>
                      <a:lnTo>
                        <a:pt x="81" y="109"/>
                      </a:lnTo>
                      <a:lnTo>
                        <a:pt x="83" y="109"/>
                      </a:lnTo>
                      <a:lnTo>
                        <a:pt x="81" y="111"/>
                      </a:lnTo>
                      <a:lnTo>
                        <a:pt x="81" y="113"/>
                      </a:lnTo>
                      <a:lnTo>
                        <a:pt x="77" y="113"/>
                      </a:lnTo>
                      <a:lnTo>
                        <a:pt x="75" y="113"/>
                      </a:lnTo>
                      <a:lnTo>
                        <a:pt x="73" y="113"/>
                      </a:lnTo>
                      <a:lnTo>
                        <a:pt x="60" y="115"/>
                      </a:lnTo>
                      <a:close/>
                      <a:moveTo>
                        <a:pt x="0" y="38"/>
                      </a:move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9" y="24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3" y="11"/>
                      </a:lnTo>
                      <a:lnTo>
                        <a:pt x="24" y="11"/>
                      </a:lnTo>
                      <a:lnTo>
                        <a:pt x="28" y="11"/>
                      </a:lnTo>
                      <a:lnTo>
                        <a:pt x="32" y="11"/>
                      </a:lnTo>
                      <a:lnTo>
                        <a:pt x="34" y="9"/>
                      </a:lnTo>
                      <a:lnTo>
                        <a:pt x="38" y="8"/>
                      </a:lnTo>
                      <a:lnTo>
                        <a:pt x="49" y="6"/>
                      </a:lnTo>
                      <a:lnTo>
                        <a:pt x="54" y="4"/>
                      </a:lnTo>
                      <a:lnTo>
                        <a:pt x="56" y="4"/>
                      </a:lnTo>
                      <a:lnTo>
                        <a:pt x="66" y="8"/>
                      </a:lnTo>
                      <a:lnTo>
                        <a:pt x="70" y="9"/>
                      </a:lnTo>
                      <a:lnTo>
                        <a:pt x="71" y="9"/>
                      </a:lnTo>
                      <a:lnTo>
                        <a:pt x="79" y="8"/>
                      </a:lnTo>
                      <a:lnTo>
                        <a:pt x="79" y="6"/>
                      </a:lnTo>
                      <a:lnTo>
                        <a:pt x="79" y="2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6" y="2"/>
                      </a:lnTo>
                      <a:lnTo>
                        <a:pt x="86" y="4"/>
                      </a:lnTo>
                      <a:lnTo>
                        <a:pt x="83" y="9"/>
                      </a:lnTo>
                      <a:lnTo>
                        <a:pt x="81" y="13"/>
                      </a:lnTo>
                      <a:lnTo>
                        <a:pt x="79" y="19"/>
                      </a:lnTo>
                      <a:lnTo>
                        <a:pt x="79" y="15"/>
                      </a:lnTo>
                      <a:lnTo>
                        <a:pt x="73" y="15"/>
                      </a:lnTo>
                      <a:lnTo>
                        <a:pt x="70" y="13"/>
                      </a:lnTo>
                      <a:lnTo>
                        <a:pt x="66" y="13"/>
                      </a:lnTo>
                      <a:lnTo>
                        <a:pt x="66" y="11"/>
                      </a:lnTo>
                      <a:lnTo>
                        <a:pt x="62" y="13"/>
                      </a:lnTo>
                      <a:lnTo>
                        <a:pt x="60" y="15"/>
                      </a:lnTo>
                      <a:lnTo>
                        <a:pt x="58" y="15"/>
                      </a:lnTo>
                      <a:lnTo>
                        <a:pt x="58" y="13"/>
                      </a:lnTo>
                      <a:lnTo>
                        <a:pt x="56" y="13"/>
                      </a:lnTo>
                      <a:lnTo>
                        <a:pt x="54" y="15"/>
                      </a:lnTo>
                      <a:lnTo>
                        <a:pt x="53" y="17"/>
                      </a:lnTo>
                      <a:lnTo>
                        <a:pt x="51" y="17"/>
                      </a:lnTo>
                      <a:lnTo>
                        <a:pt x="49" y="15"/>
                      </a:lnTo>
                      <a:lnTo>
                        <a:pt x="47" y="17"/>
                      </a:lnTo>
                      <a:lnTo>
                        <a:pt x="47" y="19"/>
                      </a:lnTo>
                      <a:lnTo>
                        <a:pt x="49" y="21"/>
                      </a:lnTo>
                      <a:lnTo>
                        <a:pt x="51" y="23"/>
                      </a:lnTo>
                      <a:lnTo>
                        <a:pt x="56" y="26"/>
                      </a:lnTo>
                      <a:lnTo>
                        <a:pt x="54" y="26"/>
                      </a:lnTo>
                      <a:lnTo>
                        <a:pt x="53" y="24"/>
                      </a:lnTo>
                      <a:lnTo>
                        <a:pt x="51" y="24"/>
                      </a:lnTo>
                      <a:lnTo>
                        <a:pt x="49" y="23"/>
                      </a:lnTo>
                      <a:lnTo>
                        <a:pt x="49" y="24"/>
                      </a:lnTo>
                      <a:lnTo>
                        <a:pt x="47" y="24"/>
                      </a:lnTo>
                      <a:lnTo>
                        <a:pt x="47" y="26"/>
                      </a:lnTo>
                      <a:lnTo>
                        <a:pt x="49" y="26"/>
                      </a:lnTo>
                      <a:lnTo>
                        <a:pt x="51" y="26"/>
                      </a:lnTo>
                      <a:lnTo>
                        <a:pt x="51" y="28"/>
                      </a:lnTo>
                      <a:lnTo>
                        <a:pt x="51" y="30"/>
                      </a:lnTo>
                      <a:lnTo>
                        <a:pt x="49" y="30"/>
                      </a:lnTo>
                      <a:lnTo>
                        <a:pt x="47" y="26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1" y="24"/>
                      </a:lnTo>
                      <a:lnTo>
                        <a:pt x="41" y="26"/>
                      </a:lnTo>
                      <a:lnTo>
                        <a:pt x="43" y="26"/>
                      </a:lnTo>
                      <a:lnTo>
                        <a:pt x="43" y="28"/>
                      </a:lnTo>
                      <a:lnTo>
                        <a:pt x="45" y="30"/>
                      </a:lnTo>
                      <a:lnTo>
                        <a:pt x="47" y="30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1" y="28"/>
                      </a:lnTo>
                      <a:lnTo>
                        <a:pt x="41" y="26"/>
                      </a:lnTo>
                      <a:lnTo>
                        <a:pt x="39" y="24"/>
                      </a:lnTo>
                      <a:lnTo>
                        <a:pt x="38" y="24"/>
                      </a:lnTo>
                      <a:lnTo>
                        <a:pt x="36" y="21"/>
                      </a:lnTo>
                      <a:lnTo>
                        <a:pt x="38" y="19"/>
                      </a:lnTo>
                      <a:lnTo>
                        <a:pt x="36" y="19"/>
                      </a:lnTo>
                      <a:lnTo>
                        <a:pt x="34" y="19"/>
                      </a:lnTo>
                      <a:lnTo>
                        <a:pt x="32" y="21"/>
                      </a:lnTo>
                      <a:lnTo>
                        <a:pt x="34" y="23"/>
                      </a:lnTo>
                      <a:lnTo>
                        <a:pt x="32" y="26"/>
                      </a:lnTo>
                      <a:lnTo>
                        <a:pt x="32" y="28"/>
                      </a:lnTo>
                      <a:lnTo>
                        <a:pt x="32" y="30"/>
                      </a:lnTo>
                      <a:lnTo>
                        <a:pt x="34" y="32"/>
                      </a:lnTo>
                      <a:lnTo>
                        <a:pt x="36" y="32"/>
                      </a:lnTo>
                      <a:lnTo>
                        <a:pt x="36" y="36"/>
                      </a:lnTo>
                      <a:lnTo>
                        <a:pt x="39" y="39"/>
                      </a:lnTo>
                      <a:lnTo>
                        <a:pt x="41" y="43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3"/>
                      </a:lnTo>
                      <a:lnTo>
                        <a:pt x="39" y="41"/>
                      </a:lnTo>
                      <a:lnTo>
                        <a:pt x="38" y="41"/>
                      </a:lnTo>
                      <a:lnTo>
                        <a:pt x="36" y="41"/>
                      </a:lnTo>
                      <a:lnTo>
                        <a:pt x="34" y="41"/>
                      </a:lnTo>
                      <a:lnTo>
                        <a:pt x="36" y="43"/>
                      </a:lnTo>
                      <a:lnTo>
                        <a:pt x="36" y="47"/>
                      </a:lnTo>
                      <a:lnTo>
                        <a:pt x="36" y="49"/>
                      </a:lnTo>
                      <a:lnTo>
                        <a:pt x="32" y="49"/>
                      </a:lnTo>
                      <a:lnTo>
                        <a:pt x="34" y="49"/>
                      </a:lnTo>
                      <a:lnTo>
                        <a:pt x="34" y="51"/>
                      </a:lnTo>
                      <a:lnTo>
                        <a:pt x="38" y="51"/>
                      </a:lnTo>
                      <a:lnTo>
                        <a:pt x="38" y="53"/>
                      </a:lnTo>
                      <a:lnTo>
                        <a:pt x="39" y="53"/>
                      </a:lnTo>
                      <a:lnTo>
                        <a:pt x="41" y="53"/>
                      </a:lnTo>
                      <a:lnTo>
                        <a:pt x="41" y="55"/>
                      </a:lnTo>
                      <a:lnTo>
                        <a:pt x="43" y="56"/>
                      </a:lnTo>
                      <a:lnTo>
                        <a:pt x="45" y="56"/>
                      </a:lnTo>
                      <a:lnTo>
                        <a:pt x="45" y="58"/>
                      </a:lnTo>
                      <a:lnTo>
                        <a:pt x="47" y="58"/>
                      </a:lnTo>
                      <a:lnTo>
                        <a:pt x="49" y="58"/>
                      </a:lnTo>
                      <a:lnTo>
                        <a:pt x="51" y="60"/>
                      </a:lnTo>
                      <a:lnTo>
                        <a:pt x="51" y="62"/>
                      </a:lnTo>
                      <a:lnTo>
                        <a:pt x="51" y="68"/>
                      </a:lnTo>
                      <a:lnTo>
                        <a:pt x="51" y="70"/>
                      </a:lnTo>
                      <a:lnTo>
                        <a:pt x="49" y="70"/>
                      </a:lnTo>
                      <a:lnTo>
                        <a:pt x="49" y="66"/>
                      </a:lnTo>
                      <a:lnTo>
                        <a:pt x="47" y="66"/>
                      </a:lnTo>
                      <a:lnTo>
                        <a:pt x="45" y="64"/>
                      </a:lnTo>
                      <a:lnTo>
                        <a:pt x="45" y="62"/>
                      </a:lnTo>
                      <a:lnTo>
                        <a:pt x="43" y="62"/>
                      </a:lnTo>
                      <a:lnTo>
                        <a:pt x="41" y="64"/>
                      </a:lnTo>
                      <a:lnTo>
                        <a:pt x="38" y="64"/>
                      </a:lnTo>
                      <a:lnTo>
                        <a:pt x="38" y="66"/>
                      </a:lnTo>
                      <a:lnTo>
                        <a:pt x="39" y="66"/>
                      </a:lnTo>
                      <a:lnTo>
                        <a:pt x="39" y="68"/>
                      </a:lnTo>
                      <a:lnTo>
                        <a:pt x="39" y="70"/>
                      </a:lnTo>
                      <a:lnTo>
                        <a:pt x="39" y="71"/>
                      </a:lnTo>
                      <a:lnTo>
                        <a:pt x="41" y="71"/>
                      </a:lnTo>
                      <a:lnTo>
                        <a:pt x="43" y="70"/>
                      </a:lnTo>
                      <a:lnTo>
                        <a:pt x="43" y="71"/>
                      </a:lnTo>
                      <a:lnTo>
                        <a:pt x="43" y="73"/>
                      </a:lnTo>
                      <a:lnTo>
                        <a:pt x="41" y="73"/>
                      </a:lnTo>
                      <a:lnTo>
                        <a:pt x="41" y="75"/>
                      </a:lnTo>
                      <a:lnTo>
                        <a:pt x="39" y="75"/>
                      </a:lnTo>
                      <a:lnTo>
                        <a:pt x="38" y="75"/>
                      </a:lnTo>
                      <a:lnTo>
                        <a:pt x="39" y="73"/>
                      </a:lnTo>
                      <a:lnTo>
                        <a:pt x="38" y="71"/>
                      </a:lnTo>
                      <a:lnTo>
                        <a:pt x="34" y="71"/>
                      </a:lnTo>
                      <a:lnTo>
                        <a:pt x="34" y="73"/>
                      </a:lnTo>
                      <a:lnTo>
                        <a:pt x="34" y="75"/>
                      </a:lnTo>
                      <a:lnTo>
                        <a:pt x="36" y="77"/>
                      </a:lnTo>
                      <a:lnTo>
                        <a:pt x="36" y="79"/>
                      </a:lnTo>
                      <a:lnTo>
                        <a:pt x="38" y="81"/>
                      </a:lnTo>
                      <a:lnTo>
                        <a:pt x="38" y="86"/>
                      </a:lnTo>
                      <a:lnTo>
                        <a:pt x="34" y="85"/>
                      </a:lnTo>
                      <a:lnTo>
                        <a:pt x="32" y="85"/>
                      </a:lnTo>
                      <a:lnTo>
                        <a:pt x="30" y="88"/>
                      </a:lnTo>
                      <a:lnTo>
                        <a:pt x="28" y="83"/>
                      </a:lnTo>
                      <a:lnTo>
                        <a:pt x="24" y="81"/>
                      </a:lnTo>
                      <a:lnTo>
                        <a:pt x="23" y="85"/>
                      </a:lnTo>
                      <a:lnTo>
                        <a:pt x="19" y="81"/>
                      </a:lnTo>
                      <a:lnTo>
                        <a:pt x="19" y="79"/>
                      </a:lnTo>
                      <a:lnTo>
                        <a:pt x="21" y="75"/>
                      </a:lnTo>
                      <a:lnTo>
                        <a:pt x="21" y="73"/>
                      </a:lnTo>
                      <a:lnTo>
                        <a:pt x="19" y="71"/>
                      </a:lnTo>
                      <a:lnTo>
                        <a:pt x="15" y="68"/>
                      </a:lnTo>
                      <a:lnTo>
                        <a:pt x="15" y="66"/>
                      </a:lnTo>
                      <a:lnTo>
                        <a:pt x="17" y="60"/>
                      </a:lnTo>
                      <a:lnTo>
                        <a:pt x="21" y="62"/>
                      </a:lnTo>
                      <a:lnTo>
                        <a:pt x="24" y="60"/>
                      </a:lnTo>
                      <a:lnTo>
                        <a:pt x="36" y="64"/>
                      </a:lnTo>
                      <a:lnTo>
                        <a:pt x="38" y="64"/>
                      </a:lnTo>
                      <a:lnTo>
                        <a:pt x="39" y="62"/>
                      </a:lnTo>
                      <a:lnTo>
                        <a:pt x="38" y="60"/>
                      </a:lnTo>
                      <a:lnTo>
                        <a:pt x="30" y="56"/>
                      </a:lnTo>
                      <a:lnTo>
                        <a:pt x="23" y="56"/>
                      </a:lnTo>
                      <a:lnTo>
                        <a:pt x="21" y="56"/>
                      </a:lnTo>
                      <a:lnTo>
                        <a:pt x="17" y="56"/>
                      </a:lnTo>
                      <a:lnTo>
                        <a:pt x="13" y="58"/>
                      </a:lnTo>
                      <a:lnTo>
                        <a:pt x="9" y="49"/>
                      </a:lnTo>
                      <a:lnTo>
                        <a:pt x="11" y="49"/>
                      </a:lnTo>
                      <a:lnTo>
                        <a:pt x="13" y="49"/>
                      </a:lnTo>
                      <a:lnTo>
                        <a:pt x="13" y="47"/>
                      </a:lnTo>
                      <a:lnTo>
                        <a:pt x="11" y="45"/>
                      </a:lnTo>
                      <a:lnTo>
                        <a:pt x="8" y="45"/>
                      </a:lnTo>
                      <a:lnTo>
                        <a:pt x="2" y="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64" name="Freeform 135"/>
                <p:cNvSpPr>
                  <a:spLocks/>
                </p:cNvSpPr>
                <p:nvPr/>
              </p:nvSpPr>
              <p:spPr bwMode="auto">
                <a:xfrm>
                  <a:off x="3006" y="2641"/>
                  <a:ext cx="232" cy="243"/>
                </a:xfrm>
                <a:custGeom>
                  <a:avLst/>
                  <a:gdLst>
                    <a:gd name="T0" fmla="*/ 16583 w 209"/>
                    <a:gd name="T1" fmla="*/ 223430 h 205"/>
                    <a:gd name="T2" fmla="*/ 16583 w 209"/>
                    <a:gd name="T3" fmla="*/ 248738 h 205"/>
                    <a:gd name="T4" fmla="*/ 15495 w 209"/>
                    <a:gd name="T5" fmla="*/ 248738 h 205"/>
                    <a:gd name="T6" fmla="*/ 14576 w 209"/>
                    <a:gd name="T7" fmla="*/ 252585 h 205"/>
                    <a:gd name="T8" fmla="*/ 9573 w 209"/>
                    <a:gd name="T9" fmla="*/ 208701 h 205"/>
                    <a:gd name="T10" fmla="*/ 6721 w 209"/>
                    <a:gd name="T11" fmla="*/ 185972 h 205"/>
                    <a:gd name="T12" fmla="*/ 5320 w 209"/>
                    <a:gd name="T13" fmla="*/ 202745 h 205"/>
                    <a:gd name="T14" fmla="*/ 4622 w 209"/>
                    <a:gd name="T15" fmla="*/ 195742 h 205"/>
                    <a:gd name="T16" fmla="*/ 3915 w 209"/>
                    <a:gd name="T17" fmla="*/ 189337 h 205"/>
                    <a:gd name="T18" fmla="*/ 2774 w 209"/>
                    <a:gd name="T19" fmla="*/ 184112 h 205"/>
                    <a:gd name="T20" fmla="*/ 2251 w 209"/>
                    <a:gd name="T21" fmla="*/ 172778 h 205"/>
                    <a:gd name="T22" fmla="*/ 1698 w 209"/>
                    <a:gd name="T23" fmla="*/ 168413 h 205"/>
                    <a:gd name="T24" fmla="*/ 1071 w 209"/>
                    <a:gd name="T25" fmla="*/ 168413 h 205"/>
                    <a:gd name="T26" fmla="*/ 783 w 209"/>
                    <a:gd name="T27" fmla="*/ 161458 h 205"/>
                    <a:gd name="T28" fmla="*/ 0 w 209"/>
                    <a:gd name="T29" fmla="*/ 137395 h 205"/>
                    <a:gd name="T30" fmla="*/ 2 w 209"/>
                    <a:gd name="T31" fmla="*/ 135550 h 205"/>
                    <a:gd name="T32" fmla="*/ 635 w 209"/>
                    <a:gd name="T33" fmla="*/ 130959 h 205"/>
                    <a:gd name="T34" fmla="*/ 4 w 209"/>
                    <a:gd name="T35" fmla="*/ 114353 h 205"/>
                    <a:gd name="T36" fmla="*/ 515 w 209"/>
                    <a:gd name="T37" fmla="*/ 103167 h 205"/>
                    <a:gd name="T38" fmla="*/ 515 w 209"/>
                    <a:gd name="T39" fmla="*/ 90466 h 205"/>
                    <a:gd name="T40" fmla="*/ 515 w 209"/>
                    <a:gd name="T41" fmla="*/ 78628 h 205"/>
                    <a:gd name="T42" fmla="*/ 2 w 209"/>
                    <a:gd name="T43" fmla="*/ 58709 h 205"/>
                    <a:gd name="T44" fmla="*/ 4 w 209"/>
                    <a:gd name="T45" fmla="*/ 56338 h 205"/>
                    <a:gd name="T46" fmla="*/ 783 w 209"/>
                    <a:gd name="T47" fmla="*/ 49101 h 205"/>
                    <a:gd name="T48" fmla="*/ 783 w 209"/>
                    <a:gd name="T49" fmla="*/ 38656 h 205"/>
                    <a:gd name="T50" fmla="*/ 1530 w 209"/>
                    <a:gd name="T51" fmla="*/ 24074 h 205"/>
                    <a:gd name="T52" fmla="*/ 2225 w 209"/>
                    <a:gd name="T53" fmla="*/ 16518 h 205"/>
                    <a:gd name="T54" fmla="*/ 2225 w 209"/>
                    <a:gd name="T55" fmla="*/ 8367 h 205"/>
                    <a:gd name="T56" fmla="*/ 2862 w 209"/>
                    <a:gd name="T57" fmla="*/ 5955 h 205"/>
                    <a:gd name="T58" fmla="*/ 3593 w 209"/>
                    <a:gd name="T59" fmla="*/ 8367 h 205"/>
                    <a:gd name="T60" fmla="*/ 4348 w 209"/>
                    <a:gd name="T61" fmla="*/ 5955 h 205"/>
                    <a:gd name="T62" fmla="*/ 5357 w 209"/>
                    <a:gd name="T63" fmla="*/ 13935 h 205"/>
                    <a:gd name="T64" fmla="*/ 5947 w 209"/>
                    <a:gd name="T65" fmla="*/ 16518 h 205"/>
                    <a:gd name="T66" fmla="*/ 6055 w 209"/>
                    <a:gd name="T67" fmla="*/ 20981 h 205"/>
                    <a:gd name="T68" fmla="*/ 6555 w 209"/>
                    <a:gd name="T69" fmla="*/ 33598 h 205"/>
                    <a:gd name="T70" fmla="*/ 7135 w 209"/>
                    <a:gd name="T71" fmla="*/ 38656 h 205"/>
                    <a:gd name="T72" fmla="*/ 7881 w 209"/>
                    <a:gd name="T73" fmla="*/ 40096 h 205"/>
                    <a:gd name="T74" fmla="*/ 8624 w 209"/>
                    <a:gd name="T75" fmla="*/ 41783 h 205"/>
                    <a:gd name="T76" fmla="*/ 9193 w 209"/>
                    <a:gd name="T77" fmla="*/ 47208 h 205"/>
                    <a:gd name="T78" fmla="*/ 10110 w 209"/>
                    <a:gd name="T79" fmla="*/ 58709 h 205"/>
                    <a:gd name="T80" fmla="*/ 10626 w 209"/>
                    <a:gd name="T81" fmla="*/ 56338 h 205"/>
                    <a:gd name="T82" fmla="*/ 11299 w 209"/>
                    <a:gd name="T83" fmla="*/ 49101 h 205"/>
                    <a:gd name="T84" fmla="*/ 11375 w 209"/>
                    <a:gd name="T85" fmla="*/ 41783 h 205"/>
                    <a:gd name="T86" fmla="*/ 11299 w 209"/>
                    <a:gd name="T87" fmla="*/ 29480 h 205"/>
                    <a:gd name="T88" fmla="*/ 11375 w 209"/>
                    <a:gd name="T89" fmla="*/ 24074 h 205"/>
                    <a:gd name="T90" fmla="*/ 11966 w 209"/>
                    <a:gd name="T91" fmla="*/ 16518 h 205"/>
                    <a:gd name="T92" fmla="*/ 12500 w 209"/>
                    <a:gd name="T93" fmla="*/ 11756 h 205"/>
                    <a:gd name="T94" fmla="*/ 13708 w 209"/>
                    <a:gd name="T95" fmla="*/ 5955 h 205"/>
                    <a:gd name="T96" fmla="*/ 14534 w 209"/>
                    <a:gd name="T97" fmla="*/ 11756 h 205"/>
                    <a:gd name="T98" fmla="*/ 14576 w 209"/>
                    <a:gd name="T99" fmla="*/ 19580 h 205"/>
                    <a:gd name="T100" fmla="*/ 14791 w 209"/>
                    <a:gd name="T101" fmla="*/ 20981 h 205"/>
                    <a:gd name="T102" fmla="*/ 15876 w 209"/>
                    <a:gd name="T103" fmla="*/ 24870 h 205"/>
                    <a:gd name="T104" fmla="*/ 16449 w 209"/>
                    <a:gd name="T105" fmla="*/ 24870 h 205"/>
                    <a:gd name="T106" fmla="*/ 16583 w 209"/>
                    <a:gd name="T107" fmla="*/ 29480 h 205"/>
                    <a:gd name="T108" fmla="*/ 16775 w 209"/>
                    <a:gd name="T109" fmla="*/ 34945 h 205"/>
                    <a:gd name="T110" fmla="*/ 16449 w 209"/>
                    <a:gd name="T111" fmla="*/ 40096 h 205"/>
                    <a:gd name="T112" fmla="*/ 16583 w 209"/>
                    <a:gd name="T113" fmla="*/ 54316 h 205"/>
                    <a:gd name="T114" fmla="*/ 16368 w 209"/>
                    <a:gd name="T115" fmla="*/ 61942 h 205"/>
                    <a:gd name="T116" fmla="*/ 16583 w 209"/>
                    <a:gd name="T117" fmla="*/ 78628 h 205"/>
                    <a:gd name="T118" fmla="*/ 16583 w 209"/>
                    <a:gd name="T119" fmla="*/ 90466 h 205"/>
                    <a:gd name="T120" fmla="*/ 16583 w 209"/>
                    <a:gd name="T121" fmla="*/ 135550 h 205"/>
                    <a:gd name="T122" fmla="*/ 16583 w 209"/>
                    <a:gd name="T123" fmla="*/ 159427 h 205"/>
                    <a:gd name="T124" fmla="*/ 16583 w 209"/>
                    <a:gd name="T125" fmla="*/ 195742 h 20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9"/>
                    <a:gd name="T190" fmla="*/ 0 h 205"/>
                    <a:gd name="T191" fmla="*/ 209 w 209"/>
                    <a:gd name="T192" fmla="*/ 205 h 20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9" h="205">
                      <a:moveTo>
                        <a:pt x="207" y="171"/>
                      </a:moveTo>
                      <a:lnTo>
                        <a:pt x="207" y="176"/>
                      </a:lnTo>
                      <a:lnTo>
                        <a:pt x="207" y="197"/>
                      </a:lnTo>
                      <a:lnTo>
                        <a:pt x="197" y="197"/>
                      </a:lnTo>
                      <a:lnTo>
                        <a:pt x="194" y="197"/>
                      </a:lnTo>
                      <a:lnTo>
                        <a:pt x="194" y="205"/>
                      </a:lnTo>
                      <a:lnTo>
                        <a:pt x="182" y="199"/>
                      </a:lnTo>
                      <a:lnTo>
                        <a:pt x="149" y="180"/>
                      </a:lnTo>
                      <a:lnTo>
                        <a:pt x="119" y="165"/>
                      </a:lnTo>
                      <a:lnTo>
                        <a:pt x="89" y="148"/>
                      </a:lnTo>
                      <a:lnTo>
                        <a:pt x="85" y="148"/>
                      </a:lnTo>
                      <a:lnTo>
                        <a:pt x="74" y="154"/>
                      </a:lnTo>
                      <a:lnTo>
                        <a:pt x="66" y="160"/>
                      </a:lnTo>
                      <a:lnTo>
                        <a:pt x="64" y="160"/>
                      </a:lnTo>
                      <a:lnTo>
                        <a:pt x="57" y="154"/>
                      </a:lnTo>
                      <a:lnTo>
                        <a:pt x="55" y="154"/>
                      </a:lnTo>
                      <a:lnTo>
                        <a:pt x="49" y="150"/>
                      </a:lnTo>
                      <a:lnTo>
                        <a:pt x="40" y="148"/>
                      </a:lnTo>
                      <a:lnTo>
                        <a:pt x="34" y="146"/>
                      </a:lnTo>
                      <a:lnTo>
                        <a:pt x="28" y="137"/>
                      </a:lnTo>
                      <a:lnTo>
                        <a:pt x="28" y="135"/>
                      </a:lnTo>
                      <a:lnTo>
                        <a:pt x="21" y="133"/>
                      </a:lnTo>
                      <a:lnTo>
                        <a:pt x="17" y="131"/>
                      </a:lnTo>
                      <a:lnTo>
                        <a:pt x="13" y="133"/>
                      </a:lnTo>
                      <a:lnTo>
                        <a:pt x="10" y="128"/>
                      </a:lnTo>
                      <a:lnTo>
                        <a:pt x="8" y="120"/>
                      </a:lnTo>
                      <a:lnTo>
                        <a:pt x="0" y="109"/>
                      </a:lnTo>
                      <a:lnTo>
                        <a:pt x="0" y="107"/>
                      </a:lnTo>
                      <a:lnTo>
                        <a:pt x="2" y="107"/>
                      </a:lnTo>
                      <a:lnTo>
                        <a:pt x="6" y="103"/>
                      </a:lnTo>
                      <a:lnTo>
                        <a:pt x="8" y="103"/>
                      </a:lnTo>
                      <a:lnTo>
                        <a:pt x="8" y="98"/>
                      </a:lnTo>
                      <a:lnTo>
                        <a:pt x="4" y="90"/>
                      </a:lnTo>
                      <a:lnTo>
                        <a:pt x="6" y="86"/>
                      </a:lnTo>
                      <a:lnTo>
                        <a:pt x="6" y="82"/>
                      </a:lnTo>
                      <a:lnTo>
                        <a:pt x="6" y="77"/>
                      </a:lnTo>
                      <a:lnTo>
                        <a:pt x="6" y="71"/>
                      </a:lnTo>
                      <a:lnTo>
                        <a:pt x="6" y="67"/>
                      </a:lnTo>
                      <a:lnTo>
                        <a:pt x="6" y="62"/>
                      </a:lnTo>
                      <a:lnTo>
                        <a:pt x="0" y="51"/>
                      </a:lnTo>
                      <a:lnTo>
                        <a:pt x="2" y="47"/>
                      </a:lnTo>
                      <a:lnTo>
                        <a:pt x="4" y="45"/>
                      </a:lnTo>
                      <a:lnTo>
                        <a:pt x="10" y="41"/>
                      </a:lnTo>
                      <a:lnTo>
                        <a:pt x="10" y="39"/>
                      </a:lnTo>
                      <a:lnTo>
                        <a:pt x="12" y="36"/>
                      </a:lnTo>
                      <a:lnTo>
                        <a:pt x="10" y="30"/>
                      </a:lnTo>
                      <a:lnTo>
                        <a:pt x="10" y="26"/>
                      </a:lnTo>
                      <a:lnTo>
                        <a:pt x="19" y="19"/>
                      </a:lnTo>
                      <a:lnTo>
                        <a:pt x="23" y="17"/>
                      </a:lnTo>
                      <a:lnTo>
                        <a:pt x="27" y="13"/>
                      </a:lnTo>
                      <a:lnTo>
                        <a:pt x="28" y="11"/>
                      </a:lnTo>
                      <a:lnTo>
                        <a:pt x="27" y="7"/>
                      </a:lnTo>
                      <a:lnTo>
                        <a:pt x="28" y="0"/>
                      </a:lnTo>
                      <a:lnTo>
                        <a:pt x="36" y="5"/>
                      </a:lnTo>
                      <a:lnTo>
                        <a:pt x="42" y="7"/>
                      </a:lnTo>
                      <a:lnTo>
                        <a:pt x="45" y="7"/>
                      </a:lnTo>
                      <a:lnTo>
                        <a:pt x="51" y="5"/>
                      </a:lnTo>
                      <a:lnTo>
                        <a:pt x="55" y="5"/>
                      </a:lnTo>
                      <a:lnTo>
                        <a:pt x="64" y="7"/>
                      </a:lnTo>
                      <a:lnTo>
                        <a:pt x="68" y="11"/>
                      </a:lnTo>
                      <a:lnTo>
                        <a:pt x="72" y="13"/>
                      </a:lnTo>
                      <a:lnTo>
                        <a:pt x="75" y="13"/>
                      </a:lnTo>
                      <a:lnTo>
                        <a:pt x="77" y="15"/>
                      </a:lnTo>
                      <a:lnTo>
                        <a:pt x="77" y="17"/>
                      </a:lnTo>
                      <a:lnTo>
                        <a:pt x="79" y="22"/>
                      </a:lnTo>
                      <a:lnTo>
                        <a:pt x="81" y="26"/>
                      </a:lnTo>
                      <a:lnTo>
                        <a:pt x="87" y="30"/>
                      </a:lnTo>
                      <a:lnTo>
                        <a:pt x="89" y="30"/>
                      </a:lnTo>
                      <a:lnTo>
                        <a:pt x="92" y="32"/>
                      </a:lnTo>
                      <a:lnTo>
                        <a:pt x="98" y="32"/>
                      </a:lnTo>
                      <a:lnTo>
                        <a:pt x="102" y="32"/>
                      </a:lnTo>
                      <a:lnTo>
                        <a:pt x="107" y="34"/>
                      </a:lnTo>
                      <a:lnTo>
                        <a:pt x="111" y="36"/>
                      </a:lnTo>
                      <a:lnTo>
                        <a:pt x="115" y="37"/>
                      </a:lnTo>
                      <a:lnTo>
                        <a:pt x="122" y="43"/>
                      </a:lnTo>
                      <a:lnTo>
                        <a:pt x="126" y="47"/>
                      </a:lnTo>
                      <a:lnTo>
                        <a:pt x="130" y="47"/>
                      </a:lnTo>
                      <a:lnTo>
                        <a:pt x="132" y="45"/>
                      </a:lnTo>
                      <a:lnTo>
                        <a:pt x="137" y="43"/>
                      </a:lnTo>
                      <a:lnTo>
                        <a:pt x="141" y="39"/>
                      </a:lnTo>
                      <a:lnTo>
                        <a:pt x="143" y="36"/>
                      </a:lnTo>
                      <a:lnTo>
                        <a:pt x="143" y="34"/>
                      </a:lnTo>
                      <a:lnTo>
                        <a:pt x="141" y="28"/>
                      </a:lnTo>
                      <a:lnTo>
                        <a:pt x="141" y="24"/>
                      </a:lnTo>
                      <a:lnTo>
                        <a:pt x="141" y="22"/>
                      </a:lnTo>
                      <a:lnTo>
                        <a:pt x="143" y="19"/>
                      </a:lnTo>
                      <a:lnTo>
                        <a:pt x="147" y="13"/>
                      </a:lnTo>
                      <a:lnTo>
                        <a:pt x="149" y="13"/>
                      </a:lnTo>
                      <a:lnTo>
                        <a:pt x="152" y="11"/>
                      </a:lnTo>
                      <a:lnTo>
                        <a:pt x="156" y="9"/>
                      </a:lnTo>
                      <a:lnTo>
                        <a:pt x="164" y="5"/>
                      </a:lnTo>
                      <a:lnTo>
                        <a:pt x="171" y="5"/>
                      </a:lnTo>
                      <a:lnTo>
                        <a:pt x="175" y="7"/>
                      </a:lnTo>
                      <a:lnTo>
                        <a:pt x="181" y="9"/>
                      </a:lnTo>
                      <a:lnTo>
                        <a:pt x="181" y="11"/>
                      </a:lnTo>
                      <a:lnTo>
                        <a:pt x="182" y="15"/>
                      </a:lnTo>
                      <a:lnTo>
                        <a:pt x="182" y="17"/>
                      </a:lnTo>
                      <a:lnTo>
                        <a:pt x="184" y="17"/>
                      </a:lnTo>
                      <a:lnTo>
                        <a:pt x="190" y="17"/>
                      </a:lnTo>
                      <a:lnTo>
                        <a:pt x="196" y="20"/>
                      </a:lnTo>
                      <a:lnTo>
                        <a:pt x="197" y="20"/>
                      </a:lnTo>
                      <a:lnTo>
                        <a:pt x="205" y="20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9" y="26"/>
                      </a:lnTo>
                      <a:lnTo>
                        <a:pt x="209" y="28"/>
                      </a:lnTo>
                      <a:lnTo>
                        <a:pt x="207" y="30"/>
                      </a:lnTo>
                      <a:lnTo>
                        <a:pt x="205" y="32"/>
                      </a:lnTo>
                      <a:lnTo>
                        <a:pt x="207" y="41"/>
                      </a:lnTo>
                      <a:lnTo>
                        <a:pt x="207" y="43"/>
                      </a:lnTo>
                      <a:lnTo>
                        <a:pt x="205" y="47"/>
                      </a:lnTo>
                      <a:lnTo>
                        <a:pt x="203" y="49"/>
                      </a:lnTo>
                      <a:lnTo>
                        <a:pt x="205" y="56"/>
                      </a:lnTo>
                      <a:lnTo>
                        <a:pt x="207" y="62"/>
                      </a:lnTo>
                      <a:lnTo>
                        <a:pt x="207" y="66"/>
                      </a:lnTo>
                      <a:lnTo>
                        <a:pt x="207" y="71"/>
                      </a:lnTo>
                      <a:lnTo>
                        <a:pt x="207" y="98"/>
                      </a:lnTo>
                      <a:lnTo>
                        <a:pt x="207" y="107"/>
                      </a:lnTo>
                      <a:lnTo>
                        <a:pt x="207" y="122"/>
                      </a:lnTo>
                      <a:lnTo>
                        <a:pt x="207" y="126"/>
                      </a:lnTo>
                      <a:lnTo>
                        <a:pt x="207" y="144"/>
                      </a:lnTo>
                      <a:lnTo>
                        <a:pt x="207" y="154"/>
                      </a:lnTo>
                      <a:lnTo>
                        <a:pt x="207" y="17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65" name="Freeform 136"/>
                <p:cNvSpPr>
                  <a:spLocks/>
                </p:cNvSpPr>
                <p:nvPr/>
              </p:nvSpPr>
              <p:spPr bwMode="auto">
                <a:xfrm>
                  <a:off x="2819" y="3018"/>
                  <a:ext cx="66" cy="103"/>
                </a:xfrm>
                <a:custGeom>
                  <a:avLst/>
                  <a:gdLst>
                    <a:gd name="T0" fmla="*/ 1023 w 58"/>
                    <a:gd name="T1" fmla="*/ 25974 h 87"/>
                    <a:gd name="T2" fmla="*/ 1325 w 58"/>
                    <a:gd name="T3" fmla="*/ 25974 h 87"/>
                    <a:gd name="T4" fmla="*/ 1325 w 58"/>
                    <a:gd name="T5" fmla="*/ 22635 h 87"/>
                    <a:gd name="T6" fmla="*/ 1023 w 58"/>
                    <a:gd name="T7" fmla="*/ 6729 h 87"/>
                    <a:gd name="T8" fmla="*/ 1023 w 58"/>
                    <a:gd name="T9" fmla="*/ 4801 h 87"/>
                    <a:gd name="T10" fmla="*/ 1325 w 58"/>
                    <a:gd name="T11" fmla="*/ 4801 h 87"/>
                    <a:gd name="T12" fmla="*/ 4240 w 58"/>
                    <a:gd name="T13" fmla="*/ 2 h 87"/>
                    <a:gd name="T14" fmla="*/ 5435 w 58"/>
                    <a:gd name="T15" fmla="*/ 4801 h 87"/>
                    <a:gd name="T16" fmla="*/ 7110 w 58"/>
                    <a:gd name="T17" fmla="*/ 4801 h 87"/>
                    <a:gd name="T18" fmla="*/ 8676 w 58"/>
                    <a:gd name="T19" fmla="*/ 0 h 87"/>
                    <a:gd name="T20" fmla="*/ 9114 w 58"/>
                    <a:gd name="T21" fmla="*/ 0 h 87"/>
                    <a:gd name="T22" fmla="*/ 9873 w 58"/>
                    <a:gd name="T23" fmla="*/ 2 h 87"/>
                    <a:gd name="T24" fmla="*/ 9207 w 58"/>
                    <a:gd name="T25" fmla="*/ 6729 h 87"/>
                    <a:gd name="T26" fmla="*/ 9207 w 58"/>
                    <a:gd name="T27" fmla="*/ 9432 h 87"/>
                    <a:gd name="T28" fmla="*/ 10063 w 58"/>
                    <a:gd name="T29" fmla="*/ 15652 h 87"/>
                    <a:gd name="T30" fmla="*/ 10477 w 58"/>
                    <a:gd name="T31" fmla="*/ 20106 h 87"/>
                    <a:gd name="T32" fmla="*/ 10063 w 58"/>
                    <a:gd name="T33" fmla="*/ 25974 h 87"/>
                    <a:gd name="T34" fmla="*/ 10477 w 58"/>
                    <a:gd name="T35" fmla="*/ 27510 h 87"/>
                    <a:gd name="T36" fmla="*/ 10477 w 58"/>
                    <a:gd name="T37" fmla="*/ 36406 h 87"/>
                    <a:gd name="T38" fmla="*/ 11235 w 58"/>
                    <a:gd name="T39" fmla="*/ 40003 h 87"/>
                    <a:gd name="T40" fmla="*/ 11922 w 58"/>
                    <a:gd name="T41" fmla="*/ 45650 h 87"/>
                    <a:gd name="T42" fmla="*/ 11922 w 58"/>
                    <a:gd name="T43" fmla="*/ 47360 h 87"/>
                    <a:gd name="T44" fmla="*/ 11451 w 58"/>
                    <a:gd name="T45" fmla="*/ 50322 h 87"/>
                    <a:gd name="T46" fmla="*/ 11235 w 58"/>
                    <a:gd name="T47" fmla="*/ 51028 h 87"/>
                    <a:gd name="T48" fmla="*/ 11235 w 58"/>
                    <a:gd name="T49" fmla="*/ 60412 h 87"/>
                    <a:gd name="T50" fmla="*/ 11235 w 58"/>
                    <a:gd name="T51" fmla="*/ 66246 h 87"/>
                    <a:gd name="T52" fmla="*/ 11235 w 58"/>
                    <a:gd name="T53" fmla="*/ 70459 h 87"/>
                    <a:gd name="T54" fmla="*/ 11451 w 58"/>
                    <a:gd name="T55" fmla="*/ 73792 h 87"/>
                    <a:gd name="T56" fmla="*/ 11922 w 58"/>
                    <a:gd name="T57" fmla="*/ 78590 h 87"/>
                    <a:gd name="T58" fmla="*/ 13030 w 58"/>
                    <a:gd name="T59" fmla="*/ 82459 h 87"/>
                    <a:gd name="T60" fmla="*/ 12703 w 58"/>
                    <a:gd name="T61" fmla="*/ 87363 h 87"/>
                    <a:gd name="T62" fmla="*/ 11922 w 58"/>
                    <a:gd name="T63" fmla="*/ 87363 h 87"/>
                    <a:gd name="T64" fmla="*/ 11235 w 58"/>
                    <a:gd name="T65" fmla="*/ 87363 h 87"/>
                    <a:gd name="T66" fmla="*/ 9873 w 58"/>
                    <a:gd name="T67" fmla="*/ 87363 h 87"/>
                    <a:gd name="T68" fmla="*/ 9207 w 58"/>
                    <a:gd name="T69" fmla="*/ 89682 h 87"/>
                    <a:gd name="T70" fmla="*/ 9114 w 58"/>
                    <a:gd name="T71" fmla="*/ 89682 h 87"/>
                    <a:gd name="T72" fmla="*/ 7747 w 58"/>
                    <a:gd name="T73" fmla="*/ 94754 h 87"/>
                    <a:gd name="T74" fmla="*/ 5983 w 58"/>
                    <a:gd name="T75" fmla="*/ 97624 h 87"/>
                    <a:gd name="T76" fmla="*/ 4776 w 58"/>
                    <a:gd name="T77" fmla="*/ 98863 h 87"/>
                    <a:gd name="T78" fmla="*/ 3274 w 58"/>
                    <a:gd name="T79" fmla="*/ 103863 h 87"/>
                    <a:gd name="T80" fmla="*/ 2528 w 58"/>
                    <a:gd name="T81" fmla="*/ 102635 h 87"/>
                    <a:gd name="T82" fmla="*/ 1325 w 58"/>
                    <a:gd name="T83" fmla="*/ 98863 h 87"/>
                    <a:gd name="T84" fmla="*/ 1325 w 58"/>
                    <a:gd name="T85" fmla="*/ 97624 h 87"/>
                    <a:gd name="T86" fmla="*/ 1325 w 58"/>
                    <a:gd name="T87" fmla="*/ 92853 h 87"/>
                    <a:gd name="T88" fmla="*/ 2 w 58"/>
                    <a:gd name="T89" fmla="*/ 83506 h 87"/>
                    <a:gd name="T90" fmla="*/ 0 w 58"/>
                    <a:gd name="T91" fmla="*/ 78590 h 87"/>
                    <a:gd name="T92" fmla="*/ 0 w 58"/>
                    <a:gd name="T93" fmla="*/ 73792 h 87"/>
                    <a:gd name="T94" fmla="*/ 2 w 58"/>
                    <a:gd name="T95" fmla="*/ 66246 h 87"/>
                    <a:gd name="T96" fmla="*/ 1023 w 58"/>
                    <a:gd name="T97" fmla="*/ 56070 h 87"/>
                    <a:gd name="T98" fmla="*/ 1716 w 58"/>
                    <a:gd name="T99" fmla="*/ 51028 h 87"/>
                    <a:gd name="T100" fmla="*/ 1953 w 58"/>
                    <a:gd name="T101" fmla="*/ 47360 h 87"/>
                    <a:gd name="T102" fmla="*/ 1325 w 58"/>
                    <a:gd name="T103" fmla="*/ 36406 h 87"/>
                    <a:gd name="T104" fmla="*/ 1325 w 58"/>
                    <a:gd name="T105" fmla="*/ 27510 h 87"/>
                    <a:gd name="T106" fmla="*/ 1023 w 58"/>
                    <a:gd name="T107" fmla="*/ 25974 h 8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"/>
                    <a:gd name="T163" fmla="*/ 0 h 87"/>
                    <a:gd name="T164" fmla="*/ 58 w 58"/>
                    <a:gd name="T165" fmla="*/ 87 h 8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" h="87">
                      <a:moveTo>
                        <a:pt x="4" y="21"/>
                      </a:move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19" y="2"/>
                      </a:lnTo>
                      <a:lnTo>
                        <a:pt x="24" y="4"/>
                      </a:lnTo>
                      <a:lnTo>
                        <a:pt x="32" y="4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3" y="2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5" y="13"/>
                      </a:lnTo>
                      <a:lnTo>
                        <a:pt x="47" y="17"/>
                      </a:lnTo>
                      <a:lnTo>
                        <a:pt x="45" y="21"/>
                      </a:lnTo>
                      <a:lnTo>
                        <a:pt x="47" y="23"/>
                      </a:lnTo>
                      <a:lnTo>
                        <a:pt x="47" y="30"/>
                      </a:lnTo>
                      <a:lnTo>
                        <a:pt x="49" y="34"/>
                      </a:lnTo>
                      <a:lnTo>
                        <a:pt x="53" y="38"/>
                      </a:lnTo>
                      <a:lnTo>
                        <a:pt x="53" y="40"/>
                      </a:lnTo>
                      <a:lnTo>
                        <a:pt x="51" y="42"/>
                      </a:lnTo>
                      <a:lnTo>
                        <a:pt x="49" y="43"/>
                      </a:lnTo>
                      <a:lnTo>
                        <a:pt x="49" y="51"/>
                      </a:lnTo>
                      <a:lnTo>
                        <a:pt x="49" y="55"/>
                      </a:lnTo>
                      <a:lnTo>
                        <a:pt x="49" y="58"/>
                      </a:lnTo>
                      <a:lnTo>
                        <a:pt x="51" y="62"/>
                      </a:lnTo>
                      <a:lnTo>
                        <a:pt x="53" y="66"/>
                      </a:lnTo>
                      <a:lnTo>
                        <a:pt x="58" y="68"/>
                      </a:lnTo>
                      <a:lnTo>
                        <a:pt x="55" y="73"/>
                      </a:lnTo>
                      <a:lnTo>
                        <a:pt x="53" y="73"/>
                      </a:lnTo>
                      <a:lnTo>
                        <a:pt x="49" y="73"/>
                      </a:lnTo>
                      <a:lnTo>
                        <a:pt x="43" y="73"/>
                      </a:lnTo>
                      <a:lnTo>
                        <a:pt x="41" y="75"/>
                      </a:lnTo>
                      <a:lnTo>
                        <a:pt x="40" y="75"/>
                      </a:lnTo>
                      <a:lnTo>
                        <a:pt x="34" y="79"/>
                      </a:lnTo>
                      <a:lnTo>
                        <a:pt x="26" y="81"/>
                      </a:lnTo>
                      <a:lnTo>
                        <a:pt x="21" y="83"/>
                      </a:lnTo>
                      <a:lnTo>
                        <a:pt x="15" y="87"/>
                      </a:lnTo>
                      <a:lnTo>
                        <a:pt x="11" y="85"/>
                      </a:lnTo>
                      <a:lnTo>
                        <a:pt x="6" y="83"/>
                      </a:lnTo>
                      <a:lnTo>
                        <a:pt x="6" y="81"/>
                      </a:lnTo>
                      <a:lnTo>
                        <a:pt x="6" y="77"/>
                      </a:lnTo>
                      <a:lnTo>
                        <a:pt x="2" y="70"/>
                      </a:lnTo>
                      <a:lnTo>
                        <a:pt x="0" y="66"/>
                      </a:lnTo>
                      <a:lnTo>
                        <a:pt x="0" y="62"/>
                      </a:lnTo>
                      <a:lnTo>
                        <a:pt x="2" y="55"/>
                      </a:lnTo>
                      <a:lnTo>
                        <a:pt x="4" y="47"/>
                      </a:lnTo>
                      <a:lnTo>
                        <a:pt x="8" y="43"/>
                      </a:lnTo>
                      <a:lnTo>
                        <a:pt x="9" y="40"/>
                      </a:lnTo>
                      <a:lnTo>
                        <a:pt x="6" y="30"/>
                      </a:lnTo>
                      <a:lnTo>
                        <a:pt x="6" y="23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66" name="Freeform 137"/>
                <p:cNvSpPr>
                  <a:spLocks/>
                </p:cNvSpPr>
                <p:nvPr/>
              </p:nvSpPr>
              <p:spPr bwMode="auto">
                <a:xfrm>
                  <a:off x="2865" y="3021"/>
                  <a:ext cx="28" cy="78"/>
                </a:xfrm>
                <a:custGeom>
                  <a:avLst/>
                  <a:gdLst>
                    <a:gd name="T0" fmla="*/ 2 w 25"/>
                    <a:gd name="T1" fmla="*/ 0 h 66"/>
                    <a:gd name="T2" fmla="*/ 906 w 25"/>
                    <a:gd name="T3" fmla="*/ 0 h 66"/>
                    <a:gd name="T4" fmla="*/ 1426 w 25"/>
                    <a:gd name="T5" fmla="*/ 2 h 66"/>
                    <a:gd name="T6" fmla="*/ 1642 w 25"/>
                    <a:gd name="T7" fmla="*/ 2 h 66"/>
                    <a:gd name="T8" fmla="*/ 1642 w 25"/>
                    <a:gd name="T9" fmla="*/ 4355 h 66"/>
                    <a:gd name="T10" fmla="*/ 1426 w 25"/>
                    <a:gd name="T11" fmla="*/ 8496 h 66"/>
                    <a:gd name="T12" fmla="*/ 1642 w 25"/>
                    <a:gd name="T13" fmla="*/ 10041 h 66"/>
                    <a:gd name="T14" fmla="*/ 1789 w 25"/>
                    <a:gd name="T15" fmla="*/ 11867 h 66"/>
                    <a:gd name="T16" fmla="*/ 2244 w 25"/>
                    <a:gd name="T17" fmla="*/ 14025 h 66"/>
                    <a:gd name="T18" fmla="*/ 2244 w 25"/>
                    <a:gd name="T19" fmla="*/ 20808 h 66"/>
                    <a:gd name="T20" fmla="*/ 2700 w 25"/>
                    <a:gd name="T21" fmla="*/ 29062 h 66"/>
                    <a:gd name="T22" fmla="*/ 2700 w 25"/>
                    <a:gd name="T23" fmla="*/ 32335 h 66"/>
                    <a:gd name="T24" fmla="*/ 2700 w 25"/>
                    <a:gd name="T25" fmla="*/ 35596 h 66"/>
                    <a:gd name="T26" fmla="*/ 2700 w 25"/>
                    <a:gd name="T27" fmla="*/ 42068 h 66"/>
                    <a:gd name="T28" fmla="*/ 2700 w 25"/>
                    <a:gd name="T29" fmla="*/ 47715 h 66"/>
                    <a:gd name="T30" fmla="*/ 2700 w 25"/>
                    <a:gd name="T31" fmla="*/ 52929 h 66"/>
                    <a:gd name="T32" fmla="*/ 2700 w 25"/>
                    <a:gd name="T33" fmla="*/ 58756 h 66"/>
                    <a:gd name="T34" fmla="*/ 2700 w 25"/>
                    <a:gd name="T35" fmla="*/ 62552 h 66"/>
                    <a:gd name="T36" fmla="*/ 2894 w 25"/>
                    <a:gd name="T37" fmla="*/ 69191 h 66"/>
                    <a:gd name="T38" fmla="*/ 2894 w 25"/>
                    <a:gd name="T39" fmla="*/ 71974 h 66"/>
                    <a:gd name="T40" fmla="*/ 2513 w 25"/>
                    <a:gd name="T41" fmla="*/ 71974 h 66"/>
                    <a:gd name="T42" fmla="*/ 2244 w 25"/>
                    <a:gd name="T43" fmla="*/ 73925 h 66"/>
                    <a:gd name="T44" fmla="*/ 2004 w 25"/>
                    <a:gd name="T45" fmla="*/ 73925 h 66"/>
                    <a:gd name="T46" fmla="*/ 2004 w 25"/>
                    <a:gd name="T47" fmla="*/ 73925 h 66"/>
                    <a:gd name="T48" fmla="*/ 1426 w 25"/>
                    <a:gd name="T49" fmla="*/ 71974 h 66"/>
                    <a:gd name="T50" fmla="*/ 1137 w 25"/>
                    <a:gd name="T51" fmla="*/ 66643 h 66"/>
                    <a:gd name="T52" fmla="*/ 906 w 25"/>
                    <a:gd name="T53" fmla="*/ 62552 h 66"/>
                    <a:gd name="T54" fmla="*/ 906 w 25"/>
                    <a:gd name="T55" fmla="*/ 58756 h 66"/>
                    <a:gd name="T56" fmla="*/ 906 w 25"/>
                    <a:gd name="T57" fmla="*/ 55606 h 66"/>
                    <a:gd name="T58" fmla="*/ 906 w 25"/>
                    <a:gd name="T59" fmla="*/ 45162 h 66"/>
                    <a:gd name="T60" fmla="*/ 1137 w 25"/>
                    <a:gd name="T61" fmla="*/ 44786 h 66"/>
                    <a:gd name="T62" fmla="*/ 1426 w 25"/>
                    <a:gd name="T63" fmla="*/ 42068 h 66"/>
                    <a:gd name="T64" fmla="*/ 1426 w 25"/>
                    <a:gd name="T65" fmla="*/ 40374 h 66"/>
                    <a:gd name="T66" fmla="*/ 906 w 25"/>
                    <a:gd name="T67" fmla="*/ 35596 h 66"/>
                    <a:gd name="T68" fmla="*/ 722 w 25"/>
                    <a:gd name="T69" fmla="*/ 31220 h 66"/>
                    <a:gd name="T70" fmla="*/ 722 w 25"/>
                    <a:gd name="T71" fmla="*/ 23151 h 66"/>
                    <a:gd name="T72" fmla="*/ 4 w 25"/>
                    <a:gd name="T73" fmla="*/ 20808 h 66"/>
                    <a:gd name="T74" fmla="*/ 722 w 25"/>
                    <a:gd name="T75" fmla="*/ 16575 h 66"/>
                    <a:gd name="T76" fmla="*/ 4 w 25"/>
                    <a:gd name="T77" fmla="*/ 11867 h 66"/>
                    <a:gd name="T78" fmla="*/ 0 w 25"/>
                    <a:gd name="T79" fmla="*/ 6083 h 66"/>
                    <a:gd name="T80" fmla="*/ 0 w 25"/>
                    <a:gd name="T81" fmla="*/ 4355 h 66"/>
                    <a:gd name="T82" fmla="*/ 2 w 25"/>
                    <a:gd name="T83" fmla="*/ 0 h 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5"/>
                    <a:gd name="T127" fmla="*/ 0 h 66"/>
                    <a:gd name="T128" fmla="*/ 25 w 25"/>
                    <a:gd name="T129" fmla="*/ 66 h 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5" h="66">
                      <a:moveTo>
                        <a:pt x="2" y="0"/>
                      </a:move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2" y="8"/>
                      </a:lnTo>
                      <a:lnTo>
                        <a:pt x="14" y="9"/>
                      </a:lnTo>
                      <a:lnTo>
                        <a:pt x="15" y="11"/>
                      </a:lnTo>
                      <a:lnTo>
                        <a:pt x="19" y="13"/>
                      </a:lnTo>
                      <a:lnTo>
                        <a:pt x="19" y="19"/>
                      </a:lnTo>
                      <a:lnTo>
                        <a:pt x="23" y="26"/>
                      </a:lnTo>
                      <a:lnTo>
                        <a:pt x="23" y="30"/>
                      </a:lnTo>
                      <a:lnTo>
                        <a:pt x="23" y="32"/>
                      </a:lnTo>
                      <a:lnTo>
                        <a:pt x="23" y="38"/>
                      </a:lnTo>
                      <a:lnTo>
                        <a:pt x="23" y="43"/>
                      </a:lnTo>
                      <a:lnTo>
                        <a:pt x="23" y="47"/>
                      </a:lnTo>
                      <a:lnTo>
                        <a:pt x="23" y="53"/>
                      </a:lnTo>
                      <a:lnTo>
                        <a:pt x="23" y="56"/>
                      </a:lnTo>
                      <a:lnTo>
                        <a:pt x="25" y="62"/>
                      </a:lnTo>
                      <a:lnTo>
                        <a:pt x="25" y="64"/>
                      </a:lnTo>
                      <a:lnTo>
                        <a:pt x="21" y="64"/>
                      </a:lnTo>
                      <a:lnTo>
                        <a:pt x="19" y="66"/>
                      </a:lnTo>
                      <a:lnTo>
                        <a:pt x="17" y="66"/>
                      </a:lnTo>
                      <a:lnTo>
                        <a:pt x="12" y="64"/>
                      </a:lnTo>
                      <a:lnTo>
                        <a:pt x="10" y="60"/>
                      </a:lnTo>
                      <a:lnTo>
                        <a:pt x="8" y="56"/>
                      </a:lnTo>
                      <a:lnTo>
                        <a:pt x="8" y="53"/>
                      </a:lnTo>
                      <a:lnTo>
                        <a:pt x="8" y="49"/>
                      </a:lnTo>
                      <a:lnTo>
                        <a:pt x="8" y="41"/>
                      </a:lnTo>
                      <a:lnTo>
                        <a:pt x="10" y="40"/>
                      </a:lnTo>
                      <a:lnTo>
                        <a:pt x="12" y="38"/>
                      </a:lnTo>
                      <a:lnTo>
                        <a:pt x="12" y="36"/>
                      </a:lnTo>
                      <a:lnTo>
                        <a:pt x="8" y="32"/>
                      </a:lnTo>
                      <a:lnTo>
                        <a:pt x="6" y="28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6" y="15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67" name="Freeform 138"/>
                <p:cNvSpPr>
                  <a:spLocks/>
                </p:cNvSpPr>
                <p:nvPr/>
              </p:nvSpPr>
              <p:spPr bwMode="auto">
                <a:xfrm>
                  <a:off x="2879" y="2998"/>
                  <a:ext cx="45" cy="98"/>
                </a:xfrm>
                <a:custGeom>
                  <a:avLst/>
                  <a:gdLst>
                    <a:gd name="T0" fmla="*/ 1848 w 41"/>
                    <a:gd name="T1" fmla="*/ 11106 h 83"/>
                    <a:gd name="T2" fmla="*/ 1848 w 41"/>
                    <a:gd name="T3" fmla="*/ 13646 h 83"/>
                    <a:gd name="T4" fmla="*/ 1848 w 41"/>
                    <a:gd name="T5" fmla="*/ 20282 h 83"/>
                    <a:gd name="T6" fmla="*/ 2028 w 41"/>
                    <a:gd name="T7" fmla="*/ 24857 h 83"/>
                    <a:gd name="T8" fmla="*/ 1988 w 41"/>
                    <a:gd name="T9" fmla="*/ 30092 h 83"/>
                    <a:gd name="T10" fmla="*/ 1848 w 41"/>
                    <a:gd name="T11" fmla="*/ 34653 h 83"/>
                    <a:gd name="T12" fmla="*/ 1687 w 41"/>
                    <a:gd name="T13" fmla="*/ 35862 h 83"/>
                    <a:gd name="T14" fmla="*/ 1537 w 41"/>
                    <a:gd name="T15" fmla="*/ 39089 h 83"/>
                    <a:gd name="T16" fmla="*/ 1537 w 41"/>
                    <a:gd name="T17" fmla="*/ 42343 h 83"/>
                    <a:gd name="T18" fmla="*/ 1537 w 41"/>
                    <a:gd name="T19" fmla="*/ 46021 h 83"/>
                    <a:gd name="T20" fmla="*/ 1537 w 41"/>
                    <a:gd name="T21" fmla="*/ 48310 h 83"/>
                    <a:gd name="T22" fmla="*/ 1508 w 41"/>
                    <a:gd name="T23" fmla="*/ 48310 h 83"/>
                    <a:gd name="T24" fmla="*/ 1398 w 41"/>
                    <a:gd name="T25" fmla="*/ 48310 h 83"/>
                    <a:gd name="T26" fmla="*/ 1276 w 41"/>
                    <a:gd name="T27" fmla="*/ 49995 h 83"/>
                    <a:gd name="T28" fmla="*/ 1276 w 41"/>
                    <a:gd name="T29" fmla="*/ 54494 h 83"/>
                    <a:gd name="T30" fmla="*/ 1276 w 41"/>
                    <a:gd name="T31" fmla="*/ 57041 h 83"/>
                    <a:gd name="T32" fmla="*/ 1276 w 41"/>
                    <a:gd name="T33" fmla="*/ 64158 h 83"/>
                    <a:gd name="T34" fmla="*/ 1276 w 41"/>
                    <a:gd name="T35" fmla="*/ 69055 h 83"/>
                    <a:gd name="T36" fmla="*/ 1276 w 41"/>
                    <a:gd name="T37" fmla="*/ 79522 h 83"/>
                    <a:gd name="T38" fmla="*/ 1276 w 41"/>
                    <a:gd name="T39" fmla="*/ 85927 h 83"/>
                    <a:gd name="T40" fmla="*/ 1276 w 41"/>
                    <a:gd name="T41" fmla="*/ 85927 h 83"/>
                    <a:gd name="T42" fmla="*/ 1163 w 41"/>
                    <a:gd name="T43" fmla="*/ 89443 h 83"/>
                    <a:gd name="T44" fmla="*/ 864 w 41"/>
                    <a:gd name="T45" fmla="*/ 89443 h 83"/>
                    <a:gd name="T46" fmla="*/ 607 w 41"/>
                    <a:gd name="T47" fmla="*/ 89443 h 83"/>
                    <a:gd name="T48" fmla="*/ 607 w 41"/>
                    <a:gd name="T49" fmla="*/ 85927 h 83"/>
                    <a:gd name="T50" fmla="*/ 504 w 41"/>
                    <a:gd name="T51" fmla="*/ 80151 h 83"/>
                    <a:gd name="T52" fmla="*/ 504 w 41"/>
                    <a:gd name="T53" fmla="*/ 76610 h 83"/>
                    <a:gd name="T54" fmla="*/ 504 w 41"/>
                    <a:gd name="T55" fmla="*/ 70662 h 83"/>
                    <a:gd name="T56" fmla="*/ 504 w 41"/>
                    <a:gd name="T57" fmla="*/ 66464 h 83"/>
                    <a:gd name="T58" fmla="*/ 504 w 41"/>
                    <a:gd name="T59" fmla="*/ 60859 h 83"/>
                    <a:gd name="T60" fmla="*/ 504 w 41"/>
                    <a:gd name="T61" fmla="*/ 54494 h 83"/>
                    <a:gd name="T62" fmla="*/ 504 w 41"/>
                    <a:gd name="T63" fmla="*/ 51840 h 83"/>
                    <a:gd name="T64" fmla="*/ 504 w 41"/>
                    <a:gd name="T65" fmla="*/ 48310 h 83"/>
                    <a:gd name="T66" fmla="*/ 347 w 41"/>
                    <a:gd name="T67" fmla="*/ 40916 h 83"/>
                    <a:gd name="T68" fmla="*/ 347 w 41"/>
                    <a:gd name="T69" fmla="*/ 34653 h 83"/>
                    <a:gd name="T70" fmla="*/ 3 w 41"/>
                    <a:gd name="T71" fmla="*/ 31314 h 83"/>
                    <a:gd name="T72" fmla="*/ 2 w 41"/>
                    <a:gd name="T73" fmla="*/ 30092 h 83"/>
                    <a:gd name="T74" fmla="*/ 0 w 41"/>
                    <a:gd name="T75" fmla="*/ 29349 h 83"/>
                    <a:gd name="T76" fmla="*/ 2 w 41"/>
                    <a:gd name="T77" fmla="*/ 24857 h 83"/>
                    <a:gd name="T78" fmla="*/ 2 w 41"/>
                    <a:gd name="T79" fmla="*/ 22462 h 83"/>
                    <a:gd name="T80" fmla="*/ 2 w 41"/>
                    <a:gd name="T81" fmla="*/ 20282 h 83"/>
                    <a:gd name="T82" fmla="*/ 3 w 41"/>
                    <a:gd name="T83" fmla="*/ 20282 h 83"/>
                    <a:gd name="T84" fmla="*/ 5 w 41"/>
                    <a:gd name="T85" fmla="*/ 16112 h 83"/>
                    <a:gd name="T86" fmla="*/ 347 w 41"/>
                    <a:gd name="T87" fmla="*/ 13646 h 83"/>
                    <a:gd name="T88" fmla="*/ 504 w 41"/>
                    <a:gd name="T89" fmla="*/ 13646 h 83"/>
                    <a:gd name="T90" fmla="*/ 731 w 41"/>
                    <a:gd name="T91" fmla="*/ 13646 h 83"/>
                    <a:gd name="T92" fmla="*/ 864 w 41"/>
                    <a:gd name="T93" fmla="*/ 13646 h 83"/>
                    <a:gd name="T94" fmla="*/ 966 w 41"/>
                    <a:gd name="T95" fmla="*/ 11106 h 83"/>
                    <a:gd name="T96" fmla="*/ 966 w 41"/>
                    <a:gd name="T97" fmla="*/ 5946 h 83"/>
                    <a:gd name="T98" fmla="*/ 966 w 41"/>
                    <a:gd name="T99" fmla="*/ 4265 h 83"/>
                    <a:gd name="T100" fmla="*/ 1163 w 41"/>
                    <a:gd name="T101" fmla="*/ 2 h 83"/>
                    <a:gd name="T102" fmla="*/ 1276 w 41"/>
                    <a:gd name="T103" fmla="*/ 0 h 83"/>
                    <a:gd name="T104" fmla="*/ 1398 w 41"/>
                    <a:gd name="T105" fmla="*/ 2 h 83"/>
                    <a:gd name="T106" fmla="*/ 1537 w 41"/>
                    <a:gd name="T107" fmla="*/ 5946 h 83"/>
                    <a:gd name="T108" fmla="*/ 1848 w 41"/>
                    <a:gd name="T109" fmla="*/ 11106 h 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1"/>
                    <a:gd name="T166" fmla="*/ 0 h 83"/>
                    <a:gd name="T167" fmla="*/ 41 w 41"/>
                    <a:gd name="T168" fmla="*/ 83 h 8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1" h="83">
                      <a:moveTo>
                        <a:pt x="37" y="10"/>
                      </a:moveTo>
                      <a:lnTo>
                        <a:pt x="37" y="13"/>
                      </a:lnTo>
                      <a:lnTo>
                        <a:pt x="37" y="19"/>
                      </a:lnTo>
                      <a:lnTo>
                        <a:pt x="41" y="23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5" y="34"/>
                      </a:lnTo>
                      <a:lnTo>
                        <a:pt x="32" y="36"/>
                      </a:lnTo>
                      <a:lnTo>
                        <a:pt x="32" y="40"/>
                      </a:lnTo>
                      <a:lnTo>
                        <a:pt x="32" y="42"/>
                      </a:lnTo>
                      <a:lnTo>
                        <a:pt x="32" y="45"/>
                      </a:lnTo>
                      <a:lnTo>
                        <a:pt x="30" y="45"/>
                      </a:lnTo>
                      <a:lnTo>
                        <a:pt x="28" y="45"/>
                      </a:lnTo>
                      <a:lnTo>
                        <a:pt x="26" y="47"/>
                      </a:lnTo>
                      <a:lnTo>
                        <a:pt x="26" y="51"/>
                      </a:lnTo>
                      <a:lnTo>
                        <a:pt x="26" y="53"/>
                      </a:lnTo>
                      <a:lnTo>
                        <a:pt x="26" y="59"/>
                      </a:lnTo>
                      <a:lnTo>
                        <a:pt x="26" y="64"/>
                      </a:lnTo>
                      <a:lnTo>
                        <a:pt x="26" y="74"/>
                      </a:lnTo>
                      <a:lnTo>
                        <a:pt x="26" y="81"/>
                      </a:lnTo>
                      <a:lnTo>
                        <a:pt x="24" y="83"/>
                      </a:lnTo>
                      <a:lnTo>
                        <a:pt x="17" y="83"/>
                      </a:lnTo>
                      <a:lnTo>
                        <a:pt x="13" y="83"/>
                      </a:lnTo>
                      <a:lnTo>
                        <a:pt x="13" y="81"/>
                      </a:lnTo>
                      <a:lnTo>
                        <a:pt x="11" y="75"/>
                      </a:lnTo>
                      <a:lnTo>
                        <a:pt x="11" y="72"/>
                      </a:lnTo>
                      <a:lnTo>
                        <a:pt x="11" y="66"/>
                      </a:lnTo>
                      <a:lnTo>
                        <a:pt x="11" y="62"/>
                      </a:lnTo>
                      <a:lnTo>
                        <a:pt x="11" y="57"/>
                      </a:lnTo>
                      <a:lnTo>
                        <a:pt x="11" y="51"/>
                      </a:lnTo>
                      <a:lnTo>
                        <a:pt x="11" y="49"/>
                      </a:lnTo>
                      <a:lnTo>
                        <a:pt x="11" y="45"/>
                      </a:lnTo>
                      <a:lnTo>
                        <a:pt x="7" y="38"/>
                      </a:lnTo>
                      <a:lnTo>
                        <a:pt x="7" y="32"/>
                      </a:lnTo>
                      <a:lnTo>
                        <a:pt x="3" y="30"/>
                      </a:lnTo>
                      <a:lnTo>
                        <a:pt x="2" y="28"/>
                      </a:lnTo>
                      <a:lnTo>
                        <a:pt x="0" y="27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5" y="15"/>
                      </a:lnTo>
                      <a:lnTo>
                        <a:pt x="7" y="13"/>
                      </a:lnTo>
                      <a:lnTo>
                        <a:pt x="11" y="13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4" y="2"/>
                      </a:lnTo>
                      <a:lnTo>
                        <a:pt x="26" y="0"/>
                      </a:lnTo>
                      <a:lnTo>
                        <a:pt x="28" y="2"/>
                      </a:lnTo>
                      <a:lnTo>
                        <a:pt x="32" y="6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68" name="Freeform 139"/>
                <p:cNvSpPr>
                  <a:spLocks noEditPoints="1"/>
                </p:cNvSpPr>
                <p:nvPr/>
              </p:nvSpPr>
              <p:spPr bwMode="auto">
                <a:xfrm>
                  <a:off x="3253" y="2464"/>
                  <a:ext cx="277" cy="125"/>
                </a:xfrm>
                <a:custGeom>
                  <a:avLst/>
                  <a:gdLst>
                    <a:gd name="T0" fmla="*/ 18007 w 250"/>
                    <a:gd name="T1" fmla="*/ 89005 h 106"/>
                    <a:gd name="T2" fmla="*/ 17561 w 250"/>
                    <a:gd name="T3" fmla="*/ 85100 h 106"/>
                    <a:gd name="T4" fmla="*/ 16473 w 250"/>
                    <a:gd name="T5" fmla="*/ 82320 h 106"/>
                    <a:gd name="T6" fmla="*/ 16060 w 250"/>
                    <a:gd name="T7" fmla="*/ 85100 h 106"/>
                    <a:gd name="T8" fmla="*/ 14304 w 250"/>
                    <a:gd name="T9" fmla="*/ 89005 h 106"/>
                    <a:gd name="T10" fmla="*/ 11948 w 250"/>
                    <a:gd name="T11" fmla="*/ 92585 h 106"/>
                    <a:gd name="T12" fmla="*/ 10640 w 250"/>
                    <a:gd name="T13" fmla="*/ 92759 h 106"/>
                    <a:gd name="T14" fmla="*/ 10640 w 250"/>
                    <a:gd name="T15" fmla="*/ 101755 h 106"/>
                    <a:gd name="T16" fmla="*/ 10011 w 250"/>
                    <a:gd name="T17" fmla="*/ 107632 h 106"/>
                    <a:gd name="T18" fmla="*/ 9491 w 250"/>
                    <a:gd name="T19" fmla="*/ 101755 h 106"/>
                    <a:gd name="T20" fmla="*/ 9732 w 250"/>
                    <a:gd name="T21" fmla="*/ 92585 h 106"/>
                    <a:gd name="T22" fmla="*/ 9408 w 250"/>
                    <a:gd name="T23" fmla="*/ 96264 h 106"/>
                    <a:gd name="T24" fmla="*/ 9035 w 250"/>
                    <a:gd name="T25" fmla="*/ 97075 h 106"/>
                    <a:gd name="T26" fmla="*/ 7949 w 250"/>
                    <a:gd name="T27" fmla="*/ 97075 h 106"/>
                    <a:gd name="T28" fmla="*/ 7663 w 250"/>
                    <a:gd name="T29" fmla="*/ 103621 h 106"/>
                    <a:gd name="T30" fmla="*/ 6631 w 250"/>
                    <a:gd name="T31" fmla="*/ 105980 h 106"/>
                    <a:gd name="T32" fmla="*/ 4441 w 250"/>
                    <a:gd name="T33" fmla="*/ 92585 h 106"/>
                    <a:gd name="T34" fmla="*/ 4142 w 250"/>
                    <a:gd name="T35" fmla="*/ 103621 h 106"/>
                    <a:gd name="T36" fmla="*/ 2924 w 250"/>
                    <a:gd name="T37" fmla="*/ 92759 h 106"/>
                    <a:gd name="T38" fmla="*/ 1804 w 250"/>
                    <a:gd name="T39" fmla="*/ 92759 h 106"/>
                    <a:gd name="T40" fmla="*/ 1285 w 250"/>
                    <a:gd name="T41" fmla="*/ 90498 h 106"/>
                    <a:gd name="T42" fmla="*/ 1160 w 250"/>
                    <a:gd name="T43" fmla="*/ 82320 h 106"/>
                    <a:gd name="T44" fmla="*/ 794 w 250"/>
                    <a:gd name="T45" fmla="*/ 73172 h 106"/>
                    <a:gd name="T46" fmla="*/ 476 w 250"/>
                    <a:gd name="T47" fmla="*/ 62607 h 106"/>
                    <a:gd name="T48" fmla="*/ 794 w 250"/>
                    <a:gd name="T49" fmla="*/ 62053 h 106"/>
                    <a:gd name="T50" fmla="*/ 975 w 250"/>
                    <a:gd name="T51" fmla="*/ 56458 h 106"/>
                    <a:gd name="T52" fmla="*/ 647 w 250"/>
                    <a:gd name="T53" fmla="*/ 52282 h 106"/>
                    <a:gd name="T54" fmla="*/ 794 w 250"/>
                    <a:gd name="T55" fmla="*/ 46025 h 106"/>
                    <a:gd name="T56" fmla="*/ 2 w 250"/>
                    <a:gd name="T57" fmla="*/ 46025 h 106"/>
                    <a:gd name="T58" fmla="*/ 2 w 250"/>
                    <a:gd name="T59" fmla="*/ 39029 h 106"/>
                    <a:gd name="T60" fmla="*/ 647 w 250"/>
                    <a:gd name="T61" fmla="*/ 29195 h 106"/>
                    <a:gd name="T62" fmla="*/ 1424 w 250"/>
                    <a:gd name="T63" fmla="*/ 29776 h 106"/>
                    <a:gd name="T64" fmla="*/ 1628 w 250"/>
                    <a:gd name="T65" fmla="*/ 29195 h 106"/>
                    <a:gd name="T66" fmla="*/ 1940 w 250"/>
                    <a:gd name="T67" fmla="*/ 29195 h 106"/>
                    <a:gd name="T68" fmla="*/ 3013 w 250"/>
                    <a:gd name="T69" fmla="*/ 29195 h 106"/>
                    <a:gd name="T70" fmla="*/ 3584 w 250"/>
                    <a:gd name="T71" fmla="*/ 23800 h 106"/>
                    <a:gd name="T72" fmla="*/ 3240 w 250"/>
                    <a:gd name="T73" fmla="*/ 23800 h 106"/>
                    <a:gd name="T74" fmla="*/ 4008 w 250"/>
                    <a:gd name="T75" fmla="*/ 15097 h 106"/>
                    <a:gd name="T76" fmla="*/ 5402 w 250"/>
                    <a:gd name="T77" fmla="*/ 14654 h 106"/>
                    <a:gd name="T78" fmla="*/ 6942 w 250"/>
                    <a:gd name="T79" fmla="*/ 0 h 106"/>
                    <a:gd name="T80" fmla="*/ 8783 w 250"/>
                    <a:gd name="T81" fmla="*/ 0 h 106"/>
                    <a:gd name="T82" fmla="*/ 9732 w 250"/>
                    <a:gd name="T83" fmla="*/ 5614 h 106"/>
                    <a:gd name="T84" fmla="*/ 11072 w 250"/>
                    <a:gd name="T85" fmla="*/ 17281 h 106"/>
                    <a:gd name="T86" fmla="*/ 13082 w 250"/>
                    <a:gd name="T87" fmla="*/ 17281 h 106"/>
                    <a:gd name="T88" fmla="*/ 15080 w 250"/>
                    <a:gd name="T89" fmla="*/ 14654 h 106"/>
                    <a:gd name="T90" fmla="*/ 16473 w 250"/>
                    <a:gd name="T91" fmla="*/ 7807 h 106"/>
                    <a:gd name="T92" fmla="*/ 17561 w 250"/>
                    <a:gd name="T93" fmla="*/ 24757 h 106"/>
                    <a:gd name="T94" fmla="*/ 18490 w 250"/>
                    <a:gd name="T95" fmla="*/ 40599 h 106"/>
                    <a:gd name="T96" fmla="*/ 17819 w 250"/>
                    <a:gd name="T97" fmla="*/ 47876 h 106"/>
                    <a:gd name="T98" fmla="*/ 18007 w 250"/>
                    <a:gd name="T99" fmla="*/ 62607 h 106"/>
                    <a:gd name="T100" fmla="*/ 18007 w 250"/>
                    <a:gd name="T101" fmla="*/ 73172 h 106"/>
                    <a:gd name="T102" fmla="*/ 18252 w 250"/>
                    <a:gd name="T103" fmla="*/ 80073 h 106"/>
                    <a:gd name="T104" fmla="*/ 1940 w 250"/>
                    <a:gd name="T105" fmla="*/ 2 h 106"/>
                    <a:gd name="T106" fmla="*/ 2659 w 250"/>
                    <a:gd name="T107" fmla="*/ 12427 h 106"/>
                    <a:gd name="T108" fmla="*/ 2635 w 250"/>
                    <a:gd name="T109" fmla="*/ 19568 h 106"/>
                    <a:gd name="T110" fmla="*/ 1285 w 250"/>
                    <a:gd name="T111" fmla="*/ 20994 h 106"/>
                    <a:gd name="T112" fmla="*/ 4 w 250"/>
                    <a:gd name="T113" fmla="*/ 33097 h 106"/>
                    <a:gd name="T114" fmla="*/ 2 w 250"/>
                    <a:gd name="T115" fmla="*/ 29776 h 106"/>
                    <a:gd name="T116" fmla="*/ 2 w 250"/>
                    <a:gd name="T117" fmla="*/ 24757 h 106"/>
                    <a:gd name="T118" fmla="*/ 527 w 250"/>
                    <a:gd name="T119" fmla="*/ 7807 h 106"/>
                    <a:gd name="T120" fmla="*/ 975 w 250"/>
                    <a:gd name="T121" fmla="*/ 0 h 1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50"/>
                    <a:gd name="T184" fmla="*/ 0 h 106"/>
                    <a:gd name="T185" fmla="*/ 250 w 250"/>
                    <a:gd name="T186" fmla="*/ 106 h 1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50" h="106">
                      <a:moveTo>
                        <a:pt x="250" y="85"/>
                      </a:moveTo>
                      <a:lnTo>
                        <a:pt x="248" y="85"/>
                      </a:lnTo>
                      <a:lnTo>
                        <a:pt x="244" y="87"/>
                      </a:lnTo>
                      <a:lnTo>
                        <a:pt x="244" y="89"/>
                      </a:lnTo>
                      <a:lnTo>
                        <a:pt x="242" y="87"/>
                      </a:lnTo>
                      <a:lnTo>
                        <a:pt x="240" y="85"/>
                      </a:lnTo>
                      <a:lnTo>
                        <a:pt x="240" y="83"/>
                      </a:lnTo>
                      <a:lnTo>
                        <a:pt x="238" y="83"/>
                      </a:lnTo>
                      <a:lnTo>
                        <a:pt x="237" y="81"/>
                      </a:lnTo>
                      <a:lnTo>
                        <a:pt x="237" y="83"/>
                      </a:lnTo>
                      <a:lnTo>
                        <a:pt x="233" y="83"/>
                      </a:lnTo>
                      <a:lnTo>
                        <a:pt x="229" y="83"/>
                      </a:lnTo>
                      <a:lnTo>
                        <a:pt x="227" y="83"/>
                      </a:lnTo>
                      <a:lnTo>
                        <a:pt x="225" y="81"/>
                      </a:lnTo>
                      <a:lnTo>
                        <a:pt x="222" y="81"/>
                      </a:lnTo>
                      <a:lnTo>
                        <a:pt x="220" y="83"/>
                      </a:lnTo>
                      <a:lnTo>
                        <a:pt x="220" y="81"/>
                      </a:lnTo>
                      <a:lnTo>
                        <a:pt x="218" y="81"/>
                      </a:lnTo>
                      <a:lnTo>
                        <a:pt x="216" y="83"/>
                      </a:lnTo>
                      <a:lnTo>
                        <a:pt x="212" y="85"/>
                      </a:lnTo>
                      <a:lnTo>
                        <a:pt x="205" y="87"/>
                      </a:lnTo>
                      <a:lnTo>
                        <a:pt x="201" y="87"/>
                      </a:lnTo>
                      <a:lnTo>
                        <a:pt x="195" y="87"/>
                      </a:lnTo>
                      <a:lnTo>
                        <a:pt x="193" y="87"/>
                      </a:lnTo>
                      <a:lnTo>
                        <a:pt x="184" y="92"/>
                      </a:lnTo>
                      <a:lnTo>
                        <a:pt x="182" y="92"/>
                      </a:lnTo>
                      <a:lnTo>
                        <a:pt x="175" y="94"/>
                      </a:lnTo>
                      <a:lnTo>
                        <a:pt x="171" y="92"/>
                      </a:lnTo>
                      <a:lnTo>
                        <a:pt x="161" y="91"/>
                      </a:lnTo>
                      <a:lnTo>
                        <a:pt x="160" y="91"/>
                      </a:lnTo>
                      <a:lnTo>
                        <a:pt x="154" y="92"/>
                      </a:lnTo>
                      <a:lnTo>
                        <a:pt x="150" y="92"/>
                      </a:lnTo>
                      <a:lnTo>
                        <a:pt x="146" y="92"/>
                      </a:lnTo>
                      <a:lnTo>
                        <a:pt x="143" y="92"/>
                      </a:lnTo>
                      <a:lnTo>
                        <a:pt x="141" y="92"/>
                      </a:lnTo>
                      <a:lnTo>
                        <a:pt x="139" y="94"/>
                      </a:lnTo>
                      <a:lnTo>
                        <a:pt x="141" y="98"/>
                      </a:lnTo>
                      <a:lnTo>
                        <a:pt x="143" y="100"/>
                      </a:lnTo>
                      <a:lnTo>
                        <a:pt x="139" y="102"/>
                      </a:lnTo>
                      <a:lnTo>
                        <a:pt x="137" y="104"/>
                      </a:lnTo>
                      <a:lnTo>
                        <a:pt x="135" y="106"/>
                      </a:lnTo>
                      <a:lnTo>
                        <a:pt x="131" y="106"/>
                      </a:lnTo>
                      <a:lnTo>
                        <a:pt x="130" y="106"/>
                      </a:lnTo>
                      <a:lnTo>
                        <a:pt x="130" y="102"/>
                      </a:lnTo>
                      <a:lnTo>
                        <a:pt x="128" y="102"/>
                      </a:lnTo>
                      <a:lnTo>
                        <a:pt x="128" y="100"/>
                      </a:lnTo>
                      <a:lnTo>
                        <a:pt x="130" y="98"/>
                      </a:lnTo>
                      <a:lnTo>
                        <a:pt x="133" y="96"/>
                      </a:lnTo>
                      <a:lnTo>
                        <a:pt x="133" y="94"/>
                      </a:lnTo>
                      <a:lnTo>
                        <a:pt x="133" y="92"/>
                      </a:lnTo>
                      <a:lnTo>
                        <a:pt x="131" y="91"/>
                      </a:lnTo>
                      <a:lnTo>
                        <a:pt x="128" y="92"/>
                      </a:lnTo>
                      <a:lnTo>
                        <a:pt x="126" y="94"/>
                      </a:lnTo>
                      <a:lnTo>
                        <a:pt x="126" y="96"/>
                      </a:lnTo>
                      <a:lnTo>
                        <a:pt x="124" y="96"/>
                      </a:lnTo>
                      <a:lnTo>
                        <a:pt x="122" y="96"/>
                      </a:lnTo>
                      <a:lnTo>
                        <a:pt x="120" y="94"/>
                      </a:lnTo>
                      <a:lnTo>
                        <a:pt x="116" y="94"/>
                      </a:lnTo>
                      <a:lnTo>
                        <a:pt x="114" y="92"/>
                      </a:lnTo>
                      <a:lnTo>
                        <a:pt x="113" y="92"/>
                      </a:lnTo>
                      <a:lnTo>
                        <a:pt x="107" y="96"/>
                      </a:lnTo>
                      <a:lnTo>
                        <a:pt x="105" y="100"/>
                      </a:lnTo>
                      <a:lnTo>
                        <a:pt x="105" y="102"/>
                      </a:lnTo>
                      <a:lnTo>
                        <a:pt x="103" y="102"/>
                      </a:lnTo>
                      <a:lnTo>
                        <a:pt x="103" y="100"/>
                      </a:lnTo>
                      <a:lnTo>
                        <a:pt x="99" y="102"/>
                      </a:lnTo>
                      <a:lnTo>
                        <a:pt x="94" y="104"/>
                      </a:lnTo>
                      <a:lnTo>
                        <a:pt x="92" y="104"/>
                      </a:lnTo>
                      <a:lnTo>
                        <a:pt x="88" y="104"/>
                      </a:lnTo>
                      <a:lnTo>
                        <a:pt x="84" y="102"/>
                      </a:lnTo>
                      <a:lnTo>
                        <a:pt x="77" y="94"/>
                      </a:lnTo>
                      <a:lnTo>
                        <a:pt x="71" y="92"/>
                      </a:lnTo>
                      <a:lnTo>
                        <a:pt x="64" y="91"/>
                      </a:lnTo>
                      <a:lnTo>
                        <a:pt x="60" y="91"/>
                      </a:lnTo>
                      <a:lnTo>
                        <a:pt x="60" y="92"/>
                      </a:lnTo>
                      <a:lnTo>
                        <a:pt x="60" y="98"/>
                      </a:lnTo>
                      <a:lnTo>
                        <a:pt x="58" y="100"/>
                      </a:lnTo>
                      <a:lnTo>
                        <a:pt x="58" y="102"/>
                      </a:lnTo>
                      <a:lnTo>
                        <a:pt x="56" y="102"/>
                      </a:lnTo>
                      <a:lnTo>
                        <a:pt x="54" y="100"/>
                      </a:lnTo>
                      <a:lnTo>
                        <a:pt x="49" y="102"/>
                      </a:lnTo>
                      <a:lnTo>
                        <a:pt x="45" y="102"/>
                      </a:lnTo>
                      <a:lnTo>
                        <a:pt x="43" y="100"/>
                      </a:lnTo>
                      <a:lnTo>
                        <a:pt x="39" y="92"/>
                      </a:lnTo>
                      <a:lnTo>
                        <a:pt x="37" y="94"/>
                      </a:lnTo>
                      <a:lnTo>
                        <a:pt x="32" y="91"/>
                      </a:lnTo>
                      <a:lnTo>
                        <a:pt x="30" y="92"/>
                      </a:lnTo>
                      <a:lnTo>
                        <a:pt x="26" y="94"/>
                      </a:lnTo>
                      <a:lnTo>
                        <a:pt x="24" y="92"/>
                      </a:lnTo>
                      <a:lnTo>
                        <a:pt x="24" y="91"/>
                      </a:lnTo>
                      <a:lnTo>
                        <a:pt x="26" y="89"/>
                      </a:lnTo>
                      <a:lnTo>
                        <a:pt x="21" y="89"/>
                      </a:lnTo>
                      <a:lnTo>
                        <a:pt x="17" y="89"/>
                      </a:lnTo>
                      <a:lnTo>
                        <a:pt x="17" y="87"/>
                      </a:lnTo>
                      <a:lnTo>
                        <a:pt x="19" y="85"/>
                      </a:lnTo>
                      <a:lnTo>
                        <a:pt x="19" y="83"/>
                      </a:lnTo>
                      <a:lnTo>
                        <a:pt x="17" y="81"/>
                      </a:lnTo>
                      <a:lnTo>
                        <a:pt x="15" y="81"/>
                      </a:lnTo>
                      <a:lnTo>
                        <a:pt x="15" y="79"/>
                      </a:lnTo>
                      <a:lnTo>
                        <a:pt x="15" y="76"/>
                      </a:lnTo>
                      <a:lnTo>
                        <a:pt x="15" y="74"/>
                      </a:lnTo>
                      <a:lnTo>
                        <a:pt x="15" y="72"/>
                      </a:lnTo>
                      <a:lnTo>
                        <a:pt x="11" y="72"/>
                      </a:lnTo>
                      <a:lnTo>
                        <a:pt x="7" y="68"/>
                      </a:lnTo>
                      <a:lnTo>
                        <a:pt x="6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6" y="62"/>
                      </a:lnTo>
                      <a:lnTo>
                        <a:pt x="9" y="66"/>
                      </a:lnTo>
                      <a:lnTo>
                        <a:pt x="13" y="62"/>
                      </a:lnTo>
                      <a:lnTo>
                        <a:pt x="9" y="61"/>
                      </a:lnTo>
                      <a:lnTo>
                        <a:pt x="11" y="61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7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11" y="51"/>
                      </a:lnTo>
                      <a:lnTo>
                        <a:pt x="9" y="51"/>
                      </a:lnTo>
                      <a:lnTo>
                        <a:pt x="9" y="49"/>
                      </a:lnTo>
                      <a:lnTo>
                        <a:pt x="7" y="49"/>
                      </a:lnTo>
                      <a:lnTo>
                        <a:pt x="9" y="47"/>
                      </a:lnTo>
                      <a:lnTo>
                        <a:pt x="11" y="45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2" y="45"/>
                      </a:lnTo>
                      <a:lnTo>
                        <a:pt x="0" y="45"/>
                      </a:lnTo>
                      <a:lnTo>
                        <a:pt x="0" y="42"/>
                      </a:lnTo>
                      <a:lnTo>
                        <a:pt x="2" y="42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4" y="36"/>
                      </a:lnTo>
                      <a:lnTo>
                        <a:pt x="6" y="32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30"/>
                      </a:lnTo>
                      <a:lnTo>
                        <a:pt x="22" y="30"/>
                      </a:lnTo>
                      <a:lnTo>
                        <a:pt x="24" y="30"/>
                      </a:lnTo>
                      <a:lnTo>
                        <a:pt x="22" y="29"/>
                      </a:lnTo>
                      <a:lnTo>
                        <a:pt x="22" y="27"/>
                      </a:lnTo>
                      <a:lnTo>
                        <a:pt x="24" y="27"/>
                      </a:lnTo>
                      <a:lnTo>
                        <a:pt x="26" y="29"/>
                      </a:lnTo>
                      <a:lnTo>
                        <a:pt x="24" y="30"/>
                      </a:lnTo>
                      <a:lnTo>
                        <a:pt x="26" y="29"/>
                      </a:lnTo>
                      <a:lnTo>
                        <a:pt x="32" y="29"/>
                      </a:lnTo>
                      <a:lnTo>
                        <a:pt x="36" y="29"/>
                      </a:lnTo>
                      <a:lnTo>
                        <a:pt x="37" y="29"/>
                      </a:lnTo>
                      <a:lnTo>
                        <a:pt x="39" y="30"/>
                      </a:lnTo>
                      <a:lnTo>
                        <a:pt x="41" y="29"/>
                      </a:lnTo>
                      <a:lnTo>
                        <a:pt x="39" y="29"/>
                      </a:lnTo>
                      <a:lnTo>
                        <a:pt x="37" y="27"/>
                      </a:lnTo>
                      <a:lnTo>
                        <a:pt x="36" y="27"/>
                      </a:lnTo>
                      <a:lnTo>
                        <a:pt x="37" y="25"/>
                      </a:lnTo>
                      <a:lnTo>
                        <a:pt x="47" y="23"/>
                      </a:lnTo>
                      <a:lnTo>
                        <a:pt x="49" y="23"/>
                      </a:lnTo>
                      <a:lnTo>
                        <a:pt x="51" y="23"/>
                      </a:lnTo>
                      <a:lnTo>
                        <a:pt x="49" y="23"/>
                      </a:lnTo>
                      <a:lnTo>
                        <a:pt x="45" y="23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39" y="19"/>
                      </a:lnTo>
                      <a:lnTo>
                        <a:pt x="41" y="14"/>
                      </a:lnTo>
                      <a:lnTo>
                        <a:pt x="47" y="15"/>
                      </a:lnTo>
                      <a:lnTo>
                        <a:pt x="54" y="15"/>
                      </a:lnTo>
                      <a:lnTo>
                        <a:pt x="56" y="15"/>
                      </a:lnTo>
                      <a:lnTo>
                        <a:pt x="62" y="17"/>
                      </a:lnTo>
                      <a:lnTo>
                        <a:pt x="69" y="17"/>
                      </a:lnTo>
                      <a:lnTo>
                        <a:pt x="71" y="15"/>
                      </a:lnTo>
                      <a:lnTo>
                        <a:pt x="71" y="14"/>
                      </a:lnTo>
                      <a:lnTo>
                        <a:pt x="75" y="12"/>
                      </a:lnTo>
                      <a:lnTo>
                        <a:pt x="77" y="10"/>
                      </a:lnTo>
                      <a:lnTo>
                        <a:pt x="84" y="4"/>
                      </a:lnTo>
                      <a:lnTo>
                        <a:pt x="88" y="2"/>
                      </a:lnTo>
                      <a:lnTo>
                        <a:pt x="94" y="0"/>
                      </a:lnTo>
                      <a:lnTo>
                        <a:pt x="99" y="0"/>
                      </a:lnTo>
                      <a:lnTo>
                        <a:pt x="105" y="0"/>
                      </a:lnTo>
                      <a:lnTo>
                        <a:pt x="109" y="2"/>
                      </a:lnTo>
                      <a:lnTo>
                        <a:pt x="114" y="2"/>
                      </a:lnTo>
                      <a:lnTo>
                        <a:pt x="118" y="0"/>
                      </a:lnTo>
                      <a:lnTo>
                        <a:pt x="120" y="4"/>
                      </a:lnTo>
                      <a:lnTo>
                        <a:pt x="122" y="6"/>
                      </a:lnTo>
                      <a:lnTo>
                        <a:pt x="124" y="8"/>
                      </a:lnTo>
                      <a:lnTo>
                        <a:pt x="128" y="8"/>
                      </a:lnTo>
                      <a:lnTo>
                        <a:pt x="131" y="6"/>
                      </a:lnTo>
                      <a:lnTo>
                        <a:pt x="135" y="12"/>
                      </a:lnTo>
                      <a:lnTo>
                        <a:pt x="137" y="14"/>
                      </a:lnTo>
                      <a:lnTo>
                        <a:pt x="141" y="14"/>
                      </a:lnTo>
                      <a:lnTo>
                        <a:pt x="143" y="14"/>
                      </a:lnTo>
                      <a:lnTo>
                        <a:pt x="148" y="17"/>
                      </a:lnTo>
                      <a:lnTo>
                        <a:pt x="156" y="17"/>
                      </a:lnTo>
                      <a:lnTo>
                        <a:pt x="163" y="19"/>
                      </a:lnTo>
                      <a:lnTo>
                        <a:pt x="167" y="19"/>
                      </a:lnTo>
                      <a:lnTo>
                        <a:pt x="175" y="17"/>
                      </a:lnTo>
                      <a:lnTo>
                        <a:pt x="176" y="17"/>
                      </a:lnTo>
                      <a:lnTo>
                        <a:pt x="180" y="17"/>
                      </a:lnTo>
                      <a:lnTo>
                        <a:pt x="186" y="19"/>
                      </a:lnTo>
                      <a:lnTo>
                        <a:pt x="190" y="19"/>
                      </a:lnTo>
                      <a:lnTo>
                        <a:pt x="193" y="17"/>
                      </a:lnTo>
                      <a:lnTo>
                        <a:pt x="203" y="14"/>
                      </a:lnTo>
                      <a:lnTo>
                        <a:pt x="205" y="10"/>
                      </a:lnTo>
                      <a:lnTo>
                        <a:pt x="212" y="12"/>
                      </a:lnTo>
                      <a:lnTo>
                        <a:pt x="216" y="12"/>
                      </a:lnTo>
                      <a:lnTo>
                        <a:pt x="222" y="8"/>
                      </a:lnTo>
                      <a:lnTo>
                        <a:pt x="223" y="8"/>
                      </a:lnTo>
                      <a:lnTo>
                        <a:pt x="231" y="17"/>
                      </a:lnTo>
                      <a:lnTo>
                        <a:pt x="233" y="17"/>
                      </a:lnTo>
                      <a:lnTo>
                        <a:pt x="237" y="23"/>
                      </a:lnTo>
                      <a:lnTo>
                        <a:pt x="237" y="25"/>
                      </a:lnTo>
                      <a:lnTo>
                        <a:pt x="235" y="30"/>
                      </a:lnTo>
                      <a:lnTo>
                        <a:pt x="235" y="34"/>
                      </a:lnTo>
                      <a:lnTo>
                        <a:pt x="237" y="36"/>
                      </a:lnTo>
                      <a:lnTo>
                        <a:pt x="244" y="36"/>
                      </a:lnTo>
                      <a:lnTo>
                        <a:pt x="248" y="40"/>
                      </a:lnTo>
                      <a:lnTo>
                        <a:pt x="248" y="42"/>
                      </a:lnTo>
                      <a:lnTo>
                        <a:pt x="244" y="42"/>
                      </a:lnTo>
                      <a:lnTo>
                        <a:pt x="244" y="45"/>
                      </a:lnTo>
                      <a:lnTo>
                        <a:pt x="240" y="47"/>
                      </a:lnTo>
                      <a:lnTo>
                        <a:pt x="240" y="49"/>
                      </a:lnTo>
                      <a:lnTo>
                        <a:pt x="240" y="55"/>
                      </a:lnTo>
                      <a:lnTo>
                        <a:pt x="240" y="59"/>
                      </a:lnTo>
                      <a:lnTo>
                        <a:pt x="242" y="62"/>
                      </a:lnTo>
                      <a:lnTo>
                        <a:pt x="244" y="64"/>
                      </a:lnTo>
                      <a:lnTo>
                        <a:pt x="244" y="68"/>
                      </a:lnTo>
                      <a:lnTo>
                        <a:pt x="242" y="72"/>
                      </a:lnTo>
                      <a:lnTo>
                        <a:pt x="242" y="74"/>
                      </a:lnTo>
                      <a:lnTo>
                        <a:pt x="246" y="74"/>
                      </a:lnTo>
                      <a:lnTo>
                        <a:pt x="244" y="76"/>
                      </a:lnTo>
                      <a:lnTo>
                        <a:pt x="246" y="79"/>
                      </a:lnTo>
                      <a:lnTo>
                        <a:pt x="248" y="81"/>
                      </a:lnTo>
                      <a:lnTo>
                        <a:pt x="250" y="83"/>
                      </a:lnTo>
                      <a:lnTo>
                        <a:pt x="250" y="85"/>
                      </a:lnTo>
                      <a:close/>
                      <a:moveTo>
                        <a:pt x="24" y="0"/>
                      </a:move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6" y="12"/>
                      </a:lnTo>
                      <a:lnTo>
                        <a:pt x="39" y="14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7" y="19"/>
                      </a:lnTo>
                      <a:lnTo>
                        <a:pt x="34" y="19"/>
                      </a:lnTo>
                      <a:lnTo>
                        <a:pt x="28" y="17"/>
                      </a:lnTo>
                      <a:lnTo>
                        <a:pt x="26" y="17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7" y="25"/>
                      </a:lnTo>
                      <a:lnTo>
                        <a:pt x="11" y="27"/>
                      </a:lnTo>
                      <a:lnTo>
                        <a:pt x="7" y="29"/>
                      </a:lnTo>
                      <a:lnTo>
                        <a:pt x="6" y="30"/>
                      </a:lnTo>
                      <a:lnTo>
                        <a:pt x="4" y="32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6" y="29"/>
                      </a:lnTo>
                      <a:lnTo>
                        <a:pt x="7" y="27"/>
                      </a:lnTo>
                      <a:lnTo>
                        <a:pt x="6" y="25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2" y="19"/>
                      </a:lnTo>
                      <a:lnTo>
                        <a:pt x="4" y="15"/>
                      </a:ln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4" y="6"/>
                      </a:lnTo>
                      <a:lnTo>
                        <a:pt x="7" y="4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69" name="Freeform 140"/>
                <p:cNvSpPr>
                  <a:spLocks/>
                </p:cNvSpPr>
                <p:nvPr/>
              </p:nvSpPr>
              <p:spPr bwMode="auto">
                <a:xfrm>
                  <a:off x="2908" y="2975"/>
                  <a:ext cx="173" cy="152"/>
                </a:xfrm>
                <a:custGeom>
                  <a:avLst/>
                  <a:gdLst>
                    <a:gd name="T0" fmla="*/ 11507 w 156"/>
                    <a:gd name="T1" fmla="*/ 22215 h 128"/>
                    <a:gd name="T2" fmla="*/ 12050 w 156"/>
                    <a:gd name="T3" fmla="*/ 29698 h 128"/>
                    <a:gd name="T4" fmla="*/ 12050 w 156"/>
                    <a:gd name="T5" fmla="*/ 43533 h 128"/>
                    <a:gd name="T6" fmla="*/ 11391 w 156"/>
                    <a:gd name="T7" fmla="*/ 49730 h 128"/>
                    <a:gd name="T8" fmla="*/ 10799 w 156"/>
                    <a:gd name="T9" fmla="*/ 72883 h 128"/>
                    <a:gd name="T10" fmla="*/ 10228 w 156"/>
                    <a:gd name="T11" fmla="*/ 80592 h 128"/>
                    <a:gd name="T12" fmla="*/ 10189 w 156"/>
                    <a:gd name="T13" fmla="*/ 95702 h 128"/>
                    <a:gd name="T14" fmla="*/ 9615 w 156"/>
                    <a:gd name="T15" fmla="*/ 106861 h 128"/>
                    <a:gd name="T16" fmla="*/ 8851 w 156"/>
                    <a:gd name="T17" fmla="*/ 134319 h 128"/>
                    <a:gd name="T18" fmla="*/ 8448 w 156"/>
                    <a:gd name="T19" fmla="*/ 135839 h 128"/>
                    <a:gd name="T20" fmla="*/ 7618 w 156"/>
                    <a:gd name="T21" fmla="*/ 126622 h 128"/>
                    <a:gd name="T22" fmla="*/ 6443 w 156"/>
                    <a:gd name="T23" fmla="*/ 144932 h 128"/>
                    <a:gd name="T24" fmla="*/ 6194 w 156"/>
                    <a:gd name="T25" fmla="*/ 161309 h 128"/>
                    <a:gd name="T26" fmla="*/ 5749 w 156"/>
                    <a:gd name="T27" fmla="*/ 166649 h 128"/>
                    <a:gd name="T28" fmla="*/ 5585 w 156"/>
                    <a:gd name="T29" fmla="*/ 169126 h 128"/>
                    <a:gd name="T30" fmla="*/ 5235 w 156"/>
                    <a:gd name="T31" fmla="*/ 172196 h 128"/>
                    <a:gd name="T32" fmla="*/ 4290 w 156"/>
                    <a:gd name="T33" fmla="*/ 172196 h 128"/>
                    <a:gd name="T34" fmla="*/ 4090 w 156"/>
                    <a:gd name="T35" fmla="*/ 174503 h 128"/>
                    <a:gd name="T36" fmla="*/ 2988 w 156"/>
                    <a:gd name="T37" fmla="*/ 169126 h 128"/>
                    <a:gd name="T38" fmla="*/ 2694 w 156"/>
                    <a:gd name="T39" fmla="*/ 153449 h 128"/>
                    <a:gd name="T40" fmla="*/ 2438 w 156"/>
                    <a:gd name="T41" fmla="*/ 148468 h 128"/>
                    <a:gd name="T42" fmla="*/ 1842 w 156"/>
                    <a:gd name="T43" fmla="*/ 139450 h 128"/>
                    <a:gd name="T44" fmla="*/ 1181 w 156"/>
                    <a:gd name="T45" fmla="*/ 134319 h 128"/>
                    <a:gd name="T46" fmla="*/ 661 w 156"/>
                    <a:gd name="T47" fmla="*/ 135839 h 128"/>
                    <a:gd name="T48" fmla="*/ 0 w 156"/>
                    <a:gd name="T49" fmla="*/ 135839 h 128"/>
                    <a:gd name="T50" fmla="*/ 0 w 156"/>
                    <a:gd name="T51" fmla="*/ 106861 h 128"/>
                    <a:gd name="T52" fmla="*/ 0 w 156"/>
                    <a:gd name="T53" fmla="*/ 89988 h 128"/>
                    <a:gd name="T54" fmla="*/ 481 w 156"/>
                    <a:gd name="T55" fmla="*/ 87039 h 128"/>
                    <a:gd name="T56" fmla="*/ 481 w 156"/>
                    <a:gd name="T57" fmla="*/ 73974 h 128"/>
                    <a:gd name="T58" fmla="*/ 1000 w 156"/>
                    <a:gd name="T59" fmla="*/ 63671 h 128"/>
                    <a:gd name="T60" fmla="*/ 813 w 156"/>
                    <a:gd name="T61" fmla="*/ 43533 h 128"/>
                    <a:gd name="T62" fmla="*/ 1000 w 156"/>
                    <a:gd name="T63" fmla="*/ 22215 h 128"/>
                    <a:gd name="T64" fmla="*/ 1678 w 156"/>
                    <a:gd name="T65" fmla="*/ 2 h 128"/>
                    <a:gd name="T66" fmla="*/ 3326 w 156"/>
                    <a:gd name="T67" fmla="*/ 0 h 128"/>
                    <a:gd name="T68" fmla="*/ 4290 w 156"/>
                    <a:gd name="T69" fmla="*/ 13584 h 128"/>
                    <a:gd name="T70" fmla="*/ 5277 w 156"/>
                    <a:gd name="T71" fmla="*/ 7915 h 128"/>
                    <a:gd name="T72" fmla="*/ 6443 w 156"/>
                    <a:gd name="T73" fmla="*/ 18707 h 128"/>
                    <a:gd name="T74" fmla="*/ 7197 w 156"/>
                    <a:gd name="T75" fmla="*/ 13584 h 128"/>
                    <a:gd name="T76" fmla="*/ 8105 w 156"/>
                    <a:gd name="T77" fmla="*/ 7915 h 128"/>
                    <a:gd name="T78" fmla="*/ 9188 w 156"/>
                    <a:gd name="T79" fmla="*/ 11451 h 128"/>
                    <a:gd name="T80" fmla="*/ 9816 w 156"/>
                    <a:gd name="T81" fmla="*/ 13584 h 128"/>
                    <a:gd name="T82" fmla="*/ 10576 w 156"/>
                    <a:gd name="T83" fmla="*/ 2 h 128"/>
                    <a:gd name="T84" fmla="*/ 11391 w 156"/>
                    <a:gd name="T85" fmla="*/ 11451 h 1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6"/>
                    <a:gd name="T130" fmla="*/ 0 h 128"/>
                    <a:gd name="T131" fmla="*/ 156 w 156"/>
                    <a:gd name="T132" fmla="*/ 128 h 12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6" h="128">
                      <a:moveTo>
                        <a:pt x="150" y="10"/>
                      </a:moveTo>
                      <a:lnTo>
                        <a:pt x="150" y="12"/>
                      </a:lnTo>
                      <a:lnTo>
                        <a:pt x="150" y="17"/>
                      </a:lnTo>
                      <a:lnTo>
                        <a:pt x="150" y="19"/>
                      </a:lnTo>
                      <a:lnTo>
                        <a:pt x="152" y="21"/>
                      </a:lnTo>
                      <a:lnTo>
                        <a:pt x="156" y="21"/>
                      </a:lnTo>
                      <a:lnTo>
                        <a:pt x="156" y="23"/>
                      </a:lnTo>
                      <a:lnTo>
                        <a:pt x="156" y="25"/>
                      </a:lnTo>
                      <a:lnTo>
                        <a:pt x="156" y="32"/>
                      </a:lnTo>
                      <a:lnTo>
                        <a:pt x="154" y="34"/>
                      </a:lnTo>
                      <a:lnTo>
                        <a:pt x="148" y="36"/>
                      </a:lnTo>
                      <a:lnTo>
                        <a:pt x="146" y="36"/>
                      </a:lnTo>
                      <a:lnTo>
                        <a:pt x="143" y="46"/>
                      </a:lnTo>
                      <a:lnTo>
                        <a:pt x="139" y="53"/>
                      </a:lnTo>
                      <a:lnTo>
                        <a:pt x="139" y="59"/>
                      </a:lnTo>
                      <a:lnTo>
                        <a:pt x="135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1" y="68"/>
                      </a:lnTo>
                      <a:lnTo>
                        <a:pt x="131" y="70"/>
                      </a:lnTo>
                      <a:lnTo>
                        <a:pt x="130" y="72"/>
                      </a:lnTo>
                      <a:lnTo>
                        <a:pt x="128" y="72"/>
                      </a:lnTo>
                      <a:lnTo>
                        <a:pt x="124" y="78"/>
                      </a:lnTo>
                      <a:lnTo>
                        <a:pt x="118" y="91"/>
                      </a:lnTo>
                      <a:lnTo>
                        <a:pt x="116" y="94"/>
                      </a:lnTo>
                      <a:lnTo>
                        <a:pt x="115" y="98"/>
                      </a:lnTo>
                      <a:lnTo>
                        <a:pt x="113" y="100"/>
                      </a:lnTo>
                      <a:lnTo>
                        <a:pt x="111" y="100"/>
                      </a:lnTo>
                      <a:lnTo>
                        <a:pt x="107" y="94"/>
                      </a:lnTo>
                      <a:lnTo>
                        <a:pt x="105" y="94"/>
                      </a:lnTo>
                      <a:lnTo>
                        <a:pt x="100" y="93"/>
                      </a:lnTo>
                      <a:lnTo>
                        <a:pt x="98" y="94"/>
                      </a:lnTo>
                      <a:lnTo>
                        <a:pt x="90" y="102"/>
                      </a:lnTo>
                      <a:lnTo>
                        <a:pt x="84" y="106"/>
                      </a:lnTo>
                      <a:lnTo>
                        <a:pt x="81" y="109"/>
                      </a:lnTo>
                      <a:lnTo>
                        <a:pt x="81" y="115"/>
                      </a:lnTo>
                      <a:lnTo>
                        <a:pt x="81" y="119"/>
                      </a:lnTo>
                      <a:lnTo>
                        <a:pt x="77" y="123"/>
                      </a:lnTo>
                      <a:lnTo>
                        <a:pt x="75" y="123"/>
                      </a:lnTo>
                      <a:lnTo>
                        <a:pt x="73" y="121"/>
                      </a:lnTo>
                      <a:lnTo>
                        <a:pt x="73" y="123"/>
                      </a:lnTo>
                      <a:lnTo>
                        <a:pt x="73" y="124"/>
                      </a:lnTo>
                      <a:lnTo>
                        <a:pt x="71" y="126"/>
                      </a:lnTo>
                      <a:lnTo>
                        <a:pt x="68" y="126"/>
                      </a:lnTo>
                      <a:lnTo>
                        <a:pt x="62" y="126"/>
                      </a:lnTo>
                      <a:lnTo>
                        <a:pt x="58" y="124"/>
                      </a:lnTo>
                      <a:lnTo>
                        <a:pt x="56" y="126"/>
                      </a:lnTo>
                      <a:lnTo>
                        <a:pt x="54" y="128"/>
                      </a:lnTo>
                      <a:lnTo>
                        <a:pt x="53" y="128"/>
                      </a:lnTo>
                      <a:lnTo>
                        <a:pt x="45" y="128"/>
                      </a:lnTo>
                      <a:lnTo>
                        <a:pt x="41" y="126"/>
                      </a:lnTo>
                      <a:lnTo>
                        <a:pt x="38" y="124"/>
                      </a:lnTo>
                      <a:lnTo>
                        <a:pt x="36" y="119"/>
                      </a:lnTo>
                      <a:lnTo>
                        <a:pt x="34" y="115"/>
                      </a:lnTo>
                      <a:lnTo>
                        <a:pt x="34" y="113"/>
                      </a:lnTo>
                      <a:lnTo>
                        <a:pt x="36" y="113"/>
                      </a:lnTo>
                      <a:lnTo>
                        <a:pt x="36" y="111"/>
                      </a:lnTo>
                      <a:lnTo>
                        <a:pt x="32" y="109"/>
                      </a:lnTo>
                      <a:lnTo>
                        <a:pt x="28" y="106"/>
                      </a:lnTo>
                      <a:lnTo>
                        <a:pt x="24" y="102"/>
                      </a:lnTo>
                      <a:lnTo>
                        <a:pt x="21" y="102"/>
                      </a:lnTo>
                      <a:lnTo>
                        <a:pt x="17" y="100"/>
                      </a:lnTo>
                      <a:lnTo>
                        <a:pt x="15" y="98"/>
                      </a:lnTo>
                      <a:lnTo>
                        <a:pt x="13" y="98"/>
                      </a:lnTo>
                      <a:lnTo>
                        <a:pt x="11" y="100"/>
                      </a:lnTo>
                      <a:lnTo>
                        <a:pt x="9" y="100"/>
                      </a:lnTo>
                      <a:lnTo>
                        <a:pt x="4" y="100"/>
                      </a:lnTo>
                      <a:lnTo>
                        <a:pt x="0" y="100"/>
                      </a:lnTo>
                      <a:lnTo>
                        <a:pt x="0" y="93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0" y="72"/>
                      </a:lnTo>
                      <a:lnTo>
                        <a:pt x="0" y="70"/>
                      </a:lnTo>
                      <a:lnTo>
                        <a:pt x="0" y="66"/>
                      </a:lnTo>
                      <a:lnTo>
                        <a:pt x="2" y="64"/>
                      </a:lnTo>
                      <a:lnTo>
                        <a:pt x="4" y="64"/>
                      </a:lnTo>
                      <a:lnTo>
                        <a:pt x="6" y="64"/>
                      </a:lnTo>
                      <a:lnTo>
                        <a:pt x="6" y="61"/>
                      </a:lnTo>
                      <a:lnTo>
                        <a:pt x="6" y="59"/>
                      </a:lnTo>
                      <a:lnTo>
                        <a:pt x="6" y="55"/>
                      </a:lnTo>
                      <a:lnTo>
                        <a:pt x="9" y="53"/>
                      </a:lnTo>
                      <a:lnTo>
                        <a:pt x="11" y="51"/>
                      </a:lnTo>
                      <a:lnTo>
                        <a:pt x="13" y="47"/>
                      </a:lnTo>
                      <a:lnTo>
                        <a:pt x="15" y="42"/>
                      </a:lnTo>
                      <a:lnTo>
                        <a:pt x="11" y="38"/>
                      </a:lnTo>
                      <a:lnTo>
                        <a:pt x="11" y="32"/>
                      </a:lnTo>
                      <a:lnTo>
                        <a:pt x="11" y="29"/>
                      </a:lnTo>
                      <a:lnTo>
                        <a:pt x="11" y="23"/>
                      </a:lnTo>
                      <a:lnTo>
                        <a:pt x="13" y="17"/>
                      </a:lnTo>
                      <a:lnTo>
                        <a:pt x="15" y="14"/>
                      </a:lnTo>
                      <a:lnTo>
                        <a:pt x="19" y="4"/>
                      </a:lnTo>
                      <a:lnTo>
                        <a:pt x="22" y="2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49" y="2"/>
                      </a:lnTo>
                      <a:lnTo>
                        <a:pt x="54" y="10"/>
                      </a:lnTo>
                      <a:lnTo>
                        <a:pt x="56" y="10"/>
                      </a:lnTo>
                      <a:lnTo>
                        <a:pt x="58" y="10"/>
                      </a:lnTo>
                      <a:lnTo>
                        <a:pt x="66" y="8"/>
                      </a:lnTo>
                      <a:lnTo>
                        <a:pt x="69" y="6"/>
                      </a:lnTo>
                      <a:lnTo>
                        <a:pt x="71" y="8"/>
                      </a:lnTo>
                      <a:lnTo>
                        <a:pt x="79" y="12"/>
                      </a:lnTo>
                      <a:lnTo>
                        <a:pt x="84" y="14"/>
                      </a:lnTo>
                      <a:lnTo>
                        <a:pt x="90" y="14"/>
                      </a:lnTo>
                      <a:lnTo>
                        <a:pt x="94" y="10"/>
                      </a:lnTo>
                      <a:lnTo>
                        <a:pt x="98" y="8"/>
                      </a:lnTo>
                      <a:lnTo>
                        <a:pt x="101" y="6"/>
                      </a:lnTo>
                      <a:lnTo>
                        <a:pt x="105" y="6"/>
                      </a:lnTo>
                      <a:lnTo>
                        <a:pt x="109" y="6"/>
                      </a:lnTo>
                      <a:lnTo>
                        <a:pt x="113" y="6"/>
                      </a:lnTo>
                      <a:lnTo>
                        <a:pt x="118" y="8"/>
                      </a:lnTo>
                      <a:lnTo>
                        <a:pt x="122" y="8"/>
                      </a:lnTo>
                      <a:lnTo>
                        <a:pt x="126" y="10"/>
                      </a:lnTo>
                      <a:lnTo>
                        <a:pt x="128" y="10"/>
                      </a:lnTo>
                      <a:lnTo>
                        <a:pt x="131" y="6"/>
                      </a:lnTo>
                      <a:lnTo>
                        <a:pt x="135" y="4"/>
                      </a:lnTo>
                      <a:lnTo>
                        <a:pt x="137" y="2"/>
                      </a:lnTo>
                      <a:lnTo>
                        <a:pt x="143" y="2"/>
                      </a:lnTo>
                      <a:lnTo>
                        <a:pt x="145" y="4"/>
                      </a:lnTo>
                      <a:lnTo>
                        <a:pt x="148" y="8"/>
                      </a:lnTo>
                      <a:lnTo>
                        <a:pt x="150" y="1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0" name="Freeform 141"/>
                <p:cNvSpPr>
                  <a:spLocks/>
                </p:cNvSpPr>
                <p:nvPr/>
              </p:nvSpPr>
              <p:spPr bwMode="auto">
                <a:xfrm>
                  <a:off x="3342" y="2593"/>
                  <a:ext cx="37" cy="20"/>
                </a:xfrm>
                <a:custGeom>
                  <a:avLst/>
                  <a:gdLst>
                    <a:gd name="T0" fmla="*/ 9585 w 32"/>
                    <a:gd name="T1" fmla="*/ 7209 h 17"/>
                    <a:gd name="T2" fmla="*/ 9585 w 32"/>
                    <a:gd name="T3" fmla="*/ 7209 h 17"/>
                    <a:gd name="T4" fmla="*/ 10788 w 32"/>
                    <a:gd name="T5" fmla="*/ 10528 h 17"/>
                    <a:gd name="T6" fmla="*/ 9585 w 32"/>
                    <a:gd name="T7" fmla="*/ 10528 h 17"/>
                    <a:gd name="T8" fmla="*/ 9194 w 32"/>
                    <a:gd name="T9" fmla="*/ 10528 h 17"/>
                    <a:gd name="T10" fmla="*/ 9194 w 32"/>
                    <a:gd name="T11" fmla="*/ 10528 h 17"/>
                    <a:gd name="T12" fmla="*/ 8069 w 32"/>
                    <a:gd name="T13" fmla="*/ 10528 h 17"/>
                    <a:gd name="T14" fmla="*/ 8069 w 32"/>
                    <a:gd name="T15" fmla="*/ 12386 h 17"/>
                    <a:gd name="T16" fmla="*/ 5948 w 32"/>
                    <a:gd name="T17" fmla="*/ 13811 h 17"/>
                    <a:gd name="T18" fmla="*/ 5141 w 32"/>
                    <a:gd name="T19" fmla="*/ 13811 h 17"/>
                    <a:gd name="T20" fmla="*/ 5141 w 32"/>
                    <a:gd name="T21" fmla="*/ 15978 h 17"/>
                    <a:gd name="T22" fmla="*/ 5141 w 32"/>
                    <a:gd name="T23" fmla="*/ 15978 h 17"/>
                    <a:gd name="T24" fmla="*/ 4011 w 32"/>
                    <a:gd name="T25" fmla="*/ 15978 h 17"/>
                    <a:gd name="T26" fmla="*/ 4011 w 32"/>
                    <a:gd name="T27" fmla="*/ 15978 h 17"/>
                    <a:gd name="T28" fmla="*/ 2244 w 32"/>
                    <a:gd name="T29" fmla="*/ 15978 h 17"/>
                    <a:gd name="T30" fmla="*/ 3 w 32"/>
                    <a:gd name="T31" fmla="*/ 13811 h 17"/>
                    <a:gd name="T32" fmla="*/ 2 w 32"/>
                    <a:gd name="T33" fmla="*/ 13811 h 17"/>
                    <a:gd name="T34" fmla="*/ 2 w 32"/>
                    <a:gd name="T35" fmla="*/ 12386 h 17"/>
                    <a:gd name="T36" fmla="*/ 2 w 32"/>
                    <a:gd name="T37" fmla="*/ 12386 h 17"/>
                    <a:gd name="T38" fmla="*/ 0 w 32"/>
                    <a:gd name="T39" fmla="*/ 8949 h 17"/>
                    <a:gd name="T40" fmla="*/ 0 w 32"/>
                    <a:gd name="T41" fmla="*/ 8949 h 17"/>
                    <a:gd name="T42" fmla="*/ 2 w 32"/>
                    <a:gd name="T43" fmla="*/ 8949 h 17"/>
                    <a:gd name="T44" fmla="*/ 2 w 32"/>
                    <a:gd name="T45" fmla="*/ 8949 h 17"/>
                    <a:gd name="T46" fmla="*/ 2244 w 32"/>
                    <a:gd name="T47" fmla="*/ 7209 h 17"/>
                    <a:gd name="T48" fmla="*/ 2244 w 32"/>
                    <a:gd name="T49" fmla="*/ 7209 h 17"/>
                    <a:gd name="T50" fmla="*/ 3000 w 32"/>
                    <a:gd name="T51" fmla="*/ 7209 h 17"/>
                    <a:gd name="T52" fmla="*/ 4011 w 32"/>
                    <a:gd name="T53" fmla="*/ 7209 h 17"/>
                    <a:gd name="T54" fmla="*/ 4011 w 32"/>
                    <a:gd name="T55" fmla="*/ 5209 h 17"/>
                    <a:gd name="T56" fmla="*/ 4011 w 32"/>
                    <a:gd name="T57" fmla="*/ 3764 h 17"/>
                    <a:gd name="T58" fmla="*/ 5948 w 32"/>
                    <a:gd name="T59" fmla="*/ 5209 h 17"/>
                    <a:gd name="T60" fmla="*/ 7952 w 32"/>
                    <a:gd name="T61" fmla="*/ 5209 h 17"/>
                    <a:gd name="T62" fmla="*/ 8069 w 32"/>
                    <a:gd name="T63" fmla="*/ 5209 h 17"/>
                    <a:gd name="T64" fmla="*/ 10788 w 32"/>
                    <a:gd name="T65" fmla="*/ 3764 h 17"/>
                    <a:gd name="T66" fmla="*/ 12474 w 32"/>
                    <a:gd name="T67" fmla="*/ 2 h 17"/>
                    <a:gd name="T68" fmla="*/ 14423 w 32"/>
                    <a:gd name="T69" fmla="*/ 0 h 17"/>
                    <a:gd name="T70" fmla="*/ 12474 w 32"/>
                    <a:gd name="T71" fmla="*/ 2 h 17"/>
                    <a:gd name="T72" fmla="*/ 11524 w 32"/>
                    <a:gd name="T73" fmla="*/ 3764 h 17"/>
                    <a:gd name="T74" fmla="*/ 9585 w 32"/>
                    <a:gd name="T75" fmla="*/ 7209 h 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"/>
                    <a:gd name="T115" fmla="*/ 0 h 17"/>
                    <a:gd name="T116" fmla="*/ 32 w 32"/>
                    <a:gd name="T117" fmla="*/ 17 h 1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" h="17">
                      <a:moveTo>
                        <a:pt x="22" y="8"/>
                      </a:moveTo>
                      <a:lnTo>
                        <a:pt x="22" y="8"/>
                      </a:lnTo>
                      <a:lnTo>
                        <a:pt x="24" y="12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3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13" y="6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24" y="4"/>
                      </a:lnTo>
                      <a:lnTo>
                        <a:pt x="28" y="2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6" y="4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1" name="Freeform 142"/>
                <p:cNvSpPr>
                  <a:spLocks/>
                </p:cNvSpPr>
                <p:nvPr/>
              </p:nvSpPr>
              <p:spPr bwMode="auto">
                <a:xfrm>
                  <a:off x="3231" y="2671"/>
                  <a:ext cx="181" cy="171"/>
                </a:xfrm>
                <a:custGeom>
                  <a:avLst/>
                  <a:gdLst>
                    <a:gd name="T0" fmla="*/ 13520 w 162"/>
                    <a:gd name="T1" fmla="*/ 7818 h 145"/>
                    <a:gd name="T2" fmla="*/ 14444 w 162"/>
                    <a:gd name="T3" fmla="*/ 33173 h 145"/>
                    <a:gd name="T4" fmla="*/ 13809 w 162"/>
                    <a:gd name="T5" fmla="*/ 44396 h 145"/>
                    <a:gd name="T6" fmla="*/ 13728 w 162"/>
                    <a:gd name="T7" fmla="*/ 56685 h 145"/>
                    <a:gd name="T8" fmla="*/ 13321 w 162"/>
                    <a:gd name="T9" fmla="*/ 56685 h 145"/>
                    <a:gd name="T10" fmla="*/ 12359 w 162"/>
                    <a:gd name="T11" fmla="*/ 49827 h 145"/>
                    <a:gd name="T12" fmla="*/ 12101 w 162"/>
                    <a:gd name="T13" fmla="*/ 40680 h 145"/>
                    <a:gd name="T14" fmla="*/ 11466 w 162"/>
                    <a:gd name="T15" fmla="*/ 33173 h 145"/>
                    <a:gd name="T16" fmla="*/ 11413 w 162"/>
                    <a:gd name="T17" fmla="*/ 27246 h 145"/>
                    <a:gd name="T18" fmla="*/ 10709 w 162"/>
                    <a:gd name="T19" fmla="*/ 29899 h 145"/>
                    <a:gd name="T20" fmla="*/ 11413 w 162"/>
                    <a:gd name="T21" fmla="*/ 44396 h 145"/>
                    <a:gd name="T22" fmla="*/ 12323 w 162"/>
                    <a:gd name="T23" fmla="*/ 56576 h 145"/>
                    <a:gd name="T24" fmla="*/ 12811 w 162"/>
                    <a:gd name="T25" fmla="*/ 72279 h 145"/>
                    <a:gd name="T26" fmla="*/ 13321 w 162"/>
                    <a:gd name="T27" fmla="*/ 80430 h 145"/>
                    <a:gd name="T28" fmla="*/ 14444 w 162"/>
                    <a:gd name="T29" fmla="*/ 105239 h 145"/>
                    <a:gd name="T30" fmla="*/ 15338 w 162"/>
                    <a:gd name="T31" fmla="*/ 113658 h 145"/>
                    <a:gd name="T32" fmla="*/ 15654 w 162"/>
                    <a:gd name="T33" fmla="*/ 117739 h 145"/>
                    <a:gd name="T34" fmla="*/ 15338 w 162"/>
                    <a:gd name="T35" fmla="*/ 119431 h 145"/>
                    <a:gd name="T36" fmla="*/ 15338 w 162"/>
                    <a:gd name="T37" fmla="*/ 126019 h 145"/>
                    <a:gd name="T38" fmla="*/ 15654 w 162"/>
                    <a:gd name="T39" fmla="*/ 131918 h 145"/>
                    <a:gd name="T40" fmla="*/ 16356 w 162"/>
                    <a:gd name="T41" fmla="*/ 135699 h 145"/>
                    <a:gd name="T42" fmla="*/ 16878 w 162"/>
                    <a:gd name="T43" fmla="*/ 141766 h 145"/>
                    <a:gd name="T44" fmla="*/ 10496 w 162"/>
                    <a:gd name="T45" fmla="*/ 146363 h 145"/>
                    <a:gd name="T46" fmla="*/ 7351 w 162"/>
                    <a:gd name="T47" fmla="*/ 146363 h 145"/>
                    <a:gd name="T48" fmla="*/ 4286 w 162"/>
                    <a:gd name="T49" fmla="*/ 146363 h 145"/>
                    <a:gd name="T50" fmla="*/ 2617 w 162"/>
                    <a:gd name="T51" fmla="*/ 146363 h 145"/>
                    <a:gd name="T52" fmla="*/ 999 w 162"/>
                    <a:gd name="T53" fmla="*/ 146363 h 145"/>
                    <a:gd name="T54" fmla="*/ 4 w 162"/>
                    <a:gd name="T55" fmla="*/ 130462 h 145"/>
                    <a:gd name="T56" fmla="*/ 4 w 162"/>
                    <a:gd name="T57" fmla="*/ 101933 h 145"/>
                    <a:gd name="T58" fmla="*/ 4 w 162"/>
                    <a:gd name="T59" fmla="*/ 82435 h 145"/>
                    <a:gd name="T60" fmla="*/ 4 w 162"/>
                    <a:gd name="T61" fmla="*/ 46136 h 145"/>
                    <a:gd name="T62" fmla="*/ 4 w 162"/>
                    <a:gd name="T63" fmla="*/ 37368 h 145"/>
                    <a:gd name="T64" fmla="*/ 0 w 162"/>
                    <a:gd name="T65" fmla="*/ 23852 h 145"/>
                    <a:gd name="T66" fmla="*/ 4 w 162"/>
                    <a:gd name="T67" fmla="*/ 17298 h 145"/>
                    <a:gd name="T68" fmla="*/ 2 w 162"/>
                    <a:gd name="T69" fmla="*/ 5621 h 145"/>
                    <a:gd name="T70" fmla="*/ 641 w 162"/>
                    <a:gd name="T71" fmla="*/ 2 h 145"/>
                    <a:gd name="T72" fmla="*/ 800 w 162"/>
                    <a:gd name="T73" fmla="*/ 2 h 145"/>
                    <a:gd name="T74" fmla="*/ 1556 w 162"/>
                    <a:gd name="T75" fmla="*/ 0 h 145"/>
                    <a:gd name="T76" fmla="*/ 2924 w 162"/>
                    <a:gd name="T77" fmla="*/ 2 h 145"/>
                    <a:gd name="T78" fmla="*/ 4054 w 162"/>
                    <a:gd name="T79" fmla="*/ 4041 h 145"/>
                    <a:gd name="T80" fmla="*/ 4542 w 162"/>
                    <a:gd name="T81" fmla="*/ 7818 h 145"/>
                    <a:gd name="T82" fmla="*/ 5351 w 162"/>
                    <a:gd name="T83" fmla="*/ 10547 h 145"/>
                    <a:gd name="T84" fmla="*/ 6555 w 162"/>
                    <a:gd name="T85" fmla="*/ 10873 h 145"/>
                    <a:gd name="T86" fmla="*/ 7099 w 162"/>
                    <a:gd name="T87" fmla="*/ 7818 h 145"/>
                    <a:gd name="T88" fmla="*/ 8183 w 162"/>
                    <a:gd name="T89" fmla="*/ 4041 h 145"/>
                    <a:gd name="T90" fmla="*/ 8862 w 162"/>
                    <a:gd name="T91" fmla="*/ 0 h 145"/>
                    <a:gd name="T92" fmla="*/ 9551 w 162"/>
                    <a:gd name="T93" fmla="*/ 2 h 145"/>
                    <a:gd name="T94" fmla="*/ 10215 w 162"/>
                    <a:gd name="T95" fmla="*/ 5621 h 145"/>
                    <a:gd name="T96" fmla="*/ 10709 w 162"/>
                    <a:gd name="T97" fmla="*/ 7818 h 145"/>
                    <a:gd name="T98" fmla="*/ 11466 w 162"/>
                    <a:gd name="T99" fmla="*/ 10547 h 145"/>
                    <a:gd name="T100" fmla="*/ 11923 w 162"/>
                    <a:gd name="T101" fmla="*/ 7818 h 145"/>
                    <a:gd name="T102" fmla="*/ 12359 w 162"/>
                    <a:gd name="T103" fmla="*/ 10547 h 145"/>
                    <a:gd name="T104" fmla="*/ 12994 w 162"/>
                    <a:gd name="T105" fmla="*/ 7818 h 14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62"/>
                    <a:gd name="T160" fmla="*/ 0 h 145"/>
                    <a:gd name="T161" fmla="*/ 162 w 162"/>
                    <a:gd name="T162" fmla="*/ 145 h 14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62" h="145">
                      <a:moveTo>
                        <a:pt x="126" y="6"/>
                      </a:moveTo>
                      <a:lnTo>
                        <a:pt x="128" y="8"/>
                      </a:lnTo>
                      <a:lnTo>
                        <a:pt x="132" y="21"/>
                      </a:lnTo>
                      <a:lnTo>
                        <a:pt x="137" y="32"/>
                      </a:lnTo>
                      <a:lnTo>
                        <a:pt x="135" y="36"/>
                      </a:lnTo>
                      <a:lnTo>
                        <a:pt x="132" y="43"/>
                      </a:lnTo>
                      <a:lnTo>
                        <a:pt x="130" y="53"/>
                      </a:lnTo>
                      <a:lnTo>
                        <a:pt x="130" y="56"/>
                      </a:lnTo>
                      <a:lnTo>
                        <a:pt x="128" y="58"/>
                      </a:lnTo>
                      <a:lnTo>
                        <a:pt x="126" y="56"/>
                      </a:lnTo>
                      <a:lnTo>
                        <a:pt x="122" y="55"/>
                      </a:lnTo>
                      <a:lnTo>
                        <a:pt x="118" y="49"/>
                      </a:lnTo>
                      <a:lnTo>
                        <a:pt x="117" y="45"/>
                      </a:lnTo>
                      <a:lnTo>
                        <a:pt x="115" y="40"/>
                      </a:lnTo>
                      <a:lnTo>
                        <a:pt x="111" y="36"/>
                      </a:lnTo>
                      <a:lnTo>
                        <a:pt x="109" y="32"/>
                      </a:lnTo>
                      <a:lnTo>
                        <a:pt x="107" y="28"/>
                      </a:lnTo>
                      <a:lnTo>
                        <a:pt x="107" y="26"/>
                      </a:lnTo>
                      <a:lnTo>
                        <a:pt x="103" y="26"/>
                      </a:lnTo>
                      <a:lnTo>
                        <a:pt x="102" y="30"/>
                      </a:lnTo>
                      <a:lnTo>
                        <a:pt x="105" y="40"/>
                      </a:lnTo>
                      <a:lnTo>
                        <a:pt x="107" y="43"/>
                      </a:lnTo>
                      <a:lnTo>
                        <a:pt x="111" y="49"/>
                      </a:lnTo>
                      <a:lnTo>
                        <a:pt x="117" y="55"/>
                      </a:lnTo>
                      <a:lnTo>
                        <a:pt x="118" y="64"/>
                      </a:lnTo>
                      <a:lnTo>
                        <a:pt x="122" y="70"/>
                      </a:lnTo>
                      <a:lnTo>
                        <a:pt x="124" y="75"/>
                      </a:lnTo>
                      <a:lnTo>
                        <a:pt x="126" y="79"/>
                      </a:lnTo>
                      <a:lnTo>
                        <a:pt x="132" y="90"/>
                      </a:lnTo>
                      <a:lnTo>
                        <a:pt x="137" y="103"/>
                      </a:lnTo>
                      <a:lnTo>
                        <a:pt x="141" y="107"/>
                      </a:lnTo>
                      <a:lnTo>
                        <a:pt x="145" y="111"/>
                      </a:lnTo>
                      <a:lnTo>
                        <a:pt x="147" y="113"/>
                      </a:lnTo>
                      <a:lnTo>
                        <a:pt x="149" y="115"/>
                      </a:lnTo>
                      <a:lnTo>
                        <a:pt x="147" y="117"/>
                      </a:lnTo>
                      <a:lnTo>
                        <a:pt x="145" y="117"/>
                      </a:lnTo>
                      <a:lnTo>
                        <a:pt x="145" y="124"/>
                      </a:lnTo>
                      <a:lnTo>
                        <a:pt x="147" y="128"/>
                      </a:lnTo>
                      <a:lnTo>
                        <a:pt x="149" y="130"/>
                      </a:lnTo>
                      <a:lnTo>
                        <a:pt x="152" y="134"/>
                      </a:lnTo>
                      <a:lnTo>
                        <a:pt x="156" y="134"/>
                      </a:lnTo>
                      <a:lnTo>
                        <a:pt x="158" y="137"/>
                      </a:lnTo>
                      <a:lnTo>
                        <a:pt x="160" y="139"/>
                      </a:lnTo>
                      <a:lnTo>
                        <a:pt x="162" y="143"/>
                      </a:lnTo>
                      <a:lnTo>
                        <a:pt x="100" y="143"/>
                      </a:lnTo>
                      <a:lnTo>
                        <a:pt x="87" y="143"/>
                      </a:lnTo>
                      <a:lnTo>
                        <a:pt x="70" y="143"/>
                      </a:lnTo>
                      <a:lnTo>
                        <a:pt x="55" y="143"/>
                      </a:lnTo>
                      <a:lnTo>
                        <a:pt x="41" y="143"/>
                      </a:lnTo>
                      <a:lnTo>
                        <a:pt x="32" y="143"/>
                      </a:lnTo>
                      <a:lnTo>
                        <a:pt x="25" y="143"/>
                      </a:lnTo>
                      <a:lnTo>
                        <a:pt x="15" y="143"/>
                      </a:lnTo>
                      <a:lnTo>
                        <a:pt x="10" y="143"/>
                      </a:lnTo>
                      <a:lnTo>
                        <a:pt x="4" y="145"/>
                      </a:lnTo>
                      <a:lnTo>
                        <a:pt x="4" y="128"/>
                      </a:lnTo>
                      <a:lnTo>
                        <a:pt x="4" y="118"/>
                      </a:lnTo>
                      <a:lnTo>
                        <a:pt x="4" y="100"/>
                      </a:lnTo>
                      <a:lnTo>
                        <a:pt x="4" y="96"/>
                      </a:lnTo>
                      <a:lnTo>
                        <a:pt x="4" y="81"/>
                      </a:lnTo>
                      <a:lnTo>
                        <a:pt x="4" y="72"/>
                      </a:lnTo>
                      <a:lnTo>
                        <a:pt x="4" y="45"/>
                      </a:lnTo>
                      <a:lnTo>
                        <a:pt x="4" y="40"/>
                      </a:lnTo>
                      <a:lnTo>
                        <a:pt x="4" y="36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2" y="21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8" y="2"/>
                      </a:lnTo>
                      <a:lnTo>
                        <a:pt x="32" y="4"/>
                      </a:lnTo>
                      <a:lnTo>
                        <a:pt x="38" y="4"/>
                      </a:lnTo>
                      <a:lnTo>
                        <a:pt x="41" y="6"/>
                      </a:lnTo>
                      <a:lnTo>
                        <a:pt x="43" y="8"/>
                      </a:lnTo>
                      <a:lnTo>
                        <a:pt x="47" y="8"/>
                      </a:lnTo>
                      <a:lnTo>
                        <a:pt x="51" y="10"/>
                      </a:lnTo>
                      <a:lnTo>
                        <a:pt x="58" y="11"/>
                      </a:lnTo>
                      <a:lnTo>
                        <a:pt x="62" y="11"/>
                      </a:lnTo>
                      <a:lnTo>
                        <a:pt x="68" y="8"/>
                      </a:lnTo>
                      <a:lnTo>
                        <a:pt x="73" y="4"/>
                      </a:lnTo>
                      <a:lnTo>
                        <a:pt x="77" y="4"/>
                      </a:lnTo>
                      <a:lnTo>
                        <a:pt x="83" y="2"/>
                      </a:lnTo>
                      <a:lnTo>
                        <a:pt x="85" y="0"/>
                      </a:lnTo>
                      <a:lnTo>
                        <a:pt x="87" y="2"/>
                      </a:lnTo>
                      <a:lnTo>
                        <a:pt x="90" y="2"/>
                      </a:lnTo>
                      <a:lnTo>
                        <a:pt x="94" y="2"/>
                      </a:lnTo>
                      <a:lnTo>
                        <a:pt x="96" y="6"/>
                      </a:lnTo>
                      <a:lnTo>
                        <a:pt x="100" y="8"/>
                      </a:lnTo>
                      <a:lnTo>
                        <a:pt x="102" y="8"/>
                      </a:lnTo>
                      <a:lnTo>
                        <a:pt x="105" y="10"/>
                      </a:lnTo>
                      <a:lnTo>
                        <a:pt x="109" y="10"/>
                      </a:lnTo>
                      <a:lnTo>
                        <a:pt x="111" y="6"/>
                      </a:lnTo>
                      <a:lnTo>
                        <a:pt x="113" y="8"/>
                      </a:lnTo>
                      <a:lnTo>
                        <a:pt x="115" y="8"/>
                      </a:lnTo>
                      <a:lnTo>
                        <a:pt x="118" y="10"/>
                      </a:lnTo>
                      <a:lnTo>
                        <a:pt x="120" y="8"/>
                      </a:lnTo>
                      <a:lnTo>
                        <a:pt x="124" y="8"/>
                      </a:lnTo>
                      <a:lnTo>
                        <a:pt x="126" y="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2" name="Freeform 143"/>
                <p:cNvSpPr>
                  <a:spLocks/>
                </p:cNvSpPr>
                <p:nvPr/>
              </p:nvSpPr>
              <p:spPr bwMode="auto">
                <a:xfrm>
                  <a:off x="3066" y="2816"/>
                  <a:ext cx="156" cy="263"/>
                </a:xfrm>
                <a:custGeom>
                  <a:avLst/>
                  <a:gdLst>
                    <a:gd name="T0" fmla="*/ 680 w 139"/>
                    <a:gd name="T1" fmla="*/ 176151 h 222"/>
                    <a:gd name="T2" fmla="*/ 0 w 139"/>
                    <a:gd name="T3" fmla="*/ 168880 h 222"/>
                    <a:gd name="T4" fmla="*/ 0 w 139"/>
                    <a:gd name="T5" fmla="*/ 162497 h 222"/>
                    <a:gd name="T6" fmla="*/ 3 w 139"/>
                    <a:gd name="T7" fmla="*/ 151425 h 222"/>
                    <a:gd name="T8" fmla="*/ 1359 w 139"/>
                    <a:gd name="T9" fmla="*/ 134575 h 222"/>
                    <a:gd name="T10" fmla="*/ 3306 w 139"/>
                    <a:gd name="T11" fmla="*/ 111679 h 222"/>
                    <a:gd name="T12" fmla="*/ 3559 w 139"/>
                    <a:gd name="T13" fmla="*/ 91792 h 222"/>
                    <a:gd name="T14" fmla="*/ 3559 w 139"/>
                    <a:gd name="T15" fmla="*/ 84711 h 222"/>
                    <a:gd name="T16" fmla="*/ 3559 w 139"/>
                    <a:gd name="T17" fmla="*/ 67754 h 222"/>
                    <a:gd name="T18" fmla="*/ 4309 w 139"/>
                    <a:gd name="T19" fmla="*/ 52749 h 222"/>
                    <a:gd name="T20" fmla="*/ 3306 w 139"/>
                    <a:gd name="T21" fmla="*/ 44526 h 222"/>
                    <a:gd name="T22" fmla="*/ 2825 w 139"/>
                    <a:gd name="T23" fmla="*/ 26780 h 222"/>
                    <a:gd name="T24" fmla="*/ 3839 w 139"/>
                    <a:gd name="T25" fmla="*/ 0 h 222"/>
                    <a:gd name="T26" fmla="*/ 8184 w 139"/>
                    <a:gd name="T27" fmla="*/ 20508 h 222"/>
                    <a:gd name="T28" fmla="*/ 16189 w 139"/>
                    <a:gd name="T29" fmla="*/ 62491 h 222"/>
                    <a:gd name="T30" fmla="*/ 17673 w 139"/>
                    <a:gd name="T31" fmla="*/ 75487 h 222"/>
                    <a:gd name="T32" fmla="*/ 17673 w 139"/>
                    <a:gd name="T33" fmla="*/ 89253 h 222"/>
                    <a:gd name="T34" fmla="*/ 17673 w 139"/>
                    <a:gd name="T35" fmla="*/ 115782 h 222"/>
                    <a:gd name="T36" fmla="*/ 17673 w 139"/>
                    <a:gd name="T37" fmla="*/ 132304 h 222"/>
                    <a:gd name="T38" fmla="*/ 16884 w 139"/>
                    <a:gd name="T39" fmla="*/ 134575 h 222"/>
                    <a:gd name="T40" fmla="*/ 15946 w 139"/>
                    <a:gd name="T41" fmla="*/ 134575 h 222"/>
                    <a:gd name="T42" fmla="*/ 15331 w 139"/>
                    <a:gd name="T43" fmla="*/ 151425 h 222"/>
                    <a:gd name="T44" fmla="*/ 15331 w 139"/>
                    <a:gd name="T45" fmla="*/ 159932 h 222"/>
                    <a:gd name="T46" fmla="*/ 14572 w 139"/>
                    <a:gd name="T47" fmla="*/ 165612 h 222"/>
                    <a:gd name="T48" fmla="*/ 14780 w 139"/>
                    <a:gd name="T49" fmla="*/ 171929 h 222"/>
                    <a:gd name="T50" fmla="*/ 14208 w 139"/>
                    <a:gd name="T51" fmla="*/ 179391 h 222"/>
                    <a:gd name="T52" fmla="*/ 14076 w 139"/>
                    <a:gd name="T53" fmla="*/ 186158 h 222"/>
                    <a:gd name="T54" fmla="*/ 14780 w 139"/>
                    <a:gd name="T55" fmla="*/ 186158 h 222"/>
                    <a:gd name="T56" fmla="*/ 14947 w 139"/>
                    <a:gd name="T57" fmla="*/ 197675 h 222"/>
                    <a:gd name="T58" fmla="*/ 15331 w 139"/>
                    <a:gd name="T59" fmla="*/ 201357 h 222"/>
                    <a:gd name="T60" fmla="*/ 15946 w 139"/>
                    <a:gd name="T61" fmla="*/ 208200 h 222"/>
                    <a:gd name="T62" fmla="*/ 15747 w 139"/>
                    <a:gd name="T63" fmla="*/ 215624 h 222"/>
                    <a:gd name="T64" fmla="*/ 14947 w 139"/>
                    <a:gd name="T65" fmla="*/ 213563 h 222"/>
                    <a:gd name="T66" fmla="*/ 14076 w 139"/>
                    <a:gd name="T67" fmla="*/ 218366 h 222"/>
                    <a:gd name="T68" fmla="*/ 13902 w 139"/>
                    <a:gd name="T69" fmla="*/ 223755 h 222"/>
                    <a:gd name="T70" fmla="*/ 13660 w 139"/>
                    <a:gd name="T71" fmla="*/ 229327 h 222"/>
                    <a:gd name="T72" fmla="*/ 11175 w 139"/>
                    <a:gd name="T73" fmla="*/ 246611 h 222"/>
                    <a:gd name="T74" fmla="*/ 9316 w 139"/>
                    <a:gd name="T75" fmla="*/ 248260 h 222"/>
                    <a:gd name="T76" fmla="*/ 9092 w 139"/>
                    <a:gd name="T77" fmla="*/ 255446 h 222"/>
                    <a:gd name="T78" fmla="*/ 8301 w 139"/>
                    <a:gd name="T79" fmla="*/ 265079 h 222"/>
                    <a:gd name="T80" fmla="*/ 7396 w 139"/>
                    <a:gd name="T81" fmla="*/ 265079 h 222"/>
                    <a:gd name="T82" fmla="*/ 6335 w 139"/>
                    <a:gd name="T83" fmla="*/ 269096 h 222"/>
                    <a:gd name="T84" fmla="*/ 5789 w 139"/>
                    <a:gd name="T85" fmla="*/ 271680 h 222"/>
                    <a:gd name="T86" fmla="*/ 5232 w 139"/>
                    <a:gd name="T87" fmla="*/ 265916 h 222"/>
                    <a:gd name="T88" fmla="*/ 3839 w 139"/>
                    <a:gd name="T89" fmla="*/ 274702 h 222"/>
                    <a:gd name="T90" fmla="*/ 3559 w 139"/>
                    <a:gd name="T91" fmla="*/ 271680 h 222"/>
                    <a:gd name="T92" fmla="*/ 3048 w 139"/>
                    <a:gd name="T93" fmla="*/ 262880 h 222"/>
                    <a:gd name="T94" fmla="*/ 1359 w 139"/>
                    <a:gd name="T95" fmla="*/ 246611 h 222"/>
                    <a:gd name="T96" fmla="*/ 856 w 139"/>
                    <a:gd name="T97" fmla="*/ 234184 h 222"/>
                    <a:gd name="T98" fmla="*/ 1359 w 139"/>
                    <a:gd name="T99" fmla="*/ 229327 h 222"/>
                    <a:gd name="T100" fmla="*/ 2517 w 139"/>
                    <a:gd name="T101" fmla="*/ 232433 h 222"/>
                    <a:gd name="T102" fmla="*/ 3306 w 139"/>
                    <a:gd name="T103" fmla="*/ 232433 h 222"/>
                    <a:gd name="T104" fmla="*/ 3048 w 139"/>
                    <a:gd name="T105" fmla="*/ 229327 h 222"/>
                    <a:gd name="T106" fmla="*/ 2517 w 139"/>
                    <a:gd name="T107" fmla="*/ 220517 h 222"/>
                    <a:gd name="T108" fmla="*/ 2517 w 139"/>
                    <a:gd name="T109" fmla="*/ 206132 h 222"/>
                    <a:gd name="T110" fmla="*/ 2156 w 139"/>
                    <a:gd name="T111" fmla="*/ 189469 h 222"/>
                    <a:gd name="T112" fmla="*/ 1359 w 139"/>
                    <a:gd name="T113" fmla="*/ 180809 h 22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9"/>
                    <a:gd name="T172" fmla="*/ 0 h 222"/>
                    <a:gd name="T173" fmla="*/ 139 w 139"/>
                    <a:gd name="T174" fmla="*/ 222 h 22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9" h="222">
                      <a:moveTo>
                        <a:pt x="7" y="145"/>
                      </a:moveTo>
                      <a:lnTo>
                        <a:pt x="5" y="143"/>
                      </a:lnTo>
                      <a:lnTo>
                        <a:pt x="2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2"/>
                      </a:lnTo>
                      <a:lnTo>
                        <a:pt x="0" y="126"/>
                      </a:lnTo>
                      <a:lnTo>
                        <a:pt x="3" y="122"/>
                      </a:lnTo>
                      <a:lnTo>
                        <a:pt x="9" y="113"/>
                      </a:lnTo>
                      <a:lnTo>
                        <a:pt x="11" y="109"/>
                      </a:lnTo>
                      <a:lnTo>
                        <a:pt x="26" y="92"/>
                      </a:lnTo>
                      <a:lnTo>
                        <a:pt x="26" y="90"/>
                      </a:lnTo>
                      <a:lnTo>
                        <a:pt x="26" y="83"/>
                      </a:lnTo>
                      <a:lnTo>
                        <a:pt x="28" y="75"/>
                      </a:lnTo>
                      <a:lnTo>
                        <a:pt x="28" y="72"/>
                      </a:lnTo>
                      <a:lnTo>
                        <a:pt x="28" y="68"/>
                      </a:lnTo>
                      <a:lnTo>
                        <a:pt x="28" y="62"/>
                      </a:lnTo>
                      <a:lnTo>
                        <a:pt x="28" y="55"/>
                      </a:lnTo>
                      <a:lnTo>
                        <a:pt x="30" y="49"/>
                      </a:lnTo>
                      <a:lnTo>
                        <a:pt x="34" y="43"/>
                      </a:lnTo>
                      <a:lnTo>
                        <a:pt x="28" y="40"/>
                      </a:lnTo>
                      <a:lnTo>
                        <a:pt x="26" y="36"/>
                      </a:lnTo>
                      <a:lnTo>
                        <a:pt x="22" y="28"/>
                      </a:lnTo>
                      <a:lnTo>
                        <a:pt x="22" y="21"/>
                      </a:lnTo>
                      <a:lnTo>
                        <a:pt x="19" y="6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64" y="17"/>
                      </a:lnTo>
                      <a:lnTo>
                        <a:pt x="94" y="32"/>
                      </a:lnTo>
                      <a:lnTo>
                        <a:pt x="127" y="51"/>
                      </a:lnTo>
                      <a:lnTo>
                        <a:pt x="139" y="57"/>
                      </a:lnTo>
                      <a:lnTo>
                        <a:pt x="139" y="62"/>
                      </a:lnTo>
                      <a:lnTo>
                        <a:pt x="139" y="70"/>
                      </a:lnTo>
                      <a:lnTo>
                        <a:pt x="139" y="73"/>
                      </a:lnTo>
                      <a:lnTo>
                        <a:pt x="139" y="89"/>
                      </a:lnTo>
                      <a:lnTo>
                        <a:pt x="139" y="94"/>
                      </a:lnTo>
                      <a:lnTo>
                        <a:pt x="139" y="100"/>
                      </a:lnTo>
                      <a:lnTo>
                        <a:pt x="139" y="107"/>
                      </a:lnTo>
                      <a:lnTo>
                        <a:pt x="139" y="109"/>
                      </a:lnTo>
                      <a:lnTo>
                        <a:pt x="133" y="109"/>
                      </a:lnTo>
                      <a:lnTo>
                        <a:pt x="126" y="109"/>
                      </a:lnTo>
                      <a:lnTo>
                        <a:pt x="122" y="119"/>
                      </a:lnTo>
                      <a:lnTo>
                        <a:pt x="120" y="122"/>
                      </a:lnTo>
                      <a:lnTo>
                        <a:pt x="118" y="126"/>
                      </a:lnTo>
                      <a:lnTo>
                        <a:pt x="120" y="130"/>
                      </a:lnTo>
                      <a:lnTo>
                        <a:pt x="118" y="132"/>
                      </a:lnTo>
                      <a:lnTo>
                        <a:pt x="114" y="134"/>
                      </a:lnTo>
                      <a:lnTo>
                        <a:pt x="114" y="135"/>
                      </a:lnTo>
                      <a:lnTo>
                        <a:pt x="116" y="139"/>
                      </a:lnTo>
                      <a:lnTo>
                        <a:pt x="114" y="141"/>
                      </a:lnTo>
                      <a:lnTo>
                        <a:pt x="112" y="145"/>
                      </a:lnTo>
                      <a:lnTo>
                        <a:pt x="111" y="149"/>
                      </a:lnTo>
                      <a:lnTo>
                        <a:pt x="111" y="151"/>
                      </a:lnTo>
                      <a:lnTo>
                        <a:pt x="114" y="151"/>
                      </a:lnTo>
                      <a:lnTo>
                        <a:pt x="116" y="151"/>
                      </a:lnTo>
                      <a:lnTo>
                        <a:pt x="118" y="152"/>
                      </a:lnTo>
                      <a:lnTo>
                        <a:pt x="118" y="160"/>
                      </a:lnTo>
                      <a:lnTo>
                        <a:pt x="120" y="162"/>
                      </a:lnTo>
                      <a:lnTo>
                        <a:pt x="120" y="164"/>
                      </a:lnTo>
                      <a:lnTo>
                        <a:pt x="124" y="167"/>
                      </a:lnTo>
                      <a:lnTo>
                        <a:pt x="126" y="169"/>
                      </a:lnTo>
                      <a:lnTo>
                        <a:pt x="126" y="171"/>
                      </a:lnTo>
                      <a:lnTo>
                        <a:pt x="124" y="175"/>
                      </a:lnTo>
                      <a:lnTo>
                        <a:pt x="120" y="173"/>
                      </a:lnTo>
                      <a:lnTo>
                        <a:pt x="118" y="173"/>
                      </a:lnTo>
                      <a:lnTo>
                        <a:pt x="116" y="173"/>
                      </a:lnTo>
                      <a:lnTo>
                        <a:pt x="111" y="177"/>
                      </a:lnTo>
                      <a:lnTo>
                        <a:pt x="109" y="179"/>
                      </a:lnTo>
                      <a:lnTo>
                        <a:pt x="109" y="181"/>
                      </a:lnTo>
                      <a:lnTo>
                        <a:pt x="109" y="184"/>
                      </a:lnTo>
                      <a:lnTo>
                        <a:pt x="107" y="186"/>
                      </a:lnTo>
                      <a:lnTo>
                        <a:pt x="90" y="199"/>
                      </a:lnTo>
                      <a:lnTo>
                        <a:pt x="88" y="199"/>
                      </a:lnTo>
                      <a:lnTo>
                        <a:pt x="75" y="199"/>
                      </a:lnTo>
                      <a:lnTo>
                        <a:pt x="73" y="201"/>
                      </a:lnTo>
                      <a:lnTo>
                        <a:pt x="71" y="201"/>
                      </a:lnTo>
                      <a:lnTo>
                        <a:pt x="71" y="207"/>
                      </a:lnTo>
                      <a:lnTo>
                        <a:pt x="67" y="214"/>
                      </a:lnTo>
                      <a:lnTo>
                        <a:pt x="65" y="214"/>
                      </a:lnTo>
                      <a:lnTo>
                        <a:pt x="64" y="214"/>
                      </a:lnTo>
                      <a:lnTo>
                        <a:pt x="58" y="214"/>
                      </a:lnTo>
                      <a:lnTo>
                        <a:pt x="52" y="216"/>
                      </a:lnTo>
                      <a:lnTo>
                        <a:pt x="49" y="218"/>
                      </a:lnTo>
                      <a:lnTo>
                        <a:pt x="47" y="220"/>
                      </a:lnTo>
                      <a:lnTo>
                        <a:pt x="45" y="220"/>
                      </a:lnTo>
                      <a:lnTo>
                        <a:pt x="43" y="220"/>
                      </a:lnTo>
                      <a:lnTo>
                        <a:pt x="41" y="216"/>
                      </a:lnTo>
                      <a:lnTo>
                        <a:pt x="32" y="220"/>
                      </a:lnTo>
                      <a:lnTo>
                        <a:pt x="30" y="222"/>
                      </a:lnTo>
                      <a:lnTo>
                        <a:pt x="28" y="220"/>
                      </a:lnTo>
                      <a:lnTo>
                        <a:pt x="26" y="220"/>
                      </a:lnTo>
                      <a:lnTo>
                        <a:pt x="24" y="213"/>
                      </a:lnTo>
                      <a:lnTo>
                        <a:pt x="20" y="207"/>
                      </a:lnTo>
                      <a:lnTo>
                        <a:pt x="11" y="199"/>
                      </a:lnTo>
                      <a:lnTo>
                        <a:pt x="5" y="194"/>
                      </a:lnTo>
                      <a:lnTo>
                        <a:pt x="7" y="190"/>
                      </a:lnTo>
                      <a:lnTo>
                        <a:pt x="9" y="188"/>
                      </a:lnTo>
                      <a:lnTo>
                        <a:pt x="11" y="186"/>
                      </a:lnTo>
                      <a:lnTo>
                        <a:pt x="13" y="188"/>
                      </a:lnTo>
                      <a:lnTo>
                        <a:pt x="20" y="188"/>
                      </a:lnTo>
                      <a:lnTo>
                        <a:pt x="24" y="188"/>
                      </a:lnTo>
                      <a:lnTo>
                        <a:pt x="26" y="188"/>
                      </a:lnTo>
                      <a:lnTo>
                        <a:pt x="26" y="186"/>
                      </a:lnTo>
                      <a:lnTo>
                        <a:pt x="24" y="186"/>
                      </a:lnTo>
                      <a:lnTo>
                        <a:pt x="22" y="182"/>
                      </a:lnTo>
                      <a:lnTo>
                        <a:pt x="20" y="179"/>
                      </a:lnTo>
                      <a:lnTo>
                        <a:pt x="20" y="171"/>
                      </a:lnTo>
                      <a:lnTo>
                        <a:pt x="20" y="167"/>
                      </a:lnTo>
                      <a:lnTo>
                        <a:pt x="20" y="160"/>
                      </a:lnTo>
                      <a:lnTo>
                        <a:pt x="17" y="154"/>
                      </a:lnTo>
                      <a:lnTo>
                        <a:pt x="13" y="147"/>
                      </a:lnTo>
                      <a:lnTo>
                        <a:pt x="11" y="147"/>
                      </a:lnTo>
                      <a:lnTo>
                        <a:pt x="7" y="14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3" name="Freeform 144"/>
                <p:cNvSpPr>
                  <a:spLocks/>
                </p:cNvSpPr>
                <p:nvPr/>
              </p:nvSpPr>
              <p:spPr bwMode="auto">
                <a:xfrm>
                  <a:off x="2993" y="2987"/>
                  <a:ext cx="112" cy="183"/>
                </a:xfrm>
                <a:custGeom>
                  <a:avLst/>
                  <a:gdLst>
                    <a:gd name="T0" fmla="*/ 2815 w 100"/>
                    <a:gd name="T1" fmla="*/ 207887 h 154"/>
                    <a:gd name="T2" fmla="*/ 2244 w 100"/>
                    <a:gd name="T3" fmla="*/ 204700 h 154"/>
                    <a:gd name="T4" fmla="*/ 2244 w 100"/>
                    <a:gd name="T5" fmla="*/ 195217 h 154"/>
                    <a:gd name="T6" fmla="*/ 2004 w 100"/>
                    <a:gd name="T7" fmla="*/ 183176 h 154"/>
                    <a:gd name="T8" fmla="*/ 2004 w 100"/>
                    <a:gd name="T9" fmla="*/ 173964 h 154"/>
                    <a:gd name="T10" fmla="*/ 1597 w 100"/>
                    <a:gd name="T11" fmla="*/ 170184 h 154"/>
                    <a:gd name="T12" fmla="*/ 722 w 100"/>
                    <a:gd name="T13" fmla="*/ 169008 h 154"/>
                    <a:gd name="T14" fmla="*/ 722 w 100"/>
                    <a:gd name="T15" fmla="*/ 159572 h 154"/>
                    <a:gd name="T16" fmla="*/ 2 w 100"/>
                    <a:gd name="T17" fmla="*/ 157891 h 154"/>
                    <a:gd name="T18" fmla="*/ 4 w 100"/>
                    <a:gd name="T19" fmla="*/ 153131 h 154"/>
                    <a:gd name="T20" fmla="*/ 4 w 100"/>
                    <a:gd name="T21" fmla="*/ 138447 h 154"/>
                    <a:gd name="T22" fmla="*/ 1597 w 100"/>
                    <a:gd name="T23" fmla="*/ 128864 h 154"/>
                    <a:gd name="T24" fmla="*/ 2700 w 100"/>
                    <a:gd name="T25" fmla="*/ 116507 h 154"/>
                    <a:gd name="T26" fmla="*/ 3531 w 100"/>
                    <a:gd name="T27" fmla="*/ 118344 h 154"/>
                    <a:gd name="T28" fmla="*/ 3955 w 100"/>
                    <a:gd name="T29" fmla="*/ 126051 h 154"/>
                    <a:gd name="T30" fmla="*/ 4430 w 100"/>
                    <a:gd name="T31" fmla="*/ 124378 h 154"/>
                    <a:gd name="T32" fmla="*/ 4813 w 100"/>
                    <a:gd name="T33" fmla="*/ 113005 h 154"/>
                    <a:gd name="T34" fmla="*/ 5971 w 100"/>
                    <a:gd name="T35" fmla="*/ 88081 h 154"/>
                    <a:gd name="T36" fmla="*/ 6224 w 100"/>
                    <a:gd name="T37" fmla="*/ 83808 h 154"/>
                    <a:gd name="T38" fmla="*/ 6684 w 100"/>
                    <a:gd name="T39" fmla="*/ 71355 h 154"/>
                    <a:gd name="T40" fmla="*/ 6763 w 100"/>
                    <a:gd name="T41" fmla="*/ 68495 h 154"/>
                    <a:gd name="T42" fmla="*/ 7165 w 100"/>
                    <a:gd name="T43" fmla="*/ 60047 h 154"/>
                    <a:gd name="T44" fmla="*/ 8025 w 100"/>
                    <a:gd name="T45" fmla="*/ 37174 h 154"/>
                    <a:gd name="T46" fmla="*/ 8988 w 100"/>
                    <a:gd name="T47" fmla="*/ 33774 h 154"/>
                    <a:gd name="T48" fmla="*/ 9259 w 100"/>
                    <a:gd name="T49" fmla="*/ 31283 h 154"/>
                    <a:gd name="T50" fmla="*/ 9259 w 100"/>
                    <a:gd name="T51" fmla="*/ 17946 h 154"/>
                    <a:gd name="T52" fmla="*/ 8745 w 100"/>
                    <a:gd name="T53" fmla="*/ 15102 h 154"/>
                    <a:gd name="T54" fmla="*/ 8484 w 100"/>
                    <a:gd name="T55" fmla="*/ 10094 h 154"/>
                    <a:gd name="T56" fmla="*/ 8484 w 100"/>
                    <a:gd name="T57" fmla="*/ 0 h 154"/>
                    <a:gd name="T58" fmla="*/ 9259 w 100"/>
                    <a:gd name="T59" fmla="*/ 2 h 154"/>
                    <a:gd name="T60" fmla="*/ 10067 w 100"/>
                    <a:gd name="T61" fmla="*/ 21325 h 154"/>
                    <a:gd name="T62" fmla="*/ 10067 w 100"/>
                    <a:gd name="T63" fmla="*/ 37174 h 154"/>
                    <a:gd name="T64" fmla="*/ 10370 w 100"/>
                    <a:gd name="T65" fmla="*/ 52492 h 154"/>
                    <a:gd name="T66" fmla="*/ 10642 w 100"/>
                    <a:gd name="T67" fmla="*/ 57641 h 154"/>
                    <a:gd name="T68" fmla="*/ 10517 w 100"/>
                    <a:gd name="T69" fmla="*/ 60047 h 154"/>
                    <a:gd name="T70" fmla="*/ 9259 w 100"/>
                    <a:gd name="T71" fmla="*/ 60047 h 154"/>
                    <a:gd name="T72" fmla="*/ 8745 w 100"/>
                    <a:gd name="T73" fmla="*/ 60047 h 154"/>
                    <a:gd name="T74" fmla="*/ 8384 w 100"/>
                    <a:gd name="T75" fmla="*/ 68495 h 154"/>
                    <a:gd name="T76" fmla="*/ 10067 w 100"/>
                    <a:gd name="T77" fmla="*/ 88081 h 154"/>
                    <a:gd name="T78" fmla="*/ 10642 w 100"/>
                    <a:gd name="T79" fmla="*/ 105251 h 154"/>
                    <a:gd name="T80" fmla="*/ 10642 w 100"/>
                    <a:gd name="T81" fmla="*/ 108443 h 154"/>
                    <a:gd name="T82" fmla="*/ 9807 w 100"/>
                    <a:gd name="T83" fmla="*/ 124378 h 154"/>
                    <a:gd name="T84" fmla="*/ 9259 w 100"/>
                    <a:gd name="T85" fmla="*/ 131842 h 154"/>
                    <a:gd name="T86" fmla="*/ 8988 w 100"/>
                    <a:gd name="T87" fmla="*/ 137593 h 154"/>
                    <a:gd name="T88" fmla="*/ 9397 w 100"/>
                    <a:gd name="T89" fmla="*/ 153131 h 154"/>
                    <a:gd name="T90" fmla="*/ 9807 w 100"/>
                    <a:gd name="T91" fmla="*/ 163503 h 154"/>
                    <a:gd name="T92" fmla="*/ 10067 w 100"/>
                    <a:gd name="T93" fmla="*/ 176610 h 154"/>
                    <a:gd name="T94" fmla="*/ 10969 w 100"/>
                    <a:gd name="T95" fmla="*/ 189621 h 154"/>
                    <a:gd name="T96" fmla="*/ 11717 w 100"/>
                    <a:gd name="T97" fmla="*/ 202232 h 154"/>
                    <a:gd name="T98" fmla="*/ 11717 w 100"/>
                    <a:gd name="T99" fmla="*/ 207887 h 154"/>
                    <a:gd name="T100" fmla="*/ 11512 w 100"/>
                    <a:gd name="T101" fmla="*/ 216234 h 154"/>
                    <a:gd name="T102" fmla="*/ 10370 w 100"/>
                    <a:gd name="T103" fmla="*/ 209868 h 154"/>
                    <a:gd name="T104" fmla="*/ 9397 w 100"/>
                    <a:gd name="T105" fmla="*/ 207887 h 154"/>
                    <a:gd name="T106" fmla="*/ 8988 w 100"/>
                    <a:gd name="T107" fmla="*/ 207887 h 154"/>
                    <a:gd name="T108" fmla="*/ 7766 w 100"/>
                    <a:gd name="T109" fmla="*/ 207887 h 154"/>
                    <a:gd name="T110" fmla="*/ 6684 w 100"/>
                    <a:gd name="T111" fmla="*/ 204700 h 154"/>
                    <a:gd name="T112" fmla="*/ 4813 w 100"/>
                    <a:gd name="T113" fmla="*/ 204700 h 154"/>
                    <a:gd name="T114" fmla="*/ 4248 w 100"/>
                    <a:gd name="T115" fmla="*/ 207887 h 1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0"/>
                    <a:gd name="T175" fmla="*/ 0 h 154"/>
                    <a:gd name="T176" fmla="*/ 100 w 100"/>
                    <a:gd name="T177" fmla="*/ 154 h 1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0" h="154">
                      <a:moveTo>
                        <a:pt x="36" y="148"/>
                      </a:moveTo>
                      <a:lnTo>
                        <a:pt x="24" y="148"/>
                      </a:lnTo>
                      <a:lnTo>
                        <a:pt x="17" y="148"/>
                      </a:lnTo>
                      <a:lnTo>
                        <a:pt x="19" y="146"/>
                      </a:lnTo>
                      <a:lnTo>
                        <a:pt x="17" y="145"/>
                      </a:lnTo>
                      <a:lnTo>
                        <a:pt x="19" y="139"/>
                      </a:lnTo>
                      <a:lnTo>
                        <a:pt x="17" y="133"/>
                      </a:lnTo>
                      <a:lnTo>
                        <a:pt x="17" y="131"/>
                      </a:lnTo>
                      <a:lnTo>
                        <a:pt x="13" y="126"/>
                      </a:lnTo>
                      <a:lnTo>
                        <a:pt x="17" y="124"/>
                      </a:lnTo>
                      <a:lnTo>
                        <a:pt x="15" y="122"/>
                      </a:lnTo>
                      <a:lnTo>
                        <a:pt x="13" y="122"/>
                      </a:lnTo>
                      <a:lnTo>
                        <a:pt x="9" y="122"/>
                      </a:lnTo>
                      <a:lnTo>
                        <a:pt x="6" y="120"/>
                      </a:lnTo>
                      <a:lnTo>
                        <a:pt x="6" y="118"/>
                      </a:lnTo>
                      <a:lnTo>
                        <a:pt x="6" y="114"/>
                      </a:lnTo>
                      <a:lnTo>
                        <a:pt x="4" y="114"/>
                      </a:lnTo>
                      <a:lnTo>
                        <a:pt x="2" y="113"/>
                      </a:lnTo>
                      <a:lnTo>
                        <a:pt x="0" y="113"/>
                      </a:lnTo>
                      <a:lnTo>
                        <a:pt x="4" y="109"/>
                      </a:lnTo>
                      <a:lnTo>
                        <a:pt x="4" y="105"/>
                      </a:lnTo>
                      <a:lnTo>
                        <a:pt x="4" y="99"/>
                      </a:lnTo>
                      <a:lnTo>
                        <a:pt x="7" y="96"/>
                      </a:lnTo>
                      <a:lnTo>
                        <a:pt x="13" y="92"/>
                      </a:lnTo>
                      <a:lnTo>
                        <a:pt x="21" y="84"/>
                      </a:lnTo>
                      <a:lnTo>
                        <a:pt x="23" y="83"/>
                      </a:lnTo>
                      <a:lnTo>
                        <a:pt x="28" y="84"/>
                      </a:lnTo>
                      <a:lnTo>
                        <a:pt x="30" y="84"/>
                      </a:lnTo>
                      <a:lnTo>
                        <a:pt x="34" y="90"/>
                      </a:lnTo>
                      <a:lnTo>
                        <a:pt x="36" y="90"/>
                      </a:lnTo>
                      <a:lnTo>
                        <a:pt x="38" y="88"/>
                      </a:lnTo>
                      <a:lnTo>
                        <a:pt x="39" y="84"/>
                      </a:lnTo>
                      <a:lnTo>
                        <a:pt x="41" y="81"/>
                      </a:lnTo>
                      <a:lnTo>
                        <a:pt x="47" y="68"/>
                      </a:lnTo>
                      <a:lnTo>
                        <a:pt x="51" y="62"/>
                      </a:lnTo>
                      <a:lnTo>
                        <a:pt x="53" y="62"/>
                      </a:lnTo>
                      <a:lnTo>
                        <a:pt x="54" y="60"/>
                      </a:lnTo>
                      <a:lnTo>
                        <a:pt x="54" y="58"/>
                      </a:lnTo>
                      <a:lnTo>
                        <a:pt x="56" y="51"/>
                      </a:lnTo>
                      <a:lnTo>
                        <a:pt x="56" y="49"/>
                      </a:lnTo>
                      <a:lnTo>
                        <a:pt x="58" y="49"/>
                      </a:lnTo>
                      <a:lnTo>
                        <a:pt x="62" y="49"/>
                      </a:lnTo>
                      <a:lnTo>
                        <a:pt x="62" y="43"/>
                      </a:lnTo>
                      <a:lnTo>
                        <a:pt x="66" y="36"/>
                      </a:lnTo>
                      <a:lnTo>
                        <a:pt x="69" y="26"/>
                      </a:lnTo>
                      <a:lnTo>
                        <a:pt x="71" y="26"/>
                      </a:lnTo>
                      <a:lnTo>
                        <a:pt x="77" y="24"/>
                      </a:lnTo>
                      <a:lnTo>
                        <a:pt x="79" y="22"/>
                      </a:lnTo>
                      <a:lnTo>
                        <a:pt x="79" y="15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75" y="11"/>
                      </a:lnTo>
                      <a:lnTo>
                        <a:pt x="73" y="9"/>
                      </a:lnTo>
                      <a:lnTo>
                        <a:pt x="73" y="7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77" y="2"/>
                      </a:lnTo>
                      <a:lnTo>
                        <a:pt x="79" y="2"/>
                      </a:lnTo>
                      <a:lnTo>
                        <a:pt x="83" y="9"/>
                      </a:lnTo>
                      <a:lnTo>
                        <a:pt x="86" y="15"/>
                      </a:lnTo>
                      <a:lnTo>
                        <a:pt x="86" y="22"/>
                      </a:lnTo>
                      <a:lnTo>
                        <a:pt x="86" y="26"/>
                      </a:lnTo>
                      <a:lnTo>
                        <a:pt x="86" y="34"/>
                      </a:lnTo>
                      <a:lnTo>
                        <a:pt x="88" y="37"/>
                      </a:lnTo>
                      <a:lnTo>
                        <a:pt x="90" y="41"/>
                      </a:lnTo>
                      <a:lnTo>
                        <a:pt x="92" y="41"/>
                      </a:lnTo>
                      <a:lnTo>
                        <a:pt x="92" y="43"/>
                      </a:lnTo>
                      <a:lnTo>
                        <a:pt x="90" y="43"/>
                      </a:lnTo>
                      <a:lnTo>
                        <a:pt x="86" y="43"/>
                      </a:lnTo>
                      <a:lnTo>
                        <a:pt x="79" y="43"/>
                      </a:lnTo>
                      <a:lnTo>
                        <a:pt x="77" y="41"/>
                      </a:lnTo>
                      <a:lnTo>
                        <a:pt x="75" y="43"/>
                      </a:lnTo>
                      <a:lnTo>
                        <a:pt x="73" y="45"/>
                      </a:lnTo>
                      <a:lnTo>
                        <a:pt x="71" y="49"/>
                      </a:lnTo>
                      <a:lnTo>
                        <a:pt x="77" y="54"/>
                      </a:lnTo>
                      <a:lnTo>
                        <a:pt x="86" y="62"/>
                      </a:lnTo>
                      <a:lnTo>
                        <a:pt x="90" y="68"/>
                      </a:lnTo>
                      <a:lnTo>
                        <a:pt x="92" y="75"/>
                      </a:lnTo>
                      <a:lnTo>
                        <a:pt x="94" y="75"/>
                      </a:lnTo>
                      <a:lnTo>
                        <a:pt x="92" y="77"/>
                      </a:lnTo>
                      <a:lnTo>
                        <a:pt x="90" y="79"/>
                      </a:lnTo>
                      <a:lnTo>
                        <a:pt x="85" y="88"/>
                      </a:lnTo>
                      <a:lnTo>
                        <a:pt x="83" y="92"/>
                      </a:lnTo>
                      <a:lnTo>
                        <a:pt x="79" y="94"/>
                      </a:lnTo>
                      <a:lnTo>
                        <a:pt x="79" y="96"/>
                      </a:lnTo>
                      <a:lnTo>
                        <a:pt x="77" y="98"/>
                      </a:lnTo>
                      <a:lnTo>
                        <a:pt x="79" y="103"/>
                      </a:lnTo>
                      <a:lnTo>
                        <a:pt x="81" y="109"/>
                      </a:lnTo>
                      <a:lnTo>
                        <a:pt x="81" y="113"/>
                      </a:lnTo>
                      <a:lnTo>
                        <a:pt x="85" y="116"/>
                      </a:lnTo>
                      <a:lnTo>
                        <a:pt x="86" y="120"/>
                      </a:lnTo>
                      <a:lnTo>
                        <a:pt x="86" y="126"/>
                      </a:lnTo>
                      <a:lnTo>
                        <a:pt x="88" y="128"/>
                      </a:lnTo>
                      <a:lnTo>
                        <a:pt x="94" y="135"/>
                      </a:lnTo>
                      <a:lnTo>
                        <a:pt x="98" y="139"/>
                      </a:lnTo>
                      <a:lnTo>
                        <a:pt x="100" y="145"/>
                      </a:lnTo>
                      <a:lnTo>
                        <a:pt x="100" y="146"/>
                      </a:lnTo>
                      <a:lnTo>
                        <a:pt x="100" y="148"/>
                      </a:lnTo>
                      <a:lnTo>
                        <a:pt x="100" y="154"/>
                      </a:lnTo>
                      <a:lnTo>
                        <a:pt x="98" y="154"/>
                      </a:lnTo>
                      <a:lnTo>
                        <a:pt x="94" y="152"/>
                      </a:lnTo>
                      <a:lnTo>
                        <a:pt x="88" y="150"/>
                      </a:lnTo>
                      <a:lnTo>
                        <a:pt x="85" y="148"/>
                      </a:lnTo>
                      <a:lnTo>
                        <a:pt x="81" y="148"/>
                      </a:lnTo>
                      <a:lnTo>
                        <a:pt x="79" y="148"/>
                      </a:lnTo>
                      <a:lnTo>
                        <a:pt x="77" y="148"/>
                      </a:lnTo>
                      <a:lnTo>
                        <a:pt x="71" y="148"/>
                      </a:lnTo>
                      <a:lnTo>
                        <a:pt x="66" y="148"/>
                      </a:lnTo>
                      <a:lnTo>
                        <a:pt x="62" y="148"/>
                      </a:lnTo>
                      <a:lnTo>
                        <a:pt x="56" y="146"/>
                      </a:lnTo>
                      <a:lnTo>
                        <a:pt x="53" y="146"/>
                      </a:lnTo>
                      <a:lnTo>
                        <a:pt x="41" y="146"/>
                      </a:lnTo>
                      <a:lnTo>
                        <a:pt x="36" y="145"/>
                      </a:lnTo>
                      <a:lnTo>
                        <a:pt x="36" y="14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4" name="Freeform 145"/>
                <p:cNvSpPr>
                  <a:spLocks/>
                </p:cNvSpPr>
                <p:nvPr/>
              </p:nvSpPr>
              <p:spPr bwMode="auto">
                <a:xfrm>
                  <a:off x="3462" y="2431"/>
                  <a:ext cx="97" cy="53"/>
                </a:xfrm>
                <a:custGeom>
                  <a:avLst/>
                  <a:gdLst>
                    <a:gd name="T0" fmla="*/ 0 w 88"/>
                    <a:gd name="T1" fmla="*/ 0 h 45"/>
                    <a:gd name="T2" fmla="*/ 4 w 88"/>
                    <a:gd name="T3" fmla="*/ 0 h 45"/>
                    <a:gd name="T4" fmla="*/ 349 w 88"/>
                    <a:gd name="T5" fmla="*/ 0 h 45"/>
                    <a:gd name="T6" fmla="*/ 515 w 88"/>
                    <a:gd name="T7" fmla="*/ 2 h 45"/>
                    <a:gd name="T8" fmla="*/ 761 w 88"/>
                    <a:gd name="T9" fmla="*/ 3877 h 45"/>
                    <a:gd name="T10" fmla="*/ 1020 w 88"/>
                    <a:gd name="T11" fmla="*/ 3877 h 45"/>
                    <a:gd name="T12" fmla="*/ 1124 w 88"/>
                    <a:gd name="T13" fmla="*/ 5378 h 45"/>
                    <a:gd name="T14" fmla="*/ 1300 w 88"/>
                    <a:gd name="T15" fmla="*/ 5378 h 45"/>
                    <a:gd name="T16" fmla="*/ 1580 w 88"/>
                    <a:gd name="T17" fmla="*/ 7460 h 45"/>
                    <a:gd name="T18" fmla="*/ 1920 w 88"/>
                    <a:gd name="T19" fmla="*/ 5378 h 45"/>
                    <a:gd name="T20" fmla="*/ 2116 w 88"/>
                    <a:gd name="T21" fmla="*/ 7460 h 45"/>
                    <a:gd name="T22" fmla="*/ 2332 w 88"/>
                    <a:gd name="T23" fmla="*/ 7460 h 45"/>
                    <a:gd name="T24" fmla="*/ 2450 w 88"/>
                    <a:gd name="T25" fmla="*/ 10348 h 45"/>
                    <a:gd name="T26" fmla="*/ 2834 w 88"/>
                    <a:gd name="T27" fmla="*/ 12188 h 45"/>
                    <a:gd name="T28" fmla="*/ 2977 w 88"/>
                    <a:gd name="T29" fmla="*/ 14355 h 45"/>
                    <a:gd name="T30" fmla="*/ 2935 w 88"/>
                    <a:gd name="T31" fmla="*/ 16605 h 45"/>
                    <a:gd name="T32" fmla="*/ 3124 w 88"/>
                    <a:gd name="T33" fmla="*/ 18803 h 45"/>
                    <a:gd name="T34" fmla="*/ 3235 w 88"/>
                    <a:gd name="T35" fmla="*/ 16605 h 45"/>
                    <a:gd name="T36" fmla="*/ 3316 w 88"/>
                    <a:gd name="T37" fmla="*/ 14355 h 45"/>
                    <a:gd name="T38" fmla="*/ 3565 w 88"/>
                    <a:gd name="T39" fmla="*/ 14355 h 45"/>
                    <a:gd name="T40" fmla="*/ 3655 w 88"/>
                    <a:gd name="T41" fmla="*/ 16605 h 45"/>
                    <a:gd name="T42" fmla="*/ 3836 w 88"/>
                    <a:gd name="T43" fmla="*/ 14355 h 45"/>
                    <a:gd name="T44" fmla="*/ 3931 w 88"/>
                    <a:gd name="T45" fmla="*/ 14355 h 45"/>
                    <a:gd name="T46" fmla="*/ 3987 w 88"/>
                    <a:gd name="T47" fmla="*/ 16605 h 45"/>
                    <a:gd name="T48" fmla="*/ 4228 w 88"/>
                    <a:gd name="T49" fmla="*/ 18803 h 45"/>
                    <a:gd name="T50" fmla="*/ 4441 w 88"/>
                    <a:gd name="T51" fmla="*/ 18803 h 45"/>
                    <a:gd name="T52" fmla="*/ 4441 w 88"/>
                    <a:gd name="T53" fmla="*/ 19913 h 45"/>
                    <a:gd name="T54" fmla="*/ 4659 w 88"/>
                    <a:gd name="T55" fmla="*/ 26239 h 45"/>
                    <a:gd name="T56" fmla="*/ 4774 w 88"/>
                    <a:gd name="T57" fmla="*/ 27129 h 45"/>
                    <a:gd name="T58" fmla="*/ 4844 w 88"/>
                    <a:gd name="T59" fmla="*/ 27129 h 45"/>
                    <a:gd name="T60" fmla="*/ 5084 w 88"/>
                    <a:gd name="T61" fmla="*/ 28808 h 45"/>
                    <a:gd name="T62" fmla="*/ 4844 w 88"/>
                    <a:gd name="T63" fmla="*/ 32533 h 45"/>
                    <a:gd name="T64" fmla="*/ 4844 w 88"/>
                    <a:gd name="T65" fmla="*/ 34027 h 45"/>
                    <a:gd name="T66" fmla="*/ 5264 w 88"/>
                    <a:gd name="T67" fmla="*/ 38317 h 45"/>
                    <a:gd name="T68" fmla="*/ 5264 w 88"/>
                    <a:gd name="T69" fmla="*/ 42438 h 45"/>
                    <a:gd name="T70" fmla="*/ 5084 w 88"/>
                    <a:gd name="T71" fmla="*/ 42869 h 45"/>
                    <a:gd name="T72" fmla="*/ 4844 w 88"/>
                    <a:gd name="T73" fmla="*/ 42438 h 45"/>
                    <a:gd name="T74" fmla="*/ 4788 w 88"/>
                    <a:gd name="T75" fmla="*/ 42438 h 45"/>
                    <a:gd name="T76" fmla="*/ 4441 w 88"/>
                    <a:gd name="T77" fmla="*/ 38317 h 45"/>
                    <a:gd name="T78" fmla="*/ 4184 w 88"/>
                    <a:gd name="T79" fmla="*/ 36398 h 45"/>
                    <a:gd name="T80" fmla="*/ 3931 w 88"/>
                    <a:gd name="T81" fmla="*/ 40076 h 45"/>
                    <a:gd name="T82" fmla="*/ 3655 w 88"/>
                    <a:gd name="T83" fmla="*/ 40076 h 45"/>
                    <a:gd name="T84" fmla="*/ 3235 w 88"/>
                    <a:gd name="T85" fmla="*/ 40076 h 45"/>
                    <a:gd name="T86" fmla="*/ 2977 w 88"/>
                    <a:gd name="T87" fmla="*/ 42438 h 45"/>
                    <a:gd name="T88" fmla="*/ 2834 w 88"/>
                    <a:gd name="T89" fmla="*/ 42438 h 45"/>
                    <a:gd name="T90" fmla="*/ 2571 w 88"/>
                    <a:gd name="T91" fmla="*/ 42869 h 45"/>
                    <a:gd name="T92" fmla="*/ 2017 w 88"/>
                    <a:gd name="T93" fmla="*/ 34027 h 45"/>
                    <a:gd name="T94" fmla="*/ 1660 w 88"/>
                    <a:gd name="T95" fmla="*/ 38317 h 45"/>
                    <a:gd name="T96" fmla="*/ 1020 w 88"/>
                    <a:gd name="T97" fmla="*/ 36398 h 45"/>
                    <a:gd name="T98" fmla="*/ 1179 w 88"/>
                    <a:gd name="T99" fmla="*/ 32533 h 45"/>
                    <a:gd name="T100" fmla="*/ 1179 w 88"/>
                    <a:gd name="T101" fmla="*/ 26239 h 45"/>
                    <a:gd name="T102" fmla="*/ 1020 w 88"/>
                    <a:gd name="T103" fmla="*/ 12188 h 45"/>
                    <a:gd name="T104" fmla="*/ 626 w 88"/>
                    <a:gd name="T105" fmla="*/ 9772 h 45"/>
                    <a:gd name="T106" fmla="*/ 2 w 88"/>
                    <a:gd name="T107" fmla="*/ 5378 h 4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8"/>
                    <a:gd name="T163" fmla="*/ 0 h 45"/>
                    <a:gd name="T164" fmla="*/ 88 w 88"/>
                    <a:gd name="T165" fmla="*/ 45 h 4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8" h="4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2" y="6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8" y="6"/>
                      </a:lnTo>
                      <a:lnTo>
                        <a:pt x="32" y="6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41" y="11"/>
                      </a:lnTo>
                      <a:lnTo>
                        <a:pt x="45" y="11"/>
                      </a:lnTo>
                      <a:lnTo>
                        <a:pt x="47" y="13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49" y="15"/>
                      </a:lnTo>
                      <a:lnTo>
                        <a:pt x="49" y="17"/>
                      </a:lnTo>
                      <a:lnTo>
                        <a:pt x="50" y="17"/>
                      </a:lnTo>
                      <a:lnTo>
                        <a:pt x="52" y="19"/>
                      </a:lnTo>
                      <a:lnTo>
                        <a:pt x="52" y="17"/>
                      </a:lnTo>
                      <a:lnTo>
                        <a:pt x="54" y="17"/>
                      </a:lnTo>
                      <a:lnTo>
                        <a:pt x="56" y="15"/>
                      </a:lnTo>
                      <a:lnTo>
                        <a:pt x="58" y="15"/>
                      </a:lnTo>
                      <a:lnTo>
                        <a:pt x="60" y="15"/>
                      </a:lnTo>
                      <a:lnTo>
                        <a:pt x="62" y="15"/>
                      </a:lnTo>
                      <a:lnTo>
                        <a:pt x="62" y="17"/>
                      </a:lnTo>
                      <a:lnTo>
                        <a:pt x="64" y="15"/>
                      </a:lnTo>
                      <a:lnTo>
                        <a:pt x="66" y="15"/>
                      </a:lnTo>
                      <a:lnTo>
                        <a:pt x="67" y="17"/>
                      </a:lnTo>
                      <a:lnTo>
                        <a:pt x="69" y="17"/>
                      </a:lnTo>
                      <a:lnTo>
                        <a:pt x="71" y="19"/>
                      </a:lnTo>
                      <a:lnTo>
                        <a:pt x="73" y="19"/>
                      </a:lnTo>
                      <a:lnTo>
                        <a:pt x="75" y="19"/>
                      </a:lnTo>
                      <a:lnTo>
                        <a:pt x="75" y="21"/>
                      </a:lnTo>
                      <a:lnTo>
                        <a:pt x="75" y="25"/>
                      </a:lnTo>
                      <a:lnTo>
                        <a:pt x="77" y="27"/>
                      </a:lnTo>
                      <a:lnTo>
                        <a:pt x="79" y="28"/>
                      </a:lnTo>
                      <a:lnTo>
                        <a:pt x="81" y="28"/>
                      </a:lnTo>
                      <a:lnTo>
                        <a:pt x="82" y="28"/>
                      </a:lnTo>
                      <a:lnTo>
                        <a:pt x="84" y="28"/>
                      </a:lnTo>
                      <a:lnTo>
                        <a:pt x="84" y="30"/>
                      </a:lnTo>
                      <a:lnTo>
                        <a:pt x="82" y="32"/>
                      </a:lnTo>
                      <a:lnTo>
                        <a:pt x="82" y="34"/>
                      </a:lnTo>
                      <a:lnTo>
                        <a:pt x="82" y="36"/>
                      </a:lnTo>
                      <a:lnTo>
                        <a:pt x="84" y="38"/>
                      </a:lnTo>
                      <a:lnTo>
                        <a:pt x="88" y="40"/>
                      </a:lnTo>
                      <a:lnTo>
                        <a:pt x="88" y="42"/>
                      </a:lnTo>
                      <a:lnTo>
                        <a:pt x="88" y="43"/>
                      </a:lnTo>
                      <a:lnTo>
                        <a:pt x="86" y="45"/>
                      </a:lnTo>
                      <a:lnTo>
                        <a:pt x="84" y="45"/>
                      </a:lnTo>
                      <a:lnTo>
                        <a:pt x="84" y="43"/>
                      </a:lnTo>
                      <a:lnTo>
                        <a:pt x="82" y="43"/>
                      </a:lnTo>
                      <a:lnTo>
                        <a:pt x="81" y="43"/>
                      </a:lnTo>
                      <a:lnTo>
                        <a:pt x="77" y="42"/>
                      </a:lnTo>
                      <a:lnTo>
                        <a:pt x="75" y="40"/>
                      </a:lnTo>
                      <a:lnTo>
                        <a:pt x="73" y="38"/>
                      </a:lnTo>
                      <a:lnTo>
                        <a:pt x="69" y="38"/>
                      </a:lnTo>
                      <a:lnTo>
                        <a:pt x="66" y="42"/>
                      </a:lnTo>
                      <a:lnTo>
                        <a:pt x="64" y="42"/>
                      </a:lnTo>
                      <a:lnTo>
                        <a:pt x="62" y="42"/>
                      </a:lnTo>
                      <a:lnTo>
                        <a:pt x="58" y="43"/>
                      </a:lnTo>
                      <a:lnTo>
                        <a:pt x="54" y="42"/>
                      </a:lnTo>
                      <a:lnTo>
                        <a:pt x="52" y="43"/>
                      </a:lnTo>
                      <a:lnTo>
                        <a:pt x="50" y="43"/>
                      </a:lnTo>
                      <a:lnTo>
                        <a:pt x="49" y="43"/>
                      </a:lnTo>
                      <a:lnTo>
                        <a:pt x="47" y="43"/>
                      </a:lnTo>
                      <a:lnTo>
                        <a:pt x="45" y="45"/>
                      </a:lnTo>
                      <a:lnTo>
                        <a:pt x="43" y="45"/>
                      </a:lnTo>
                      <a:lnTo>
                        <a:pt x="35" y="36"/>
                      </a:lnTo>
                      <a:lnTo>
                        <a:pt x="34" y="36"/>
                      </a:lnTo>
                      <a:lnTo>
                        <a:pt x="28" y="40"/>
                      </a:lnTo>
                      <a:lnTo>
                        <a:pt x="24" y="40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27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5" name="Freeform 146"/>
                <p:cNvSpPr>
                  <a:spLocks/>
                </p:cNvSpPr>
                <p:nvPr/>
              </p:nvSpPr>
              <p:spPr bwMode="auto">
                <a:xfrm>
                  <a:off x="3384" y="2616"/>
                  <a:ext cx="24" cy="29"/>
                </a:xfrm>
                <a:custGeom>
                  <a:avLst/>
                  <a:gdLst>
                    <a:gd name="T0" fmla="*/ 3334 w 21"/>
                    <a:gd name="T1" fmla="*/ 0 h 25"/>
                    <a:gd name="T2" fmla="*/ 4011 w 21"/>
                    <a:gd name="T3" fmla="*/ 0 h 25"/>
                    <a:gd name="T4" fmla="*/ 4584 w 21"/>
                    <a:gd name="T5" fmla="*/ 0 h 25"/>
                    <a:gd name="T6" fmla="*/ 4584 w 21"/>
                    <a:gd name="T7" fmla="*/ 0 h 25"/>
                    <a:gd name="T8" fmla="*/ 4584 w 21"/>
                    <a:gd name="T9" fmla="*/ 0 h 25"/>
                    <a:gd name="T10" fmla="*/ 5239 w 21"/>
                    <a:gd name="T11" fmla="*/ 0 h 25"/>
                    <a:gd name="T12" fmla="*/ 4584 w 21"/>
                    <a:gd name="T13" fmla="*/ 2 h 25"/>
                    <a:gd name="T14" fmla="*/ 5239 w 21"/>
                    <a:gd name="T15" fmla="*/ 2 h 25"/>
                    <a:gd name="T16" fmla="*/ 5687 w 21"/>
                    <a:gd name="T17" fmla="*/ 2279 h 25"/>
                    <a:gd name="T18" fmla="*/ 5687 w 21"/>
                    <a:gd name="T19" fmla="*/ 3067 h 25"/>
                    <a:gd name="T20" fmla="*/ 5687 w 21"/>
                    <a:gd name="T21" fmla="*/ 3067 h 25"/>
                    <a:gd name="T22" fmla="*/ 5687 w 21"/>
                    <a:gd name="T23" fmla="*/ 3067 h 25"/>
                    <a:gd name="T24" fmla="*/ 5687 w 21"/>
                    <a:gd name="T25" fmla="*/ 4127 h 25"/>
                    <a:gd name="T26" fmla="*/ 5239 w 21"/>
                    <a:gd name="T27" fmla="*/ 5553 h 25"/>
                    <a:gd name="T28" fmla="*/ 5239 w 21"/>
                    <a:gd name="T29" fmla="*/ 5553 h 25"/>
                    <a:gd name="T30" fmla="*/ 4584 w 21"/>
                    <a:gd name="T31" fmla="*/ 5675 h 25"/>
                    <a:gd name="T32" fmla="*/ 4584 w 21"/>
                    <a:gd name="T33" fmla="*/ 5675 h 25"/>
                    <a:gd name="T34" fmla="*/ 4584 w 21"/>
                    <a:gd name="T35" fmla="*/ 5675 h 25"/>
                    <a:gd name="T36" fmla="*/ 4584 w 21"/>
                    <a:gd name="T37" fmla="*/ 6583 h 25"/>
                    <a:gd name="T38" fmla="*/ 3510 w 21"/>
                    <a:gd name="T39" fmla="*/ 6583 h 25"/>
                    <a:gd name="T40" fmla="*/ 3334 w 21"/>
                    <a:gd name="T41" fmla="*/ 7636 h 25"/>
                    <a:gd name="T42" fmla="*/ 3334 w 21"/>
                    <a:gd name="T43" fmla="*/ 7636 h 25"/>
                    <a:gd name="T44" fmla="*/ 3510 w 21"/>
                    <a:gd name="T45" fmla="*/ 8858 h 25"/>
                    <a:gd name="T46" fmla="*/ 3510 w 21"/>
                    <a:gd name="T47" fmla="*/ 8858 h 25"/>
                    <a:gd name="T48" fmla="*/ 2687 w 21"/>
                    <a:gd name="T49" fmla="*/ 10055 h 25"/>
                    <a:gd name="T50" fmla="*/ 2687 w 21"/>
                    <a:gd name="T51" fmla="*/ 10301 h 25"/>
                    <a:gd name="T52" fmla="*/ 2057 w 21"/>
                    <a:gd name="T53" fmla="*/ 11919 h 25"/>
                    <a:gd name="T54" fmla="*/ 2057 w 21"/>
                    <a:gd name="T55" fmla="*/ 11919 h 25"/>
                    <a:gd name="T56" fmla="*/ 1575 w 21"/>
                    <a:gd name="T57" fmla="*/ 11919 h 25"/>
                    <a:gd name="T58" fmla="*/ 1575 w 21"/>
                    <a:gd name="T59" fmla="*/ 11919 h 25"/>
                    <a:gd name="T60" fmla="*/ 1575 w 21"/>
                    <a:gd name="T61" fmla="*/ 12483 h 25"/>
                    <a:gd name="T62" fmla="*/ 1206 w 21"/>
                    <a:gd name="T63" fmla="*/ 12483 h 25"/>
                    <a:gd name="T64" fmla="*/ 1206 w 21"/>
                    <a:gd name="T65" fmla="*/ 12483 h 25"/>
                    <a:gd name="T66" fmla="*/ 2 w 21"/>
                    <a:gd name="T67" fmla="*/ 12483 h 25"/>
                    <a:gd name="T68" fmla="*/ 0 w 21"/>
                    <a:gd name="T69" fmla="*/ 12483 h 25"/>
                    <a:gd name="T70" fmla="*/ 2 w 21"/>
                    <a:gd name="T71" fmla="*/ 11919 h 25"/>
                    <a:gd name="T72" fmla="*/ 2 w 21"/>
                    <a:gd name="T73" fmla="*/ 10301 h 25"/>
                    <a:gd name="T74" fmla="*/ 1206 w 21"/>
                    <a:gd name="T75" fmla="*/ 10055 h 25"/>
                    <a:gd name="T76" fmla="*/ 1575 w 21"/>
                    <a:gd name="T77" fmla="*/ 6583 h 25"/>
                    <a:gd name="T78" fmla="*/ 1575 w 21"/>
                    <a:gd name="T79" fmla="*/ 5675 h 25"/>
                    <a:gd name="T80" fmla="*/ 1575 w 21"/>
                    <a:gd name="T81" fmla="*/ 5675 h 25"/>
                    <a:gd name="T82" fmla="*/ 2057 w 21"/>
                    <a:gd name="T83" fmla="*/ 5675 h 25"/>
                    <a:gd name="T84" fmla="*/ 2057 w 21"/>
                    <a:gd name="T85" fmla="*/ 4127 h 25"/>
                    <a:gd name="T86" fmla="*/ 2057 w 21"/>
                    <a:gd name="T87" fmla="*/ 3067 h 25"/>
                    <a:gd name="T88" fmla="*/ 2687 w 21"/>
                    <a:gd name="T89" fmla="*/ 2 h 25"/>
                    <a:gd name="T90" fmla="*/ 3334 w 21"/>
                    <a:gd name="T91" fmla="*/ 2 h 25"/>
                    <a:gd name="T92" fmla="*/ 3510 w 21"/>
                    <a:gd name="T93" fmla="*/ 0 h 25"/>
                    <a:gd name="T94" fmla="*/ 3334 w 21"/>
                    <a:gd name="T95" fmla="*/ 0 h 2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1"/>
                    <a:gd name="T145" fmla="*/ 0 h 25"/>
                    <a:gd name="T146" fmla="*/ 21 w 21"/>
                    <a:gd name="T147" fmla="*/ 25 h 2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1" h="25">
                      <a:moveTo>
                        <a:pt x="12" y="0"/>
                      </a:move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1" y="4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7" y="13"/>
                      </a:lnTo>
                      <a:lnTo>
                        <a:pt x="13" y="13"/>
                      </a:lnTo>
                      <a:lnTo>
                        <a:pt x="12" y="15"/>
                      </a:lnTo>
                      <a:lnTo>
                        <a:pt x="13" y="17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4" y="19"/>
                      </a:lnTo>
                      <a:lnTo>
                        <a:pt x="6" y="13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6" name="Freeform 147"/>
                <p:cNvSpPr>
                  <a:spLocks/>
                </p:cNvSpPr>
                <p:nvPr/>
              </p:nvSpPr>
              <p:spPr bwMode="auto">
                <a:xfrm>
                  <a:off x="3393" y="2560"/>
                  <a:ext cx="105" cy="98"/>
                </a:xfrm>
                <a:custGeom>
                  <a:avLst/>
                  <a:gdLst>
                    <a:gd name="T0" fmla="*/ 2 w 94"/>
                    <a:gd name="T1" fmla="*/ 80151 h 83"/>
                    <a:gd name="T2" fmla="*/ 2 w 94"/>
                    <a:gd name="T3" fmla="*/ 76610 h 83"/>
                    <a:gd name="T4" fmla="*/ 0 w 94"/>
                    <a:gd name="T5" fmla="*/ 75753 h 83"/>
                    <a:gd name="T6" fmla="*/ 2 w 94"/>
                    <a:gd name="T7" fmla="*/ 70662 h 83"/>
                    <a:gd name="T8" fmla="*/ 574 w 94"/>
                    <a:gd name="T9" fmla="*/ 69055 h 83"/>
                    <a:gd name="T10" fmla="*/ 4 w 94"/>
                    <a:gd name="T11" fmla="*/ 66464 h 83"/>
                    <a:gd name="T12" fmla="*/ 894 w 94"/>
                    <a:gd name="T13" fmla="*/ 64342 h 83"/>
                    <a:gd name="T14" fmla="*/ 894 w 94"/>
                    <a:gd name="T15" fmla="*/ 61209 h 83"/>
                    <a:gd name="T16" fmla="*/ 1116 w 94"/>
                    <a:gd name="T17" fmla="*/ 60859 h 83"/>
                    <a:gd name="T18" fmla="*/ 1393 w 94"/>
                    <a:gd name="T19" fmla="*/ 59030 h 83"/>
                    <a:gd name="T20" fmla="*/ 1393 w 94"/>
                    <a:gd name="T21" fmla="*/ 57041 h 83"/>
                    <a:gd name="T22" fmla="*/ 1393 w 94"/>
                    <a:gd name="T23" fmla="*/ 54494 h 83"/>
                    <a:gd name="T24" fmla="*/ 894 w 94"/>
                    <a:gd name="T25" fmla="*/ 51840 h 83"/>
                    <a:gd name="T26" fmla="*/ 894 w 94"/>
                    <a:gd name="T27" fmla="*/ 49995 h 83"/>
                    <a:gd name="T28" fmla="*/ 894 w 94"/>
                    <a:gd name="T29" fmla="*/ 49995 h 83"/>
                    <a:gd name="T30" fmla="*/ 4 w 94"/>
                    <a:gd name="T31" fmla="*/ 49995 h 83"/>
                    <a:gd name="T32" fmla="*/ 4 w 94"/>
                    <a:gd name="T33" fmla="*/ 40916 h 83"/>
                    <a:gd name="T34" fmla="*/ 4 w 94"/>
                    <a:gd name="T35" fmla="*/ 35862 h 83"/>
                    <a:gd name="T36" fmla="*/ 2 w 94"/>
                    <a:gd name="T37" fmla="*/ 31314 h 83"/>
                    <a:gd name="T38" fmla="*/ 4 w 94"/>
                    <a:gd name="T39" fmla="*/ 30092 h 83"/>
                    <a:gd name="T40" fmla="*/ 4 w 94"/>
                    <a:gd name="T41" fmla="*/ 28275 h 83"/>
                    <a:gd name="T42" fmla="*/ 4 w 94"/>
                    <a:gd name="T43" fmla="*/ 26521 h 83"/>
                    <a:gd name="T44" fmla="*/ 894 w 94"/>
                    <a:gd name="T45" fmla="*/ 26521 h 83"/>
                    <a:gd name="T46" fmla="*/ 894 w 94"/>
                    <a:gd name="T47" fmla="*/ 26521 h 83"/>
                    <a:gd name="T48" fmla="*/ 1393 w 94"/>
                    <a:gd name="T49" fmla="*/ 22462 h 83"/>
                    <a:gd name="T50" fmla="*/ 1556 w 94"/>
                    <a:gd name="T51" fmla="*/ 18281 h 83"/>
                    <a:gd name="T52" fmla="*/ 1556 w 94"/>
                    <a:gd name="T53" fmla="*/ 11557 h 83"/>
                    <a:gd name="T54" fmla="*/ 1738 w 94"/>
                    <a:gd name="T55" fmla="*/ 11557 h 83"/>
                    <a:gd name="T56" fmla="*/ 2546 w 94"/>
                    <a:gd name="T57" fmla="*/ 11557 h 83"/>
                    <a:gd name="T58" fmla="*/ 3582 w 94"/>
                    <a:gd name="T59" fmla="*/ 11106 h 83"/>
                    <a:gd name="T60" fmla="*/ 4705 w 94"/>
                    <a:gd name="T61" fmla="*/ 11557 h 83"/>
                    <a:gd name="T62" fmla="*/ 5871 w 94"/>
                    <a:gd name="T63" fmla="*/ 11557 h 83"/>
                    <a:gd name="T64" fmla="*/ 7015 w 94"/>
                    <a:gd name="T65" fmla="*/ 5946 h 83"/>
                    <a:gd name="T66" fmla="*/ 7836 w 94"/>
                    <a:gd name="T67" fmla="*/ 5946 h 83"/>
                    <a:gd name="T68" fmla="*/ 9049 w 94"/>
                    <a:gd name="T69" fmla="*/ 4265 h 83"/>
                    <a:gd name="T70" fmla="*/ 9609 w 94"/>
                    <a:gd name="T71" fmla="*/ 0 h 83"/>
                    <a:gd name="T72" fmla="*/ 9777 w 94"/>
                    <a:gd name="T73" fmla="*/ 2 h 83"/>
                    <a:gd name="T74" fmla="*/ 9145 w 94"/>
                    <a:gd name="T75" fmla="*/ 11557 h 83"/>
                    <a:gd name="T76" fmla="*/ 8488 w 94"/>
                    <a:gd name="T77" fmla="*/ 16112 h 83"/>
                    <a:gd name="T78" fmla="*/ 8101 w 94"/>
                    <a:gd name="T79" fmla="*/ 20282 h 83"/>
                    <a:gd name="T80" fmla="*/ 8187 w 94"/>
                    <a:gd name="T81" fmla="*/ 26521 h 83"/>
                    <a:gd name="T82" fmla="*/ 7836 w 94"/>
                    <a:gd name="T83" fmla="*/ 49995 h 83"/>
                    <a:gd name="T84" fmla="*/ 4215 w 94"/>
                    <a:gd name="T85" fmla="*/ 72271 h 83"/>
                    <a:gd name="T86" fmla="*/ 1738 w 94"/>
                    <a:gd name="T87" fmla="*/ 89443 h 83"/>
                    <a:gd name="T88" fmla="*/ 1393 w 94"/>
                    <a:gd name="T89" fmla="*/ 89443 h 8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4"/>
                    <a:gd name="T136" fmla="*/ 0 h 83"/>
                    <a:gd name="T137" fmla="*/ 94 w 94"/>
                    <a:gd name="T138" fmla="*/ 83 h 8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4" h="83">
                      <a:moveTo>
                        <a:pt x="2" y="75"/>
                      </a:moveTo>
                      <a:lnTo>
                        <a:pt x="2" y="75"/>
                      </a:lnTo>
                      <a:lnTo>
                        <a:pt x="2" y="73"/>
                      </a:lnTo>
                      <a:lnTo>
                        <a:pt x="2" y="72"/>
                      </a:lnTo>
                      <a:lnTo>
                        <a:pt x="0" y="70"/>
                      </a:lnTo>
                      <a:lnTo>
                        <a:pt x="2" y="68"/>
                      </a:lnTo>
                      <a:lnTo>
                        <a:pt x="2" y="66"/>
                      </a:lnTo>
                      <a:lnTo>
                        <a:pt x="5" y="64"/>
                      </a:lnTo>
                      <a:lnTo>
                        <a:pt x="4" y="62"/>
                      </a:lnTo>
                      <a:lnTo>
                        <a:pt x="5" y="60"/>
                      </a:lnTo>
                      <a:lnTo>
                        <a:pt x="9" y="60"/>
                      </a:lnTo>
                      <a:lnTo>
                        <a:pt x="9" y="58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3"/>
                      </a:lnTo>
                      <a:lnTo>
                        <a:pt x="13" y="51"/>
                      </a:lnTo>
                      <a:lnTo>
                        <a:pt x="11" y="49"/>
                      </a:lnTo>
                      <a:lnTo>
                        <a:pt x="9" y="49"/>
                      </a:lnTo>
                      <a:lnTo>
                        <a:pt x="11" y="47"/>
                      </a:lnTo>
                      <a:lnTo>
                        <a:pt x="9" y="47"/>
                      </a:lnTo>
                      <a:lnTo>
                        <a:pt x="7" y="47"/>
                      </a:lnTo>
                      <a:lnTo>
                        <a:pt x="4" y="47"/>
                      </a:lnTo>
                      <a:lnTo>
                        <a:pt x="4" y="43"/>
                      </a:lnTo>
                      <a:lnTo>
                        <a:pt x="4" y="38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4" y="28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9" y="25"/>
                      </a:lnTo>
                      <a:lnTo>
                        <a:pt x="11" y="23"/>
                      </a:lnTo>
                      <a:lnTo>
                        <a:pt x="13" y="21"/>
                      </a:lnTo>
                      <a:lnTo>
                        <a:pt x="17" y="19"/>
                      </a:lnTo>
                      <a:lnTo>
                        <a:pt x="15" y="17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7" y="11"/>
                      </a:lnTo>
                      <a:lnTo>
                        <a:pt x="20" y="11"/>
                      </a:lnTo>
                      <a:lnTo>
                        <a:pt x="24" y="11"/>
                      </a:lnTo>
                      <a:lnTo>
                        <a:pt x="28" y="11"/>
                      </a:lnTo>
                      <a:lnTo>
                        <a:pt x="34" y="10"/>
                      </a:lnTo>
                      <a:lnTo>
                        <a:pt x="35" y="10"/>
                      </a:lnTo>
                      <a:lnTo>
                        <a:pt x="45" y="11"/>
                      </a:lnTo>
                      <a:lnTo>
                        <a:pt x="49" y="13"/>
                      </a:lnTo>
                      <a:lnTo>
                        <a:pt x="56" y="11"/>
                      </a:lnTo>
                      <a:lnTo>
                        <a:pt x="58" y="11"/>
                      </a:lnTo>
                      <a:lnTo>
                        <a:pt x="67" y="6"/>
                      </a:lnTo>
                      <a:lnTo>
                        <a:pt x="69" y="6"/>
                      </a:lnTo>
                      <a:lnTo>
                        <a:pt x="75" y="6"/>
                      </a:lnTo>
                      <a:lnTo>
                        <a:pt x="79" y="6"/>
                      </a:lnTo>
                      <a:lnTo>
                        <a:pt x="86" y="4"/>
                      </a:lnTo>
                      <a:lnTo>
                        <a:pt x="90" y="2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4" y="2"/>
                      </a:lnTo>
                      <a:lnTo>
                        <a:pt x="94" y="4"/>
                      </a:lnTo>
                      <a:lnTo>
                        <a:pt x="88" y="11"/>
                      </a:lnTo>
                      <a:lnTo>
                        <a:pt x="84" y="13"/>
                      </a:lnTo>
                      <a:lnTo>
                        <a:pt x="81" y="15"/>
                      </a:lnTo>
                      <a:lnTo>
                        <a:pt x="79" y="17"/>
                      </a:lnTo>
                      <a:lnTo>
                        <a:pt x="77" y="19"/>
                      </a:lnTo>
                      <a:lnTo>
                        <a:pt x="77" y="21"/>
                      </a:lnTo>
                      <a:lnTo>
                        <a:pt x="79" y="25"/>
                      </a:lnTo>
                      <a:lnTo>
                        <a:pt x="79" y="28"/>
                      </a:lnTo>
                      <a:lnTo>
                        <a:pt x="75" y="47"/>
                      </a:lnTo>
                      <a:lnTo>
                        <a:pt x="43" y="68"/>
                      </a:lnTo>
                      <a:lnTo>
                        <a:pt x="41" y="68"/>
                      </a:lnTo>
                      <a:lnTo>
                        <a:pt x="24" y="79"/>
                      </a:lnTo>
                      <a:lnTo>
                        <a:pt x="17" y="83"/>
                      </a:lnTo>
                      <a:lnTo>
                        <a:pt x="13" y="83"/>
                      </a:lnTo>
                      <a:lnTo>
                        <a:pt x="2" y="7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7" name="Freeform 148"/>
                <p:cNvSpPr>
                  <a:spLocks/>
                </p:cNvSpPr>
                <p:nvPr/>
              </p:nvSpPr>
              <p:spPr bwMode="auto">
                <a:xfrm>
                  <a:off x="3371" y="2643"/>
                  <a:ext cx="24" cy="66"/>
                </a:xfrm>
                <a:custGeom>
                  <a:avLst/>
                  <a:gdLst>
                    <a:gd name="T0" fmla="*/ 3071 w 21"/>
                    <a:gd name="T1" fmla="*/ 55794 h 56"/>
                    <a:gd name="T2" fmla="*/ 1575 w 21"/>
                    <a:gd name="T3" fmla="*/ 43978 h 56"/>
                    <a:gd name="T4" fmla="*/ 2 w 21"/>
                    <a:gd name="T5" fmla="*/ 31661 h 56"/>
                    <a:gd name="T6" fmla="*/ 0 w 21"/>
                    <a:gd name="T7" fmla="*/ 29354 h 56"/>
                    <a:gd name="T8" fmla="*/ 2 w 21"/>
                    <a:gd name="T9" fmla="*/ 27942 h 56"/>
                    <a:gd name="T10" fmla="*/ 1575 w 21"/>
                    <a:gd name="T11" fmla="*/ 22599 h 56"/>
                    <a:gd name="T12" fmla="*/ 1800 w 21"/>
                    <a:gd name="T13" fmla="*/ 20040 h 56"/>
                    <a:gd name="T14" fmla="*/ 1800 w 21"/>
                    <a:gd name="T15" fmla="*/ 17004 h 56"/>
                    <a:gd name="T16" fmla="*/ 2351 w 21"/>
                    <a:gd name="T17" fmla="*/ 10580 h 56"/>
                    <a:gd name="T18" fmla="*/ 2351 w 21"/>
                    <a:gd name="T19" fmla="*/ 4653 h 56"/>
                    <a:gd name="T20" fmla="*/ 3071 w 21"/>
                    <a:gd name="T21" fmla="*/ 4653 h 56"/>
                    <a:gd name="T22" fmla="*/ 3071 w 21"/>
                    <a:gd name="T23" fmla="*/ 4653 h 56"/>
                    <a:gd name="T24" fmla="*/ 3071 w 21"/>
                    <a:gd name="T25" fmla="*/ 3350 h 56"/>
                    <a:gd name="T26" fmla="*/ 3071 w 21"/>
                    <a:gd name="T27" fmla="*/ 2 h 56"/>
                    <a:gd name="T28" fmla="*/ 3510 w 21"/>
                    <a:gd name="T29" fmla="*/ 2 h 56"/>
                    <a:gd name="T30" fmla="*/ 4011 w 21"/>
                    <a:gd name="T31" fmla="*/ 2 h 56"/>
                    <a:gd name="T32" fmla="*/ 4011 w 21"/>
                    <a:gd name="T33" fmla="*/ 2 h 56"/>
                    <a:gd name="T34" fmla="*/ 4584 w 21"/>
                    <a:gd name="T35" fmla="*/ 2 h 56"/>
                    <a:gd name="T36" fmla="*/ 4584 w 21"/>
                    <a:gd name="T37" fmla="*/ 0 h 56"/>
                    <a:gd name="T38" fmla="*/ 4584 w 21"/>
                    <a:gd name="T39" fmla="*/ 0 h 56"/>
                    <a:gd name="T40" fmla="*/ 5239 w 21"/>
                    <a:gd name="T41" fmla="*/ 0 h 56"/>
                    <a:gd name="T42" fmla="*/ 5239 w 21"/>
                    <a:gd name="T43" fmla="*/ 0 h 56"/>
                    <a:gd name="T44" fmla="*/ 5687 w 21"/>
                    <a:gd name="T45" fmla="*/ 2 h 56"/>
                    <a:gd name="T46" fmla="*/ 5687 w 21"/>
                    <a:gd name="T47" fmla="*/ 2 h 56"/>
                    <a:gd name="T48" fmla="*/ 5687 w 21"/>
                    <a:gd name="T49" fmla="*/ 3350 h 56"/>
                    <a:gd name="T50" fmla="*/ 5687 w 21"/>
                    <a:gd name="T51" fmla="*/ 4653 h 56"/>
                    <a:gd name="T52" fmla="*/ 5687 w 21"/>
                    <a:gd name="T53" fmla="*/ 4653 h 56"/>
                    <a:gd name="T54" fmla="*/ 5687 w 21"/>
                    <a:gd name="T55" fmla="*/ 4653 h 56"/>
                    <a:gd name="T56" fmla="*/ 5687 w 21"/>
                    <a:gd name="T57" fmla="*/ 6463 h 56"/>
                    <a:gd name="T58" fmla="*/ 5687 w 21"/>
                    <a:gd name="T59" fmla="*/ 8977 h 56"/>
                    <a:gd name="T60" fmla="*/ 5687 w 21"/>
                    <a:gd name="T61" fmla="*/ 10580 h 56"/>
                    <a:gd name="T62" fmla="*/ 5687 w 21"/>
                    <a:gd name="T63" fmla="*/ 12594 h 56"/>
                    <a:gd name="T64" fmla="*/ 5687 w 21"/>
                    <a:gd name="T65" fmla="*/ 17494 h 56"/>
                    <a:gd name="T66" fmla="*/ 5687 w 21"/>
                    <a:gd name="T67" fmla="*/ 23708 h 56"/>
                    <a:gd name="T68" fmla="*/ 5239 w 21"/>
                    <a:gd name="T69" fmla="*/ 26635 h 56"/>
                    <a:gd name="T70" fmla="*/ 5239 w 21"/>
                    <a:gd name="T71" fmla="*/ 27942 h 56"/>
                    <a:gd name="T72" fmla="*/ 4584 w 21"/>
                    <a:gd name="T73" fmla="*/ 34596 h 56"/>
                    <a:gd name="T74" fmla="*/ 4011 w 21"/>
                    <a:gd name="T75" fmla="*/ 43437 h 56"/>
                    <a:gd name="T76" fmla="*/ 4011 w 21"/>
                    <a:gd name="T77" fmla="*/ 48577 h 56"/>
                    <a:gd name="T78" fmla="*/ 3510 w 21"/>
                    <a:gd name="T79" fmla="*/ 53710 h 56"/>
                    <a:gd name="T80" fmla="*/ 3071 w 21"/>
                    <a:gd name="T81" fmla="*/ 55794 h 56"/>
                    <a:gd name="T82" fmla="*/ 3071 w 21"/>
                    <a:gd name="T83" fmla="*/ 55794 h 56"/>
                    <a:gd name="T84" fmla="*/ 3071 w 21"/>
                    <a:gd name="T85" fmla="*/ 55794 h 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"/>
                    <a:gd name="T130" fmla="*/ 0 h 56"/>
                    <a:gd name="T131" fmla="*/ 21 w 21"/>
                    <a:gd name="T132" fmla="*/ 56 h 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" h="56">
                      <a:moveTo>
                        <a:pt x="11" y="56"/>
                      </a:moveTo>
                      <a:lnTo>
                        <a:pt x="6" y="45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6" y="22"/>
                      </a:lnTo>
                      <a:lnTo>
                        <a:pt x="7" y="20"/>
                      </a:lnTo>
                      <a:lnTo>
                        <a:pt x="7" y="17"/>
                      </a:lnTo>
                      <a:lnTo>
                        <a:pt x="9" y="11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1" y="3"/>
                      </a:lnTo>
                      <a:lnTo>
                        <a:pt x="21" y="5"/>
                      </a:lnTo>
                      <a:lnTo>
                        <a:pt x="21" y="7"/>
                      </a:lnTo>
                      <a:lnTo>
                        <a:pt x="21" y="9"/>
                      </a:lnTo>
                      <a:lnTo>
                        <a:pt x="21" y="11"/>
                      </a:lnTo>
                      <a:lnTo>
                        <a:pt x="21" y="13"/>
                      </a:lnTo>
                      <a:lnTo>
                        <a:pt x="21" y="18"/>
                      </a:lnTo>
                      <a:lnTo>
                        <a:pt x="21" y="24"/>
                      </a:lnTo>
                      <a:lnTo>
                        <a:pt x="19" y="26"/>
                      </a:lnTo>
                      <a:lnTo>
                        <a:pt x="19" y="28"/>
                      </a:lnTo>
                      <a:lnTo>
                        <a:pt x="17" y="35"/>
                      </a:lnTo>
                      <a:lnTo>
                        <a:pt x="15" y="43"/>
                      </a:lnTo>
                      <a:lnTo>
                        <a:pt x="15" y="49"/>
                      </a:lnTo>
                      <a:lnTo>
                        <a:pt x="13" y="54"/>
                      </a:lnTo>
                      <a:lnTo>
                        <a:pt x="11" y="5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8" name="Freeform 149"/>
                <p:cNvSpPr>
                  <a:spLocks/>
                </p:cNvSpPr>
                <p:nvPr/>
              </p:nvSpPr>
              <p:spPr bwMode="auto">
                <a:xfrm>
                  <a:off x="2998" y="3159"/>
                  <a:ext cx="83" cy="97"/>
                </a:xfrm>
                <a:custGeom>
                  <a:avLst/>
                  <a:gdLst>
                    <a:gd name="T0" fmla="*/ 2265 w 75"/>
                    <a:gd name="T1" fmla="*/ 0 h 82"/>
                    <a:gd name="T2" fmla="*/ 3499 w 75"/>
                    <a:gd name="T3" fmla="*/ 1 h 82"/>
                    <a:gd name="T4" fmla="*/ 4063 w 75"/>
                    <a:gd name="T5" fmla="*/ 3919 h 82"/>
                    <a:gd name="T6" fmla="*/ 3938 w 75"/>
                    <a:gd name="T7" fmla="*/ 10739 h 82"/>
                    <a:gd name="T8" fmla="*/ 4063 w 75"/>
                    <a:gd name="T9" fmla="*/ 17776 h 82"/>
                    <a:gd name="T10" fmla="*/ 4604 w 75"/>
                    <a:gd name="T11" fmla="*/ 15027 h 82"/>
                    <a:gd name="T12" fmla="*/ 4976 w 75"/>
                    <a:gd name="T13" fmla="*/ 17776 h 82"/>
                    <a:gd name="T14" fmla="*/ 5248 w 75"/>
                    <a:gd name="T15" fmla="*/ 26132 h 82"/>
                    <a:gd name="T16" fmla="*/ 4764 w 75"/>
                    <a:gd name="T17" fmla="*/ 32006 h 82"/>
                    <a:gd name="T18" fmla="*/ 4604 w 75"/>
                    <a:gd name="T19" fmla="*/ 36567 h 82"/>
                    <a:gd name="T20" fmla="*/ 4764 w 75"/>
                    <a:gd name="T21" fmla="*/ 37861 h 82"/>
                    <a:gd name="T22" fmla="*/ 4976 w 75"/>
                    <a:gd name="T23" fmla="*/ 43256 h 82"/>
                    <a:gd name="T24" fmla="*/ 5315 w 75"/>
                    <a:gd name="T25" fmla="*/ 44787 h 82"/>
                    <a:gd name="T26" fmla="*/ 5248 w 75"/>
                    <a:gd name="T27" fmla="*/ 54749 h 82"/>
                    <a:gd name="T28" fmla="*/ 4976 w 75"/>
                    <a:gd name="T29" fmla="*/ 71601 h 82"/>
                    <a:gd name="T30" fmla="*/ 4823 w 75"/>
                    <a:gd name="T31" fmla="*/ 75830 h 82"/>
                    <a:gd name="T32" fmla="*/ 4604 w 75"/>
                    <a:gd name="T33" fmla="*/ 74028 h 82"/>
                    <a:gd name="T34" fmla="*/ 4496 w 75"/>
                    <a:gd name="T35" fmla="*/ 68933 h 82"/>
                    <a:gd name="T36" fmla="*/ 4285 w 75"/>
                    <a:gd name="T37" fmla="*/ 74028 h 82"/>
                    <a:gd name="T38" fmla="*/ 3938 w 75"/>
                    <a:gd name="T39" fmla="*/ 74028 h 82"/>
                    <a:gd name="T40" fmla="*/ 3671 w 75"/>
                    <a:gd name="T41" fmla="*/ 64764 h 82"/>
                    <a:gd name="T42" fmla="*/ 3499 w 75"/>
                    <a:gd name="T43" fmla="*/ 64764 h 82"/>
                    <a:gd name="T44" fmla="*/ 3317 w 75"/>
                    <a:gd name="T45" fmla="*/ 71601 h 82"/>
                    <a:gd name="T46" fmla="*/ 3070 w 75"/>
                    <a:gd name="T47" fmla="*/ 75830 h 82"/>
                    <a:gd name="T48" fmla="*/ 2614 w 75"/>
                    <a:gd name="T49" fmla="*/ 75830 h 82"/>
                    <a:gd name="T50" fmla="*/ 2614 w 75"/>
                    <a:gd name="T51" fmla="*/ 81543 h 82"/>
                    <a:gd name="T52" fmla="*/ 2893 w 75"/>
                    <a:gd name="T53" fmla="*/ 89699 h 82"/>
                    <a:gd name="T54" fmla="*/ 2774 w 75"/>
                    <a:gd name="T55" fmla="*/ 95373 h 82"/>
                    <a:gd name="T56" fmla="*/ 2265 w 75"/>
                    <a:gd name="T57" fmla="*/ 92513 h 82"/>
                    <a:gd name="T58" fmla="*/ 2134 w 75"/>
                    <a:gd name="T59" fmla="*/ 95373 h 82"/>
                    <a:gd name="T60" fmla="*/ 1742 w 75"/>
                    <a:gd name="T61" fmla="*/ 89699 h 82"/>
                    <a:gd name="T62" fmla="*/ 1054 w 75"/>
                    <a:gd name="T63" fmla="*/ 76835 h 82"/>
                    <a:gd name="T64" fmla="*/ 1054 w 75"/>
                    <a:gd name="T65" fmla="*/ 74028 h 82"/>
                    <a:gd name="T66" fmla="*/ 382 w 75"/>
                    <a:gd name="T67" fmla="*/ 62671 h 82"/>
                    <a:gd name="T68" fmla="*/ 468 w 75"/>
                    <a:gd name="T69" fmla="*/ 60529 h 82"/>
                    <a:gd name="T70" fmla="*/ 3 w 75"/>
                    <a:gd name="T71" fmla="*/ 54909 h 82"/>
                    <a:gd name="T72" fmla="*/ 0 w 75"/>
                    <a:gd name="T73" fmla="*/ 49262 h 82"/>
                    <a:gd name="T74" fmla="*/ 382 w 75"/>
                    <a:gd name="T75" fmla="*/ 44787 h 82"/>
                    <a:gd name="T76" fmla="*/ 468 w 75"/>
                    <a:gd name="T77" fmla="*/ 36567 h 82"/>
                    <a:gd name="T78" fmla="*/ 702 w 75"/>
                    <a:gd name="T79" fmla="*/ 34808 h 82"/>
                    <a:gd name="T80" fmla="*/ 860 w 75"/>
                    <a:gd name="T81" fmla="*/ 32006 h 82"/>
                    <a:gd name="T82" fmla="*/ 468 w 75"/>
                    <a:gd name="T83" fmla="*/ 27057 h 82"/>
                    <a:gd name="T84" fmla="*/ 573 w 75"/>
                    <a:gd name="T85" fmla="*/ 26132 h 82"/>
                    <a:gd name="T86" fmla="*/ 1054 w 75"/>
                    <a:gd name="T87" fmla="*/ 21028 h 82"/>
                    <a:gd name="T88" fmla="*/ 1936 w 75"/>
                    <a:gd name="T89" fmla="*/ 21028 h 82"/>
                    <a:gd name="T90" fmla="*/ 2265 w 75"/>
                    <a:gd name="T91" fmla="*/ 21028 h 82"/>
                    <a:gd name="T92" fmla="*/ 2265 w 75"/>
                    <a:gd name="T93" fmla="*/ 3919 h 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5"/>
                    <a:gd name="T142" fmla="*/ 0 h 82"/>
                    <a:gd name="T143" fmla="*/ 75 w 75"/>
                    <a:gd name="T144" fmla="*/ 82 h 8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5" h="82">
                      <a:moveTo>
                        <a:pt x="32" y="3"/>
                      </a:move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49" y="1"/>
                      </a:lnTo>
                      <a:lnTo>
                        <a:pt x="52" y="1"/>
                      </a:lnTo>
                      <a:lnTo>
                        <a:pt x="58" y="3"/>
                      </a:lnTo>
                      <a:lnTo>
                        <a:pt x="56" y="5"/>
                      </a:lnTo>
                      <a:lnTo>
                        <a:pt x="56" y="9"/>
                      </a:lnTo>
                      <a:lnTo>
                        <a:pt x="56" y="15"/>
                      </a:lnTo>
                      <a:lnTo>
                        <a:pt x="58" y="15"/>
                      </a:lnTo>
                      <a:lnTo>
                        <a:pt x="60" y="15"/>
                      </a:lnTo>
                      <a:lnTo>
                        <a:pt x="65" y="13"/>
                      </a:lnTo>
                      <a:lnTo>
                        <a:pt x="69" y="13"/>
                      </a:lnTo>
                      <a:lnTo>
                        <a:pt x="71" y="15"/>
                      </a:lnTo>
                      <a:lnTo>
                        <a:pt x="73" y="20"/>
                      </a:lnTo>
                      <a:lnTo>
                        <a:pt x="73" y="22"/>
                      </a:lnTo>
                      <a:lnTo>
                        <a:pt x="69" y="26"/>
                      </a:lnTo>
                      <a:lnTo>
                        <a:pt x="67" y="28"/>
                      </a:lnTo>
                      <a:lnTo>
                        <a:pt x="65" y="30"/>
                      </a:lnTo>
                      <a:lnTo>
                        <a:pt x="65" y="31"/>
                      </a:lnTo>
                      <a:lnTo>
                        <a:pt x="67" y="33"/>
                      </a:lnTo>
                      <a:lnTo>
                        <a:pt x="67" y="35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5" y="39"/>
                      </a:lnTo>
                      <a:lnTo>
                        <a:pt x="75" y="41"/>
                      </a:lnTo>
                      <a:lnTo>
                        <a:pt x="73" y="47"/>
                      </a:lnTo>
                      <a:lnTo>
                        <a:pt x="73" y="54"/>
                      </a:lnTo>
                      <a:lnTo>
                        <a:pt x="71" y="62"/>
                      </a:lnTo>
                      <a:lnTo>
                        <a:pt x="71" y="65"/>
                      </a:lnTo>
                      <a:lnTo>
                        <a:pt x="69" y="65"/>
                      </a:lnTo>
                      <a:lnTo>
                        <a:pt x="67" y="65"/>
                      </a:lnTo>
                      <a:lnTo>
                        <a:pt x="65" y="63"/>
                      </a:lnTo>
                      <a:lnTo>
                        <a:pt x="65" y="62"/>
                      </a:lnTo>
                      <a:lnTo>
                        <a:pt x="64" y="60"/>
                      </a:lnTo>
                      <a:lnTo>
                        <a:pt x="62" y="62"/>
                      </a:lnTo>
                      <a:lnTo>
                        <a:pt x="60" y="63"/>
                      </a:lnTo>
                      <a:lnTo>
                        <a:pt x="58" y="63"/>
                      </a:lnTo>
                      <a:lnTo>
                        <a:pt x="56" y="63"/>
                      </a:lnTo>
                      <a:lnTo>
                        <a:pt x="54" y="60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49" y="56"/>
                      </a:lnTo>
                      <a:lnTo>
                        <a:pt x="49" y="58"/>
                      </a:lnTo>
                      <a:lnTo>
                        <a:pt x="47" y="62"/>
                      </a:lnTo>
                      <a:lnTo>
                        <a:pt x="47" y="63"/>
                      </a:lnTo>
                      <a:lnTo>
                        <a:pt x="43" y="65"/>
                      </a:lnTo>
                      <a:lnTo>
                        <a:pt x="37" y="65"/>
                      </a:lnTo>
                      <a:lnTo>
                        <a:pt x="35" y="69"/>
                      </a:lnTo>
                      <a:lnTo>
                        <a:pt x="37" y="71"/>
                      </a:lnTo>
                      <a:lnTo>
                        <a:pt x="39" y="75"/>
                      </a:lnTo>
                      <a:lnTo>
                        <a:pt x="41" y="77"/>
                      </a:lnTo>
                      <a:lnTo>
                        <a:pt x="41" y="78"/>
                      </a:lnTo>
                      <a:lnTo>
                        <a:pt x="39" y="82"/>
                      </a:lnTo>
                      <a:lnTo>
                        <a:pt x="34" y="80"/>
                      </a:lnTo>
                      <a:lnTo>
                        <a:pt x="32" y="80"/>
                      </a:lnTo>
                      <a:lnTo>
                        <a:pt x="30" y="82"/>
                      </a:lnTo>
                      <a:lnTo>
                        <a:pt x="28" y="80"/>
                      </a:lnTo>
                      <a:lnTo>
                        <a:pt x="24" y="77"/>
                      </a:lnTo>
                      <a:lnTo>
                        <a:pt x="22" y="73"/>
                      </a:lnTo>
                      <a:lnTo>
                        <a:pt x="15" y="67"/>
                      </a:lnTo>
                      <a:lnTo>
                        <a:pt x="17" y="65"/>
                      </a:lnTo>
                      <a:lnTo>
                        <a:pt x="15" y="63"/>
                      </a:lnTo>
                      <a:lnTo>
                        <a:pt x="11" y="63"/>
                      </a:lnTo>
                      <a:lnTo>
                        <a:pt x="5" y="54"/>
                      </a:lnTo>
                      <a:lnTo>
                        <a:pt x="7" y="52"/>
                      </a:lnTo>
                      <a:lnTo>
                        <a:pt x="5" y="50"/>
                      </a:lnTo>
                      <a:lnTo>
                        <a:pt x="3" y="48"/>
                      </a:lnTo>
                      <a:lnTo>
                        <a:pt x="2" y="45"/>
                      </a:lnTo>
                      <a:lnTo>
                        <a:pt x="0" y="43"/>
                      </a:lnTo>
                      <a:lnTo>
                        <a:pt x="2" y="41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7" y="31"/>
                      </a:lnTo>
                      <a:lnTo>
                        <a:pt x="9" y="30"/>
                      </a:lnTo>
                      <a:lnTo>
                        <a:pt x="11" y="30"/>
                      </a:lnTo>
                      <a:lnTo>
                        <a:pt x="13" y="30"/>
                      </a:lnTo>
                      <a:lnTo>
                        <a:pt x="13" y="28"/>
                      </a:lnTo>
                      <a:lnTo>
                        <a:pt x="9" y="26"/>
                      </a:lnTo>
                      <a:lnTo>
                        <a:pt x="7" y="24"/>
                      </a:lnTo>
                      <a:lnTo>
                        <a:pt x="9" y="22"/>
                      </a:lnTo>
                      <a:lnTo>
                        <a:pt x="11" y="18"/>
                      </a:lnTo>
                      <a:lnTo>
                        <a:pt x="15" y="18"/>
                      </a:lnTo>
                      <a:lnTo>
                        <a:pt x="20" y="18"/>
                      </a:lnTo>
                      <a:lnTo>
                        <a:pt x="28" y="18"/>
                      </a:lnTo>
                      <a:lnTo>
                        <a:pt x="32" y="18"/>
                      </a:lnTo>
                      <a:lnTo>
                        <a:pt x="32" y="15"/>
                      </a:lnTo>
                      <a:lnTo>
                        <a:pt x="32" y="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9" name="Freeform 150"/>
                <p:cNvSpPr>
                  <a:spLocks noEditPoints="1"/>
                </p:cNvSpPr>
                <p:nvPr/>
              </p:nvSpPr>
              <p:spPr bwMode="auto">
                <a:xfrm>
                  <a:off x="1750" y="3476"/>
                  <a:ext cx="126" cy="760"/>
                </a:xfrm>
                <a:custGeom>
                  <a:avLst/>
                  <a:gdLst>
                    <a:gd name="T0" fmla="*/ 7453 w 113"/>
                    <a:gd name="T1" fmla="*/ 750338 h 641"/>
                    <a:gd name="T2" fmla="*/ 5913 w 113"/>
                    <a:gd name="T3" fmla="*/ 775470 h 641"/>
                    <a:gd name="T4" fmla="*/ 5298 w 113"/>
                    <a:gd name="T5" fmla="*/ 768119 h 641"/>
                    <a:gd name="T6" fmla="*/ 3478 w 113"/>
                    <a:gd name="T7" fmla="*/ 768119 h 641"/>
                    <a:gd name="T8" fmla="*/ 4486 w 113"/>
                    <a:gd name="T9" fmla="*/ 750338 h 641"/>
                    <a:gd name="T10" fmla="*/ 3478 w 113"/>
                    <a:gd name="T11" fmla="*/ 730822 h 641"/>
                    <a:gd name="T12" fmla="*/ 2249 w 113"/>
                    <a:gd name="T13" fmla="*/ 725073 h 641"/>
                    <a:gd name="T14" fmla="*/ 1622 w 113"/>
                    <a:gd name="T15" fmla="*/ 707971 h 641"/>
                    <a:gd name="T16" fmla="*/ 2017 w 113"/>
                    <a:gd name="T17" fmla="*/ 693548 h 641"/>
                    <a:gd name="T18" fmla="*/ 2017 w 113"/>
                    <a:gd name="T19" fmla="*/ 666763 h 641"/>
                    <a:gd name="T20" fmla="*/ 2017 w 113"/>
                    <a:gd name="T21" fmla="*/ 627154 h 641"/>
                    <a:gd name="T22" fmla="*/ 1455 w 113"/>
                    <a:gd name="T23" fmla="*/ 624948 h 641"/>
                    <a:gd name="T24" fmla="*/ 1809 w 113"/>
                    <a:gd name="T25" fmla="*/ 611541 h 641"/>
                    <a:gd name="T26" fmla="*/ 601 w 113"/>
                    <a:gd name="T27" fmla="*/ 592509 h 641"/>
                    <a:gd name="T28" fmla="*/ 1155 w 113"/>
                    <a:gd name="T29" fmla="*/ 576349 h 641"/>
                    <a:gd name="T30" fmla="*/ 1288 w 113"/>
                    <a:gd name="T31" fmla="*/ 592509 h 641"/>
                    <a:gd name="T32" fmla="*/ 2474 w 113"/>
                    <a:gd name="T33" fmla="*/ 586425 h 641"/>
                    <a:gd name="T34" fmla="*/ 2759 w 113"/>
                    <a:gd name="T35" fmla="*/ 562362 h 641"/>
                    <a:gd name="T36" fmla="*/ 3608 w 113"/>
                    <a:gd name="T37" fmla="*/ 542860 h 641"/>
                    <a:gd name="T38" fmla="*/ 3236 w 113"/>
                    <a:gd name="T39" fmla="*/ 510452 h 641"/>
                    <a:gd name="T40" fmla="*/ 3878 w 113"/>
                    <a:gd name="T41" fmla="*/ 486105 h 641"/>
                    <a:gd name="T42" fmla="*/ 3119 w 113"/>
                    <a:gd name="T43" fmla="*/ 474843 h 641"/>
                    <a:gd name="T44" fmla="*/ 2017 w 113"/>
                    <a:gd name="T45" fmla="*/ 458666 h 641"/>
                    <a:gd name="T46" fmla="*/ 2568 w 113"/>
                    <a:gd name="T47" fmla="*/ 404563 h 641"/>
                    <a:gd name="T48" fmla="*/ 2759 w 113"/>
                    <a:gd name="T49" fmla="*/ 382137 h 641"/>
                    <a:gd name="T50" fmla="*/ 4023 w 113"/>
                    <a:gd name="T51" fmla="*/ 337784 h 641"/>
                    <a:gd name="T52" fmla="*/ 4933 w 113"/>
                    <a:gd name="T53" fmla="*/ 302636 h 641"/>
                    <a:gd name="T54" fmla="*/ 5298 w 113"/>
                    <a:gd name="T55" fmla="*/ 275815 h 641"/>
                    <a:gd name="T56" fmla="*/ 5501 w 113"/>
                    <a:gd name="T57" fmla="*/ 222662 h 641"/>
                    <a:gd name="T58" fmla="*/ 5913 w 113"/>
                    <a:gd name="T59" fmla="*/ 179999 h 641"/>
                    <a:gd name="T60" fmla="*/ 6588 w 113"/>
                    <a:gd name="T61" fmla="*/ 132076 h 641"/>
                    <a:gd name="T62" fmla="*/ 6588 w 113"/>
                    <a:gd name="T63" fmla="*/ 105869 h 641"/>
                    <a:gd name="T64" fmla="*/ 6934 w 113"/>
                    <a:gd name="T65" fmla="*/ 73918 h 641"/>
                    <a:gd name="T66" fmla="*/ 7346 w 113"/>
                    <a:gd name="T67" fmla="*/ 12722 h 641"/>
                    <a:gd name="T68" fmla="*/ 8376 w 113"/>
                    <a:gd name="T69" fmla="*/ 24673 h 641"/>
                    <a:gd name="T70" fmla="*/ 9266 w 113"/>
                    <a:gd name="T71" fmla="*/ 68541 h 641"/>
                    <a:gd name="T72" fmla="*/ 10788 w 113"/>
                    <a:gd name="T73" fmla="*/ 101628 h 641"/>
                    <a:gd name="T74" fmla="*/ 8871 w 113"/>
                    <a:gd name="T75" fmla="*/ 132076 h 641"/>
                    <a:gd name="T76" fmla="*/ 8871 w 113"/>
                    <a:gd name="T77" fmla="*/ 160594 h 641"/>
                    <a:gd name="T78" fmla="*/ 8622 w 113"/>
                    <a:gd name="T79" fmla="*/ 178043 h 641"/>
                    <a:gd name="T80" fmla="*/ 7351 w 113"/>
                    <a:gd name="T81" fmla="*/ 238118 h 641"/>
                    <a:gd name="T82" fmla="*/ 6737 w 113"/>
                    <a:gd name="T83" fmla="*/ 280390 h 641"/>
                    <a:gd name="T84" fmla="*/ 6602 w 113"/>
                    <a:gd name="T85" fmla="*/ 351911 h 641"/>
                    <a:gd name="T86" fmla="*/ 5994 w 113"/>
                    <a:gd name="T87" fmla="*/ 411839 h 641"/>
                    <a:gd name="T88" fmla="*/ 4486 w 113"/>
                    <a:gd name="T89" fmla="*/ 455572 h 641"/>
                    <a:gd name="T90" fmla="*/ 4324 w 113"/>
                    <a:gd name="T91" fmla="*/ 507925 h 641"/>
                    <a:gd name="T92" fmla="*/ 5501 w 113"/>
                    <a:gd name="T93" fmla="*/ 542860 h 641"/>
                    <a:gd name="T94" fmla="*/ 4486 w 113"/>
                    <a:gd name="T95" fmla="*/ 554096 h 641"/>
                    <a:gd name="T96" fmla="*/ 4762 w 113"/>
                    <a:gd name="T97" fmla="*/ 607503 h 641"/>
                    <a:gd name="T98" fmla="*/ 4023 w 113"/>
                    <a:gd name="T99" fmla="*/ 636100 h 641"/>
                    <a:gd name="T100" fmla="*/ 2863 w 113"/>
                    <a:gd name="T101" fmla="*/ 702932 h 641"/>
                    <a:gd name="T102" fmla="*/ 5298 w 113"/>
                    <a:gd name="T103" fmla="*/ 737335 h 641"/>
                    <a:gd name="T104" fmla="*/ 8191 w 113"/>
                    <a:gd name="T105" fmla="*/ 817973 h 641"/>
                    <a:gd name="T106" fmla="*/ 6134 w 113"/>
                    <a:gd name="T107" fmla="*/ 812796 h 641"/>
                    <a:gd name="T108" fmla="*/ 7835 w 113"/>
                    <a:gd name="T109" fmla="*/ 799481 h 641"/>
                    <a:gd name="T110" fmla="*/ 7835 w 113"/>
                    <a:gd name="T111" fmla="*/ 777053 h 641"/>
                    <a:gd name="T112" fmla="*/ 7351 w 113"/>
                    <a:gd name="T113" fmla="*/ 758395 h 641"/>
                    <a:gd name="T114" fmla="*/ 2759 w 113"/>
                    <a:gd name="T115" fmla="*/ 762157 h 641"/>
                    <a:gd name="T116" fmla="*/ 3236 w 113"/>
                    <a:gd name="T117" fmla="*/ 743584 h 641"/>
                    <a:gd name="T118" fmla="*/ 1455 w 113"/>
                    <a:gd name="T119" fmla="*/ 515787 h 641"/>
                    <a:gd name="T120" fmla="*/ 2474 w 113"/>
                    <a:gd name="T121" fmla="*/ 486105 h 641"/>
                    <a:gd name="T122" fmla="*/ 2249 w 113"/>
                    <a:gd name="T123" fmla="*/ 521705 h 6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3"/>
                    <a:gd name="T187" fmla="*/ 0 h 641"/>
                    <a:gd name="T188" fmla="*/ 113 w 113"/>
                    <a:gd name="T189" fmla="*/ 641 h 6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3" h="641">
                      <a:moveTo>
                        <a:pt x="92" y="584"/>
                      </a:moveTo>
                      <a:lnTo>
                        <a:pt x="90" y="586"/>
                      </a:lnTo>
                      <a:lnTo>
                        <a:pt x="87" y="584"/>
                      </a:lnTo>
                      <a:lnTo>
                        <a:pt x="83" y="583"/>
                      </a:lnTo>
                      <a:lnTo>
                        <a:pt x="81" y="583"/>
                      </a:lnTo>
                      <a:lnTo>
                        <a:pt x="79" y="583"/>
                      </a:lnTo>
                      <a:lnTo>
                        <a:pt x="77" y="588"/>
                      </a:lnTo>
                      <a:lnTo>
                        <a:pt x="74" y="590"/>
                      </a:lnTo>
                      <a:lnTo>
                        <a:pt x="68" y="590"/>
                      </a:lnTo>
                      <a:lnTo>
                        <a:pt x="64" y="590"/>
                      </a:lnTo>
                      <a:lnTo>
                        <a:pt x="62" y="594"/>
                      </a:lnTo>
                      <a:lnTo>
                        <a:pt x="60" y="600"/>
                      </a:lnTo>
                      <a:lnTo>
                        <a:pt x="60" y="603"/>
                      </a:lnTo>
                      <a:lnTo>
                        <a:pt x="60" y="607"/>
                      </a:lnTo>
                      <a:lnTo>
                        <a:pt x="60" y="615"/>
                      </a:lnTo>
                      <a:lnTo>
                        <a:pt x="58" y="616"/>
                      </a:lnTo>
                      <a:lnTo>
                        <a:pt x="57" y="616"/>
                      </a:lnTo>
                      <a:lnTo>
                        <a:pt x="53" y="616"/>
                      </a:lnTo>
                      <a:lnTo>
                        <a:pt x="47" y="613"/>
                      </a:lnTo>
                      <a:lnTo>
                        <a:pt x="51" y="607"/>
                      </a:lnTo>
                      <a:lnTo>
                        <a:pt x="53" y="601"/>
                      </a:lnTo>
                      <a:lnTo>
                        <a:pt x="57" y="598"/>
                      </a:lnTo>
                      <a:lnTo>
                        <a:pt x="57" y="596"/>
                      </a:lnTo>
                      <a:lnTo>
                        <a:pt x="55" y="596"/>
                      </a:lnTo>
                      <a:lnTo>
                        <a:pt x="53" y="594"/>
                      </a:lnTo>
                      <a:lnTo>
                        <a:pt x="45" y="600"/>
                      </a:lnTo>
                      <a:lnTo>
                        <a:pt x="40" y="600"/>
                      </a:lnTo>
                      <a:lnTo>
                        <a:pt x="36" y="601"/>
                      </a:lnTo>
                      <a:lnTo>
                        <a:pt x="34" y="598"/>
                      </a:lnTo>
                      <a:lnTo>
                        <a:pt x="36" y="596"/>
                      </a:lnTo>
                      <a:lnTo>
                        <a:pt x="42" y="592"/>
                      </a:lnTo>
                      <a:lnTo>
                        <a:pt x="43" y="592"/>
                      </a:lnTo>
                      <a:lnTo>
                        <a:pt x="47" y="590"/>
                      </a:lnTo>
                      <a:lnTo>
                        <a:pt x="51" y="590"/>
                      </a:lnTo>
                      <a:lnTo>
                        <a:pt x="47" y="588"/>
                      </a:lnTo>
                      <a:lnTo>
                        <a:pt x="43" y="588"/>
                      </a:lnTo>
                      <a:lnTo>
                        <a:pt x="38" y="588"/>
                      </a:lnTo>
                      <a:lnTo>
                        <a:pt x="38" y="584"/>
                      </a:lnTo>
                      <a:lnTo>
                        <a:pt x="40" y="581"/>
                      </a:lnTo>
                      <a:lnTo>
                        <a:pt x="40" y="579"/>
                      </a:lnTo>
                      <a:lnTo>
                        <a:pt x="38" y="579"/>
                      </a:lnTo>
                      <a:lnTo>
                        <a:pt x="36" y="573"/>
                      </a:lnTo>
                      <a:lnTo>
                        <a:pt x="30" y="577"/>
                      </a:lnTo>
                      <a:lnTo>
                        <a:pt x="27" y="577"/>
                      </a:lnTo>
                      <a:lnTo>
                        <a:pt x="28" y="571"/>
                      </a:lnTo>
                      <a:lnTo>
                        <a:pt x="28" y="569"/>
                      </a:lnTo>
                      <a:lnTo>
                        <a:pt x="27" y="569"/>
                      </a:lnTo>
                      <a:lnTo>
                        <a:pt x="25" y="571"/>
                      </a:lnTo>
                      <a:lnTo>
                        <a:pt x="23" y="568"/>
                      </a:lnTo>
                      <a:lnTo>
                        <a:pt x="21" y="566"/>
                      </a:lnTo>
                      <a:lnTo>
                        <a:pt x="23" y="564"/>
                      </a:lnTo>
                      <a:lnTo>
                        <a:pt x="25" y="562"/>
                      </a:lnTo>
                      <a:lnTo>
                        <a:pt x="23" y="558"/>
                      </a:lnTo>
                      <a:lnTo>
                        <a:pt x="21" y="558"/>
                      </a:lnTo>
                      <a:lnTo>
                        <a:pt x="17" y="554"/>
                      </a:lnTo>
                      <a:lnTo>
                        <a:pt x="15" y="554"/>
                      </a:lnTo>
                      <a:lnTo>
                        <a:pt x="21" y="553"/>
                      </a:lnTo>
                      <a:lnTo>
                        <a:pt x="23" y="551"/>
                      </a:lnTo>
                      <a:lnTo>
                        <a:pt x="23" y="549"/>
                      </a:lnTo>
                      <a:lnTo>
                        <a:pt x="25" y="545"/>
                      </a:lnTo>
                      <a:lnTo>
                        <a:pt x="25" y="543"/>
                      </a:lnTo>
                      <a:lnTo>
                        <a:pt x="21" y="543"/>
                      </a:lnTo>
                      <a:lnTo>
                        <a:pt x="19" y="543"/>
                      </a:lnTo>
                      <a:lnTo>
                        <a:pt x="17" y="538"/>
                      </a:lnTo>
                      <a:lnTo>
                        <a:pt x="21" y="534"/>
                      </a:lnTo>
                      <a:lnTo>
                        <a:pt x="17" y="530"/>
                      </a:lnTo>
                      <a:lnTo>
                        <a:pt x="15" y="526"/>
                      </a:lnTo>
                      <a:lnTo>
                        <a:pt x="21" y="522"/>
                      </a:lnTo>
                      <a:lnTo>
                        <a:pt x="19" y="517"/>
                      </a:lnTo>
                      <a:lnTo>
                        <a:pt x="15" y="522"/>
                      </a:lnTo>
                      <a:lnTo>
                        <a:pt x="15" y="507"/>
                      </a:lnTo>
                      <a:lnTo>
                        <a:pt x="17" y="502"/>
                      </a:lnTo>
                      <a:lnTo>
                        <a:pt x="17" y="494"/>
                      </a:lnTo>
                      <a:lnTo>
                        <a:pt x="17" y="492"/>
                      </a:lnTo>
                      <a:lnTo>
                        <a:pt x="21" y="492"/>
                      </a:lnTo>
                      <a:lnTo>
                        <a:pt x="23" y="494"/>
                      </a:lnTo>
                      <a:lnTo>
                        <a:pt x="27" y="496"/>
                      </a:lnTo>
                      <a:lnTo>
                        <a:pt x="28" y="494"/>
                      </a:lnTo>
                      <a:lnTo>
                        <a:pt x="28" y="492"/>
                      </a:lnTo>
                      <a:lnTo>
                        <a:pt x="23" y="489"/>
                      </a:lnTo>
                      <a:lnTo>
                        <a:pt x="17" y="489"/>
                      </a:lnTo>
                      <a:lnTo>
                        <a:pt x="15" y="489"/>
                      </a:lnTo>
                      <a:lnTo>
                        <a:pt x="12" y="489"/>
                      </a:lnTo>
                      <a:lnTo>
                        <a:pt x="12" y="487"/>
                      </a:lnTo>
                      <a:lnTo>
                        <a:pt x="13" y="483"/>
                      </a:lnTo>
                      <a:lnTo>
                        <a:pt x="13" y="481"/>
                      </a:lnTo>
                      <a:lnTo>
                        <a:pt x="15" y="479"/>
                      </a:lnTo>
                      <a:lnTo>
                        <a:pt x="19" y="479"/>
                      </a:lnTo>
                      <a:lnTo>
                        <a:pt x="19" y="476"/>
                      </a:lnTo>
                      <a:lnTo>
                        <a:pt x="19" y="474"/>
                      </a:lnTo>
                      <a:lnTo>
                        <a:pt x="15" y="470"/>
                      </a:lnTo>
                      <a:lnTo>
                        <a:pt x="13" y="470"/>
                      </a:lnTo>
                      <a:lnTo>
                        <a:pt x="8" y="470"/>
                      </a:lnTo>
                      <a:lnTo>
                        <a:pt x="6" y="468"/>
                      </a:lnTo>
                      <a:lnTo>
                        <a:pt x="6" y="464"/>
                      </a:lnTo>
                      <a:lnTo>
                        <a:pt x="0" y="466"/>
                      </a:lnTo>
                      <a:lnTo>
                        <a:pt x="0" y="464"/>
                      </a:lnTo>
                      <a:lnTo>
                        <a:pt x="6" y="459"/>
                      </a:lnTo>
                      <a:lnTo>
                        <a:pt x="8" y="459"/>
                      </a:lnTo>
                      <a:lnTo>
                        <a:pt x="10" y="455"/>
                      </a:lnTo>
                      <a:lnTo>
                        <a:pt x="12" y="451"/>
                      </a:lnTo>
                      <a:lnTo>
                        <a:pt x="17" y="451"/>
                      </a:lnTo>
                      <a:lnTo>
                        <a:pt x="19" y="453"/>
                      </a:lnTo>
                      <a:lnTo>
                        <a:pt x="19" y="455"/>
                      </a:lnTo>
                      <a:lnTo>
                        <a:pt x="15" y="457"/>
                      </a:lnTo>
                      <a:lnTo>
                        <a:pt x="13" y="459"/>
                      </a:lnTo>
                      <a:lnTo>
                        <a:pt x="13" y="464"/>
                      </a:lnTo>
                      <a:lnTo>
                        <a:pt x="15" y="464"/>
                      </a:lnTo>
                      <a:lnTo>
                        <a:pt x="17" y="460"/>
                      </a:lnTo>
                      <a:lnTo>
                        <a:pt x="19" y="459"/>
                      </a:lnTo>
                      <a:lnTo>
                        <a:pt x="19" y="460"/>
                      </a:lnTo>
                      <a:lnTo>
                        <a:pt x="19" y="462"/>
                      </a:lnTo>
                      <a:lnTo>
                        <a:pt x="19" y="468"/>
                      </a:lnTo>
                      <a:lnTo>
                        <a:pt x="25" y="459"/>
                      </a:lnTo>
                      <a:lnTo>
                        <a:pt x="27" y="453"/>
                      </a:lnTo>
                      <a:lnTo>
                        <a:pt x="27" y="447"/>
                      </a:lnTo>
                      <a:lnTo>
                        <a:pt x="28" y="444"/>
                      </a:lnTo>
                      <a:lnTo>
                        <a:pt x="32" y="442"/>
                      </a:lnTo>
                      <a:lnTo>
                        <a:pt x="30" y="442"/>
                      </a:lnTo>
                      <a:lnTo>
                        <a:pt x="28" y="440"/>
                      </a:lnTo>
                      <a:lnTo>
                        <a:pt x="28" y="438"/>
                      </a:lnTo>
                      <a:lnTo>
                        <a:pt x="28" y="436"/>
                      </a:lnTo>
                      <a:lnTo>
                        <a:pt x="30" y="436"/>
                      </a:lnTo>
                      <a:lnTo>
                        <a:pt x="34" y="434"/>
                      </a:lnTo>
                      <a:lnTo>
                        <a:pt x="38" y="430"/>
                      </a:lnTo>
                      <a:lnTo>
                        <a:pt x="38" y="427"/>
                      </a:lnTo>
                      <a:lnTo>
                        <a:pt x="38" y="425"/>
                      </a:lnTo>
                      <a:lnTo>
                        <a:pt x="36" y="423"/>
                      </a:lnTo>
                      <a:lnTo>
                        <a:pt x="32" y="419"/>
                      </a:lnTo>
                      <a:lnTo>
                        <a:pt x="32" y="417"/>
                      </a:lnTo>
                      <a:lnTo>
                        <a:pt x="32" y="414"/>
                      </a:lnTo>
                      <a:lnTo>
                        <a:pt x="32" y="410"/>
                      </a:lnTo>
                      <a:lnTo>
                        <a:pt x="32" y="404"/>
                      </a:lnTo>
                      <a:lnTo>
                        <a:pt x="34" y="400"/>
                      </a:lnTo>
                      <a:lnTo>
                        <a:pt x="40" y="398"/>
                      </a:lnTo>
                      <a:lnTo>
                        <a:pt x="36" y="395"/>
                      </a:lnTo>
                      <a:lnTo>
                        <a:pt x="36" y="387"/>
                      </a:lnTo>
                      <a:lnTo>
                        <a:pt x="40" y="385"/>
                      </a:lnTo>
                      <a:lnTo>
                        <a:pt x="40" y="383"/>
                      </a:lnTo>
                      <a:lnTo>
                        <a:pt x="40" y="380"/>
                      </a:lnTo>
                      <a:lnTo>
                        <a:pt x="38" y="380"/>
                      </a:lnTo>
                      <a:lnTo>
                        <a:pt x="36" y="378"/>
                      </a:lnTo>
                      <a:lnTo>
                        <a:pt x="38" y="376"/>
                      </a:lnTo>
                      <a:lnTo>
                        <a:pt x="38" y="372"/>
                      </a:lnTo>
                      <a:lnTo>
                        <a:pt x="36" y="372"/>
                      </a:lnTo>
                      <a:lnTo>
                        <a:pt x="34" y="370"/>
                      </a:lnTo>
                      <a:lnTo>
                        <a:pt x="32" y="372"/>
                      </a:lnTo>
                      <a:lnTo>
                        <a:pt x="30" y="376"/>
                      </a:lnTo>
                      <a:lnTo>
                        <a:pt x="27" y="376"/>
                      </a:lnTo>
                      <a:lnTo>
                        <a:pt x="25" y="374"/>
                      </a:lnTo>
                      <a:lnTo>
                        <a:pt x="25" y="370"/>
                      </a:lnTo>
                      <a:lnTo>
                        <a:pt x="21" y="365"/>
                      </a:lnTo>
                      <a:lnTo>
                        <a:pt x="21" y="359"/>
                      </a:lnTo>
                      <a:lnTo>
                        <a:pt x="21" y="352"/>
                      </a:lnTo>
                      <a:lnTo>
                        <a:pt x="23" y="348"/>
                      </a:lnTo>
                      <a:lnTo>
                        <a:pt x="27" y="342"/>
                      </a:lnTo>
                      <a:lnTo>
                        <a:pt x="30" y="336"/>
                      </a:lnTo>
                      <a:lnTo>
                        <a:pt x="30" y="335"/>
                      </a:lnTo>
                      <a:lnTo>
                        <a:pt x="27" y="321"/>
                      </a:lnTo>
                      <a:lnTo>
                        <a:pt x="27" y="316"/>
                      </a:lnTo>
                      <a:lnTo>
                        <a:pt x="27" y="312"/>
                      </a:lnTo>
                      <a:lnTo>
                        <a:pt x="27" y="308"/>
                      </a:lnTo>
                      <a:lnTo>
                        <a:pt x="23" y="301"/>
                      </a:lnTo>
                      <a:lnTo>
                        <a:pt x="23" y="299"/>
                      </a:lnTo>
                      <a:lnTo>
                        <a:pt x="25" y="297"/>
                      </a:lnTo>
                      <a:lnTo>
                        <a:pt x="28" y="299"/>
                      </a:lnTo>
                      <a:lnTo>
                        <a:pt x="30" y="297"/>
                      </a:lnTo>
                      <a:lnTo>
                        <a:pt x="30" y="295"/>
                      </a:lnTo>
                      <a:lnTo>
                        <a:pt x="34" y="286"/>
                      </a:lnTo>
                      <a:lnTo>
                        <a:pt x="34" y="282"/>
                      </a:lnTo>
                      <a:lnTo>
                        <a:pt x="36" y="276"/>
                      </a:lnTo>
                      <a:lnTo>
                        <a:pt x="38" y="271"/>
                      </a:lnTo>
                      <a:lnTo>
                        <a:pt x="42" y="265"/>
                      </a:lnTo>
                      <a:lnTo>
                        <a:pt x="43" y="259"/>
                      </a:lnTo>
                      <a:lnTo>
                        <a:pt x="45" y="256"/>
                      </a:lnTo>
                      <a:lnTo>
                        <a:pt x="47" y="248"/>
                      </a:lnTo>
                      <a:lnTo>
                        <a:pt x="49" y="243"/>
                      </a:lnTo>
                      <a:lnTo>
                        <a:pt x="51" y="239"/>
                      </a:lnTo>
                      <a:lnTo>
                        <a:pt x="51" y="237"/>
                      </a:lnTo>
                      <a:lnTo>
                        <a:pt x="49" y="231"/>
                      </a:lnTo>
                      <a:lnTo>
                        <a:pt x="49" y="229"/>
                      </a:lnTo>
                      <a:lnTo>
                        <a:pt x="53" y="228"/>
                      </a:lnTo>
                      <a:lnTo>
                        <a:pt x="53" y="224"/>
                      </a:lnTo>
                      <a:lnTo>
                        <a:pt x="55" y="222"/>
                      </a:lnTo>
                      <a:lnTo>
                        <a:pt x="53" y="222"/>
                      </a:lnTo>
                      <a:lnTo>
                        <a:pt x="53" y="216"/>
                      </a:lnTo>
                      <a:lnTo>
                        <a:pt x="51" y="201"/>
                      </a:lnTo>
                      <a:lnTo>
                        <a:pt x="49" y="196"/>
                      </a:lnTo>
                      <a:lnTo>
                        <a:pt x="51" y="190"/>
                      </a:lnTo>
                      <a:lnTo>
                        <a:pt x="53" y="186"/>
                      </a:lnTo>
                      <a:lnTo>
                        <a:pt x="55" y="182"/>
                      </a:lnTo>
                      <a:lnTo>
                        <a:pt x="57" y="179"/>
                      </a:lnTo>
                      <a:lnTo>
                        <a:pt x="57" y="175"/>
                      </a:lnTo>
                      <a:lnTo>
                        <a:pt x="55" y="171"/>
                      </a:lnTo>
                      <a:lnTo>
                        <a:pt x="53" y="167"/>
                      </a:lnTo>
                      <a:lnTo>
                        <a:pt x="55" y="162"/>
                      </a:lnTo>
                      <a:lnTo>
                        <a:pt x="57" y="154"/>
                      </a:lnTo>
                      <a:lnTo>
                        <a:pt x="57" y="151"/>
                      </a:lnTo>
                      <a:lnTo>
                        <a:pt x="60" y="147"/>
                      </a:lnTo>
                      <a:lnTo>
                        <a:pt x="60" y="141"/>
                      </a:lnTo>
                      <a:lnTo>
                        <a:pt x="62" y="134"/>
                      </a:lnTo>
                      <a:lnTo>
                        <a:pt x="64" y="128"/>
                      </a:lnTo>
                      <a:lnTo>
                        <a:pt x="64" y="124"/>
                      </a:lnTo>
                      <a:lnTo>
                        <a:pt x="64" y="119"/>
                      </a:lnTo>
                      <a:lnTo>
                        <a:pt x="66" y="113"/>
                      </a:lnTo>
                      <a:lnTo>
                        <a:pt x="68" y="109"/>
                      </a:lnTo>
                      <a:lnTo>
                        <a:pt x="66" y="104"/>
                      </a:lnTo>
                      <a:lnTo>
                        <a:pt x="66" y="98"/>
                      </a:lnTo>
                      <a:lnTo>
                        <a:pt x="66" y="96"/>
                      </a:lnTo>
                      <a:lnTo>
                        <a:pt x="66" y="90"/>
                      </a:lnTo>
                      <a:lnTo>
                        <a:pt x="68" y="87"/>
                      </a:lnTo>
                      <a:lnTo>
                        <a:pt x="68" y="85"/>
                      </a:lnTo>
                      <a:lnTo>
                        <a:pt x="64" y="85"/>
                      </a:lnTo>
                      <a:lnTo>
                        <a:pt x="66" y="83"/>
                      </a:lnTo>
                      <a:lnTo>
                        <a:pt x="64" y="79"/>
                      </a:lnTo>
                      <a:lnTo>
                        <a:pt x="66" y="79"/>
                      </a:lnTo>
                      <a:lnTo>
                        <a:pt x="68" y="77"/>
                      </a:lnTo>
                      <a:lnTo>
                        <a:pt x="70" y="73"/>
                      </a:lnTo>
                      <a:lnTo>
                        <a:pt x="70" y="70"/>
                      </a:lnTo>
                      <a:lnTo>
                        <a:pt x="70" y="66"/>
                      </a:lnTo>
                      <a:lnTo>
                        <a:pt x="72" y="58"/>
                      </a:lnTo>
                      <a:lnTo>
                        <a:pt x="72" y="43"/>
                      </a:lnTo>
                      <a:lnTo>
                        <a:pt x="70" y="30"/>
                      </a:lnTo>
                      <a:lnTo>
                        <a:pt x="70" y="21"/>
                      </a:lnTo>
                      <a:lnTo>
                        <a:pt x="68" y="15"/>
                      </a:lnTo>
                      <a:lnTo>
                        <a:pt x="68" y="13"/>
                      </a:lnTo>
                      <a:lnTo>
                        <a:pt x="74" y="11"/>
                      </a:lnTo>
                      <a:lnTo>
                        <a:pt x="74" y="10"/>
                      </a:lnTo>
                      <a:lnTo>
                        <a:pt x="75" y="4"/>
                      </a:lnTo>
                      <a:lnTo>
                        <a:pt x="77" y="2"/>
                      </a:lnTo>
                      <a:lnTo>
                        <a:pt x="81" y="0"/>
                      </a:lnTo>
                      <a:lnTo>
                        <a:pt x="81" y="2"/>
                      </a:lnTo>
                      <a:lnTo>
                        <a:pt x="85" y="8"/>
                      </a:lnTo>
                      <a:lnTo>
                        <a:pt x="87" y="11"/>
                      </a:lnTo>
                      <a:lnTo>
                        <a:pt x="87" y="19"/>
                      </a:lnTo>
                      <a:lnTo>
                        <a:pt x="89" y="23"/>
                      </a:lnTo>
                      <a:lnTo>
                        <a:pt x="94" y="27"/>
                      </a:lnTo>
                      <a:lnTo>
                        <a:pt x="94" y="28"/>
                      </a:lnTo>
                      <a:lnTo>
                        <a:pt x="90" y="38"/>
                      </a:lnTo>
                      <a:lnTo>
                        <a:pt x="90" y="42"/>
                      </a:lnTo>
                      <a:lnTo>
                        <a:pt x="92" y="45"/>
                      </a:lnTo>
                      <a:lnTo>
                        <a:pt x="96" y="53"/>
                      </a:lnTo>
                      <a:lnTo>
                        <a:pt x="98" y="57"/>
                      </a:lnTo>
                      <a:lnTo>
                        <a:pt x="100" y="62"/>
                      </a:lnTo>
                      <a:lnTo>
                        <a:pt x="102" y="75"/>
                      </a:lnTo>
                      <a:lnTo>
                        <a:pt x="104" y="77"/>
                      </a:lnTo>
                      <a:lnTo>
                        <a:pt x="109" y="77"/>
                      </a:lnTo>
                      <a:lnTo>
                        <a:pt x="111" y="77"/>
                      </a:lnTo>
                      <a:lnTo>
                        <a:pt x="111" y="79"/>
                      </a:lnTo>
                      <a:lnTo>
                        <a:pt x="113" y="79"/>
                      </a:lnTo>
                      <a:lnTo>
                        <a:pt x="113" y="83"/>
                      </a:lnTo>
                      <a:lnTo>
                        <a:pt x="109" y="92"/>
                      </a:lnTo>
                      <a:lnTo>
                        <a:pt x="107" y="94"/>
                      </a:lnTo>
                      <a:lnTo>
                        <a:pt x="98" y="98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94" y="107"/>
                      </a:lnTo>
                      <a:lnTo>
                        <a:pt x="92" y="113"/>
                      </a:lnTo>
                      <a:lnTo>
                        <a:pt x="92" y="117"/>
                      </a:lnTo>
                      <a:lnTo>
                        <a:pt x="92" y="120"/>
                      </a:lnTo>
                      <a:lnTo>
                        <a:pt x="94" y="122"/>
                      </a:lnTo>
                      <a:lnTo>
                        <a:pt x="94" y="124"/>
                      </a:lnTo>
                      <a:lnTo>
                        <a:pt x="92" y="126"/>
                      </a:lnTo>
                      <a:lnTo>
                        <a:pt x="92" y="130"/>
                      </a:lnTo>
                      <a:lnTo>
                        <a:pt x="92" y="132"/>
                      </a:lnTo>
                      <a:lnTo>
                        <a:pt x="96" y="135"/>
                      </a:lnTo>
                      <a:lnTo>
                        <a:pt x="96" y="137"/>
                      </a:lnTo>
                      <a:lnTo>
                        <a:pt x="94" y="139"/>
                      </a:lnTo>
                      <a:lnTo>
                        <a:pt x="92" y="139"/>
                      </a:lnTo>
                      <a:lnTo>
                        <a:pt x="89" y="139"/>
                      </a:lnTo>
                      <a:lnTo>
                        <a:pt x="87" y="145"/>
                      </a:lnTo>
                      <a:lnTo>
                        <a:pt x="83" y="151"/>
                      </a:lnTo>
                      <a:lnTo>
                        <a:pt x="79" y="156"/>
                      </a:lnTo>
                      <a:lnTo>
                        <a:pt x="77" y="160"/>
                      </a:lnTo>
                      <a:lnTo>
                        <a:pt x="74" y="171"/>
                      </a:lnTo>
                      <a:lnTo>
                        <a:pt x="74" y="182"/>
                      </a:lnTo>
                      <a:lnTo>
                        <a:pt x="75" y="186"/>
                      </a:lnTo>
                      <a:lnTo>
                        <a:pt x="74" y="188"/>
                      </a:lnTo>
                      <a:lnTo>
                        <a:pt x="72" y="190"/>
                      </a:lnTo>
                      <a:lnTo>
                        <a:pt x="70" y="192"/>
                      </a:lnTo>
                      <a:lnTo>
                        <a:pt x="66" y="201"/>
                      </a:lnTo>
                      <a:lnTo>
                        <a:pt x="66" y="207"/>
                      </a:lnTo>
                      <a:lnTo>
                        <a:pt x="68" y="213"/>
                      </a:lnTo>
                      <a:lnTo>
                        <a:pt x="70" y="220"/>
                      </a:lnTo>
                      <a:lnTo>
                        <a:pt x="75" y="241"/>
                      </a:lnTo>
                      <a:lnTo>
                        <a:pt x="75" y="246"/>
                      </a:lnTo>
                      <a:lnTo>
                        <a:pt x="75" y="248"/>
                      </a:lnTo>
                      <a:lnTo>
                        <a:pt x="68" y="261"/>
                      </a:lnTo>
                      <a:lnTo>
                        <a:pt x="66" y="267"/>
                      </a:lnTo>
                      <a:lnTo>
                        <a:pt x="66" y="269"/>
                      </a:lnTo>
                      <a:lnTo>
                        <a:pt x="68" y="276"/>
                      </a:lnTo>
                      <a:lnTo>
                        <a:pt x="68" y="280"/>
                      </a:lnTo>
                      <a:lnTo>
                        <a:pt x="58" y="288"/>
                      </a:lnTo>
                      <a:lnTo>
                        <a:pt x="58" y="290"/>
                      </a:lnTo>
                      <a:lnTo>
                        <a:pt x="57" y="299"/>
                      </a:lnTo>
                      <a:lnTo>
                        <a:pt x="57" y="306"/>
                      </a:lnTo>
                      <a:lnTo>
                        <a:pt x="58" y="316"/>
                      </a:lnTo>
                      <a:lnTo>
                        <a:pt x="62" y="323"/>
                      </a:lnTo>
                      <a:lnTo>
                        <a:pt x="60" y="323"/>
                      </a:lnTo>
                      <a:lnTo>
                        <a:pt x="55" y="327"/>
                      </a:lnTo>
                      <a:lnTo>
                        <a:pt x="53" y="329"/>
                      </a:lnTo>
                      <a:lnTo>
                        <a:pt x="53" y="331"/>
                      </a:lnTo>
                      <a:lnTo>
                        <a:pt x="51" y="350"/>
                      </a:lnTo>
                      <a:lnTo>
                        <a:pt x="49" y="355"/>
                      </a:lnTo>
                      <a:lnTo>
                        <a:pt x="47" y="357"/>
                      </a:lnTo>
                      <a:lnTo>
                        <a:pt x="49" y="372"/>
                      </a:lnTo>
                      <a:lnTo>
                        <a:pt x="49" y="380"/>
                      </a:lnTo>
                      <a:lnTo>
                        <a:pt x="49" y="382"/>
                      </a:lnTo>
                      <a:lnTo>
                        <a:pt x="47" y="385"/>
                      </a:lnTo>
                      <a:lnTo>
                        <a:pt x="45" y="387"/>
                      </a:lnTo>
                      <a:lnTo>
                        <a:pt x="45" y="389"/>
                      </a:lnTo>
                      <a:lnTo>
                        <a:pt x="45" y="398"/>
                      </a:lnTo>
                      <a:lnTo>
                        <a:pt x="45" y="400"/>
                      </a:lnTo>
                      <a:lnTo>
                        <a:pt x="49" y="400"/>
                      </a:lnTo>
                      <a:lnTo>
                        <a:pt x="49" y="406"/>
                      </a:lnTo>
                      <a:lnTo>
                        <a:pt x="49" y="417"/>
                      </a:lnTo>
                      <a:lnTo>
                        <a:pt x="51" y="423"/>
                      </a:lnTo>
                      <a:lnTo>
                        <a:pt x="51" y="425"/>
                      </a:lnTo>
                      <a:lnTo>
                        <a:pt x="57" y="425"/>
                      </a:lnTo>
                      <a:lnTo>
                        <a:pt x="58" y="427"/>
                      </a:lnTo>
                      <a:lnTo>
                        <a:pt x="58" y="429"/>
                      </a:lnTo>
                      <a:lnTo>
                        <a:pt x="57" y="430"/>
                      </a:lnTo>
                      <a:lnTo>
                        <a:pt x="55" y="430"/>
                      </a:lnTo>
                      <a:lnTo>
                        <a:pt x="51" y="432"/>
                      </a:lnTo>
                      <a:lnTo>
                        <a:pt x="45" y="432"/>
                      </a:lnTo>
                      <a:lnTo>
                        <a:pt x="47" y="434"/>
                      </a:lnTo>
                      <a:lnTo>
                        <a:pt x="51" y="436"/>
                      </a:lnTo>
                      <a:lnTo>
                        <a:pt x="55" y="440"/>
                      </a:lnTo>
                      <a:lnTo>
                        <a:pt x="55" y="442"/>
                      </a:lnTo>
                      <a:lnTo>
                        <a:pt x="49" y="449"/>
                      </a:lnTo>
                      <a:lnTo>
                        <a:pt x="49" y="459"/>
                      </a:lnTo>
                      <a:lnTo>
                        <a:pt x="49" y="466"/>
                      </a:lnTo>
                      <a:lnTo>
                        <a:pt x="49" y="476"/>
                      </a:lnTo>
                      <a:lnTo>
                        <a:pt x="47" y="479"/>
                      </a:lnTo>
                      <a:lnTo>
                        <a:pt x="45" y="481"/>
                      </a:lnTo>
                      <a:lnTo>
                        <a:pt x="42" y="483"/>
                      </a:lnTo>
                      <a:lnTo>
                        <a:pt x="42" y="485"/>
                      </a:lnTo>
                      <a:lnTo>
                        <a:pt x="40" y="491"/>
                      </a:lnTo>
                      <a:lnTo>
                        <a:pt x="42" y="496"/>
                      </a:lnTo>
                      <a:lnTo>
                        <a:pt x="42" y="498"/>
                      </a:lnTo>
                      <a:lnTo>
                        <a:pt x="40" y="509"/>
                      </a:lnTo>
                      <a:lnTo>
                        <a:pt x="38" y="513"/>
                      </a:lnTo>
                      <a:lnTo>
                        <a:pt x="28" y="521"/>
                      </a:lnTo>
                      <a:lnTo>
                        <a:pt x="27" y="524"/>
                      </a:lnTo>
                      <a:lnTo>
                        <a:pt x="27" y="528"/>
                      </a:lnTo>
                      <a:lnTo>
                        <a:pt x="27" y="541"/>
                      </a:lnTo>
                      <a:lnTo>
                        <a:pt x="30" y="551"/>
                      </a:lnTo>
                      <a:lnTo>
                        <a:pt x="32" y="551"/>
                      </a:lnTo>
                      <a:lnTo>
                        <a:pt x="38" y="549"/>
                      </a:lnTo>
                      <a:lnTo>
                        <a:pt x="42" y="547"/>
                      </a:lnTo>
                      <a:lnTo>
                        <a:pt x="43" y="551"/>
                      </a:lnTo>
                      <a:lnTo>
                        <a:pt x="43" y="571"/>
                      </a:lnTo>
                      <a:lnTo>
                        <a:pt x="49" y="577"/>
                      </a:lnTo>
                      <a:lnTo>
                        <a:pt x="53" y="577"/>
                      </a:lnTo>
                      <a:lnTo>
                        <a:pt x="60" y="577"/>
                      </a:lnTo>
                      <a:lnTo>
                        <a:pt x="77" y="579"/>
                      </a:lnTo>
                      <a:lnTo>
                        <a:pt x="83" y="581"/>
                      </a:lnTo>
                      <a:lnTo>
                        <a:pt x="92" y="584"/>
                      </a:lnTo>
                      <a:close/>
                      <a:moveTo>
                        <a:pt x="89" y="641"/>
                      </a:moveTo>
                      <a:lnTo>
                        <a:pt x="83" y="641"/>
                      </a:lnTo>
                      <a:lnTo>
                        <a:pt x="81" y="641"/>
                      </a:lnTo>
                      <a:lnTo>
                        <a:pt x="77" y="637"/>
                      </a:lnTo>
                      <a:lnTo>
                        <a:pt x="74" y="637"/>
                      </a:lnTo>
                      <a:lnTo>
                        <a:pt x="72" y="639"/>
                      </a:lnTo>
                      <a:lnTo>
                        <a:pt x="66" y="641"/>
                      </a:lnTo>
                      <a:lnTo>
                        <a:pt x="62" y="641"/>
                      </a:lnTo>
                      <a:lnTo>
                        <a:pt x="64" y="637"/>
                      </a:lnTo>
                      <a:lnTo>
                        <a:pt x="64" y="635"/>
                      </a:lnTo>
                      <a:lnTo>
                        <a:pt x="64" y="631"/>
                      </a:lnTo>
                      <a:lnTo>
                        <a:pt x="70" y="630"/>
                      </a:lnTo>
                      <a:lnTo>
                        <a:pt x="79" y="630"/>
                      </a:lnTo>
                      <a:lnTo>
                        <a:pt x="81" y="633"/>
                      </a:lnTo>
                      <a:lnTo>
                        <a:pt x="85" y="633"/>
                      </a:lnTo>
                      <a:lnTo>
                        <a:pt x="81" y="626"/>
                      </a:lnTo>
                      <a:lnTo>
                        <a:pt x="79" y="624"/>
                      </a:lnTo>
                      <a:lnTo>
                        <a:pt x="75" y="624"/>
                      </a:lnTo>
                      <a:lnTo>
                        <a:pt x="75" y="622"/>
                      </a:lnTo>
                      <a:lnTo>
                        <a:pt x="74" y="622"/>
                      </a:lnTo>
                      <a:lnTo>
                        <a:pt x="72" y="620"/>
                      </a:lnTo>
                      <a:lnTo>
                        <a:pt x="70" y="615"/>
                      </a:lnTo>
                      <a:lnTo>
                        <a:pt x="81" y="609"/>
                      </a:lnTo>
                      <a:lnTo>
                        <a:pt x="79" y="607"/>
                      </a:lnTo>
                      <a:lnTo>
                        <a:pt x="79" y="605"/>
                      </a:lnTo>
                      <a:lnTo>
                        <a:pt x="68" y="607"/>
                      </a:lnTo>
                      <a:lnTo>
                        <a:pt x="66" y="605"/>
                      </a:lnTo>
                      <a:lnTo>
                        <a:pt x="68" y="601"/>
                      </a:lnTo>
                      <a:lnTo>
                        <a:pt x="68" y="600"/>
                      </a:lnTo>
                      <a:lnTo>
                        <a:pt x="75" y="594"/>
                      </a:lnTo>
                      <a:lnTo>
                        <a:pt x="81" y="588"/>
                      </a:lnTo>
                      <a:lnTo>
                        <a:pt x="83" y="590"/>
                      </a:lnTo>
                      <a:lnTo>
                        <a:pt x="90" y="592"/>
                      </a:lnTo>
                      <a:lnTo>
                        <a:pt x="90" y="603"/>
                      </a:lnTo>
                      <a:lnTo>
                        <a:pt x="89" y="641"/>
                      </a:lnTo>
                      <a:close/>
                      <a:moveTo>
                        <a:pt x="32" y="598"/>
                      </a:moveTo>
                      <a:lnTo>
                        <a:pt x="28" y="596"/>
                      </a:lnTo>
                      <a:lnTo>
                        <a:pt x="30" y="588"/>
                      </a:lnTo>
                      <a:lnTo>
                        <a:pt x="25" y="588"/>
                      </a:lnTo>
                      <a:lnTo>
                        <a:pt x="25" y="584"/>
                      </a:lnTo>
                      <a:lnTo>
                        <a:pt x="25" y="583"/>
                      </a:lnTo>
                      <a:lnTo>
                        <a:pt x="30" y="583"/>
                      </a:lnTo>
                      <a:lnTo>
                        <a:pt x="34" y="581"/>
                      </a:lnTo>
                      <a:lnTo>
                        <a:pt x="34" y="583"/>
                      </a:lnTo>
                      <a:lnTo>
                        <a:pt x="34" y="590"/>
                      </a:lnTo>
                      <a:lnTo>
                        <a:pt x="32" y="594"/>
                      </a:lnTo>
                      <a:lnTo>
                        <a:pt x="32" y="598"/>
                      </a:lnTo>
                      <a:close/>
                      <a:moveTo>
                        <a:pt x="23" y="408"/>
                      </a:moveTo>
                      <a:lnTo>
                        <a:pt x="21" y="406"/>
                      </a:lnTo>
                      <a:lnTo>
                        <a:pt x="17" y="406"/>
                      </a:lnTo>
                      <a:lnTo>
                        <a:pt x="15" y="404"/>
                      </a:lnTo>
                      <a:lnTo>
                        <a:pt x="15" y="402"/>
                      </a:lnTo>
                      <a:lnTo>
                        <a:pt x="17" y="398"/>
                      </a:lnTo>
                      <a:lnTo>
                        <a:pt x="17" y="393"/>
                      </a:lnTo>
                      <a:lnTo>
                        <a:pt x="17" y="389"/>
                      </a:lnTo>
                      <a:lnTo>
                        <a:pt x="17" y="385"/>
                      </a:lnTo>
                      <a:lnTo>
                        <a:pt x="19" y="380"/>
                      </a:lnTo>
                      <a:lnTo>
                        <a:pt x="25" y="380"/>
                      </a:lnTo>
                      <a:lnTo>
                        <a:pt x="27" y="382"/>
                      </a:lnTo>
                      <a:lnTo>
                        <a:pt x="27" y="383"/>
                      </a:lnTo>
                      <a:lnTo>
                        <a:pt x="23" y="387"/>
                      </a:lnTo>
                      <a:lnTo>
                        <a:pt x="21" y="389"/>
                      </a:lnTo>
                      <a:lnTo>
                        <a:pt x="25" y="397"/>
                      </a:lnTo>
                      <a:lnTo>
                        <a:pt x="23" y="404"/>
                      </a:lnTo>
                      <a:lnTo>
                        <a:pt x="23" y="40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0" name="Freeform 151"/>
                <p:cNvSpPr>
                  <a:spLocks/>
                </p:cNvSpPr>
                <p:nvPr/>
              </p:nvSpPr>
              <p:spPr bwMode="auto">
                <a:xfrm>
                  <a:off x="3080" y="3021"/>
                  <a:ext cx="192" cy="139"/>
                </a:xfrm>
                <a:custGeom>
                  <a:avLst/>
                  <a:gdLst>
                    <a:gd name="T0" fmla="*/ 1876 w 173"/>
                    <a:gd name="T1" fmla="*/ 113717 h 118"/>
                    <a:gd name="T2" fmla="*/ 1372 w 173"/>
                    <a:gd name="T3" fmla="*/ 103537 h 118"/>
                    <a:gd name="T4" fmla="*/ 705 w 173"/>
                    <a:gd name="T5" fmla="*/ 94124 h 118"/>
                    <a:gd name="T6" fmla="*/ 635 w 173"/>
                    <a:gd name="T7" fmla="*/ 86366 h 118"/>
                    <a:gd name="T8" fmla="*/ 4 w 173"/>
                    <a:gd name="T9" fmla="*/ 78519 h 118"/>
                    <a:gd name="T10" fmla="*/ 0 w 173"/>
                    <a:gd name="T11" fmla="*/ 67661 h 118"/>
                    <a:gd name="T12" fmla="*/ 2 w 173"/>
                    <a:gd name="T13" fmla="*/ 64717 h 118"/>
                    <a:gd name="T14" fmla="*/ 635 w 173"/>
                    <a:gd name="T15" fmla="*/ 59060 h 118"/>
                    <a:gd name="T16" fmla="*/ 1236 w 173"/>
                    <a:gd name="T17" fmla="*/ 47466 h 118"/>
                    <a:gd name="T18" fmla="*/ 1372 w 173"/>
                    <a:gd name="T19" fmla="*/ 45649 h 118"/>
                    <a:gd name="T20" fmla="*/ 1690 w 173"/>
                    <a:gd name="T21" fmla="*/ 45649 h 118"/>
                    <a:gd name="T22" fmla="*/ 2565 w 173"/>
                    <a:gd name="T23" fmla="*/ 45649 h 118"/>
                    <a:gd name="T24" fmla="*/ 2847 w 173"/>
                    <a:gd name="T25" fmla="*/ 45649 h 118"/>
                    <a:gd name="T26" fmla="*/ 3362 w 173"/>
                    <a:gd name="T27" fmla="*/ 42562 h 118"/>
                    <a:gd name="T28" fmla="*/ 4205 w 173"/>
                    <a:gd name="T29" fmla="*/ 40116 h 118"/>
                    <a:gd name="T30" fmla="*/ 4404 w 173"/>
                    <a:gd name="T31" fmla="*/ 40116 h 118"/>
                    <a:gd name="T32" fmla="*/ 4793 w 173"/>
                    <a:gd name="T33" fmla="*/ 27441 h 118"/>
                    <a:gd name="T34" fmla="*/ 5121 w 173"/>
                    <a:gd name="T35" fmla="*/ 26267 h 118"/>
                    <a:gd name="T36" fmla="*/ 6307 w 173"/>
                    <a:gd name="T37" fmla="*/ 26267 h 118"/>
                    <a:gd name="T38" fmla="*/ 7769 w 173"/>
                    <a:gd name="T39" fmla="*/ 10453 h 118"/>
                    <a:gd name="T40" fmla="*/ 7769 w 173"/>
                    <a:gd name="T41" fmla="*/ 5429 h 118"/>
                    <a:gd name="T42" fmla="*/ 8462 w 173"/>
                    <a:gd name="T43" fmla="*/ 0 h 118"/>
                    <a:gd name="T44" fmla="*/ 8622 w 173"/>
                    <a:gd name="T45" fmla="*/ 0 h 118"/>
                    <a:gd name="T46" fmla="*/ 9532 w 173"/>
                    <a:gd name="T47" fmla="*/ 10453 h 118"/>
                    <a:gd name="T48" fmla="*/ 9937 w 173"/>
                    <a:gd name="T49" fmla="*/ 18930 h 118"/>
                    <a:gd name="T50" fmla="*/ 9680 w 173"/>
                    <a:gd name="T51" fmla="*/ 31297 h 118"/>
                    <a:gd name="T52" fmla="*/ 10137 w 173"/>
                    <a:gd name="T53" fmla="*/ 31297 h 118"/>
                    <a:gd name="T54" fmla="*/ 10422 w 173"/>
                    <a:gd name="T55" fmla="*/ 32897 h 118"/>
                    <a:gd name="T56" fmla="*/ 10579 w 173"/>
                    <a:gd name="T57" fmla="*/ 36867 h 118"/>
                    <a:gd name="T58" fmla="*/ 11276 w 173"/>
                    <a:gd name="T59" fmla="*/ 40116 h 118"/>
                    <a:gd name="T60" fmla="*/ 11659 w 173"/>
                    <a:gd name="T61" fmla="*/ 43428 h 118"/>
                    <a:gd name="T62" fmla="*/ 11659 w 173"/>
                    <a:gd name="T63" fmla="*/ 47466 h 118"/>
                    <a:gd name="T64" fmla="*/ 12175 w 173"/>
                    <a:gd name="T65" fmla="*/ 53773 h 118"/>
                    <a:gd name="T66" fmla="*/ 12486 w 173"/>
                    <a:gd name="T67" fmla="*/ 55913 h 118"/>
                    <a:gd name="T68" fmla="*/ 12837 w 173"/>
                    <a:gd name="T69" fmla="*/ 62241 h 118"/>
                    <a:gd name="T70" fmla="*/ 12939 w 173"/>
                    <a:gd name="T71" fmla="*/ 65864 h 118"/>
                    <a:gd name="T72" fmla="*/ 13640 w 173"/>
                    <a:gd name="T73" fmla="*/ 69571 h 118"/>
                    <a:gd name="T74" fmla="*/ 13640 w 173"/>
                    <a:gd name="T75" fmla="*/ 77240 h 118"/>
                    <a:gd name="T76" fmla="*/ 13512 w 173"/>
                    <a:gd name="T77" fmla="*/ 77240 h 118"/>
                    <a:gd name="T78" fmla="*/ 12872 w 173"/>
                    <a:gd name="T79" fmla="*/ 78519 h 118"/>
                    <a:gd name="T80" fmla="*/ 12347 w 173"/>
                    <a:gd name="T81" fmla="*/ 77240 h 118"/>
                    <a:gd name="T82" fmla="*/ 11659 w 173"/>
                    <a:gd name="T83" fmla="*/ 74616 h 118"/>
                    <a:gd name="T84" fmla="*/ 11579 w 173"/>
                    <a:gd name="T85" fmla="*/ 79904 h 118"/>
                    <a:gd name="T86" fmla="*/ 11125 w 173"/>
                    <a:gd name="T87" fmla="*/ 79904 h 118"/>
                    <a:gd name="T88" fmla="*/ 10433 w 173"/>
                    <a:gd name="T89" fmla="*/ 79904 h 118"/>
                    <a:gd name="T90" fmla="*/ 9532 w 173"/>
                    <a:gd name="T91" fmla="*/ 83618 h 118"/>
                    <a:gd name="T92" fmla="*/ 9155 w 173"/>
                    <a:gd name="T93" fmla="*/ 82671 h 118"/>
                    <a:gd name="T94" fmla="*/ 8906 w 173"/>
                    <a:gd name="T95" fmla="*/ 82671 h 118"/>
                    <a:gd name="T96" fmla="*/ 8484 w 173"/>
                    <a:gd name="T97" fmla="*/ 91394 h 118"/>
                    <a:gd name="T98" fmla="*/ 7299 w 173"/>
                    <a:gd name="T99" fmla="*/ 87114 h 118"/>
                    <a:gd name="T100" fmla="*/ 6307 w 173"/>
                    <a:gd name="T101" fmla="*/ 86366 h 118"/>
                    <a:gd name="T102" fmla="*/ 6021 w 173"/>
                    <a:gd name="T103" fmla="*/ 82671 h 118"/>
                    <a:gd name="T104" fmla="*/ 5425 w 173"/>
                    <a:gd name="T105" fmla="*/ 77240 h 118"/>
                    <a:gd name="T106" fmla="*/ 5121 w 173"/>
                    <a:gd name="T107" fmla="*/ 79904 h 118"/>
                    <a:gd name="T108" fmla="*/ 4404 w 173"/>
                    <a:gd name="T109" fmla="*/ 87114 h 118"/>
                    <a:gd name="T110" fmla="*/ 4404 w 173"/>
                    <a:gd name="T111" fmla="*/ 91394 h 118"/>
                    <a:gd name="T112" fmla="*/ 4404 w 173"/>
                    <a:gd name="T113" fmla="*/ 97384 h 118"/>
                    <a:gd name="T114" fmla="*/ 4141 w 173"/>
                    <a:gd name="T115" fmla="*/ 98789 h 118"/>
                    <a:gd name="T116" fmla="*/ 3362 w 173"/>
                    <a:gd name="T117" fmla="*/ 98789 h 118"/>
                    <a:gd name="T118" fmla="*/ 2740 w 173"/>
                    <a:gd name="T119" fmla="*/ 98789 h 118"/>
                    <a:gd name="T120" fmla="*/ 2459 w 173"/>
                    <a:gd name="T121" fmla="*/ 99727 h 118"/>
                    <a:gd name="T122" fmla="*/ 2082 w 173"/>
                    <a:gd name="T123" fmla="*/ 110875 h 118"/>
                    <a:gd name="T124" fmla="*/ 1876 w 173"/>
                    <a:gd name="T125" fmla="*/ 114715 h 11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3"/>
                    <a:gd name="T190" fmla="*/ 0 h 118"/>
                    <a:gd name="T191" fmla="*/ 173 w 173"/>
                    <a:gd name="T192" fmla="*/ 118 h 11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3" h="118">
                      <a:moveTo>
                        <a:pt x="23" y="118"/>
                      </a:moveTo>
                      <a:lnTo>
                        <a:pt x="23" y="117"/>
                      </a:lnTo>
                      <a:lnTo>
                        <a:pt x="21" y="111"/>
                      </a:lnTo>
                      <a:lnTo>
                        <a:pt x="17" y="107"/>
                      </a:lnTo>
                      <a:lnTo>
                        <a:pt x="11" y="100"/>
                      </a:lnTo>
                      <a:lnTo>
                        <a:pt x="9" y="98"/>
                      </a:lnTo>
                      <a:lnTo>
                        <a:pt x="9" y="92"/>
                      </a:lnTo>
                      <a:lnTo>
                        <a:pt x="8" y="88"/>
                      </a:lnTo>
                      <a:lnTo>
                        <a:pt x="4" y="85"/>
                      </a:lnTo>
                      <a:lnTo>
                        <a:pt x="4" y="81"/>
                      </a:lnTo>
                      <a:lnTo>
                        <a:pt x="2" y="75"/>
                      </a:lnTo>
                      <a:lnTo>
                        <a:pt x="0" y="70"/>
                      </a:lnTo>
                      <a:lnTo>
                        <a:pt x="2" y="68"/>
                      </a:lnTo>
                      <a:lnTo>
                        <a:pt x="2" y="66"/>
                      </a:lnTo>
                      <a:lnTo>
                        <a:pt x="6" y="64"/>
                      </a:lnTo>
                      <a:lnTo>
                        <a:pt x="8" y="60"/>
                      </a:lnTo>
                      <a:lnTo>
                        <a:pt x="13" y="51"/>
                      </a:lnTo>
                      <a:lnTo>
                        <a:pt x="15" y="49"/>
                      </a:lnTo>
                      <a:lnTo>
                        <a:pt x="17" y="47"/>
                      </a:lnTo>
                      <a:lnTo>
                        <a:pt x="19" y="49"/>
                      </a:lnTo>
                      <a:lnTo>
                        <a:pt x="21" y="47"/>
                      </a:lnTo>
                      <a:lnTo>
                        <a:pt x="30" y="43"/>
                      </a:lnTo>
                      <a:lnTo>
                        <a:pt x="32" y="47"/>
                      </a:lnTo>
                      <a:lnTo>
                        <a:pt x="34" y="47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41" y="43"/>
                      </a:lnTo>
                      <a:lnTo>
                        <a:pt x="47" y="41"/>
                      </a:lnTo>
                      <a:lnTo>
                        <a:pt x="53" y="41"/>
                      </a:lnTo>
                      <a:lnTo>
                        <a:pt x="54" y="41"/>
                      </a:lnTo>
                      <a:lnTo>
                        <a:pt x="56" y="41"/>
                      </a:lnTo>
                      <a:lnTo>
                        <a:pt x="60" y="34"/>
                      </a:lnTo>
                      <a:lnTo>
                        <a:pt x="60" y="28"/>
                      </a:lnTo>
                      <a:lnTo>
                        <a:pt x="62" y="28"/>
                      </a:lnTo>
                      <a:lnTo>
                        <a:pt x="64" y="26"/>
                      </a:lnTo>
                      <a:lnTo>
                        <a:pt x="77" y="26"/>
                      </a:lnTo>
                      <a:lnTo>
                        <a:pt x="79" y="26"/>
                      </a:lnTo>
                      <a:lnTo>
                        <a:pt x="96" y="13"/>
                      </a:lnTo>
                      <a:lnTo>
                        <a:pt x="98" y="11"/>
                      </a:lnTo>
                      <a:lnTo>
                        <a:pt x="98" y="8"/>
                      </a:lnTo>
                      <a:lnTo>
                        <a:pt x="98" y="6"/>
                      </a:lnTo>
                      <a:lnTo>
                        <a:pt x="100" y="4"/>
                      </a:lnTo>
                      <a:lnTo>
                        <a:pt x="105" y="0"/>
                      </a:lnTo>
                      <a:lnTo>
                        <a:pt x="107" y="0"/>
                      </a:lnTo>
                      <a:lnTo>
                        <a:pt x="109" y="0"/>
                      </a:lnTo>
                      <a:lnTo>
                        <a:pt x="113" y="2"/>
                      </a:lnTo>
                      <a:lnTo>
                        <a:pt x="120" y="11"/>
                      </a:lnTo>
                      <a:lnTo>
                        <a:pt x="122" y="15"/>
                      </a:lnTo>
                      <a:lnTo>
                        <a:pt x="124" y="19"/>
                      </a:lnTo>
                      <a:lnTo>
                        <a:pt x="122" y="26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0" y="32"/>
                      </a:lnTo>
                      <a:lnTo>
                        <a:pt x="130" y="34"/>
                      </a:lnTo>
                      <a:lnTo>
                        <a:pt x="131" y="36"/>
                      </a:lnTo>
                      <a:lnTo>
                        <a:pt x="133" y="38"/>
                      </a:lnTo>
                      <a:lnTo>
                        <a:pt x="137" y="40"/>
                      </a:lnTo>
                      <a:lnTo>
                        <a:pt x="143" y="41"/>
                      </a:lnTo>
                      <a:lnTo>
                        <a:pt x="145" y="43"/>
                      </a:lnTo>
                      <a:lnTo>
                        <a:pt x="147" y="45"/>
                      </a:lnTo>
                      <a:lnTo>
                        <a:pt x="145" y="47"/>
                      </a:lnTo>
                      <a:lnTo>
                        <a:pt x="147" y="49"/>
                      </a:lnTo>
                      <a:lnTo>
                        <a:pt x="148" y="53"/>
                      </a:lnTo>
                      <a:lnTo>
                        <a:pt x="152" y="55"/>
                      </a:lnTo>
                      <a:lnTo>
                        <a:pt x="156" y="56"/>
                      </a:lnTo>
                      <a:lnTo>
                        <a:pt x="158" y="58"/>
                      </a:lnTo>
                      <a:lnTo>
                        <a:pt x="158" y="60"/>
                      </a:lnTo>
                      <a:lnTo>
                        <a:pt x="160" y="64"/>
                      </a:lnTo>
                      <a:lnTo>
                        <a:pt x="162" y="68"/>
                      </a:lnTo>
                      <a:lnTo>
                        <a:pt x="163" y="68"/>
                      </a:lnTo>
                      <a:lnTo>
                        <a:pt x="167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1" y="79"/>
                      </a:lnTo>
                      <a:lnTo>
                        <a:pt x="169" y="79"/>
                      </a:lnTo>
                      <a:lnTo>
                        <a:pt x="163" y="81"/>
                      </a:lnTo>
                      <a:lnTo>
                        <a:pt x="162" y="81"/>
                      </a:lnTo>
                      <a:lnTo>
                        <a:pt x="160" y="81"/>
                      </a:lnTo>
                      <a:lnTo>
                        <a:pt x="156" y="79"/>
                      </a:lnTo>
                      <a:lnTo>
                        <a:pt x="148" y="77"/>
                      </a:lnTo>
                      <a:lnTo>
                        <a:pt x="147" y="77"/>
                      </a:lnTo>
                      <a:lnTo>
                        <a:pt x="145" y="81"/>
                      </a:lnTo>
                      <a:lnTo>
                        <a:pt x="145" y="83"/>
                      </a:lnTo>
                      <a:lnTo>
                        <a:pt x="143" y="83"/>
                      </a:lnTo>
                      <a:lnTo>
                        <a:pt x="141" y="83"/>
                      </a:lnTo>
                      <a:lnTo>
                        <a:pt x="135" y="81"/>
                      </a:lnTo>
                      <a:lnTo>
                        <a:pt x="131" y="83"/>
                      </a:lnTo>
                      <a:lnTo>
                        <a:pt x="126" y="85"/>
                      </a:lnTo>
                      <a:lnTo>
                        <a:pt x="120" y="86"/>
                      </a:lnTo>
                      <a:lnTo>
                        <a:pt x="116" y="85"/>
                      </a:lnTo>
                      <a:lnTo>
                        <a:pt x="115" y="85"/>
                      </a:lnTo>
                      <a:lnTo>
                        <a:pt x="111" y="85"/>
                      </a:lnTo>
                      <a:lnTo>
                        <a:pt x="107" y="94"/>
                      </a:lnTo>
                      <a:lnTo>
                        <a:pt x="103" y="94"/>
                      </a:lnTo>
                      <a:lnTo>
                        <a:pt x="92" y="90"/>
                      </a:lnTo>
                      <a:lnTo>
                        <a:pt x="83" y="90"/>
                      </a:lnTo>
                      <a:lnTo>
                        <a:pt x="79" y="88"/>
                      </a:lnTo>
                      <a:lnTo>
                        <a:pt x="79" y="86"/>
                      </a:lnTo>
                      <a:lnTo>
                        <a:pt x="77" y="85"/>
                      </a:lnTo>
                      <a:lnTo>
                        <a:pt x="73" y="81"/>
                      </a:lnTo>
                      <a:lnTo>
                        <a:pt x="69" y="79"/>
                      </a:lnTo>
                      <a:lnTo>
                        <a:pt x="68" y="81"/>
                      </a:lnTo>
                      <a:lnTo>
                        <a:pt x="64" y="83"/>
                      </a:lnTo>
                      <a:lnTo>
                        <a:pt x="62" y="85"/>
                      </a:lnTo>
                      <a:lnTo>
                        <a:pt x="56" y="90"/>
                      </a:lnTo>
                      <a:lnTo>
                        <a:pt x="56" y="92"/>
                      </a:lnTo>
                      <a:lnTo>
                        <a:pt x="56" y="94"/>
                      </a:lnTo>
                      <a:lnTo>
                        <a:pt x="56" y="96"/>
                      </a:lnTo>
                      <a:lnTo>
                        <a:pt x="56" y="100"/>
                      </a:lnTo>
                      <a:lnTo>
                        <a:pt x="51" y="102"/>
                      </a:lnTo>
                      <a:lnTo>
                        <a:pt x="45" y="102"/>
                      </a:lnTo>
                      <a:lnTo>
                        <a:pt x="41" y="102"/>
                      </a:lnTo>
                      <a:lnTo>
                        <a:pt x="39" y="100"/>
                      </a:lnTo>
                      <a:lnTo>
                        <a:pt x="34" y="102"/>
                      </a:lnTo>
                      <a:lnTo>
                        <a:pt x="30" y="102"/>
                      </a:lnTo>
                      <a:lnTo>
                        <a:pt x="30" y="103"/>
                      </a:lnTo>
                      <a:lnTo>
                        <a:pt x="28" y="111"/>
                      </a:lnTo>
                      <a:lnTo>
                        <a:pt x="26" y="115"/>
                      </a:lnTo>
                      <a:lnTo>
                        <a:pt x="24" y="117"/>
                      </a:lnTo>
                      <a:lnTo>
                        <a:pt x="23" y="11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1" name="Freeform 152"/>
                <p:cNvSpPr>
                  <a:spLocks/>
                </p:cNvSpPr>
                <p:nvPr/>
              </p:nvSpPr>
              <p:spPr bwMode="auto">
                <a:xfrm>
                  <a:off x="3384" y="2641"/>
                  <a:ext cx="64" cy="75"/>
                </a:xfrm>
                <a:custGeom>
                  <a:avLst/>
                  <a:gdLst>
                    <a:gd name="T0" fmla="*/ 2 w 58"/>
                    <a:gd name="T1" fmla="*/ 48989 h 64"/>
                    <a:gd name="T2" fmla="*/ 2 w 58"/>
                    <a:gd name="T3" fmla="*/ 46317 h 64"/>
                    <a:gd name="T4" fmla="*/ 2 w 58"/>
                    <a:gd name="T5" fmla="*/ 45537 h 64"/>
                    <a:gd name="T6" fmla="*/ 0 w 58"/>
                    <a:gd name="T7" fmla="*/ 45537 h 64"/>
                    <a:gd name="T8" fmla="*/ 2 w 58"/>
                    <a:gd name="T9" fmla="*/ 43477 h 64"/>
                    <a:gd name="T10" fmla="*/ 4 w 58"/>
                    <a:gd name="T11" fmla="*/ 39995 h 64"/>
                    <a:gd name="T12" fmla="*/ 4 w 58"/>
                    <a:gd name="T13" fmla="*/ 35673 h 64"/>
                    <a:gd name="T14" fmla="*/ 405 w 58"/>
                    <a:gd name="T15" fmla="*/ 28537 h 64"/>
                    <a:gd name="T16" fmla="*/ 493 w 58"/>
                    <a:gd name="T17" fmla="*/ 23054 h 64"/>
                    <a:gd name="T18" fmla="*/ 493 w 58"/>
                    <a:gd name="T19" fmla="*/ 22509 h 64"/>
                    <a:gd name="T20" fmla="*/ 600 w 58"/>
                    <a:gd name="T21" fmla="*/ 19673 h 64"/>
                    <a:gd name="T22" fmla="*/ 600 w 58"/>
                    <a:gd name="T23" fmla="*/ 16141 h 64"/>
                    <a:gd name="T24" fmla="*/ 600 w 58"/>
                    <a:gd name="T25" fmla="*/ 12059 h 64"/>
                    <a:gd name="T26" fmla="*/ 600 w 58"/>
                    <a:gd name="T27" fmla="*/ 10290 h 64"/>
                    <a:gd name="T28" fmla="*/ 600 w 58"/>
                    <a:gd name="T29" fmla="*/ 8781 h 64"/>
                    <a:gd name="T30" fmla="*/ 600 w 58"/>
                    <a:gd name="T31" fmla="*/ 7493 h 64"/>
                    <a:gd name="T32" fmla="*/ 600 w 58"/>
                    <a:gd name="T33" fmla="*/ 5456 h 64"/>
                    <a:gd name="T34" fmla="*/ 600 w 58"/>
                    <a:gd name="T35" fmla="*/ 5456 h 64"/>
                    <a:gd name="T36" fmla="*/ 1318 w 58"/>
                    <a:gd name="T37" fmla="*/ 12059 h 64"/>
                    <a:gd name="T38" fmla="*/ 1604 w 58"/>
                    <a:gd name="T39" fmla="*/ 12059 h 64"/>
                    <a:gd name="T40" fmla="*/ 1604 w 58"/>
                    <a:gd name="T41" fmla="*/ 12059 h 64"/>
                    <a:gd name="T42" fmla="*/ 1994 w 58"/>
                    <a:gd name="T43" fmla="*/ 8781 h 64"/>
                    <a:gd name="T44" fmla="*/ 3062 w 58"/>
                    <a:gd name="T45" fmla="*/ 0 h 64"/>
                    <a:gd name="T46" fmla="*/ 3194 w 58"/>
                    <a:gd name="T47" fmla="*/ 0 h 64"/>
                    <a:gd name="T48" fmla="*/ 3599 w 58"/>
                    <a:gd name="T49" fmla="*/ 8781 h 64"/>
                    <a:gd name="T50" fmla="*/ 3645 w 58"/>
                    <a:gd name="T51" fmla="*/ 13774 h 64"/>
                    <a:gd name="T52" fmla="*/ 3645 w 58"/>
                    <a:gd name="T53" fmla="*/ 13774 h 64"/>
                    <a:gd name="T54" fmla="*/ 3599 w 58"/>
                    <a:gd name="T55" fmla="*/ 14326 h 64"/>
                    <a:gd name="T56" fmla="*/ 3399 w 58"/>
                    <a:gd name="T57" fmla="*/ 16141 h 64"/>
                    <a:gd name="T58" fmla="*/ 3062 w 58"/>
                    <a:gd name="T59" fmla="*/ 16788 h 64"/>
                    <a:gd name="T60" fmla="*/ 1994 w 58"/>
                    <a:gd name="T61" fmla="*/ 19673 h 64"/>
                    <a:gd name="T62" fmla="*/ 1770 w 58"/>
                    <a:gd name="T63" fmla="*/ 22509 h 64"/>
                    <a:gd name="T64" fmla="*/ 2279 w 58"/>
                    <a:gd name="T65" fmla="*/ 28537 h 64"/>
                    <a:gd name="T66" fmla="*/ 2515 w 58"/>
                    <a:gd name="T67" fmla="*/ 33443 h 64"/>
                    <a:gd name="T68" fmla="*/ 2279 w 58"/>
                    <a:gd name="T69" fmla="*/ 38474 h 64"/>
                    <a:gd name="T70" fmla="*/ 1994 w 58"/>
                    <a:gd name="T71" fmla="*/ 40504 h 64"/>
                    <a:gd name="T72" fmla="*/ 1994 w 58"/>
                    <a:gd name="T73" fmla="*/ 40504 h 64"/>
                    <a:gd name="T74" fmla="*/ 1604 w 58"/>
                    <a:gd name="T75" fmla="*/ 42454 h 64"/>
                    <a:gd name="T76" fmla="*/ 1318 w 58"/>
                    <a:gd name="T77" fmla="*/ 45537 h 64"/>
                    <a:gd name="T78" fmla="*/ 981 w 58"/>
                    <a:gd name="T79" fmla="*/ 50264 h 64"/>
                    <a:gd name="T80" fmla="*/ 2 w 58"/>
                    <a:gd name="T81" fmla="*/ 48989 h 64"/>
                    <a:gd name="T82" fmla="*/ 2 w 58"/>
                    <a:gd name="T83" fmla="*/ 48989 h 6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8"/>
                    <a:gd name="T127" fmla="*/ 0 h 64"/>
                    <a:gd name="T128" fmla="*/ 58 w 58"/>
                    <a:gd name="T129" fmla="*/ 64 h 6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8" h="64">
                      <a:moveTo>
                        <a:pt x="2" y="62"/>
                      </a:moveTo>
                      <a:lnTo>
                        <a:pt x="2" y="60"/>
                      </a:lnTo>
                      <a:lnTo>
                        <a:pt x="2" y="58"/>
                      </a:lnTo>
                      <a:lnTo>
                        <a:pt x="0" y="58"/>
                      </a:lnTo>
                      <a:lnTo>
                        <a:pt x="2" y="56"/>
                      </a:lnTo>
                      <a:lnTo>
                        <a:pt x="4" y="51"/>
                      </a:lnTo>
                      <a:lnTo>
                        <a:pt x="4" y="45"/>
                      </a:lnTo>
                      <a:lnTo>
                        <a:pt x="6" y="37"/>
                      </a:lnTo>
                      <a:lnTo>
                        <a:pt x="8" y="30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0" y="7"/>
                      </a:lnTo>
                      <a:lnTo>
                        <a:pt x="21" y="15"/>
                      </a:lnTo>
                      <a:lnTo>
                        <a:pt x="25" y="15"/>
                      </a:lnTo>
                      <a:lnTo>
                        <a:pt x="32" y="11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7" y="11"/>
                      </a:lnTo>
                      <a:lnTo>
                        <a:pt x="58" y="17"/>
                      </a:lnTo>
                      <a:lnTo>
                        <a:pt x="57" y="19"/>
                      </a:lnTo>
                      <a:lnTo>
                        <a:pt x="55" y="20"/>
                      </a:lnTo>
                      <a:lnTo>
                        <a:pt x="49" y="22"/>
                      </a:lnTo>
                      <a:lnTo>
                        <a:pt x="32" y="26"/>
                      </a:lnTo>
                      <a:lnTo>
                        <a:pt x="28" y="28"/>
                      </a:lnTo>
                      <a:lnTo>
                        <a:pt x="36" y="37"/>
                      </a:lnTo>
                      <a:lnTo>
                        <a:pt x="40" y="43"/>
                      </a:lnTo>
                      <a:lnTo>
                        <a:pt x="36" y="49"/>
                      </a:lnTo>
                      <a:lnTo>
                        <a:pt x="32" y="52"/>
                      </a:lnTo>
                      <a:lnTo>
                        <a:pt x="25" y="54"/>
                      </a:lnTo>
                      <a:lnTo>
                        <a:pt x="21" y="58"/>
                      </a:lnTo>
                      <a:lnTo>
                        <a:pt x="15" y="64"/>
                      </a:lnTo>
                      <a:lnTo>
                        <a:pt x="2" y="6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2" name="Freeform 153"/>
                <p:cNvSpPr>
                  <a:spLocks noEditPoints="1"/>
                </p:cNvSpPr>
                <p:nvPr/>
              </p:nvSpPr>
              <p:spPr bwMode="auto">
                <a:xfrm>
                  <a:off x="1780" y="3550"/>
                  <a:ext cx="294" cy="690"/>
                </a:xfrm>
                <a:custGeom>
                  <a:avLst/>
                  <a:gdLst>
                    <a:gd name="T0" fmla="*/ 5791 w 264"/>
                    <a:gd name="T1" fmla="*/ 640244 h 583"/>
                    <a:gd name="T2" fmla="*/ 6951 w 264"/>
                    <a:gd name="T3" fmla="*/ 653405 h 583"/>
                    <a:gd name="T4" fmla="*/ 8907 w 264"/>
                    <a:gd name="T5" fmla="*/ 678495 h 583"/>
                    <a:gd name="T6" fmla="*/ 9601 w 264"/>
                    <a:gd name="T7" fmla="*/ 685846 h 583"/>
                    <a:gd name="T8" fmla="*/ 6636 w 264"/>
                    <a:gd name="T9" fmla="*/ 682962 h 583"/>
                    <a:gd name="T10" fmla="*/ 5166 w 264"/>
                    <a:gd name="T11" fmla="*/ 614938 h 583"/>
                    <a:gd name="T12" fmla="*/ 1430 w 264"/>
                    <a:gd name="T13" fmla="*/ 579490 h 583"/>
                    <a:gd name="T14" fmla="*/ 0 w 264"/>
                    <a:gd name="T15" fmla="*/ 552141 h 583"/>
                    <a:gd name="T16" fmla="*/ 1420 w 264"/>
                    <a:gd name="T17" fmla="*/ 514334 h 583"/>
                    <a:gd name="T18" fmla="*/ 1974 w 264"/>
                    <a:gd name="T19" fmla="*/ 490234 h 583"/>
                    <a:gd name="T20" fmla="*/ 2198 w 264"/>
                    <a:gd name="T21" fmla="*/ 442978 h 583"/>
                    <a:gd name="T22" fmla="*/ 2839 w 264"/>
                    <a:gd name="T23" fmla="*/ 434575 h 583"/>
                    <a:gd name="T24" fmla="*/ 1974 w 264"/>
                    <a:gd name="T25" fmla="*/ 407908 h 583"/>
                    <a:gd name="T26" fmla="*/ 1773 w 264"/>
                    <a:gd name="T27" fmla="*/ 382001 h 583"/>
                    <a:gd name="T28" fmla="*/ 2198 w 264"/>
                    <a:gd name="T29" fmla="*/ 341939 h 583"/>
                    <a:gd name="T30" fmla="*/ 2839 w 264"/>
                    <a:gd name="T31" fmla="*/ 300294 h 583"/>
                    <a:gd name="T32" fmla="*/ 3765 w 264"/>
                    <a:gd name="T33" fmla="*/ 253500 h 583"/>
                    <a:gd name="T34" fmla="*/ 4368 w 264"/>
                    <a:gd name="T35" fmla="*/ 212972 h 583"/>
                    <a:gd name="T36" fmla="*/ 4166 w 264"/>
                    <a:gd name="T37" fmla="*/ 152041 h 583"/>
                    <a:gd name="T38" fmla="*/ 4706 w 264"/>
                    <a:gd name="T39" fmla="*/ 110968 h 583"/>
                    <a:gd name="T40" fmla="*/ 6407 w 264"/>
                    <a:gd name="T41" fmla="*/ 88939 h 583"/>
                    <a:gd name="T42" fmla="*/ 6242 w 264"/>
                    <a:gd name="T43" fmla="*/ 70206 h 583"/>
                    <a:gd name="T44" fmla="*/ 6242 w 264"/>
                    <a:gd name="T45" fmla="*/ 45329 h 583"/>
                    <a:gd name="T46" fmla="*/ 7741 w 264"/>
                    <a:gd name="T47" fmla="*/ 19951 h 583"/>
                    <a:gd name="T48" fmla="*/ 8978 w 264"/>
                    <a:gd name="T49" fmla="*/ 2 h 583"/>
                    <a:gd name="T50" fmla="*/ 11046 w 264"/>
                    <a:gd name="T51" fmla="*/ 6635 h 583"/>
                    <a:gd name="T52" fmla="*/ 13184 w 264"/>
                    <a:gd name="T53" fmla="*/ 4737 h 583"/>
                    <a:gd name="T54" fmla="*/ 15602 w 264"/>
                    <a:gd name="T55" fmla="*/ 35781 h 583"/>
                    <a:gd name="T56" fmla="*/ 19349 w 264"/>
                    <a:gd name="T57" fmla="*/ 58643 h 583"/>
                    <a:gd name="T58" fmla="*/ 18612 w 264"/>
                    <a:gd name="T59" fmla="*/ 85966 h 583"/>
                    <a:gd name="T60" fmla="*/ 19070 w 264"/>
                    <a:gd name="T61" fmla="*/ 91711 h 583"/>
                    <a:gd name="T62" fmla="*/ 21172 w 264"/>
                    <a:gd name="T63" fmla="*/ 91711 h 583"/>
                    <a:gd name="T64" fmla="*/ 22740 w 264"/>
                    <a:gd name="T65" fmla="*/ 80128 h 583"/>
                    <a:gd name="T66" fmla="*/ 24186 w 264"/>
                    <a:gd name="T67" fmla="*/ 76810 h 583"/>
                    <a:gd name="T68" fmla="*/ 21681 w 264"/>
                    <a:gd name="T69" fmla="*/ 114508 h 583"/>
                    <a:gd name="T70" fmla="*/ 19070 w 264"/>
                    <a:gd name="T71" fmla="*/ 156651 h 583"/>
                    <a:gd name="T72" fmla="*/ 18388 w 264"/>
                    <a:gd name="T73" fmla="*/ 202363 h 583"/>
                    <a:gd name="T74" fmla="*/ 18314 w 264"/>
                    <a:gd name="T75" fmla="*/ 224818 h 583"/>
                    <a:gd name="T76" fmla="*/ 19841 w 264"/>
                    <a:gd name="T77" fmla="*/ 244111 h 583"/>
                    <a:gd name="T78" fmla="*/ 19908 w 264"/>
                    <a:gd name="T79" fmla="*/ 263395 h 583"/>
                    <a:gd name="T80" fmla="*/ 19469 w 264"/>
                    <a:gd name="T81" fmla="*/ 291208 h 583"/>
                    <a:gd name="T82" fmla="*/ 15998 w 264"/>
                    <a:gd name="T83" fmla="*/ 314716 h 583"/>
                    <a:gd name="T84" fmla="*/ 13611 w 264"/>
                    <a:gd name="T85" fmla="*/ 321845 h 583"/>
                    <a:gd name="T86" fmla="*/ 13553 w 264"/>
                    <a:gd name="T87" fmla="*/ 343415 h 583"/>
                    <a:gd name="T88" fmla="*/ 12222 w 264"/>
                    <a:gd name="T89" fmla="*/ 358886 h 583"/>
                    <a:gd name="T90" fmla="*/ 9998 w 264"/>
                    <a:gd name="T91" fmla="*/ 361188 h 583"/>
                    <a:gd name="T92" fmla="*/ 11134 w 264"/>
                    <a:gd name="T93" fmla="*/ 387060 h 583"/>
                    <a:gd name="T94" fmla="*/ 12170 w 264"/>
                    <a:gd name="T95" fmla="*/ 392276 h 583"/>
                    <a:gd name="T96" fmla="*/ 11134 w 264"/>
                    <a:gd name="T97" fmla="*/ 389020 h 583"/>
                    <a:gd name="T98" fmla="*/ 10928 w 264"/>
                    <a:gd name="T99" fmla="*/ 397057 h 583"/>
                    <a:gd name="T100" fmla="*/ 9967 w 264"/>
                    <a:gd name="T101" fmla="*/ 414212 h 583"/>
                    <a:gd name="T102" fmla="*/ 9477 w 264"/>
                    <a:gd name="T103" fmla="*/ 440839 h 583"/>
                    <a:gd name="T104" fmla="*/ 7182 w 264"/>
                    <a:gd name="T105" fmla="*/ 463591 h 583"/>
                    <a:gd name="T106" fmla="*/ 8572 w 264"/>
                    <a:gd name="T107" fmla="*/ 490234 h 583"/>
                    <a:gd name="T108" fmla="*/ 8978 w 264"/>
                    <a:gd name="T109" fmla="*/ 511412 h 583"/>
                    <a:gd name="T110" fmla="*/ 7135 w 264"/>
                    <a:gd name="T111" fmla="*/ 543808 h 583"/>
                    <a:gd name="T112" fmla="*/ 5605 w 264"/>
                    <a:gd name="T113" fmla="*/ 567645 h 583"/>
                    <a:gd name="T114" fmla="*/ 5920 w 264"/>
                    <a:gd name="T115" fmla="*/ 614938 h 58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64"/>
                    <a:gd name="T175" fmla="*/ 0 h 583"/>
                    <a:gd name="T176" fmla="*/ 264 w 264"/>
                    <a:gd name="T177" fmla="*/ 583 h 58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64" h="583">
                      <a:moveTo>
                        <a:pt x="63" y="541"/>
                      </a:moveTo>
                      <a:lnTo>
                        <a:pt x="63" y="530"/>
                      </a:lnTo>
                      <a:lnTo>
                        <a:pt x="67" y="532"/>
                      </a:lnTo>
                      <a:lnTo>
                        <a:pt x="67" y="534"/>
                      </a:lnTo>
                      <a:lnTo>
                        <a:pt x="65" y="538"/>
                      </a:lnTo>
                      <a:lnTo>
                        <a:pt x="63" y="541"/>
                      </a:lnTo>
                      <a:close/>
                      <a:moveTo>
                        <a:pt x="63" y="541"/>
                      </a:moveTo>
                      <a:lnTo>
                        <a:pt x="63" y="543"/>
                      </a:lnTo>
                      <a:lnTo>
                        <a:pt x="65" y="543"/>
                      </a:lnTo>
                      <a:lnTo>
                        <a:pt x="69" y="543"/>
                      </a:lnTo>
                      <a:lnTo>
                        <a:pt x="71" y="543"/>
                      </a:lnTo>
                      <a:lnTo>
                        <a:pt x="75" y="551"/>
                      </a:lnTo>
                      <a:lnTo>
                        <a:pt x="80" y="558"/>
                      </a:lnTo>
                      <a:lnTo>
                        <a:pt x="86" y="566"/>
                      </a:lnTo>
                      <a:lnTo>
                        <a:pt x="90" y="568"/>
                      </a:lnTo>
                      <a:lnTo>
                        <a:pt x="93" y="571"/>
                      </a:lnTo>
                      <a:lnTo>
                        <a:pt x="95" y="573"/>
                      </a:lnTo>
                      <a:lnTo>
                        <a:pt x="97" y="573"/>
                      </a:lnTo>
                      <a:lnTo>
                        <a:pt x="101" y="573"/>
                      </a:lnTo>
                      <a:lnTo>
                        <a:pt x="109" y="575"/>
                      </a:lnTo>
                      <a:lnTo>
                        <a:pt x="109" y="577"/>
                      </a:lnTo>
                      <a:lnTo>
                        <a:pt x="107" y="579"/>
                      </a:lnTo>
                      <a:lnTo>
                        <a:pt x="105" y="579"/>
                      </a:lnTo>
                      <a:lnTo>
                        <a:pt x="97" y="581"/>
                      </a:lnTo>
                      <a:lnTo>
                        <a:pt x="93" y="583"/>
                      </a:lnTo>
                      <a:lnTo>
                        <a:pt x="90" y="583"/>
                      </a:lnTo>
                      <a:lnTo>
                        <a:pt x="84" y="579"/>
                      </a:lnTo>
                      <a:lnTo>
                        <a:pt x="78" y="577"/>
                      </a:lnTo>
                      <a:lnTo>
                        <a:pt x="73" y="577"/>
                      </a:lnTo>
                      <a:lnTo>
                        <a:pt x="67" y="577"/>
                      </a:lnTo>
                      <a:lnTo>
                        <a:pt x="62" y="579"/>
                      </a:lnTo>
                      <a:lnTo>
                        <a:pt x="63" y="541"/>
                      </a:lnTo>
                      <a:close/>
                      <a:moveTo>
                        <a:pt x="65" y="522"/>
                      </a:moveTo>
                      <a:lnTo>
                        <a:pt x="65" y="522"/>
                      </a:lnTo>
                      <a:lnTo>
                        <a:pt x="56" y="519"/>
                      </a:lnTo>
                      <a:lnTo>
                        <a:pt x="50" y="517"/>
                      </a:lnTo>
                      <a:lnTo>
                        <a:pt x="33" y="515"/>
                      </a:lnTo>
                      <a:lnTo>
                        <a:pt x="26" y="515"/>
                      </a:lnTo>
                      <a:lnTo>
                        <a:pt x="22" y="515"/>
                      </a:lnTo>
                      <a:lnTo>
                        <a:pt x="16" y="509"/>
                      </a:lnTo>
                      <a:lnTo>
                        <a:pt x="16" y="489"/>
                      </a:lnTo>
                      <a:lnTo>
                        <a:pt x="15" y="485"/>
                      </a:lnTo>
                      <a:lnTo>
                        <a:pt x="11" y="487"/>
                      </a:lnTo>
                      <a:lnTo>
                        <a:pt x="5" y="489"/>
                      </a:lnTo>
                      <a:lnTo>
                        <a:pt x="3" y="489"/>
                      </a:lnTo>
                      <a:lnTo>
                        <a:pt x="0" y="479"/>
                      </a:lnTo>
                      <a:lnTo>
                        <a:pt x="0" y="466"/>
                      </a:lnTo>
                      <a:lnTo>
                        <a:pt x="0" y="462"/>
                      </a:lnTo>
                      <a:lnTo>
                        <a:pt x="1" y="459"/>
                      </a:lnTo>
                      <a:lnTo>
                        <a:pt x="11" y="451"/>
                      </a:lnTo>
                      <a:lnTo>
                        <a:pt x="13" y="447"/>
                      </a:lnTo>
                      <a:lnTo>
                        <a:pt x="15" y="436"/>
                      </a:lnTo>
                      <a:lnTo>
                        <a:pt x="15" y="434"/>
                      </a:lnTo>
                      <a:lnTo>
                        <a:pt x="13" y="429"/>
                      </a:lnTo>
                      <a:lnTo>
                        <a:pt x="15" y="423"/>
                      </a:lnTo>
                      <a:lnTo>
                        <a:pt x="15" y="421"/>
                      </a:lnTo>
                      <a:lnTo>
                        <a:pt x="18" y="419"/>
                      </a:lnTo>
                      <a:lnTo>
                        <a:pt x="20" y="417"/>
                      </a:lnTo>
                      <a:lnTo>
                        <a:pt x="22" y="414"/>
                      </a:lnTo>
                      <a:lnTo>
                        <a:pt x="22" y="404"/>
                      </a:lnTo>
                      <a:lnTo>
                        <a:pt x="22" y="397"/>
                      </a:lnTo>
                      <a:lnTo>
                        <a:pt x="22" y="387"/>
                      </a:lnTo>
                      <a:lnTo>
                        <a:pt x="28" y="380"/>
                      </a:lnTo>
                      <a:lnTo>
                        <a:pt x="28" y="378"/>
                      </a:lnTo>
                      <a:lnTo>
                        <a:pt x="24" y="374"/>
                      </a:lnTo>
                      <a:lnTo>
                        <a:pt x="20" y="372"/>
                      </a:lnTo>
                      <a:lnTo>
                        <a:pt x="18" y="370"/>
                      </a:lnTo>
                      <a:lnTo>
                        <a:pt x="24" y="370"/>
                      </a:lnTo>
                      <a:lnTo>
                        <a:pt x="28" y="368"/>
                      </a:lnTo>
                      <a:lnTo>
                        <a:pt x="30" y="368"/>
                      </a:lnTo>
                      <a:lnTo>
                        <a:pt x="31" y="367"/>
                      </a:lnTo>
                      <a:lnTo>
                        <a:pt x="31" y="365"/>
                      </a:lnTo>
                      <a:lnTo>
                        <a:pt x="30" y="363"/>
                      </a:lnTo>
                      <a:lnTo>
                        <a:pt x="24" y="363"/>
                      </a:lnTo>
                      <a:lnTo>
                        <a:pt x="24" y="361"/>
                      </a:lnTo>
                      <a:lnTo>
                        <a:pt x="22" y="355"/>
                      </a:lnTo>
                      <a:lnTo>
                        <a:pt x="22" y="344"/>
                      </a:lnTo>
                      <a:lnTo>
                        <a:pt x="22" y="338"/>
                      </a:lnTo>
                      <a:lnTo>
                        <a:pt x="18" y="338"/>
                      </a:lnTo>
                      <a:lnTo>
                        <a:pt x="18" y="336"/>
                      </a:lnTo>
                      <a:lnTo>
                        <a:pt x="18" y="327"/>
                      </a:lnTo>
                      <a:lnTo>
                        <a:pt x="18" y="325"/>
                      </a:lnTo>
                      <a:lnTo>
                        <a:pt x="20" y="323"/>
                      </a:lnTo>
                      <a:lnTo>
                        <a:pt x="22" y="320"/>
                      </a:lnTo>
                      <a:lnTo>
                        <a:pt x="22" y="318"/>
                      </a:lnTo>
                      <a:lnTo>
                        <a:pt x="22" y="310"/>
                      </a:lnTo>
                      <a:lnTo>
                        <a:pt x="20" y="295"/>
                      </a:lnTo>
                      <a:lnTo>
                        <a:pt x="22" y="293"/>
                      </a:lnTo>
                      <a:lnTo>
                        <a:pt x="24" y="288"/>
                      </a:lnTo>
                      <a:lnTo>
                        <a:pt x="26" y="269"/>
                      </a:lnTo>
                      <a:lnTo>
                        <a:pt x="26" y="267"/>
                      </a:lnTo>
                      <a:lnTo>
                        <a:pt x="28" y="265"/>
                      </a:lnTo>
                      <a:lnTo>
                        <a:pt x="33" y="261"/>
                      </a:lnTo>
                      <a:lnTo>
                        <a:pt x="35" y="261"/>
                      </a:lnTo>
                      <a:lnTo>
                        <a:pt x="31" y="254"/>
                      </a:lnTo>
                      <a:lnTo>
                        <a:pt x="30" y="244"/>
                      </a:lnTo>
                      <a:lnTo>
                        <a:pt x="30" y="237"/>
                      </a:lnTo>
                      <a:lnTo>
                        <a:pt x="31" y="228"/>
                      </a:lnTo>
                      <a:lnTo>
                        <a:pt x="31" y="226"/>
                      </a:lnTo>
                      <a:lnTo>
                        <a:pt x="41" y="218"/>
                      </a:lnTo>
                      <a:lnTo>
                        <a:pt x="41" y="214"/>
                      </a:lnTo>
                      <a:lnTo>
                        <a:pt x="39" y="207"/>
                      </a:lnTo>
                      <a:lnTo>
                        <a:pt x="39" y="205"/>
                      </a:lnTo>
                      <a:lnTo>
                        <a:pt x="41" y="199"/>
                      </a:lnTo>
                      <a:lnTo>
                        <a:pt x="48" y="186"/>
                      </a:lnTo>
                      <a:lnTo>
                        <a:pt x="48" y="184"/>
                      </a:lnTo>
                      <a:lnTo>
                        <a:pt x="48" y="179"/>
                      </a:lnTo>
                      <a:lnTo>
                        <a:pt x="43" y="158"/>
                      </a:lnTo>
                      <a:lnTo>
                        <a:pt x="41" y="151"/>
                      </a:lnTo>
                      <a:lnTo>
                        <a:pt x="39" y="145"/>
                      </a:lnTo>
                      <a:lnTo>
                        <a:pt x="39" y="139"/>
                      </a:lnTo>
                      <a:lnTo>
                        <a:pt x="43" y="130"/>
                      </a:lnTo>
                      <a:lnTo>
                        <a:pt x="45" y="128"/>
                      </a:lnTo>
                      <a:lnTo>
                        <a:pt x="47" y="126"/>
                      </a:lnTo>
                      <a:lnTo>
                        <a:pt x="48" y="124"/>
                      </a:lnTo>
                      <a:lnTo>
                        <a:pt x="47" y="120"/>
                      </a:lnTo>
                      <a:lnTo>
                        <a:pt x="47" y="109"/>
                      </a:lnTo>
                      <a:lnTo>
                        <a:pt x="50" y="98"/>
                      </a:lnTo>
                      <a:lnTo>
                        <a:pt x="52" y="94"/>
                      </a:lnTo>
                      <a:lnTo>
                        <a:pt x="56" y="89"/>
                      </a:lnTo>
                      <a:lnTo>
                        <a:pt x="60" y="83"/>
                      </a:lnTo>
                      <a:lnTo>
                        <a:pt x="62" y="77"/>
                      </a:lnTo>
                      <a:lnTo>
                        <a:pt x="65" y="77"/>
                      </a:lnTo>
                      <a:lnTo>
                        <a:pt x="67" y="77"/>
                      </a:lnTo>
                      <a:lnTo>
                        <a:pt x="69" y="75"/>
                      </a:lnTo>
                      <a:lnTo>
                        <a:pt x="69" y="73"/>
                      </a:lnTo>
                      <a:lnTo>
                        <a:pt x="65" y="70"/>
                      </a:lnTo>
                      <a:lnTo>
                        <a:pt x="65" y="68"/>
                      </a:lnTo>
                      <a:lnTo>
                        <a:pt x="65" y="64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5" y="58"/>
                      </a:lnTo>
                      <a:lnTo>
                        <a:pt x="65" y="55"/>
                      </a:lnTo>
                      <a:lnTo>
                        <a:pt x="65" y="51"/>
                      </a:lnTo>
                      <a:lnTo>
                        <a:pt x="67" y="45"/>
                      </a:lnTo>
                      <a:lnTo>
                        <a:pt x="65" y="42"/>
                      </a:lnTo>
                      <a:lnTo>
                        <a:pt x="67" y="38"/>
                      </a:lnTo>
                      <a:lnTo>
                        <a:pt x="71" y="36"/>
                      </a:lnTo>
                      <a:lnTo>
                        <a:pt x="80" y="32"/>
                      </a:lnTo>
                      <a:lnTo>
                        <a:pt x="82" y="30"/>
                      </a:lnTo>
                      <a:lnTo>
                        <a:pt x="86" y="21"/>
                      </a:lnTo>
                      <a:lnTo>
                        <a:pt x="86" y="17"/>
                      </a:lnTo>
                      <a:lnTo>
                        <a:pt x="84" y="17"/>
                      </a:lnTo>
                      <a:lnTo>
                        <a:pt x="84" y="15"/>
                      </a:lnTo>
                      <a:lnTo>
                        <a:pt x="82" y="15"/>
                      </a:lnTo>
                      <a:lnTo>
                        <a:pt x="95" y="2"/>
                      </a:lnTo>
                      <a:lnTo>
                        <a:pt x="97" y="0"/>
                      </a:lnTo>
                      <a:lnTo>
                        <a:pt x="99" y="0"/>
                      </a:lnTo>
                      <a:lnTo>
                        <a:pt x="99" y="2"/>
                      </a:lnTo>
                      <a:lnTo>
                        <a:pt x="103" y="4"/>
                      </a:lnTo>
                      <a:lnTo>
                        <a:pt x="109" y="4"/>
                      </a:lnTo>
                      <a:lnTo>
                        <a:pt x="112" y="2"/>
                      </a:lnTo>
                      <a:lnTo>
                        <a:pt x="116" y="4"/>
                      </a:lnTo>
                      <a:lnTo>
                        <a:pt x="118" y="4"/>
                      </a:lnTo>
                      <a:lnTo>
                        <a:pt x="120" y="6"/>
                      </a:lnTo>
                      <a:lnTo>
                        <a:pt x="122" y="13"/>
                      </a:lnTo>
                      <a:lnTo>
                        <a:pt x="129" y="2"/>
                      </a:lnTo>
                      <a:lnTo>
                        <a:pt x="133" y="2"/>
                      </a:lnTo>
                      <a:lnTo>
                        <a:pt x="140" y="2"/>
                      </a:lnTo>
                      <a:lnTo>
                        <a:pt x="144" y="4"/>
                      </a:lnTo>
                      <a:lnTo>
                        <a:pt x="146" y="6"/>
                      </a:lnTo>
                      <a:lnTo>
                        <a:pt x="152" y="11"/>
                      </a:lnTo>
                      <a:lnTo>
                        <a:pt x="159" y="21"/>
                      </a:lnTo>
                      <a:lnTo>
                        <a:pt x="163" y="25"/>
                      </a:lnTo>
                      <a:lnTo>
                        <a:pt x="167" y="28"/>
                      </a:lnTo>
                      <a:lnTo>
                        <a:pt x="170" y="30"/>
                      </a:lnTo>
                      <a:lnTo>
                        <a:pt x="178" y="30"/>
                      </a:lnTo>
                      <a:lnTo>
                        <a:pt x="182" y="32"/>
                      </a:lnTo>
                      <a:lnTo>
                        <a:pt x="191" y="40"/>
                      </a:lnTo>
                      <a:lnTo>
                        <a:pt x="199" y="45"/>
                      </a:lnTo>
                      <a:lnTo>
                        <a:pt x="204" y="45"/>
                      </a:lnTo>
                      <a:lnTo>
                        <a:pt x="210" y="49"/>
                      </a:lnTo>
                      <a:lnTo>
                        <a:pt x="210" y="51"/>
                      </a:lnTo>
                      <a:lnTo>
                        <a:pt x="206" y="58"/>
                      </a:lnTo>
                      <a:lnTo>
                        <a:pt x="202" y="64"/>
                      </a:lnTo>
                      <a:lnTo>
                        <a:pt x="201" y="66"/>
                      </a:lnTo>
                      <a:lnTo>
                        <a:pt x="202" y="70"/>
                      </a:lnTo>
                      <a:lnTo>
                        <a:pt x="202" y="72"/>
                      </a:lnTo>
                      <a:lnTo>
                        <a:pt x="199" y="75"/>
                      </a:lnTo>
                      <a:lnTo>
                        <a:pt x="197" y="77"/>
                      </a:lnTo>
                      <a:lnTo>
                        <a:pt x="197" y="79"/>
                      </a:lnTo>
                      <a:lnTo>
                        <a:pt x="204" y="77"/>
                      </a:lnTo>
                      <a:lnTo>
                        <a:pt x="208" y="77"/>
                      </a:lnTo>
                      <a:lnTo>
                        <a:pt x="214" y="79"/>
                      </a:lnTo>
                      <a:lnTo>
                        <a:pt x="217" y="79"/>
                      </a:lnTo>
                      <a:lnTo>
                        <a:pt x="221" y="79"/>
                      </a:lnTo>
                      <a:lnTo>
                        <a:pt x="227" y="79"/>
                      </a:lnTo>
                      <a:lnTo>
                        <a:pt x="229" y="77"/>
                      </a:lnTo>
                      <a:lnTo>
                        <a:pt x="231" y="77"/>
                      </a:lnTo>
                      <a:lnTo>
                        <a:pt x="232" y="79"/>
                      </a:lnTo>
                      <a:lnTo>
                        <a:pt x="236" y="81"/>
                      </a:lnTo>
                      <a:lnTo>
                        <a:pt x="238" y="77"/>
                      </a:lnTo>
                      <a:lnTo>
                        <a:pt x="240" y="75"/>
                      </a:lnTo>
                      <a:lnTo>
                        <a:pt x="246" y="70"/>
                      </a:lnTo>
                      <a:lnTo>
                        <a:pt x="248" y="68"/>
                      </a:lnTo>
                      <a:lnTo>
                        <a:pt x="251" y="57"/>
                      </a:lnTo>
                      <a:lnTo>
                        <a:pt x="251" y="55"/>
                      </a:lnTo>
                      <a:lnTo>
                        <a:pt x="257" y="55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64"/>
                      </a:lnTo>
                      <a:lnTo>
                        <a:pt x="263" y="73"/>
                      </a:lnTo>
                      <a:lnTo>
                        <a:pt x="263" y="77"/>
                      </a:lnTo>
                      <a:lnTo>
                        <a:pt x="259" y="79"/>
                      </a:lnTo>
                      <a:lnTo>
                        <a:pt x="248" y="85"/>
                      </a:lnTo>
                      <a:lnTo>
                        <a:pt x="246" y="87"/>
                      </a:lnTo>
                      <a:lnTo>
                        <a:pt x="236" y="96"/>
                      </a:lnTo>
                      <a:lnTo>
                        <a:pt x="229" y="105"/>
                      </a:lnTo>
                      <a:lnTo>
                        <a:pt x="217" y="119"/>
                      </a:lnTo>
                      <a:lnTo>
                        <a:pt x="212" y="124"/>
                      </a:lnTo>
                      <a:lnTo>
                        <a:pt x="212" y="126"/>
                      </a:lnTo>
                      <a:lnTo>
                        <a:pt x="208" y="130"/>
                      </a:lnTo>
                      <a:lnTo>
                        <a:pt x="208" y="132"/>
                      </a:lnTo>
                      <a:lnTo>
                        <a:pt x="204" y="149"/>
                      </a:lnTo>
                      <a:lnTo>
                        <a:pt x="204" y="152"/>
                      </a:lnTo>
                      <a:lnTo>
                        <a:pt x="204" y="158"/>
                      </a:lnTo>
                      <a:lnTo>
                        <a:pt x="204" y="166"/>
                      </a:lnTo>
                      <a:lnTo>
                        <a:pt x="204" y="167"/>
                      </a:lnTo>
                      <a:lnTo>
                        <a:pt x="201" y="171"/>
                      </a:lnTo>
                      <a:lnTo>
                        <a:pt x="201" y="175"/>
                      </a:lnTo>
                      <a:lnTo>
                        <a:pt x="201" y="179"/>
                      </a:lnTo>
                      <a:lnTo>
                        <a:pt x="201" y="182"/>
                      </a:lnTo>
                      <a:lnTo>
                        <a:pt x="201" y="186"/>
                      </a:lnTo>
                      <a:lnTo>
                        <a:pt x="201" y="188"/>
                      </a:lnTo>
                      <a:lnTo>
                        <a:pt x="199" y="190"/>
                      </a:lnTo>
                      <a:lnTo>
                        <a:pt x="199" y="192"/>
                      </a:lnTo>
                      <a:lnTo>
                        <a:pt x="204" y="197"/>
                      </a:lnTo>
                      <a:lnTo>
                        <a:pt x="208" y="199"/>
                      </a:lnTo>
                      <a:lnTo>
                        <a:pt x="212" y="201"/>
                      </a:lnTo>
                      <a:lnTo>
                        <a:pt x="214" y="203"/>
                      </a:lnTo>
                      <a:lnTo>
                        <a:pt x="216" y="205"/>
                      </a:lnTo>
                      <a:lnTo>
                        <a:pt x="216" y="209"/>
                      </a:lnTo>
                      <a:lnTo>
                        <a:pt x="214" y="212"/>
                      </a:lnTo>
                      <a:lnTo>
                        <a:pt x="214" y="214"/>
                      </a:lnTo>
                      <a:lnTo>
                        <a:pt x="214" y="218"/>
                      </a:lnTo>
                      <a:lnTo>
                        <a:pt x="216" y="220"/>
                      </a:lnTo>
                      <a:lnTo>
                        <a:pt x="217" y="222"/>
                      </a:lnTo>
                      <a:lnTo>
                        <a:pt x="221" y="224"/>
                      </a:lnTo>
                      <a:lnTo>
                        <a:pt x="223" y="231"/>
                      </a:lnTo>
                      <a:lnTo>
                        <a:pt x="221" y="233"/>
                      </a:lnTo>
                      <a:lnTo>
                        <a:pt x="216" y="241"/>
                      </a:lnTo>
                      <a:lnTo>
                        <a:pt x="212" y="246"/>
                      </a:lnTo>
                      <a:lnTo>
                        <a:pt x="210" y="252"/>
                      </a:lnTo>
                      <a:lnTo>
                        <a:pt x="208" y="254"/>
                      </a:lnTo>
                      <a:lnTo>
                        <a:pt x="202" y="258"/>
                      </a:lnTo>
                      <a:lnTo>
                        <a:pt x="197" y="259"/>
                      </a:lnTo>
                      <a:lnTo>
                        <a:pt x="186" y="263"/>
                      </a:lnTo>
                      <a:lnTo>
                        <a:pt x="174" y="265"/>
                      </a:lnTo>
                      <a:lnTo>
                        <a:pt x="167" y="265"/>
                      </a:lnTo>
                      <a:lnTo>
                        <a:pt x="161" y="265"/>
                      </a:lnTo>
                      <a:lnTo>
                        <a:pt x="154" y="265"/>
                      </a:lnTo>
                      <a:lnTo>
                        <a:pt x="148" y="263"/>
                      </a:lnTo>
                      <a:lnTo>
                        <a:pt x="148" y="265"/>
                      </a:lnTo>
                      <a:lnTo>
                        <a:pt x="148" y="271"/>
                      </a:lnTo>
                      <a:lnTo>
                        <a:pt x="150" y="273"/>
                      </a:lnTo>
                      <a:lnTo>
                        <a:pt x="152" y="274"/>
                      </a:lnTo>
                      <a:lnTo>
                        <a:pt x="150" y="276"/>
                      </a:lnTo>
                      <a:lnTo>
                        <a:pt x="148" y="282"/>
                      </a:lnTo>
                      <a:lnTo>
                        <a:pt x="146" y="286"/>
                      </a:lnTo>
                      <a:lnTo>
                        <a:pt x="146" y="290"/>
                      </a:lnTo>
                      <a:lnTo>
                        <a:pt x="148" y="293"/>
                      </a:lnTo>
                      <a:lnTo>
                        <a:pt x="148" y="297"/>
                      </a:lnTo>
                      <a:lnTo>
                        <a:pt x="148" y="299"/>
                      </a:lnTo>
                      <a:lnTo>
                        <a:pt x="146" y="299"/>
                      </a:lnTo>
                      <a:lnTo>
                        <a:pt x="139" y="303"/>
                      </a:lnTo>
                      <a:lnTo>
                        <a:pt x="133" y="303"/>
                      </a:lnTo>
                      <a:lnTo>
                        <a:pt x="127" y="303"/>
                      </a:lnTo>
                      <a:lnTo>
                        <a:pt x="122" y="301"/>
                      </a:lnTo>
                      <a:lnTo>
                        <a:pt x="112" y="297"/>
                      </a:lnTo>
                      <a:lnTo>
                        <a:pt x="110" y="299"/>
                      </a:lnTo>
                      <a:lnTo>
                        <a:pt x="110" y="305"/>
                      </a:lnTo>
                      <a:lnTo>
                        <a:pt x="112" y="310"/>
                      </a:lnTo>
                      <a:lnTo>
                        <a:pt x="112" y="312"/>
                      </a:lnTo>
                      <a:lnTo>
                        <a:pt x="112" y="318"/>
                      </a:lnTo>
                      <a:lnTo>
                        <a:pt x="112" y="321"/>
                      </a:lnTo>
                      <a:lnTo>
                        <a:pt x="116" y="325"/>
                      </a:lnTo>
                      <a:lnTo>
                        <a:pt x="122" y="327"/>
                      </a:lnTo>
                      <a:lnTo>
                        <a:pt x="124" y="325"/>
                      </a:lnTo>
                      <a:lnTo>
                        <a:pt x="122" y="321"/>
                      </a:lnTo>
                      <a:lnTo>
                        <a:pt x="127" y="320"/>
                      </a:lnTo>
                      <a:lnTo>
                        <a:pt x="129" y="320"/>
                      </a:lnTo>
                      <a:lnTo>
                        <a:pt x="131" y="327"/>
                      </a:lnTo>
                      <a:lnTo>
                        <a:pt x="131" y="331"/>
                      </a:lnTo>
                      <a:lnTo>
                        <a:pt x="129" y="331"/>
                      </a:lnTo>
                      <a:lnTo>
                        <a:pt x="127" y="333"/>
                      </a:lnTo>
                      <a:lnTo>
                        <a:pt x="125" y="333"/>
                      </a:lnTo>
                      <a:lnTo>
                        <a:pt x="124" y="331"/>
                      </a:lnTo>
                      <a:lnTo>
                        <a:pt x="124" y="329"/>
                      </a:lnTo>
                      <a:lnTo>
                        <a:pt x="122" y="329"/>
                      </a:lnTo>
                      <a:lnTo>
                        <a:pt x="116" y="329"/>
                      </a:lnTo>
                      <a:lnTo>
                        <a:pt x="112" y="331"/>
                      </a:lnTo>
                      <a:lnTo>
                        <a:pt x="110" y="331"/>
                      </a:lnTo>
                      <a:lnTo>
                        <a:pt x="112" y="333"/>
                      </a:lnTo>
                      <a:lnTo>
                        <a:pt x="116" y="335"/>
                      </a:lnTo>
                      <a:lnTo>
                        <a:pt x="118" y="335"/>
                      </a:lnTo>
                      <a:lnTo>
                        <a:pt x="122" y="336"/>
                      </a:lnTo>
                      <a:lnTo>
                        <a:pt x="116" y="340"/>
                      </a:lnTo>
                      <a:lnTo>
                        <a:pt x="112" y="342"/>
                      </a:lnTo>
                      <a:lnTo>
                        <a:pt x="109" y="346"/>
                      </a:lnTo>
                      <a:lnTo>
                        <a:pt x="109" y="350"/>
                      </a:lnTo>
                      <a:lnTo>
                        <a:pt x="109" y="357"/>
                      </a:lnTo>
                      <a:lnTo>
                        <a:pt x="109" y="359"/>
                      </a:lnTo>
                      <a:lnTo>
                        <a:pt x="103" y="367"/>
                      </a:lnTo>
                      <a:lnTo>
                        <a:pt x="107" y="370"/>
                      </a:lnTo>
                      <a:lnTo>
                        <a:pt x="103" y="372"/>
                      </a:lnTo>
                      <a:lnTo>
                        <a:pt x="95" y="372"/>
                      </a:lnTo>
                      <a:lnTo>
                        <a:pt x="93" y="372"/>
                      </a:lnTo>
                      <a:lnTo>
                        <a:pt x="90" y="376"/>
                      </a:lnTo>
                      <a:lnTo>
                        <a:pt x="86" y="378"/>
                      </a:lnTo>
                      <a:lnTo>
                        <a:pt x="82" y="383"/>
                      </a:lnTo>
                      <a:lnTo>
                        <a:pt x="78" y="391"/>
                      </a:lnTo>
                      <a:lnTo>
                        <a:pt x="78" y="393"/>
                      </a:lnTo>
                      <a:lnTo>
                        <a:pt x="78" y="397"/>
                      </a:lnTo>
                      <a:lnTo>
                        <a:pt x="80" y="402"/>
                      </a:lnTo>
                      <a:lnTo>
                        <a:pt x="84" y="406"/>
                      </a:lnTo>
                      <a:lnTo>
                        <a:pt x="90" y="412"/>
                      </a:lnTo>
                      <a:lnTo>
                        <a:pt x="93" y="414"/>
                      </a:lnTo>
                      <a:lnTo>
                        <a:pt x="99" y="415"/>
                      </a:lnTo>
                      <a:lnTo>
                        <a:pt x="101" y="415"/>
                      </a:lnTo>
                      <a:lnTo>
                        <a:pt x="103" y="417"/>
                      </a:lnTo>
                      <a:lnTo>
                        <a:pt x="101" y="425"/>
                      </a:lnTo>
                      <a:lnTo>
                        <a:pt x="101" y="429"/>
                      </a:lnTo>
                      <a:lnTo>
                        <a:pt x="99" y="432"/>
                      </a:lnTo>
                      <a:lnTo>
                        <a:pt x="97" y="434"/>
                      </a:lnTo>
                      <a:lnTo>
                        <a:pt x="92" y="438"/>
                      </a:lnTo>
                      <a:lnTo>
                        <a:pt x="82" y="445"/>
                      </a:lnTo>
                      <a:lnTo>
                        <a:pt x="78" y="451"/>
                      </a:lnTo>
                      <a:lnTo>
                        <a:pt x="77" y="455"/>
                      </a:lnTo>
                      <a:lnTo>
                        <a:pt x="77" y="459"/>
                      </a:lnTo>
                      <a:lnTo>
                        <a:pt x="77" y="464"/>
                      </a:lnTo>
                      <a:lnTo>
                        <a:pt x="77" y="468"/>
                      </a:lnTo>
                      <a:lnTo>
                        <a:pt x="75" y="470"/>
                      </a:lnTo>
                      <a:lnTo>
                        <a:pt x="69" y="476"/>
                      </a:lnTo>
                      <a:lnTo>
                        <a:pt x="63" y="477"/>
                      </a:lnTo>
                      <a:lnTo>
                        <a:pt x="60" y="479"/>
                      </a:lnTo>
                      <a:lnTo>
                        <a:pt x="58" y="483"/>
                      </a:lnTo>
                      <a:lnTo>
                        <a:pt x="58" y="491"/>
                      </a:lnTo>
                      <a:lnTo>
                        <a:pt x="56" y="496"/>
                      </a:lnTo>
                      <a:lnTo>
                        <a:pt x="58" y="504"/>
                      </a:lnTo>
                      <a:lnTo>
                        <a:pt x="62" y="511"/>
                      </a:lnTo>
                      <a:lnTo>
                        <a:pt x="65" y="519"/>
                      </a:lnTo>
                      <a:lnTo>
                        <a:pt x="67" y="522"/>
                      </a:lnTo>
                      <a:lnTo>
                        <a:pt x="65" y="52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3" name="Freeform 154"/>
                <p:cNvSpPr>
                  <a:spLocks/>
                </p:cNvSpPr>
                <p:nvPr/>
              </p:nvSpPr>
              <p:spPr bwMode="auto">
                <a:xfrm>
                  <a:off x="3512" y="2480"/>
                  <a:ext cx="45" cy="51"/>
                </a:xfrm>
                <a:custGeom>
                  <a:avLst/>
                  <a:gdLst>
                    <a:gd name="T0" fmla="*/ 1988 w 41"/>
                    <a:gd name="T1" fmla="*/ 53212 h 43"/>
                    <a:gd name="T2" fmla="*/ 1684 w 41"/>
                    <a:gd name="T3" fmla="*/ 45813 h 43"/>
                    <a:gd name="T4" fmla="*/ 1537 w 41"/>
                    <a:gd name="T5" fmla="*/ 42344 h 43"/>
                    <a:gd name="T6" fmla="*/ 1537 w 41"/>
                    <a:gd name="T7" fmla="*/ 40671 h 43"/>
                    <a:gd name="T8" fmla="*/ 1398 w 41"/>
                    <a:gd name="T9" fmla="*/ 39411 h 43"/>
                    <a:gd name="T10" fmla="*/ 1276 w 41"/>
                    <a:gd name="T11" fmla="*/ 39411 h 43"/>
                    <a:gd name="T12" fmla="*/ 1060 w 41"/>
                    <a:gd name="T13" fmla="*/ 35702 h 43"/>
                    <a:gd name="T14" fmla="*/ 1040 w 41"/>
                    <a:gd name="T15" fmla="*/ 34291 h 43"/>
                    <a:gd name="T16" fmla="*/ 731 w 41"/>
                    <a:gd name="T17" fmla="*/ 34291 h 43"/>
                    <a:gd name="T18" fmla="*/ 4 w 41"/>
                    <a:gd name="T19" fmla="*/ 28912 h 43"/>
                    <a:gd name="T20" fmla="*/ 2 w 41"/>
                    <a:gd name="T21" fmla="*/ 21027 h 43"/>
                    <a:gd name="T22" fmla="*/ 4 w 41"/>
                    <a:gd name="T23" fmla="*/ 11938 h 43"/>
                    <a:gd name="T24" fmla="*/ 2 w 41"/>
                    <a:gd name="T25" fmla="*/ 1 h 43"/>
                    <a:gd name="T26" fmla="*/ 5 w 41"/>
                    <a:gd name="T27" fmla="*/ 1 h 43"/>
                    <a:gd name="T28" fmla="*/ 418 w 41"/>
                    <a:gd name="T29" fmla="*/ 0 h 43"/>
                    <a:gd name="T30" fmla="*/ 864 w 41"/>
                    <a:gd name="T31" fmla="*/ 0 h 43"/>
                    <a:gd name="T32" fmla="*/ 1040 w 41"/>
                    <a:gd name="T33" fmla="*/ 0 h 43"/>
                    <a:gd name="T34" fmla="*/ 1060 w 41"/>
                    <a:gd name="T35" fmla="*/ 1 h 43"/>
                    <a:gd name="T36" fmla="*/ 1060 w 41"/>
                    <a:gd name="T37" fmla="*/ 4289 h 43"/>
                    <a:gd name="T38" fmla="*/ 1276 w 41"/>
                    <a:gd name="T39" fmla="*/ 6033 h 43"/>
                    <a:gd name="T40" fmla="*/ 1398 w 41"/>
                    <a:gd name="T41" fmla="*/ 8486 h 43"/>
                    <a:gd name="T42" fmla="*/ 1276 w 41"/>
                    <a:gd name="T43" fmla="*/ 14159 h 43"/>
                    <a:gd name="T44" fmla="*/ 1537 w 41"/>
                    <a:gd name="T45" fmla="*/ 21027 h 43"/>
                    <a:gd name="T46" fmla="*/ 1684 w 41"/>
                    <a:gd name="T47" fmla="*/ 23622 h 43"/>
                    <a:gd name="T48" fmla="*/ 1537 w 41"/>
                    <a:gd name="T49" fmla="*/ 28912 h 43"/>
                    <a:gd name="T50" fmla="*/ 1508 w 41"/>
                    <a:gd name="T51" fmla="*/ 28912 h 43"/>
                    <a:gd name="T52" fmla="*/ 1537 w 41"/>
                    <a:gd name="T53" fmla="*/ 30102 h 43"/>
                    <a:gd name="T54" fmla="*/ 1684 w 41"/>
                    <a:gd name="T55" fmla="*/ 34291 h 43"/>
                    <a:gd name="T56" fmla="*/ 1848 w 41"/>
                    <a:gd name="T57" fmla="*/ 35702 h 43"/>
                    <a:gd name="T58" fmla="*/ 2028 w 41"/>
                    <a:gd name="T59" fmla="*/ 39411 h 43"/>
                    <a:gd name="T60" fmla="*/ 1988 w 41"/>
                    <a:gd name="T61" fmla="*/ 40671 h 43"/>
                    <a:gd name="T62" fmla="*/ 2028 w 41"/>
                    <a:gd name="T63" fmla="*/ 45813 h 43"/>
                    <a:gd name="T64" fmla="*/ 1988 w 41"/>
                    <a:gd name="T65" fmla="*/ 45813 h 43"/>
                    <a:gd name="T66" fmla="*/ 2028 w 41"/>
                    <a:gd name="T67" fmla="*/ 50222 h 43"/>
                    <a:gd name="T68" fmla="*/ 2028 w 41"/>
                    <a:gd name="T69" fmla="*/ 50222 h 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"/>
                    <a:gd name="T106" fmla="*/ 0 h 43"/>
                    <a:gd name="T107" fmla="*/ 41 w 41"/>
                    <a:gd name="T108" fmla="*/ 43 h 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" h="43">
                      <a:moveTo>
                        <a:pt x="41" y="39"/>
                      </a:moveTo>
                      <a:lnTo>
                        <a:pt x="39" y="41"/>
                      </a:lnTo>
                      <a:lnTo>
                        <a:pt x="36" y="43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2" y="33"/>
                      </a:lnTo>
                      <a:lnTo>
                        <a:pt x="32" y="31"/>
                      </a:lnTo>
                      <a:lnTo>
                        <a:pt x="32" y="30"/>
                      </a:lnTo>
                      <a:lnTo>
                        <a:pt x="28" y="30"/>
                      </a:lnTo>
                      <a:lnTo>
                        <a:pt x="26" y="30"/>
                      </a:lnTo>
                      <a:lnTo>
                        <a:pt x="22" y="28"/>
                      </a:lnTo>
                      <a:lnTo>
                        <a:pt x="21" y="26"/>
                      </a:lnTo>
                      <a:lnTo>
                        <a:pt x="19" y="26"/>
                      </a:lnTo>
                      <a:lnTo>
                        <a:pt x="15" y="26"/>
                      </a:lnTo>
                      <a:lnTo>
                        <a:pt x="11" y="22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6" y="9"/>
                      </a:lnTo>
                      <a:lnTo>
                        <a:pt x="26" y="11"/>
                      </a:lnTo>
                      <a:lnTo>
                        <a:pt x="28" y="13"/>
                      </a:lnTo>
                      <a:lnTo>
                        <a:pt x="32" y="16"/>
                      </a:lnTo>
                      <a:lnTo>
                        <a:pt x="34" y="18"/>
                      </a:lnTo>
                      <a:lnTo>
                        <a:pt x="34" y="20"/>
                      </a:lnTo>
                      <a:lnTo>
                        <a:pt x="32" y="22"/>
                      </a:lnTo>
                      <a:lnTo>
                        <a:pt x="30" y="22"/>
                      </a:lnTo>
                      <a:lnTo>
                        <a:pt x="32" y="24"/>
                      </a:lnTo>
                      <a:lnTo>
                        <a:pt x="32" y="26"/>
                      </a:lnTo>
                      <a:lnTo>
                        <a:pt x="34" y="26"/>
                      </a:lnTo>
                      <a:lnTo>
                        <a:pt x="36" y="28"/>
                      </a:lnTo>
                      <a:lnTo>
                        <a:pt x="37" y="28"/>
                      </a:lnTo>
                      <a:lnTo>
                        <a:pt x="39" y="30"/>
                      </a:lnTo>
                      <a:lnTo>
                        <a:pt x="41" y="30"/>
                      </a:lnTo>
                      <a:lnTo>
                        <a:pt x="39" y="31"/>
                      </a:lnTo>
                      <a:lnTo>
                        <a:pt x="39" y="33"/>
                      </a:lnTo>
                      <a:lnTo>
                        <a:pt x="41" y="35"/>
                      </a:lnTo>
                      <a:lnTo>
                        <a:pt x="39" y="35"/>
                      </a:lnTo>
                      <a:lnTo>
                        <a:pt x="41" y="37"/>
                      </a:lnTo>
                      <a:lnTo>
                        <a:pt x="41" y="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4" name="Freeform 155"/>
                <p:cNvSpPr>
                  <a:spLocks/>
                </p:cNvSpPr>
                <p:nvPr/>
              </p:nvSpPr>
              <p:spPr bwMode="auto">
                <a:xfrm>
                  <a:off x="3031" y="3139"/>
                  <a:ext cx="110" cy="135"/>
                </a:xfrm>
                <a:custGeom>
                  <a:avLst/>
                  <a:gdLst>
                    <a:gd name="T0" fmla="*/ 1658 w 99"/>
                    <a:gd name="T1" fmla="*/ 131955 h 114"/>
                    <a:gd name="T2" fmla="*/ 1260 w 99"/>
                    <a:gd name="T3" fmla="*/ 136224 h 114"/>
                    <a:gd name="T4" fmla="*/ 881 w 99"/>
                    <a:gd name="T5" fmla="*/ 136224 h 114"/>
                    <a:gd name="T6" fmla="*/ 0 w 99"/>
                    <a:gd name="T7" fmla="*/ 120569 h 114"/>
                    <a:gd name="T8" fmla="*/ 4 w 99"/>
                    <a:gd name="T9" fmla="*/ 117806 h 114"/>
                    <a:gd name="T10" fmla="*/ 881 w 99"/>
                    <a:gd name="T11" fmla="*/ 116256 h 114"/>
                    <a:gd name="T12" fmla="*/ 714 w 99"/>
                    <a:gd name="T13" fmla="*/ 111429 h 114"/>
                    <a:gd name="T14" fmla="*/ 469 w 99"/>
                    <a:gd name="T15" fmla="*/ 104516 h 114"/>
                    <a:gd name="T16" fmla="*/ 579 w 99"/>
                    <a:gd name="T17" fmla="*/ 99481 h 114"/>
                    <a:gd name="T18" fmla="*/ 1400 w 99"/>
                    <a:gd name="T19" fmla="*/ 98172 h 114"/>
                    <a:gd name="T20" fmla="*/ 1556 w 99"/>
                    <a:gd name="T21" fmla="*/ 90722 h 114"/>
                    <a:gd name="T22" fmla="*/ 1658 w 99"/>
                    <a:gd name="T23" fmla="*/ 88258 h 114"/>
                    <a:gd name="T24" fmla="*/ 2047 w 99"/>
                    <a:gd name="T25" fmla="*/ 93439 h 114"/>
                    <a:gd name="T26" fmla="*/ 2301 w 99"/>
                    <a:gd name="T27" fmla="*/ 98172 h 114"/>
                    <a:gd name="T28" fmla="*/ 2634 w 99"/>
                    <a:gd name="T29" fmla="*/ 95992 h 114"/>
                    <a:gd name="T30" fmla="*/ 2912 w 99"/>
                    <a:gd name="T31" fmla="*/ 95992 h 114"/>
                    <a:gd name="T32" fmla="*/ 3120 w 99"/>
                    <a:gd name="T33" fmla="*/ 99481 h 114"/>
                    <a:gd name="T34" fmla="*/ 3467 w 99"/>
                    <a:gd name="T35" fmla="*/ 99481 h 114"/>
                    <a:gd name="T36" fmla="*/ 3596 w 99"/>
                    <a:gd name="T37" fmla="*/ 85976 h 114"/>
                    <a:gd name="T38" fmla="*/ 3851 w 99"/>
                    <a:gd name="T39" fmla="*/ 70938 h 114"/>
                    <a:gd name="T40" fmla="*/ 3596 w 99"/>
                    <a:gd name="T41" fmla="*/ 66514 h 114"/>
                    <a:gd name="T42" fmla="*/ 3120 w 99"/>
                    <a:gd name="T43" fmla="*/ 62936 h 114"/>
                    <a:gd name="T44" fmla="*/ 2912 w 99"/>
                    <a:gd name="T45" fmla="*/ 59395 h 114"/>
                    <a:gd name="T46" fmla="*/ 2912 w 99"/>
                    <a:gd name="T47" fmla="*/ 56661 h 114"/>
                    <a:gd name="T48" fmla="*/ 3236 w 99"/>
                    <a:gd name="T49" fmla="*/ 51771 h 114"/>
                    <a:gd name="T50" fmla="*/ 3596 w 99"/>
                    <a:gd name="T51" fmla="*/ 44879 h 114"/>
                    <a:gd name="T52" fmla="*/ 3236 w 99"/>
                    <a:gd name="T53" fmla="*/ 36917 h 114"/>
                    <a:gd name="T54" fmla="*/ 2527 w 99"/>
                    <a:gd name="T55" fmla="*/ 38956 h 114"/>
                    <a:gd name="T56" fmla="*/ 2134 w 99"/>
                    <a:gd name="T57" fmla="*/ 38956 h 114"/>
                    <a:gd name="T58" fmla="*/ 2134 w 99"/>
                    <a:gd name="T59" fmla="*/ 27025 h 114"/>
                    <a:gd name="T60" fmla="*/ 2634 w 99"/>
                    <a:gd name="T61" fmla="*/ 24118 h 114"/>
                    <a:gd name="T62" fmla="*/ 3596 w 99"/>
                    <a:gd name="T63" fmla="*/ 24118 h 114"/>
                    <a:gd name="T64" fmla="*/ 3898 w 99"/>
                    <a:gd name="T65" fmla="*/ 24118 h 114"/>
                    <a:gd name="T66" fmla="*/ 4460 w 99"/>
                    <a:gd name="T67" fmla="*/ 27025 h 114"/>
                    <a:gd name="T68" fmla="*/ 5347 w 99"/>
                    <a:gd name="T69" fmla="*/ 32003 h 114"/>
                    <a:gd name="T70" fmla="*/ 5481 w 99"/>
                    <a:gd name="T71" fmla="*/ 24118 h 114"/>
                    <a:gd name="T72" fmla="*/ 5507 w 99"/>
                    <a:gd name="T73" fmla="*/ 20366 h 114"/>
                    <a:gd name="T74" fmla="*/ 5941 w 99"/>
                    <a:gd name="T75" fmla="*/ 13386 h 114"/>
                    <a:gd name="T76" fmla="*/ 6090 w 99"/>
                    <a:gd name="T77" fmla="*/ 2 h 114"/>
                    <a:gd name="T78" fmla="*/ 6799 w 99"/>
                    <a:gd name="T79" fmla="*/ 0 h 114"/>
                    <a:gd name="T80" fmla="*/ 7334 w 99"/>
                    <a:gd name="T81" fmla="*/ 2 h 114"/>
                    <a:gd name="T82" fmla="*/ 8318 w 99"/>
                    <a:gd name="T83" fmla="*/ 0 h 114"/>
                    <a:gd name="T84" fmla="*/ 8318 w 99"/>
                    <a:gd name="T85" fmla="*/ 4099 h 114"/>
                    <a:gd name="T86" fmla="*/ 7864 w 99"/>
                    <a:gd name="T87" fmla="*/ 18772 h 114"/>
                    <a:gd name="T88" fmla="*/ 7519 w 99"/>
                    <a:gd name="T89" fmla="*/ 27025 h 114"/>
                    <a:gd name="T90" fmla="*/ 7334 w 99"/>
                    <a:gd name="T91" fmla="*/ 47430 h 114"/>
                    <a:gd name="T92" fmla="*/ 7246 w 99"/>
                    <a:gd name="T93" fmla="*/ 62936 h 114"/>
                    <a:gd name="T94" fmla="*/ 6913 w 99"/>
                    <a:gd name="T95" fmla="*/ 72602 h 114"/>
                    <a:gd name="T96" fmla="*/ 6601 w 99"/>
                    <a:gd name="T97" fmla="*/ 78767 h 114"/>
                    <a:gd name="T98" fmla="*/ 5941 w 99"/>
                    <a:gd name="T99" fmla="*/ 84006 h 114"/>
                    <a:gd name="T100" fmla="*/ 5481 w 99"/>
                    <a:gd name="T101" fmla="*/ 95992 h 114"/>
                    <a:gd name="T102" fmla="*/ 5481 w 99"/>
                    <a:gd name="T103" fmla="*/ 106830 h 114"/>
                    <a:gd name="T104" fmla="*/ 5481 w 99"/>
                    <a:gd name="T105" fmla="*/ 117806 h 114"/>
                    <a:gd name="T106" fmla="*/ 4754 w 99"/>
                    <a:gd name="T107" fmla="*/ 124916 h 114"/>
                    <a:gd name="T108" fmla="*/ 4014 w 99"/>
                    <a:gd name="T109" fmla="*/ 133458 h 114"/>
                    <a:gd name="T110" fmla="*/ 3596 w 99"/>
                    <a:gd name="T111" fmla="*/ 136224 h 114"/>
                    <a:gd name="T112" fmla="*/ 3596 w 99"/>
                    <a:gd name="T113" fmla="*/ 127224 h 114"/>
                    <a:gd name="T114" fmla="*/ 2634 w 99"/>
                    <a:gd name="T115" fmla="*/ 136224 h 114"/>
                    <a:gd name="T116" fmla="*/ 2301 w 99"/>
                    <a:gd name="T117" fmla="*/ 136224 h 1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9"/>
                    <a:gd name="T178" fmla="*/ 0 h 114"/>
                    <a:gd name="T179" fmla="*/ 99 w 99"/>
                    <a:gd name="T180" fmla="*/ 114 h 1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9" h="114">
                      <a:moveTo>
                        <a:pt x="26" y="110"/>
                      </a:moveTo>
                      <a:lnTo>
                        <a:pt x="20" y="109"/>
                      </a:lnTo>
                      <a:lnTo>
                        <a:pt x="19" y="109"/>
                      </a:lnTo>
                      <a:lnTo>
                        <a:pt x="15" y="112"/>
                      </a:lnTo>
                      <a:lnTo>
                        <a:pt x="11" y="114"/>
                      </a:lnTo>
                      <a:lnTo>
                        <a:pt x="11" y="112"/>
                      </a:lnTo>
                      <a:lnTo>
                        <a:pt x="9" y="109"/>
                      </a:lnTo>
                      <a:lnTo>
                        <a:pt x="0" y="99"/>
                      </a:lnTo>
                      <a:lnTo>
                        <a:pt x="2" y="97"/>
                      </a:lnTo>
                      <a:lnTo>
                        <a:pt x="4" y="97"/>
                      </a:lnTo>
                      <a:lnTo>
                        <a:pt x="9" y="99"/>
                      </a:lnTo>
                      <a:lnTo>
                        <a:pt x="11" y="95"/>
                      </a:lnTo>
                      <a:lnTo>
                        <a:pt x="11" y="94"/>
                      </a:lnTo>
                      <a:lnTo>
                        <a:pt x="9" y="92"/>
                      </a:lnTo>
                      <a:lnTo>
                        <a:pt x="7" y="88"/>
                      </a:lnTo>
                      <a:lnTo>
                        <a:pt x="5" y="86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17" y="80"/>
                      </a:lnTo>
                      <a:lnTo>
                        <a:pt x="17" y="79"/>
                      </a:lnTo>
                      <a:lnTo>
                        <a:pt x="19" y="75"/>
                      </a:lnTo>
                      <a:lnTo>
                        <a:pt x="19" y="73"/>
                      </a:lnTo>
                      <a:lnTo>
                        <a:pt x="20" y="73"/>
                      </a:lnTo>
                      <a:lnTo>
                        <a:pt x="22" y="73"/>
                      </a:lnTo>
                      <a:lnTo>
                        <a:pt x="24" y="77"/>
                      </a:lnTo>
                      <a:lnTo>
                        <a:pt x="26" y="80"/>
                      </a:lnTo>
                      <a:lnTo>
                        <a:pt x="28" y="80"/>
                      </a:lnTo>
                      <a:lnTo>
                        <a:pt x="30" y="80"/>
                      </a:lnTo>
                      <a:lnTo>
                        <a:pt x="32" y="79"/>
                      </a:lnTo>
                      <a:lnTo>
                        <a:pt x="34" y="77"/>
                      </a:lnTo>
                      <a:lnTo>
                        <a:pt x="35" y="79"/>
                      </a:lnTo>
                      <a:lnTo>
                        <a:pt x="35" y="80"/>
                      </a:lnTo>
                      <a:lnTo>
                        <a:pt x="37" y="82"/>
                      </a:lnTo>
                      <a:lnTo>
                        <a:pt x="39" y="82"/>
                      </a:lnTo>
                      <a:lnTo>
                        <a:pt x="41" y="82"/>
                      </a:lnTo>
                      <a:lnTo>
                        <a:pt x="41" y="79"/>
                      </a:lnTo>
                      <a:lnTo>
                        <a:pt x="43" y="71"/>
                      </a:lnTo>
                      <a:lnTo>
                        <a:pt x="43" y="64"/>
                      </a:lnTo>
                      <a:lnTo>
                        <a:pt x="45" y="58"/>
                      </a:lnTo>
                      <a:lnTo>
                        <a:pt x="45" y="56"/>
                      </a:lnTo>
                      <a:lnTo>
                        <a:pt x="43" y="54"/>
                      </a:lnTo>
                      <a:lnTo>
                        <a:pt x="41" y="54"/>
                      </a:lnTo>
                      <a:lnTo>
                        <a:pt x="37" y="52"/>
                      </a:lnTo>
                      <a:lnTo>
                        <a:pt x="37" y="50"/>
                      </a:lnTo>
                      <a:lnTo>
                        <a:pt x="35" y="48"/>
                      </a:lnTo>
                      <a:lnTo>
                        <a:pt x="35" y="47"/>
                      </a:lnTo>
                      <a:lnTo>
                        <a:pt x="37" y="45"/>
                      </a:lnTo>
                      <a:lnTo>
                        <a:pt x="39" y="43"/>
                      </a:lnTo>
                      <a:lnTo>
                        <a:pt x="43" y="39"/>
                      </a:lnTo>
                      <a:lnTo>
                        <a:pt x="43" y="37"/>
                      </a:lnTo>
                      <a:lnTo>
                        <a:pt x="41" y="32"/>
                      </a:lnTo>
                      <a:lnTo>
                        <a:pt x="39" y="30"/>
                      </a:lnTo>
                      <a:lnTo>
                        <a:pt x="35" y="30"/>
                      </a:lnTo>
                      <a:lnTo>
                        <a:pt x="30" y="32"/>
                      </a:lnTo>
                      <a:lnTo>
                        <a:pt x="28" y="32"/>
                      </a:lnTo>
                      <a:lnTo>
                        <a:pt x="26" y="32"/>
                      </a:lnTo>
                      <a:lnTo>
                        <a:pt x="26" y="26"/>
                      </a:lnTo>
                      <a:lnTo>
                        <a:pt x="26" y="22"/>
                      </a:lnTo>
                      <a:lnTo>
                        <a:pt x="28" y="20"/>
                      </a:lnTo>
                      <a:lnTo>
                        <a:pt x="32" y="20"/>
                      </a:lnTo>
                      <a:lnTo>
                        <a:pt x="37" y="20"/>
                      </a:lnTo>
                      <a:lnTo>
                        <a:pt x="43" y="20"/>
                      </a:lnTo>
                      <a:lnTo>
                        <a:pt x="45" y="20"/>
                      </a:lnTo>
                      <a:lnTo>
                        <a:pt x="47" y="20"/>
                      </a:lnTo>
                      <a:lnTo>
                        <a:pt x="51" y="20"/>
                      </a:lnTo>
                      <a:lnTo>
                        <a:pt x="54" y="22"/>
                      </a:lnTo>
                      <a:lnTo>
                        <a:pt x="60" y="24"/>
                      </a:lnTo>
                      <a:lnTo>
                        <a:pt x="64" y="26"/>
                      </a:lnTo>
                      <a:lnTo>
                        <a:pt x="66" y="26"/>
                      </a:lnTo>
                      <a:lnTo>
                        <a:pt x="66" y="20"/>
                      </a:lnTo>
                      <a:lnTo>
                        <a:pt x="66" y="18"/>
                      </a:lnTo>
                      <a:lnTo>
                        <a:pt x="67" y="17"/>
                      </a:lnTo>
                      <a:lnTo>
                        <a:pt x="69" y="15"/>
                      </a:lnTo>
                      <a:lnTo>
                        <a:pt x="71" y="11"/>
                      </a:lnTo>
                      <a:lnTo>
                        <a:pt x="73" y="3"/>
                      </a:lnTo>
                      <a:lnTo>
                        <a:pt x="73" y="2"/>
                      </a:lnTo>
                      <a:lnTo>
                        <a:pt x="77" y="2"/>
                      </a:lnTo>
                      <a:lnTo>
                        <a:pt x="82" y="0"/>
                      </a:lnTo>
                      <a:lnTo>
                        <a:pt x="84" y="2"/>
                      </a:lnTo>
                      <a:lnTo>
                        <a:pt x="88" y="2"/>
                      </a:lnTo>
                      <a:lnTo>
                        <a:pt x="94" y="2"/>
                      </a:lnTo>
                      <a:lnTo>
                        <a:pt x="99" y="0"/>
                      </a:lnTo>
                      <a:lnTo>
                        <a:pt x="99" y="2"/>
                      </a:lnTo>
                      <a:lnTo>
                        <a:pt x="99" y="3"/>
                      </a:lnTo>
                      <a:lnTo>
                        <a:pt x="97" y="9"/>
                      </a:lnTo>
                      <a:lnTo>
                        <a:pt x="94" y="15"/>
                      </a:lnTo>
                      <a:lnTo>
                        <a:pt x="92" y="20"/>
                      </a:lnTo>
                      <a:lnTo>
                        <a:pt x="90" y="22"/>
                      </a:lnTo>
                      <a:lnTo>
                        <a:pt x="90" y="28"/>
                      </a:lnTo>
                      <a:lnTo>
                        <a:pt x="88" y="39"/>
                      </a:lnTo>
                      <a:lnTo>
                        <a:pt x="86" y="48"/>
                      </a:lnTo>
                      <a:lnTo>
                        <a:pt x="86" y="52"/>
                      </a:lnTo>
                      <a:lnTo>
                        <a:pt x="86" y="56"/>
                      </a:lnTo>
                      <a:lnTo>
                        <a:pt x="84" y="60"/>
                      </a:lnTo>
                      <a:lnTo>
                        <a:pt x="82" y="62"/>
                      </a:lnTo>
                      <a:lnTo>
                        <a:pt x="79" y="64"/>
                      </a:lnTo>
                      <a:lnTo>
                        <a:pt x="73" y="67"/>
                      </a:lnTo>
                      <a:lnTo>
                        <a:pt x="71" y="69"/>
                      </a:lnTo>
                      <a:lnTo>
                        <a:pt x="69" y="75"/>
                      </a:lnTo>
                      <a:lnTo>
                        <a:pt x="66" y="79"/>
                      </a:lnTo>
                      <a:lnTo>
                        <a:pt x="66" y="86"/>
                      </a:lnTo>
                      <a:lnTo>
                        <a:pt x="66" y="88"/>
                      </a:lnTo>
                      <a:lnTo>
                        <a:pt x="66" y="92"/>
                      </a:lnTo>
                      <a:lnTo>
                        <a:pt x="66" y="97"/>
                      </a:lnTo>
                      <a:lnTo>
                        <a:pt x="58" y="103"/>
                      </a:lnTo>
                      <a:lnTo>
                        <a:pt x="56" y="103"/>
                      </a:lnTo>
                      <a:lnTo>
                        <a:pt x="51" y="109"/>
                      </a:lnTo>
                      <a:lnTo>
                        <a:pt x="49" y="110"/>
                      </a:lnTo>
                      <a:lnTo>
                        <a:pt x="45" y="112"/>
                      </a:lnTo>
                      <a:lnTo>
                        <a:pt x="43" y="112"/>
                      </a:lnTo>
                      <a:lnTo>
                        <a:pt x="43" y="107"/>
                      </a:lnTo>
                      <a:lnTo>
                        <a:pt x="43" y="105"/>
                      </a:lnTo>
                      <a:lnTo>
                        <a:pt x="34" y="109"/>
                      </a:lnTo>
                      <a:lnTo>
                        <a:pt x="32" y="112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6" y="11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5" name="Freeform 156"/>
                <p:cNvSpPr>
                  <a:spLocks noEditPoints="1"/>
                </p:cNvSpPr>
                <p:nvPr/>
              </p:nvSpPr>
              <p:spPr bwMode="auto">
                <a:xfrm>
                  <a:off x="3528" y="2467"/>
                  <a:ext cx="87" cy="73"/>
                </a:xfrm>
                <a:custGeom>
                  <a:avLst/>
                  <a:gdLst>
                    <a:gd name="T0" fmla="*/ 8168 w 77"/>
                    <a:gd name="T1" fmla="*/ 57950 h 62"/>
                    <a:gd name="T2" fmla="*/ 7229 w 77"/>
                    <a:gd name="T3" fmla="*/ 49983 h 62"/>
                    <a:gd name="T4" fmla="*/ 7772 w 77"/>
                    <a:gd name="T5" fmla="*/ 46826 h 62"/>
                    <a:gd name="T6" fmla="*/ 8168 w 77"/>
                    <a:gd name="T7" fmla="*/ 42451 h 62"/>
                    <a:gd name="T8" fmla="*/ 7229 w 77"/>
                    <a:gd name="T9" fmla="*/ 38118 h 62"/>
                    <a:gd name="T10" fmla="*/ 5663 w 77"/>
                    <a:gd name="T11" fmla="*/ 41802 h 62"/>
                    <a:gd name="T12" fmla="*/ 4299 w 77"/>
                    <a:gd name="T13" fmla="*/ 49218 h 62"/>
                    <a:gd name="T14" fmla="*/ 4299 w 77"/>
                    <a:gd name="T15" fmla="*/ 46826 h 62"/>
                    <a:gd name="T16" fmla="*/ 4299 w 77"/>
                    <a:gd name="T17" fmla="*/ 44886 h 62"/>
                    <a:gd name="T18" fmla="*/ 4221 w 77"/>
                    <a:gd name="T19" fmla="*/ 41802 h 62"/>
                    <a:gd name="T20" fmla="*/ 3797 w 77"/>
                    <a:gd name="T21" fmla="*/ 38118 h 62"/>
                    <a:gd name="T22" fmla="*/ 2927 w 77"/>
                    <a:gd name="T23" fmla="*/ 36054 h 62"/>
                    <a:gd name="T24" fmla="*/ 2591 w 77"/>
                    <a:gd name="T25" fmla="*/ 32378 h 62"/>
                    <a:gd name="T26" fmla="*/ 3307 w 77"/>
                    <a:gd name="T27" fmla="*/ 30621 h 62"/>
                    <a:gd name="T28" fmla="*/ 2927 w 77"/>
                    <a:gd name="T29" fmla="*/ 26775 h 62"/>
                    <a:gd name="T30" fmla="*/ 1829 w 77"/>
                    <a:gd name="T31" fmla="*/ 19836 h 62"/>
                    <a:gd name="T32" fmla="*/ 1829 w 77"/>
                    <a:gd name="T33" fmla="*/ 16403 h 62"/>
                    <a:gd name="T34" fmla="*/ 1122 w 77"/>
                    <a:gd name="T35" fmla="*/ 12152 h 62"/>
                    <a:gd name="T36" fmla="*/ 993 w 77"/>
                    <a:gd name="T37" fmla="*/ 11427 h 62"/>
                    <a:gd name="T38" fmla="*/ 2293 w 77"/>
                    <a:gd name="T39" fmla="*/ 7445 h 62"/>
                    <a:gd name="T40" fmla="*/ 3736 w 77"/>
                    <a:gd name="T41" fmla="*/ 12152 h 62"/>
                    <a:gd name="T42" fmla="*/ 4221 w 77"/>
                    <a:gd name="T43" fmla="*/ 12152 h 62"/>
                    <a:gd name="T44" fmla="*/ 4847 w 77"/>
                    <a:gd name="T45" fmla="*/ 12152 h 62"/>
                    <a:gd name="T46" fmla="*/ 4221 w 77"/>
                    <a:gd name="T47" fmla="*/ 7445 h 62"/>
                    <a:gd name="T48" fmla="*/ 3797 w 77"/>
                    <a:gd name="T49" fmla="*/ 3873 h 62"/>
                    <a:gd name="T50" fmla="*/ 4299 w 77"/>
                    <a:gd name="T51" fmla="*/ 0 h 62"/>
                    <a:gd name="T52" fmla="*/ 4847 w 77"/>
                    <a:gd name="T53" fmla="*/ 2 h 62"/>
                    <a:gd name="T54" fmla="*/ 5663 w 77"/>
                    <a:gd name="T55" fmla="*/ 5370 h 62"/>
                    <a:gd name="T56" fmla="*/ 6187 w 77"/>
                    <a:gd name="T57" fmla="*/ 11427 h 62"/>
                    <a:gd name="T58" fmla="*/ 7229 w 77"/>
                    <a:gd name="T59" fmla="*/ 11427 h 62"/>
                    <a:gd name="T60" fmla="*/ 8168 w 77"/>
                    <a:gd name="T61" fmla="*/ 7445 h 62"/>
                    <a:gd name="T62" fmla="*/ 9354 w 77"/>
                    <a:gd name="T63" fmla="*/ 3873 h 62"/>
                    <a:gd name="T64" fmla="*/ 10106 w 77"/>
                    <a:gd name="T65" fmla="*/ 11427 h 62"/>
                    <a:gd name="T66" fmla="*/ 10806 w 77"/>
                    <a:gd name="T67" fmla="*/ 18652 h 62"/>
                    <a:gd name="T68" fmla="*/ 11394 w 77"/>
                    <a:gd name="T69" fmla="*/ 22088 h 62"/>
                    <a:gd name="T70" fmla="*/ 12665 w 77"/>
                    <a:gd name="T71" fmla="*/ 23355 h 62"/>
                    <a:gd name="T72" fmla="*/ 12901 w 77"/>
                    <a:gd name="T73" fmla="*/ 26775 h 62"/>
                    <a:gd name="T74" fmla="*/ 11942 w 77"/>
                    <a:gd name="T75" fmla="*/ 26775 h 62"/>
                    <a:gd name="T76" fmla="*/ 11209 w 77"/>
                    <a:gd name="T77" fmla="*/ 28402 h 62"/>
                    <a:gd name="T78" fmla="*/ 10806 w 77"/>
                    <a:gd name="T79" fmla="*/ 33777 h 62"/>
                    <a:gd name="T80" fmla="*/ 10428 w 77"/>
                    <a:gd name="T81" fmla="*/ 41802 h 62"/>
                    <a:gd name="T82" fmla="*/ 10428 w 77"/>
                    <a:gd name="T83" fmla="*/ 42451 h 62"/>
                    <a:gd name="T84" fmla="*/ 10428 w 77"/>
                    <a:gd name="T85" fmla="*/ 49218 h 62"/>
                    <a:gd name="T86" fmla="*/ 9921 w 77"/>
                    <a:gd name="T87" fmla="*/ 44886 h 62"/>
                    <a:gd name="T88" fmla="*/ 9921 w 77"/>
                    <a:gd name="T89" fmla="*/ 49983 h 62"/>
                    <a:gd name="T90" fmla="*/ 9921 w 77"/>
                    <a:gd name="T91" fmla="*/ 54585 h 62"/>
                    <a:gd name="T92" fmla="*/ 778 w 77"/>
                    <a:gd name="T93" fmla="*/ 36054 h 62"/>
                    <a:gd name="T94" fmla="*/ 1122 w 77"/>
                    <a:gd name="T95" fmla="*/ 38118 h 62"/>
                    <a:gd name="T96" fmla="*/ 1829 w 77"/>
                    <a:gd name="T97" fmla="*/ 39770 h 62"/>
                    <a:gd name="T98" fmla="*/ 2927 w 77"/>
                    <a:gd name="T99" fmla="*/ 41802 h 62"/>
                    <a:gd name="T100" fmla="*/ 3307 w 77"/>
                    <a:gd name="T101" fmla="*/ 42451 h 62"/>
                    <a:gd name="T102" fmla="*/ 3736 w 77"/>
                    <a:gd name="T103" fmla="*/ 52844 h 62"/>
                    <a:gd name="T104" fmla="*/ 2591 w 77"/>
                    <a:gd name="T105" fmla="*/ 49983 h 62"/>
                    <a:gd name="T106" fmla="*/ 1122 w 77"/>
                    <a:gd name="T107" fmla="*/ 44886 h 62"/>
                    <a:gd name="T108" fmla="*/ 2 w 77"/>
                    <a:gd name="T109" fmla="*/ 38118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7"/>
                    <a:gd name="T166" fmla="*/ 0 h 62"/>
                    <a:gd name="T167" fmla="*/ 77 w 77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7" h="62">
                      <a:moveTo>
                        <a:pt x="54" y="62"/>
                      </a:moveTo>
                      <a:lnTo>
                        <a:pt x="51" y="60"/>
                      </a:lnTo>
                      <a:lnTo>
                        <a:pt x="49" y="60"/>
                      </a:lnTo>
                      <a:lnTo>
                        <a:pt x="47" y="57"/>
                      </a:lnTo>
                      <a:lnTo>
                        <a:pt x="45" y="57"/>
                      </a:lnTo>
                      <a:lnTo>
                        <a:pt x="43" y="53"/>
                      </a:lnTo>
                      <a:lnTo>
                        <a:pt x="47" y="51"/>
                      </a:lnTo>
                      <a:lnTo>
                        <a:pt x="47" y="49"/>
                      </a:lnTo>
                      <a:lnTo>
                        <a:pt x="45" y="49"/>
                      </a:lnTo>
                      <a:lnTo>
                        <a:pt x="45" y="47"/>
                      </a:lnTo>
                      <a:lnTo>
                        <a:pt x="49" y="45"/>
                      </a:lnTo>
                      <a:lnTo>
                        <a:pt x="49" y="43"/>
                      </a:lnTo>
                      <a:lnTo>
                        <a:pt x="47" y="42"/>
                      </a:lnTo>
                      <a:lnTo>
                        <a:pt x="43" y="40"/>
                      </a:lnTo>
                      <a:lnTo>
                        <a:pt x="41" y="38"/>
                      </a:lnTo>
                      <a:lnTo>
                        <a:pt x="39" y="40"/>
                      </a:lnTo>
                      <a:lnTo>
                        <a:pt x="34" y="43"/>
                      </a:lnTo>
                      <a:lnTo>
                        <a:pt x="30" y="47"/>
                      </a:lnTo>
                      <a:lnTo>
                        <a:pt x="26" y="49"/>
                      </a:lnTo>
                      <a:lnTo>
                        <a:pt x="26" y="51"/>
                      </a:lnTo>
                      <a:lnTo>
                        <a:pt x="26" y="49"/>
                      </a:lnTo>
                      <a:lnTo>
                        <a:pt x="24" y="47"/>
                      </a:lnTo>
                      <a:lnTo>
                        <a:pt x="26" y="47"/>
                      </a:lnTo>
                      <a:lnTo>
                        <a:pt x="24" y="45"/>
                      </a:lnTo>
                      <a:lnTo>
                        <a:pt x="24" y="43"/>
                      </a:lnTo>
                      <a:lnTo>
                        <a:pt x="26" y="42"/>
                      </a:lnTo>
                      <a:lnTo>
                        <a:pt x="24" y="42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19" y="38"/>
                      </a:lnTo>
                      <a:lnTo>
                        <a:pt x="17" y="38"/>
                      </a:lnTo>
                      <a:lnTo>
                        <a:pt x="17" y="36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7" y="28"/>
                      </a:lnTo>
                      <a:lnTo>
                        <a:pt x="13" y="25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1" y="17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7" y="13"/>
                      </a:lnTo>
                      <a:lnTo>
                        <a:pt x="6" y="12"/>
                      </a:lnTo>
                      <a:lnTo>
                        <a:pt x="9" y="8"/>
                      </a:lnTo>
                      <a:lnTo>
                        <a:pt x="13" y="8"/>
                      </a:lnTo>
                      <a:lnTo>
                        <a:pt x="15" y="10"/>
                      </a:lnTo>
                      <a:lnTo>
                        <a:pt x="17" y="12"/>
                      </a:lnTo>
                      <a:lnTo>
                        <a:pt x="21" y="13"/>
                      </a:lnTo>
                      <a:lnTo>
                        <a:pt x="22" y="13"/>
                      </a:lnTo>
                      <a:lnTo>
                        <a:pt x="24" y="13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8" y="13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6" y="12"/>
                      </a:lnTo>
                      <a:lnTo>
                        <a:pt x="39" y="12"/>
                      </a:lnTo>
                      <a:lnTo>
                        <a:pt x="41" y="13"/>
                      </a:lnTo>
                      <a:lnTo>
                        <a:pt x="43" y="12"/>
                      </a:lnTo>
                      <a:lnTo>
                        <a:pt x="45" y="12"/>
                      </a:lnTo>
                      <a:lnTo>
                        <a:pt x="47" y="8"/>
                      </a:lnTo>
                      <a:lnTo>
                        <a:pt x="49" y="8"/>
                      </a:lnTo>
                      <a:lnTo>
                        <a:pt x="51" y="4"/>
                      </a:lnTo>
                      <a:lnTo>
                        <a:pt x="52" y="2"/>
                      </a:lnTo>
                      <a:lnTo>
                        <a:pt x="56" y="4"/>
                      </a:lnTo>
                      <a:lnTo>
                        <a:pt x="58" y="8"/>
                      </a:lnTo>
                      <a:lnTo>
                        <a:pt x="60" y="12"/>
                      </a:lnTo>
                      <a:lnTo>
                        <a:pt x="62" y="15"/>
                      </a:lnTo>
                      <a:lnTo>
                        <a:pt x="62" y="17"/>
                      </a:lnTo>
                      <a:lnTo>
                        <a:pt x="64" y="19"/>
                      </a:lnTo>
                      <a:lnTo>
                        <a:pt x="66" y="21"/>
                      </a:lnTo>
                      <a:lnTo>
                        <a:pt x="67" y="23"/>
                      </a:lnTo>
                      <a:lnTo>
                        <a:pt x="71" y="23"/>
                      </a:lnTo>
                      <a:lnTo>
                        <a:pt x="73" y="23"/>
                      </a:lnTo>
                      <a:lnTo>
                        <a:pt x="75" y="25"/>
                      </a:lnTo>
                      <a:lnTo>
                        <a:pt x="77" y="27"/>
                      </a:lnTo>
                      <a:lnTo>
                        <a:pt x="77" y="28"/>
                      </a:lnTo>
                      <a:lnTo>
                        <a:pt x="75" y="28"/>
                      </a:lnTo>
                      <a:lnTo>
                        <a:pt x="73" y="28"/>
                      </a:lnTo>
                      <a:lnTo>
                        <a:pt x="71" y="28"/>
                      </a:lnTo>
                      <a:lnTo>
                        <a:pt x="69" y="28"/>
                      </a:lnTo>
                      <a:lnTo>
                        <a:pt x="66" y="30"/>
                      </a:lnTo>
                      <a:lnTo>
                        <a:pt x="66" y="32"/>
                      </a:lnTo>
                      <a:lnTo>
                        <a:pt x="64" y="36"/>
                      </a:lnTo>
                      <a:lnTo>
                        <a:pt x="64" y="38"/>
                      </a:lnTo>
                      <a:lnTo>
                        <a:pt x="64" y="40"/>
                      </a:lnTo>
                      <a:lnTo>
                        <a:pt x="62" y="43"/>
                      </a:lnTo>
                      <a:lnTo>
                        <a:pt x="64" y="45"/>
                      </a:lnTo>
                      <a:lnTo>
                        <a:pt x="62" y="45"/>
                      </a:lnTo>
                      <a:lnTo>
                        <a:pt x="62" y="49"/>
                      </a:lnTo>
                      <a:lnTo>
                        <a:pt x="62" y="51"/>
                      </a:lnTo>
                      <a:lnTo>
                        <a:pt x="60" y="51"/>
                      </a:lnTo>
                      <a:lnTo>
                        <a:pt x="60" y="49"/>
                      </a:lnTo>
                      <a:lnTo>
                        <a:pt x="58" y="47"/>
                      </a:lnTo>
                      <a:lnTo>
                        <a:pt x="58" y="49"/>
                      </a:lnTo>
                      <a:lnTo>
                        <a:pt x="58" y="51"/>
                      </a:lnTo>
                      <a:lnTo>
                        <a:pt x="58" y="53"/>
                      </a:lnTo>
                      <a:lnTo>
                        <a:pt x="56" y="53"/>
                      </a:lnTo>
                      <a:lnTo>
                        <a:pt x="58" y="57"/>
                      </a:lnTo>
                      <a:lnTo>
                        <a:pt x="54" y="62"/>
                      </a:lnTo>
                      <a:close/>
                      <a:moveTo>
                        <a:pt x="0" y="38"/>
                      </a:moveTo>
                      <a:lnTo>
                        <a:pt x="4" y="38"/>
                      </a:lnTo>
                      <a:lnTo>
                        <a:pt x="6" y="38"/>
                      </a:lnTo>
                      <a:lnTo>
                        <a:pt x="7" y="40"/>
                      </a:lnTo>
                      <a:lnTo>
                        <a:pt x="11" y="42"/>
                      </a:lnTo>
                      <a:lnTo>
                        <a:pt x="13" y="42"/>
                      </a:lnTo>
                      <a:lnTo>
                        <a:pt x="17" y="42"/>
                      </a:lnTo>
                      <a:lnTo>
                        <a:pt x="17" y="43"/>
                      </a:lnTo>
                      <a:lnTo>
                        <a:pt x="17" y="45"/>
                      </a:lnTo>
                      <a:lnTo>
                        <a:pt x="19" y="45"/>
                      </a:lnTo>
                      <a:lnTo>
                        <a:pt x="19" y="47"/>
                      </a:lnTo>
                      <a:lnTo>
                        <a:pt x="21" y="55"/>
                      </a:lnTo>
                      <a:lnTo>
                        <a:pt x="21" y="53"/>
                      </a:lnTo>
                      <a:lnTo>
                        <a:pt x="17" y="53"/>
                      </a:lnTo>
                      <a:lnTo>
                        <a:pt x="15" y="53"/>
                      </a:lnTo>
                      <a:lnTo>
                        <a:pt x="11" y="53"/>
                      </a:lnTo>
                      <a:lnTo>
                        <a:pt x="9" y="51"/>
                      </a:lnTo>
                      <a:lnTo>
                        <a:pt x="7" y="47"/>
                      </a:lnTo>
                      <a:lnTo>
                        <a:pt x="4" y="45"/>
                      </a:lnTo>
                      <a:lnTo>
                        <a:pt x="4" y="42"/>
                      </a:lnTo>
                      <a:lnTo>
                        <a:pt x="2" y="4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6" name="Freeform 157"/>
                <p:cNvSpPr>
                  <a:spLocks/>
                </p:cNvSpPr>
                <p:nvPr/>
              </p:nvSpPr>
              <p:spPr bwMode="auto">
                <a:xfrm>
                  <a:off x="3556" y="2142"/>
                  <a:ext cx="606" cy="351"/>
                </a:xfrm>
                <a:custGeom>
                  <a:avLst/>
                  <a:gdLst>
                    <a:gd name="T0" fmla="*/ 37231 w 545"/>
                    <a:gd name="T1" fmla="*/ 289522 h 297"/>
                    <a:gd name="T2" fmla="*/ 33821 w 545"/>
                    <a:gd name="T3" fmla="*/ 284994 h 297"/>
                    <a:gd name="T4" fmla="*/ 31254 w 545"/>
                    <a:gd name="T5" fmla="*/ 284994 h 297"/>
                    <a:gd name="T6" fmla="*/ 28790 w 545"/>
                    <a:gd name="T7" fmla="*/ 286222 h 297"/>
                    <a:gd name="T8" fmla="*/ 27578 w 545"/>
                    <a:gd name="T9" fmla="*/ 301327 h 297"/>
                    <a:gd name="T10" fmla="*/ 25374 w 545"/>
                    <a:gd name="T11" fmla="*/ 324239 h 297"/>
                    <a:gd name="T12" fmla="*/ 24475 w 545"/>
                    <a:gd name="T13" fmla="*/ 319864 h 297"/>
                    <a:gd name="T14" fmla="*/ 22652 w 545"/>
                    <a:gd name="T15" fmla="*/ 293098 h 297"/>
                    <a:gd name="T16" fmla="*/ 18021 w 545"/>
                    <a:gd name="T17" fmla="*/ 274356 h 297"/>
                    <a:gd name="T18" fmla="*/ 10143 w 545"/>
                    <a:gd name="T19" fmla="*/ 316759 h 297"/>
                    <a:gd name="T20" fmla="*/ 7375 w 545"/>
                    <a:gd name="T21" fmla="*/ 302289 h 297"/>
                    <a:gd name="T22" fmla="*/ 7102 w 545"/>
                    <a:gd name="T23" fmla="*/ 293098 h 297"/>
                    <a:gd name="T24" fmla="*/ 6312 w 545"/>
                    <a:gd name="T25" fmla="*/ 284994 h 297"/>
                    <a:gd name="T26" fmla="*/ 5547 w 545"/>
                    <a:gd name="T27" fmla="*/ 269749 h 297"/>
                    <a:gd name="T28" fmla="*/ 4537 w 545"/>
                    <a:gd name="T29" fmla="*/ 250076 h 297"/>
                    <a:gd name="T30" fmla="*/ 5610 w 545"/>
                    <a:gd name="T31" fmla="*/ 249531 h 297"/>
                    <a:gd name="T32" fmla="*/ 5610 w 545"/>
                    <a:gd name="T33" fmla="*/ 233632 h 297"/>
                    <a:gd name="T34" fmla="*/ 7712 w 545"/>
                    <a:gd name="T35" fmla="*/ 233632 h 297"/>
                    <a:gd name="T36" fmla="*/ 7689 w 545"/>
                    <a:gd name="T37" fmla="*/ 216432 h 297"/>
                    <a:gd name="T38" fmla="*/ 7490 w 545"/>
                    <a:gd name="T39" fmla="*/ 201417 h 297"/>
                    <a:gd name="T40" fmla="*/ 6058 w 545"/>
                    <a:gd name="T41" fmla="*/ 197689 h 297"/>
                    <a:gd name="T42" fmla="*/ 3340 w 545"/>
                    <a:gd name="T43" fmla="*/ 209650 h 297"/>
                    <a:gd name="T44" fmla="*/ 2935 w 545"/>
                    <a:gd name="T45" fmla="*/ 204158 h 297"/>
                    <a:gd name="T46" fmla="*/ 1109 w 545"/>
                    <a:gd name="T47" fmla="*/ 180271 h 297"/>
                    <a:gd name="T48" fmla="*/ 807 w 545"/>
                    <a:gd name="T49" fmla="*/ 151066 h 297"/>
                    <a:gd name="T50" fmla="*/ 1589 w 545"/>
                    <a:gd name="T51" fmla="*/ 125743 h 297"/>
                    <a:gd name="T52" fmla="*/ 2935 w 545"/>
                    <a:gd name="T53" fmla="*/ 117398 h 297"/>
                    <a:gd name="T54" fmla="*/ 5106 w 545"/>
                    <a:gd name="T55" fmla="*/ 92411 h 297"/>
                    <a:gd name="T56" fmla="*/ 7102 w 545"/>
                    <a:gd name="T57" fmla="*/ 97702 h 297"/>
                    <a:gd name="T58" fmla="*/ 9122 w 545"/>
                    <a:gd name="T59" fmla="*/ 117398 h 297"/>
                    <a:gd name="T60" fmla="*/ 10620 w 545"/>
                    <a:gd name="T61" fmla="*/ 119004 h 297"/>
                    <a:gd name="T62" fmla="*/ 13070 w 545"/>
                    <a:gd name="T63" fmla="*/ 110595 h 297"/>
                    <a:gd name="T64" fmla="*/ 15505 w 545"/>
                    <a:gd name="T65" fmla="*/ 114619 h 297"/>
                    <a:gd name="T66" fmla="*/ 17240 w 545"/>
                    <a:gd name="T67" fmla="*/ 97702 h 297"/>
                    <a:gd name="T68" fmla="*/ 15738 w 545"/>
                    <a:gd name="T69" fmla="*/ 85749 h 297"/>
                    <a:gd name="T70" fmla="*/ 17209 w 545"/>
                    <a:gd name="T71" fmla="*/ 60901 h 297"/>
                    <a:gd name="T72" fmla="*/ 17080 w 545"/>
                    <a:gd name="T73" fmla="*/ 45162 h 297"/>
                    <a:gd name="T74" fmla="*/ 19254 w 545"/>
                    <a:gd name="T75" fmla="*/ 29062 h 297"/>
                    <a:gd name="T76" fmla="*/ 22449 w 545"/>
                    <a:gd name="T77" fmla="*/ 18914 h 297"/>
                    <a:gd name="T78" fmla="*/ 25669 w 545"/>
                    <a:gd name="T79" fmla="*/ 0 h 297"/>
                    <a:gd name="T80" fmla="*/ 28210 w 545"/>
                    <a:gd name="T81" fmla="*/ 11867 h 297"/>
                    <a:gd name="T82" fmla="*/ 28619 w 545"/>
                    <a:gd name="T83" fmla="*/ 31220 h 297"/>
                    <a:gd name="T84" fmla="*/ 29994 w 545"/>
                    <a:gd name="T85" fmla="*/ 35596 h 297"/>
                    <a:gd name="T86" fmla="*/ 31254 w 545"/>
                    <a:gd name="T87" fmla="*/ 37896 h 297"/>
                    <a:gd name="T88" fmla="*/ 32393 w 545"/>
                    <a:gd name="T89" fmla="*/ 43604 h 297"/>
                    <a:gd name="T90" fmla="*/ 34673 w 545"/>
                    <a:gd name="T91" fmla="*/ 31220 h 297"/>
                    <a:gd name="T92" fmla="*/ 38554 w 545"/>
                    <a:gd name="T93" fmla="*/ 112555 h 297"/>
                    <a:gd name="T94" fmla="*/ 40287 w 545"/>
                    <a:gd name="T95" fmla="*/ 112555 h 297"/>
                    <a:gd name="T96" fmla="*/ 43446 w 545"/>
                    <a:gd name="T97" fmla="*/ 122024 h 297"/>
                    <a:gd name="T98" fmla="*/ 46145 w 545"/>
                    <a:gd name="T99" fmla="*/ 138743 h 297"/>
                    <a:gd name="T100" fmla="*/ 46145 w 545"/>
                    <a:gd name="T101" fmla="*/ 154467 h 297"/>
                    <a:gd name="T102" fmla="*/ 44800 w 545"/>
                    <a:gd name="T103" fmla="*/ 181577 h 297"/>
                    <a:gd name="T104" fmla="*/ 42813 w 545"/>
                    <a:gd name="T105" fmla="*/ 196099 h 297"/>
                    <a:gd name="T106" fmla="*/ 41601 w 545"/>
                    <a:gd name="T107" fmla="*/ 233632 h 297"/>
                    <a:gd name="T108" fmla="*/ 38642 w 545"/>
                    <a:gd name="T109" fmla="*/ 238494 h 297"/>
                    <a:gd name="T110" fmla="*/ 39073 w 545"/>
                    <a:gd name="T111" fmla="*/ 268027 h 29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45"/>
                    <a:gd name="T169" fmla="*/ 0 h 297"/>
                    <a:gd name="T170" fmla="*/ 545 w 545"/>
                    <a:gd name="T171" fmla="*/ 297 h 29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45" h="297">
                      <a:moveTo>
                        <a:pt x="449" y="269"/>
                      </a:moveTo>
                      <a:lnTo>
                        <a:pt x="447" y="265"/>
                      </a:lnTo>
                      <a:lnTo>
                        <a:pt x="444" y="265"/>
                      </a:lnTo>
                      <a:lnTo>
                        <a:pt x="440" y="265"/>
                      </a:lnTo>
                      <a:lnTo>
                        <a:pt x="440" y="261"/>
                      </a:lnTo>
                      <a:lnTo>
                        <a:pt x="438" y="261"/>
                      </a:lnTo>
                      <a:lnTo>
                        <a:pt x="436" y="257"/>
                      </a:lnTo>
                      <a:lnTo>
                        <a:pt x="432" y="259"/>
                      </a:lnTo>
                      <a:lnTo>
                        <a:pt x="427" y="257"/>
                      </a:lnTo>
                      <a:lnTo>
                        <a:pt x="423" y="257"/>
                      </a:lnTo>
                      <a:lnTo>
                        <a:pt x="415" y="257"/>
                      </a:lnTo>
                      <a:lnTo>
                        <a:pt x="412" y="255"/>
                      </a:lnTo>
                      <a:lnTo>
                        <a:pt x="408" y="254"/>
                      </a:lnTo>
                      <a:lnTo>
                        <a:pt x="402" y="255"/>
                      </a:lnTo>
                      <a:lnTo>
                        <a:pt x="399" y="255"/>
                      </a:lnTo>
                      <a:lnTo>
                        <a:pt x="393" y="255"/>
                      </a:lnTo>
                      <a:lnTo>
                        <a:pt x="389" y="257"/>
                      </a:lnTo>
                      <a:lnTo>
                        <a:pt x="387" y="257"/>
                      </a:lnTo>
                      <a:lnTo>
                        <a:pt x="382" y="255"/>
                      </a:lnTo>
                      <a:lnTo>
                        <a:pt x="376" y="254"/>
                      </a:lnTo>
                      <a:lnTo>
                        <a:pt x="372" y="252"/>
                      </a:lnTo>
                      <a:lnTo>
                        <a:pt x="368" y="250"/>
                      </a:lnTo>
                      <a:lnTo>
                        <a:pt x="365" y="252"/>
                      </a:lnTo>
                      <a:lnTo>
                        <a:pt x="363" y="255"/>
                      </a:lnTo>
                      <a:lnTo>
                        <a:pt x="361" y="261"/>
                      </a:lnTo>
                      <a:lnTo>
                        <a:pt x="361" y="265"/>
                      </a:lnTo>
                      <a:lnTo>
                        <a:pt x="359" y="263"/>
                      </a:lnTo>
                      <a:lnTo>
                        <a:pt x="353" y="263"/>
                      </a:lnTo>
                      <a:lnTo>
                        <a:pt x="350" y="261"/>
                      </a:lnTo>
                      <a:lnTo>
                        <a:pt x="344" y="259"/>
                      </a:lnTo>
                      <a:lnTo>
                        <a:pt x="338" y="257"/>
                      </a:lnTo>
                      <a:lnTo>
                        <a:pt x="335" y="257"/>
                      </a:lnTo>
                      <a:lnTo>
                        <a:pt x="331" y="259"/>
                      </a:lnTo>
                      <a:lnTo>
                        <a:pt x="329" y="263"/>
                      </a:lnTo>
                      <a:lnTo>
                        <a:pt x="327" y="267"/>
                      </a:lnTo>
                      <a:lnTo>
                        <a:pt x="327" y="269"/>
                      </a:lnTo>
                      <a:lnTo>
                        <a:pt x="325" y="269"/>
                      </a:lnTo>
                      <a:lnTo>
                        <a:pt x="322" y="271"/>
                      </a:lnTo>
                      <a:lnTo>
                        <a:pt x="320" y="271"/>
                      </a:lnTo>
                      <a:lnTo>
                        <a:pt x="318" y="272"/>
                      </a:lnTo>
                      <a:lnTo>
                        <a:pt x="314" y="276"/>
                      </a:lnTo>
                      <a:lnTo>
                        <a:pt x="310" y="278"/>
                      </a:lnTo>
                      <a:lnTo>
                        <a:pt x="305" y="282"/>
                      </a:lnTo>
                      <a:lnTo>
                        <a:pt x="303" y="284"/>
                      </a:lnTo>
                      <a:lnTo>
                        <a:pt x="301" y="287"/>
                      </a:lnTo>
                      <a:lnTo>
                        <a:pt x="299" y="287"/>
                      </a:lnTo>
                      <a:lnTo>
                        <a:pt x="295" y="291"/>
                      </a:lnTo>
                      <a:lnTo>
                        <a:pt x="297" y="295"/>
                      </a:lnTo>
                      <a:lnTo>
                        <a:pt x="295" y="297"/>
                      </a:lnTo>
                      <a:lnTo>
                        <a:pt x="291" y="297"/>
                      </a:lnTo>
                      <a:lnTo>
                        <a:pt x="290" y="293"/>
                      </a:lnTo>
                      <a:lnTo>
                        <a:pt x="290" y="291"/>
                      </a:lnTo>
                      <a:lnTo>
                        <a:pt x="290" y="289"/>
                      </a:lnTo>
                      <a:lnTo>
                        <a:pt x="286" y="287"/>
                      </a:lnTo>
                      <a:lnTo>
                        <a:pt x="284" y="287"/>
                      </a:lnTo>
                      <a:lnTo>
                        <a:pt x="278" y="287"/>
                      </a:lnTo>
                      <a:lnTo>
                        <a:pt x="275" y="287"/>
                      </a:lnTo>
                      <a:lnTo>
                        <a:pt x="271" y="287"/>
                      </a:lnTo>
                      <a:lnTo>
                        <a:pt x="269" y="278"/>
                      </a:lnTo>
                      <a:lnTo>
                        <a:pt x="267" y="272"/>
                      </a:lnTo>
                      <a:lnTo>
                        <a:pt x="261" y="272"/>
                      </a:lnTo>
                      <a:lnTo>
                        <a:pt x="261" y="267"/>
                      </a:lnTo>
                      <a:lnTo>
                        <a:pt x="263" y="263"/>
                      </a:lnTo>
                      <a:lnTo>
                        <a:pt x="263" y="254"/>
                      </a:lnTo>
                      <a:lnTo>
                        <a:pt x="260" y="257"/>
                      </a:lnTo>
                      <a:lnTo>
                        <a:pt x="256" y="248"/>
                      </a:lnTo>
                      <a:lnTo>
                        <a:pt x="252" y="246"/>
                      </a:lnTo>
                      <a:lnTo>
                        <a:pt x="246" y="240"/>
                      </a:lnTo>
                      <a:lnTo>
                        <a:pt x="241" y="244"/>
                      </a:lnTo>
                      <a:lnTo>
                        <a:pt x="224" y="242"/>
                      </a:lnTo>
                      <a:lnTo>
                        <a:pt x="209" y="246"/>
                      </a:lnTo>
                      <a:lnTo>
                        <a:pt x="196" y="231"/>
                      </a:lnTo>
                      <a:lnTo>
                        <a:pt x="162" y="207"/>
                      </a:lnTo>
                      <a:lnTo>
                        <a:pt x="128" y="218"/>
                      </a:lnTo>
                      <a:lnTo>
                        <a:pt x="128" y="284"/>
                      </a:lnTo>
                      <a:lnTo>
                        <a:pt x="126" y="284"/>
                      </a:lnTo>
                      <a:lnTo>
                        <a:pt x="124" y="286"/>
                      </a:lnTo>
                      <a:lnTo>
                        <a:pt x="122" y="286"/>
                      </a:lnTo>
                      <a:lnTo>
                        <a:pt x="119" y="284"/>
                      </a:lnTo>
                      <a:lnTo>
                        <a:pt x="115" y="278"/>
                      </a:lnTo>
                      <a:lnTo>
                        <a:pt x="113" y="274"/>
                      </a:lnTo>
                      <a:lnTo>
                        <a:pt x="109" y="271"/>
                      </a:lnTo>
                      <a:lnTo>
                        <a:pt x="105" y="267"/>
                      </a:lnTo>
                      <a:lnTo>
                        <a:pt x="104" y="265"/>
                      </a:lnTo>
                      <a:lnTo>
                        <a:pt x="98" y="267"/>
                      </a:lnTo>
                      <a:lnTo>
                        <a:pt x="89" y="269"/>
                      </a:lnTo>
                      <a:lnTo>
                        <a:pt x="85" y="272"/>
                      </a:lnTo>
                      <a:lnTo>
                        <a:pt x="81" y="276"/>
                      </a:lnTo>
                      <a:lnTo>
                        <a:pt x="81" y="274"/>
                      </a:lnTo>
                      <a:lnTo>
                        <a:pt x="81" y="272"/>
                      </a:lnTo>
                      <a:lnTo>
                        <a:pt x="81" y="271"/>
                      </a:lnTo>
                      <a:lnTo>
                        <a:pt x="81" y="269"/>
                      </a:lnTo>
                      <a:lnTo>
                        <a:pt x="83" y="267"/>
                      </a:lnTo>
                      <a:lnTo>
                        <a:pt x="83" y="265"/>
                      </a:lnTo>
                      <a:lnTo>
                        <a:pt x="83" y="263"/>
                      </a:lnTo>
                      <a:lnTo>
                        <a:pt x="85" y="261"/>
                      </a:lnTo>
                      <a:lnTo>
                        <a:pt x="83" y="259"/>
                      </a:lnTo>
                      <a:lnTo>
                        <a:pt x="81" y="257"/>
                      </a:lnTo>
                      <a:lnTo>
                        <a:pt x="79" y="257"/>
                      </a:lnTo>
                      <a:lnTo>
                        <a:pt x="77" y="257"/>
                      </a:lnTo>
                      <a:lnTo>
                        <a:pt x="75" y="257"/>
                      </a:lnTo>
                      <a:lnTo>
                        <a:pt x="74" y="257"/>
                      </a:lnTo>
                      <a:lnTo>
                        <a:pt x="74" y="255"/>
                      </a:lnTo>
                      <a:lnTo>
                        <a:pt x="72" y="254"/>
                      </a:lnTo>
                      <a:lnTo>
                        <a:pt x="70" y="252"/>
                      </a:lnTo>
                      <a:lnTo>
                        <a:pt x="68" y="252"/>
                      </a:lnTo>
                      <a:lnTo>
                        <a:pt x="66" y="252"/>
                      </a:lnTo>
                      <a:lnTo>
                        <a:pt x="66" y="250"/>
                      </a:lnTo>
                      <a:lnTo>
                        <a:pt x="66" y="248"/>
                      </a:lnTo>
                      <a:lnTo>
                        <a:pt x="64" y="244"/>
                      </a:lnTo>
                      <a:lnTo>
                        <a:pt x="64" y="242"/>
                      </a:lnTo>
                      <a:lnTo>
                        <a:pt x="62" y="240"/>
                      </a:lnTo>
                      <a:lnTo>
                        <a:pt x="60" y="235"/>
                      </a:lnTo>
                      <a:lnTo>
                        <a:pt x="59" y="233"/>
                      </a:lnTo>
                      <a:lnTo>
                        <a:pt x="57" y="231"/>
                      </a:lnTo>
                      <a:lnTo>
                        <a:pt x="51" y="231"/>
                      </a:lnTo>
                      <a:lnTo>
                        <a:pt x="51" y="229"/>
                      </a:lnTo>
                      <a:lnTo>
                        <a:pt x="51" y="225"/>
                      </a:lnTo>
                      <a:lnTo>
                        <a:pt x="53" y="225"/>
                      </a:lnTo>
                      <a:lnTo>
                        <a:pt x="55" y="224"/>
                      </a:lnTo>
                      <a:lnTo>
                        <a:pt x="57" y="224"/>
                      </a:lnTo>
                      <a:lnTo>
                        <a:pt x="59" y="224"/>
                      </a:lnTo>
                      <a:lnTo>
                        <a:pt x="60" y="225"/>
                      </a:lnTo>
                      <a:lnTo>
                        <a:pt x="64" y="227"/>
                      </a:lnTo>
                      <a:lnTo>
                        <a:pt x="66" y="225"/>
                      </a:lnTo>
                      <a:lnTo>
                        <a:pt x="68" y="225"/>
                      </a:lnTo>
                      <a:lnTo>
                        <a:pt x="66" y="224"/>
                      </a:lnTo>
                      <a:lnTo>
                        <a:pt x="64" y="224"/>
                      </a:lnTo>
                      <a:lnTo>
                        <a:pt x="62" y="222"/>
                      </a:lnTo>
                      <a:lnTo>
                        <a:pt x="60" y="220"/>
                      </a:lnTo>
                      <a:lnTo>
                        <a:pt x="62" y="216"/>
                      </a:lnTo>
                      <a:lnTo>
                        <a:pt x="64" y="216"/>
                      </a:lnTo>
                      <a:lnTo>
                        <a:pt x="64" y="214"/>
                      </a:lnTo>
                      <a:lnTo>
                        <a:pt x="66" y="212"/>
                      </a:lnTo>
                      <a:lnTo>
                        <a:pt x="66" y="210"/>
                      </a:lnTo>
                      <a:lnTo>
                        <a:pt x="68" y="210"/>
                      </a:lnTo>
                      <a:lnTo>
                        <a:pt x="70" y="210"/>
                      </a:lnTo>
                      <a:lnTo>
                        <a:pt x="72" y="209"/>
                      </a:lnTo>
                      <a:lnTo>
                        <a:pt x="74" y="210"/>
                      </a:lnTo>
                      <a:lnTo>
                        <a:pt x="75" y="210"/>
                      </a:lnTo>
                      <a:lnTo>
                        <a:pt x="81" y="210"/>
                      </a:lnTo>
                      <a:lnTo>
                        <a:pt x="87" y="210"/>
                      </a:lnTo>
                      <a:lnTo>
                        <a:pt x="90" y="210"/>
                      </a:lnTo>
                      <a:lnTo>
                        <a:pt x="89" y="210"/>
                      </a:lnTo>
                      <a:lnTo>
                        <a:pt x="87" y="209"/>
                      </a:lnTo>
                      <a:lnTo>
                        <a:pt x="85" y="209"/>
                      </a:lnTo>
                      <a:lnTo>
                        <a:pt x="85" y="205"/>
                      </a:lnTo>
                      <a:lnTo>
                        <a:pt x="85" y="203"/>
                      </a:lnTo>
                      <a:lnTo>
                        <a:pt x="87" y="201"/>
                      </a:lnTo>
                      <a:lnTo>
                        <a:pt x="89" y="199"/>
                      </a:lnTo>
                      <a:lnTo>
                        <a:pt x="89" y="195"/>
                      </a:lnTo>
                      <a:lnTo>
                        <a:pt x="90" y="192"/>
                      </a:lnTo>
                      <a:lnTo>
                        <a:pt x="89" y="190"/>
                      </a:lnTo>
                      <a:lnTo>
                        <a:pt x="89" y="188"/>
                      </a:lnTo>
                      <a:lnTo>
                        <a:pt x="90" y="186"/>
                      </a:lnTo>
                      <a:lnTo>
                        <a:pt x="90" y="184"/>
                      </a:lnTo>
                      <a:lnTo>
                        <a:pt x="89" y="182"/>
                      </a:lnTo>
                      <a:lnTo>
                        <a:pt x="87" y="180"/>
                      </a:lnTo>
                      <a:lnTo>
                        <a:pt x="85" y="180"/>
                      </a:lnTo>
                      <a:lnTo>
                        <a:pt x="81" y="178"/>
                      </a:lnTo>
                      <a:lnTo>
                        <a:pt x="79" y="180"/>
                      </a:lnTo>
                      <a:lnTo>
                        <a:pt x="79" y="182"/>
                      </a:lnTo>
                      <a:lnTo>
                        <a:pt x="75" y="182"/>
                      </a:lnTo>
                      <a:lnTo>
                        <a:pt x="72" y="180"/>
                      </a:lnTo>
                      <a:lnTo>
                        <a:pt x="70" y="178"/>
                      </a:lnTo>
                      <a:lnTo>
                        <a:pt x="64" y="177"/>
                      </a:lnTo>
                      <a:lnTo>
                        <a:pt x="62" y="178"/>
                      </a:lnTo>
                      <a:lnTo>
                        <a:pt x="57" y="180"/>
                      </a:lnTo>
                      <a:lnTo>
                        <a:pt x="55" y="180"/>
                      </a:lnTo>
                      <a:lnTo>
                        <a:pt x="51" y="186"/>
                      </a:lnTo>
                      <a:lnTo>
                        <a:pt x="45" y="188"/>
                      </a:lnTo>
                      <a:lnTo>
                        <a:pt x="43" y="188"/>
                      </a:lnTo>
                      <a:lnTo>
                        <a:pt x="40" y="188"/>
                      </a:lnTo>
                      <a:lnTo>
                        <a:pt x="38" y="190"/>
                      </a:lnTo>
                      <a:lnTo>
                        <a:pt x="38" y="192"/>
                      </a:lnTo>
                      <a:lnTo>
                        <a:pt x="34" y="190"/>
                      </a:lnTo>
                      <a:lnTo>
                        <a:pt x="28" y="186"/>
                      </a:lnTo>
                      <a:lnTo>
                        <a:pt x="28" y="184"/>
                      </a:lnTo>
                      <a:lnTo>
                        <a:pt x="30" y="182"/>
                      </a:lnTo>
                      <a:lnTo>
                        <a:pt x="32" y="184"/>
                      </a:lnTo>
                      <a:lnTo>
                        <a:pt x="34" y="184"/>
                      </a:lnTo>
                      <a:lnTo>
                        <a:pt x="36" y="184"/>
                      </a:lnTo>
                      <a:lnTo>
                        <a:pt x="30" y="175"/>
                      </a:lnTo>
                      <a:lnTo>
                        <a:pt x="28" y="169"/>
                      </a:lnTo>
                      <a:lnTo>
                        <a:pt x="25" y="167"/>
                      </a:lnTo>
                      <a:lnTo>
                        <a:pt x="23" y="163"/>
                      </a:lnTo>
                      <a:lnTo>
                        <a:pt x="19" y="163"/>
                      </a:lnTo>
                      <a:lnTo>
                        <a:pt x="17" y="163"/>
                      </a:lnTo>
                      <a:lnTo>
                        <a:pt x="13" y="162"/>
                      </a:lnTo>
                      <a:lnTo>
                        <a:pt x="13" y="165"/>
                      </a:lnTo>
                      <a:lnTo>
                        <a:pt x="10" y="160"/>
                      </a:lnTo>
                      <a:lnTo>
                        <a:pt x="10" y="158"/>
                      </a:lnTo>
                      <a:lnTo>
                        <a:pt x="10" y="154"/>
                      </a:lnTo>
                      <a:lnTo>
                        <a:pt x="0" y="150"/>
                      </a:lnTo>
                      <a:lnTo>
                        <a:pt x="4" y="141"/>
                      </a:lnTo>
                      <a:lnTo>
                        <a:pt x="8" y="137"/>
                      </a:lnTo>
                      <a:lnTo>
                        <a:pt x="10" y="135"/>
                      </a:lnTo>
                      <a:lnTo>
                        <a:pt x="8" y="133"/>
                      </a:lnTo>
                      <a:lnTo>
                        <a:pt x="6" y="131"/>
                      </a:lnTo>
                      <a:lnTo>
                        <a:pt x="6" y="120"/>
                      </a:lnTo>
                      <a:lnTo>
                        <a:pt x="12" y="118"/>
                      </a:lnTo>
                      <a:lnTo>
                        <a:pt x="13" y="113"/>
                      </a:lnTo>
                      <a:lnTo>
                        <a:pt x="13" y="111"/>
                      </a:lnTo>
                      <a:lnTo>
                        <a:pt x="17" y="111"/>
                      </a:lnTo>
                      <a:lnTo>
                        <a:pt x="19" y="113"/>
                      </a:lnTo>
                      <a:lnTo>
                        <a:pt x="23" y="116"/>
                      </a:lnTo>
                      <a:lnTo>
                        <a:pt x="27" y="122"/>
                      </a:lnTo>
                      <a:lnTo>
                        <a:pt x="30" y="122"/>
                      </a:lnTo>
                      <a:lnTo>
                        <a:pt x="32" y="118"/>
                      </a:lnTo>
                      <a:lnTo>
                        <a:pt x="32" y="115"/>
                      </a:lnTo>
                      <a:lnTo>
                        <a:pt x="32" y="111"/>
                      </a:lnTo>
                      <a:lnTo>
                        <a:pt x="30" y="107"/>
                      </a:lnTo>
                      <a:lnTo>
                        <a:pt x="34" y="105"/>
                      </a:lnTo>
                      <a:lnTo>
                        <a:pt x="40" y="101"/>
                      </a:lnTo>
                      <a:lnTo>
                        <a:pt x="40" y="100"/>
                      </a:lnTo>
                      <a:lnTo>
                        <a:pt x="42" y="96"/>
                      </a:lnTo>
                      <a:lnTo>
                        <a:pt x="45" y="94"/>
                      </a:lnTo>
                      <a:lnTo>
                        <a:pt x="49" y="94"/>
                      </a:lnTo>
                      <a:lnTo>
                        <a:pt x="53" y="90"/>
                      </a:lnTo>
                      <a:lnTo>
                        <a:pt x="57" y="86"/>
                      </a:lnTo>
                      <a:lnTo>
                        <a:pt x="60" y="83"/>
                      </a:lnTo>
                      <a:lnTo>
                        <a:pt x="64" y="85"/>
                      </a:lnTo>
                      <a:lnTo>
                        <a:pt x="66" y="85"/>
                      </a:lnTo>
                      <a:lnTo>
                        <a:pt x="68" y="86"/>
                      </a:lnTo>
                      <a:lnTo>
                        <a:pt x="72" y="86"/>
                      </a:lnTo>
                      <a:lnTo>
                        <a:pt x="74" y="85"/>
                      </a:lnTo>
                      <a:lnTo>
                        <a:pt x="77" y="83"/>
                      </a:lnTo>
                      <a:lnTo>
                        <a:pt x="79" y="83"/>
                      </a:lnTo>
                      <a:lnTo>
                        <a:pt x="83" y="88"/>
                      </a:lnTo>
                      <a:lnTo>
                        <a:pt x="87" y="88"/>
                      </a:lnTo>
                      <a:lnTo>
                        <a:pt x="90" y="86"/>
                      </a:lnTo>
                      <a:lnTo>
                        <a:pt x="96" y="88"/>
                      </a:lnTo>
                      <a:lnTo>
                        <a:pt x="96" y="92"/>
                      </a:lnTo>
                      <a:lnTo>
                        <a:pt x="100" y="94"/>
                      </a:lnTo>
                      <a:lnTo>
                        <a:pt x="105" y="98"/>
                      </a:lnTo>
                      <a:lnTo>
                        <a:pt x="107" y="100"/>
                      </a:lnTo>
                      <a:lnTo>
                        <a:pt x="107" y="105"/>
                      </a:lnTo>
                      <a:lnTo>
                        <a:pt x="109" y="107"/>
                      </a:lnTo>
                      <a:lnTo>
                        <a:pt x="111" y="103"/>
                      </a:lnTo>
                      <a:lnTo>
                        <a:pt x="109" y="100"/>
                      </a:lnTo>
                      <a:lnTo>
                        <a:pt x="109" y="98"/>
                      </a:lnTo>
                      <a:lnTo>
                        <a:pt x="113" y="98"/>
                      </a:lnTo>
                      <a:lnTo>
                        <a:pt x="117" y="103"/>
                      </a:lnTo>
                      <a:lnTo>
                        <a:pt x="121" y="105"/>
                      </a:lnTo>
                      <a:lnTo>
                        <a:pt x="124" y="107"/>
                      </a:lnTo>
                      <a:lnTo>
                        <a:pt x="128" y="105"/>
                      </a:lnTo>
                      <a:lnTo>
                        <a:pt x="130" y="103"/>
                      </a:lnTo>
                      <a:lnTo>
                        <a:pt x="132" y="100"/>
                      </a:lnTo>
                      <a:lnTo>
                        <a:pt x="136" y="96"/>
                      </a:lnTo>
                      <a:lnTo>
                        <a:pt x="139" y="96"/>
                      </a:lnTo>
                      <a:lnTo>
                        <a:pt x="143" y="96"/>
                      </a:lnTo>
                      <a:lnTo>
                        <a:pt x="147" y="101"/>
                      </a:lnTo>
                      <a:lnTo>
                        <a:pt x="151" y="100"/>
                      </a:lnTo>
                      <a:lnTo>
                        <a:pt x="152" y="96"/>
                      </a:lnTo>
                      <a:lnTo>
                        <a:pt x="158" y="96"/>
                      </a:lnTo>
                      <a:lnTo>
                        <a:pt x="164" y="96"/>
                      </a:lnTo>
                      <a:lnTo>
                        <a:pt x="164" y="101"/>
                      </a:lnTo>
                      <a:lnTo>
                        <a:pt x="169" y="103"/>
                      </a:lnTo>
                      <a:lnTo>
                        <a:pt x="175" y="105"/>
                      </a:lnTo>
                      <a:lnTo>
                        <a:pt x="177" y="107"/>
                      </a:lnTo>
                      <a:lnTo>
                        <a:pt x="181" y="103"/>
                      </a:lnTo>
                      <a:lnTo>
                        <a:pt x="183" y="101"/>
                      </a:lnTo>
                      <a:lnTo>
                        <a:pt x="184" y="101"/>
                      </a:lnTo>
                      <a:lnTo>
                        <a:pt x="186" y="103"/>
                      </a:lnTo>
                      <a:lnTo>
                        <a:pt x="192" y="105"/>
                      </a:lnTo>
                      <a:lnTo>
                        <a:pt x="201" y="101"/>
                      </a:lnTo>
                      <a:lnTo>
                        <a:pt x="201" y="98"/>
                      </a:lnTo>
                      <a:lnTo>
                        <a:pt x="203" y="92"/>
                      </a:lnTo>
                      <a:lnTo>
                        <a:pt x="201" y="88"/>
                      </a:lnTo>
                      <a:lnTo>
                        <a:pt x="194" y="86"/>
                      </a:lnTo>
                      <a:lnTo>
                        <a:pt x="192" y="85"/>
                      </a:lnTo>
                      <a:lnTo>
                        <a:pt x="188" y="83"/>
                      </a:lnTo>
                      <a:lnTo>
                        <a:pt x="186" y="83"/>
                      </a:lnTo>
                      <a:lnTo>
                        <a:pt x="186" y="81"/>
                      </a:lnTo>
                      <a:lnTo>
                        <a:pt x="184" y="79"/>
                      </a:lnTo>
                      <a:lnTo>
                        <a:pt x="183" y="79"/>
                      </a:lnTo>
                      <a:lnTo>
                        <a:pt x="183" y="77"/>
                      </a:lnTo>
                      <a:lnTo>
                        <a:pt x="184" y="75"/>
                      </a:lnTo>
                      <a:lnTo>
                        <a:pt x="188" y="73"/>
                      </a:lnTo>
                      <a:lnTo>
                        <a:pt x="192" y="71"/>
                      </a:lnTo>
                      <a:lnTo>
                        <a:pt x="194" y="68"/>
                      </a:lnTo>
                      <a:lnTo>
                        <a:pt x="192" y="64"/>
                      </a:lnTo>
                      <a:lnTo>
                        <a:pt x="192" y="60"/>
                      </a:lnTo>
                      <a:lnTo>
                        <a:pt x="196" y="56"/>
                      </a:lnTo>
                      <a:lnTo>
                        <a:pt x="199" y="54"/>
                      </a:lnTo>
                      <a:lnTo>
                        <a:pt x="205" y="54"/>
                      </a:lnTo>
                      <a:lnTo>
                        <a:pt x="209" y="54"/>
                      </a:lnTo>
                      <a:lnTo>
                        <a:pt x="209" y="53"/>
                      </a:lnTo>
                      <a:lnTo>
                        <a:pt x="203" y="49"/>
                      </a:lnTo>
                      <a:lnTo>
                        <a:pt x="198" y="49"/>
                      </a:lnTo>
                      <a:lnTo>
                        <a:pt x="198" y="45"/>
                      </a:lnTo>
                      <a:lnTo>
                        <a:pt x="199" y="43"/>
                      </a:lnTo>
                      <a:lnTo>
                        <a:pt x="198" y="41"/>
                      </a:lnTo>
                      <a:lnTo>
                        <a:pt x="198" y="38"/>
                      </a:lnTo>
                      <a:lnTo>
                        <a:pt x="198" y="32"/>
                      </a:lnTo>
                      <a:lnTo>
                        <a:pt x="199" y="32"/>
                      </a:lnTo>
                      <a:lnTo>
                        <a:pt x="207" y="32"/>
                      </a:lnTo>
                      <a:lnTo>
                        <a:pt x="209" y="32"/>
                      </a:lnTo>
                      <a:lnTo>
                        <a:pt x="214" y="32"/>
                      </a:lnTo>
                      <a:lnTo>
                        <a:pt x="216" y="30"/>
                      </a:lnTo>
                      <a:lnTo>
                        <a:pt x="224" y="26"/>
                      </a:lnTo>
                      <a:lnTo>
                        <a:pt x="231" y="26"/>
                      </a:lnTo>
                      <a:lnTo>
                        <a:pt x="235" y="24"/>
                      </a:lnTo>
                      <a:lnTo>
                        <a:pt x="244" y="24"/>
                      </a:lnTo>
                      <a:lnTo>
                        <a:pt x="248" y="23"/>
                      </a:lnTo>
                      <a:lnTo>
                        <a:pt x="250" y="24"/>
                      </a:lnTo>
                      <a:lnTo>
                        <a:pt x="252" y="21"/>
                      </a:lnTo>
                      <a:lnTo>
                        <a:pt x="256" y="17"/>
                      </a:lnTo>
                      <a:lnTo>
                        <a:pt x="261" y="17"/>
                      </a:lnTo>
                      <a:lnTo>
                        <a:pt x="275" y="13"/>
                      </a:lnTo>
                      <a:lnTo>
                        <a:pt x="286" y="11"/>
                      </a:lnTo>
                      <a:lnTo>
                        <a:pt x="290" y="11"/>
                      </a:lnTo>
                      <a:lnTo>
                        <a:pt x="291" y="7"/>
                      </a:lnTo>
                      <a:lnTo>
                        <a:pt x="291" y="4"/>
                      </a:lnTo>
                      <a:lnTo>
                        <a:pt x="295" y="4"/>
                      </a:lnTo>
                      <a:lnTo>
                        <a:pt x="299" y="2"/>
                      </a:lnTo>
                      <a:lnTo>
                        <a:pt x="299" y="0"/>
                      </a:lnTo>
                      <a:lnTo>
                        <a:pt x="303" y="0"/>
                      </a:lnTo>
                      <a:lnTo>
                        <a:pt x="308" y="0"/>
                      </a:lnTo>
                      <a:lnTo>
                        <a:pt x="312" y="2"/>
                      </a:lnTo>
                      <a:lnTo>
                        <a:pt x="316" y="4"/>
                      </a:lnTo>
                      <a:lnTo>
                        <a:pt x="320" y="4"/>
                      </a:lnTo>
                      <a:lnTo>
                        <a:pt x="325" y="4"/>
                      </a:lnTo>
                      <a:lnTo>
                        <a:pt x="327" y="7"/>
                      </a:lnTo>
                      <a:lnTo>
                        <a:pt x="327" y="11"/>
                      </a:lnTo>
                      <a:lnTo>
                        <a:pt x="329" y="13"/>
                      </a:lnTo>
                      <a:lnTo>
                        <a:pt x="331" y="15"/>
                      </a:lnTo>
                      <a:lnTo>
                        <a:pt x="331" y="19"/>
                      </a:lnTo>
                      <a:lnTo>
                        <a:pt x="329" y="21"/>
                      </a:lnTo>
                      <a:lnTo>
                        <a:pt x="331" y="24"/>
                      </a:lnTo>
                      <a:lnTo>
                        <a:pt x="329" y="24"/>
                      </a:lnTo>
                      <a:lnTo>
                        <a:pt x="329" y="28"/>
                      </a:lnTo>
                      <a:lnTo>
                        <a:pt x="333" y="28"/>
                      </a:lnTo>
                      <a:lnTo>
                        <a:pt x="335" y="26"/>
                      </a:lnTo>
                      <a:lnTo>
                        <a:pt x="337" y="28"/>
                      </a:lnTo>
                      <a:lnTo>
                        <a:pt x="338" y="26"/>
                      </a:lnTo>
                      <a:lnTo>
                        <a:pt x="340" y="28"/>
                      </a:lnTo>
                      <a:lnTo>
                        <a:pt x="342" y="24"/>
                      </a:lnTo>
                      <a:lnTo>
                        <a:pt x="344" y="26"/>
                      </a:lnTo>
                      <a:lnTo>
                        <a:pt x="346" y="30"/>
                      </a:lnTo>
                      <a:lnTo>
                        <a:pt x="348" y="32"/>
                      </a:lnTo>
                      <a:lnTo>
                        <a:pt x="350" y="30"/>
                      </a:lnTo>
                      <a:lnTo>
                        <a:pt x="352" y="30"/>
                      </a:lnTo>
                      <a:lnTo>
                        <a:pt x="353" y="30"/>
                      </a:lnTo>
                      <a:lnTo>
                        <a:pt x="355" y="32"/>
                      </a:lnTo>
                      <a:lnTo>
                        <a:pt x="359" y="34"/>
                      </a:lnTo>
                      <a:lnTo>
                        <a:pt x="361" y="32"/>
                      </a:lnTo>
                      <a:lnTo>
                        <a:pt x="363" y="32"/>
                      </a:lnTo>
                      <a:lnTo>
                        <a:pt x="363" y="34"/>
                      </a:lnTo>
                      <a:lnTo>
                        <a:pt x="361" y="36"/>
                      </a:lnTo>
                      <a:lnTo>
                        <a:pt x="359" y="41"/>
                      </a:lnTo>
                      <a:lnTo>
                        <a:pt x="361" y="43"/>
                      </a:lnTo>
                      <a:lnTo>
                        <a:pt x="363" y="41"/>
                      </a:lnTo>
                      <a:lnTo>
                        <a:pt x="367" y="41"/>
                      </a:lnTo>
                      <a:lnTo>
                        <a:pt x="370" y="41"/>
                      </a:lnTo>
                      <a:lnTo>
                        <a:pt x="374" y="43"/>
                      </a:lnTo>
                      <a:lnTo>
                        <a:pt x="376" y="39"/>
                      </a:lnTo>
                      <a:lnTo>
                        <a:pt x="380" y="36"/>
                      </a:lnTo>
                      <a:lnTo>
                        <a:pt x="387" y="34"/>
                      </a:lnTo>
                      <a:lnTo>
                        <a:pt x="393" y="28"/>
                      </a:lnTo>
                      <a:lnTo>
                        <a:pt x="397" y="26"/>
                      </a:lnTo>
                      <a:lnTo>
                        <a:pt x="400" y="23"/>
                      </a:lnTo>
                      <a:lnTo>
                        <a:pt x="404" y="23"/>
                      </a:lnTo>
                      <a:lnTo>
                        <a:pt x="404" y="26"/>
                      </a:lnTo>
                      <a:lnTo>
                        <a:pt x="402" y="28"/>
                      </a:lnTo>
                      <a:lnTo>
                        <a:pt x="400" y="32"/>
                      </a:lnTo>
                      <a:lnTo>
                        <a:pt x="408" y="38"/>
                      </a:lnTo>
                      <a:lnTo>
                        <a:pt x="412" y="41"/>
                      </a:lnTo>
                      <a:lnTo>
                        <a:pt x="419" y="49"/>
                      </a:lnTo>
                      <a:lnTo>
                        <a:pt x="427" y="58"/>
                      </a:lnTo>
                      <a:lnTo>
                        <a:pt x="436" y="81"/>
                      </a:lnTo>
                      <a:lnTo>
                        <a:pt x="442" y="88"/>
                      </a:lnTo>
                      <a:lnTo>
                        <a:pt x="447" y="101"/>
                      </a:lnTo>
                      <a:lnTo>
                        <a:pt x="451" y="100"/>
                      </a:lnTo>
                      <a:lnTo>
                        <a:pt x="453" y="98"/>
                      </a:lnTo>
                      <a:lnTo>
                        <a:pt x="455" y="92"/>
                      </a:lnTo>
                      <a:lnTo>
                        <a:pt x="461" y="92"/>
                      </a:lnTo>
                      <a:lnTo>
                        <a:pt x="462" y="96"/>
                      </a:lnTo>
                      <a:lnTo>
                        <a:pt x="462" y="100"/>
                      </a:lnTo>
                      <a:lnTo>
                        <a:pt x="466" y="100"/>
                      </a:lnTo>
                      <a:lnTo>
                        <a:pt x="468" y="101"/>
                      </a:lnTo>
                      <a:lnTo>
                        <a:pt x="468" y="103"/>
                      </a:lnTo>
                      <a:lnTo>
                        <a:pt x="472" y="103"/>
                      </a:lnTo>
                      <a:lnTo>
                        <a:pt x="477" y="103"/>
                      </a:lnTo>
                      <a:lnTo>
                        <a:pt x="485" y="101"/>
                      </a:lnTo>
                      <a:lnTo>
                        <a:pt x="489" y="100"/>
                      </a:lnTo>
                      <a:lnTo>
                        <a:pt x="494" y="98"/>
                      </a:lnTo>
                      <a:lnTo>
                        <a:pt x="498" y="103"/>
                      </a:lnTo>
                      <a:lnTo>
                        <a:pt x="504" y="109"/>
                      </a:lnTo>
                      <a:lnTo>
                        <a:pt x="506" y="115"/>
                      </a:lnTo>
                      <a:lnTo>
                        <a:pt x="511" y="116"/>
                      </a:lnTo>
                      <a:lnTo>
                        <a:pt x="515" y="120"/>
                      </a:lnTo>
                      <a:lnTo>
                        <a:pt x="519" y="128"/>
                      </a:lnTo>
                      <a:lnTo>
                        <a:pt x="524" y="128"/>
                      </a:lnTo>
                      <a:lnTo>
                        <a:pt x="530" y="128"/>
                      </a:lnTo>
                      <a:lnTo>
                        <a:pt x="532" y="126"/>
                      </a:lnTo>
                      <a:lnTo>
                        <a:pt x="536" y="124"/>
                      </a:lnTo>
                      <a:lnTo>
                        <a:pt x="536" y="126"/>
                      </a:lnTo>
                      <a:lnTo>
                        <a:pt x="539" y="130"/>
                      </a:lnTo>
                      <a:lnTo>
                        <a:pt x="541" y="133"/>
                      </a:lnTo>
                      <a:lnTo>
                        <a:pt x="543" y="133"/>
                      </a:lnTo>
                      <a:lnTo>
                        <a:pt x="545" y="135"/>
                      </a:lnTo>
                      <a:lnTo>
                        <a:pt x="541" y="135"/>
                      </a:lnTo>
                      <a:lnTo>
                        <a:pt x="538" y="137"/>
                      </a:lnTo>
                      <a:lnTo>
                        <a:pt x="536" y="139"/>
                      </a:lnTo>
                      <a:lnTo>
                        <a:pt x="536" y="143"/>
                      </a:lnTo>
                      <a:lnTo>
                        <a:pt x="536" y="147"/>
                      </a:lnTo>
                      <a:lnTo>
                        <a:pt x="534" y="148"/>
                      </a:lnTo>
                      <a:lnTo>
                        <a:pt x="532" y="148"/>
                      </a:lnTo>
                      <a:lnTo>
                        <a:pt x="524" y="150"/>
                      </a:lnTo>
                      <a:lnTo>
                        <a:pt x="523" y="152"/>
                      </a:lnTo>
                      <a:lnTo>
                        <a:pt x="521" y="158"/>
                      </a:lnTo>
                      <a:lnTo>
                        <a:pt x="521" y="163"/>
                      </a:lnTo>
                      <a:lnTo>
                        <a:pt x="523" y="171"/>
                      </a:lnTo>
                      <a:lnTo>
                        <a:pt x="521" y="173"/>
                      </a:lnTo>
                      <a:lnTo>
                        <a:pt x="519" y="177"/>
                      </a:lnTo>
                      <a:lnTo>
                        <a:pt x="517" y="178"/>
                      </a:lnTo>
                      <a:lnTo>
                        <a:pt x="511" y="178"/>
                      </a:lnTo>
                      <a:lnTo>
                        <a:pt x="504" y="178"/>
                      </a:lnTo>
                      <a:lnTo>
                        <a:pt x="500" y="177"/>
                      </a:lnTo>
                      <a:lnTo>
                        <a:pt x="496" y="175"/>
                      </a:lnTo>
                      <a:lnTo>
                        <a:pt x="489" y="173"/>
                      </a:lnTo>
                      <a:lnTo>
                        <a:pt x="487" y="178"/>
                      </a:lnTo>
                      <a:lnTo>
                        <a:pt x="483" y="188"/>
                      </a:lnTo>
                      <a:lnTo>
                        <a:pt x="481" y="195"/>
                      </a:lnTo>
                      <a:lnTo>
                        <a:pt x="479" y="199"/>
                      </a:lnTo>
                      <a:lnTo>
                        <a:pt x="479" y="203"/>
                      </a:lnTo>
                      <a:lnTo>
                        <a:pt x="483" y="209"/>
                      </a:lnTo>
                      <a:lnTo>
                        <a:pt x="483" y="210"/>
                      </a:lnTo>
                      <a:lnTo>
                        <a:pt x="481" y="212"/>
                      </a:lnTo>
                      <a:lnTo>
                        <a:pt x="481" y="214"/>
                      </a:lnTo>
                      <a:lnTo>
                        <a:pt x="477" y="214"/>
                      </a:lnTo>
                      <a:lnTo>
                        <a:pt x="472" y="212"/>
                      </a:lnTo>
                      <a:lnTo>
                        <a:pt x="468" y="210"/>
                      </a:lnTo>
                      <a:lnTo>
                        <a:pt x="466" y="210"/>
                      </a:lnTo>
                      <a:lnTo>
                        <a:pt x="461" y="212"/>
                      </a:lnTo>
                      <a:lnTo>
                        <a:pt x="449" y="214"/>
                      </a:lnTo>
                      <a:lnTo>
                        <a:pt x="447" y="216"/>
                      </a:lnTo>
                      <a:lnTo>
                        <a:pt x="445" y="220"/>
                      </a:lnTo>
                      <a:lnTo>
                        <a:pt x="445" y="222"/>
                      </a:lnTo>
                      <a:lnTo>
                        <a:pt x="449" y="222"/>
                      </a:lnTo>
                      <a:lnTo>
                        <a:pt x="451" y="224"/>
                      </a:lnTo>
                      <a:lnTo>
                        <a:pt x="451" y="235"/>
                      </a:lnTo>
                      <a:lnTo>
                        <a:pt x="453" y="240"/>
                      </a:lnTo>
                      <a:lnTo>
                        <a:pt x="455" y="244"/>
                      </a:lnTo>
                      <a:lnTo>
                        <a:pt x="457" y="248"/>
                      </a:lnTo>
                      <a:lnTo>
                        <a:pt x="455" y="250"/>
                      </a:lnTo>
                      <a:lnTo>
                        <a:pt x="451" y="255"/>
                      </a:lnTo>
                      <a:lnTo>
                        <a:pt x="449" y="257"/>
                      </a:lnTo>
                      <a:lnTo>
                        <a:pt x="449" y="261"/>
                      </a:lnTo>
                      <a:lnTo>
                        <a:pt x="449" y="26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7" name="Freeform 158"/>
                <p:cNvSpPr>
                  <a:spLocks/>
                </p:cNvSpPr>
                <p:nvPr/>
              </p:nvSpPr>
              <p:spPr bwMode="auto">
                <a:xfrm>
                  <a:off x="3441" y="2560"/>
                  <a:ext cx="145" cy="159"/>
                </a:xfrm>
                <a:custGeom>
                  <a:avLst/>
                  <a:gdLst>
                    <a:gd name="T0" fmla="*/ 3151 w 130"/>
                    <a:gd name="T1" fmla="*/ 61734 h 134"/>
                    <a:gd name="T2" fmla="*/ 3515 w 130"/>
                    <a:gd name="T3" fmla="*/ 33688 h 134"/>
                    <a:gd name="T4" fmla="*/ 3288 w 130"/>
                    <a:gd name="T5" fmla="*/ 25402 h 134"/>
                    <a:gd name="T6" fmla="*/ 3667 w 130"/>
                    <a:gd name="T7" fmla="*/ 20165 h 134"/>
                    <a:gd name="T8" fmla="*/ 4373 w 130"/>
                    <a:gd name="T9" fmla="*/ 14322 h 134"/>
                    <a:gd name="T10" fmla="*/ 5007 w 130"/>
                    <a:gd name="T11" fmla="*/ 2 h 134"/>
                    <a:gd name="T12" fmla="*/ 5326 w 130"/>
                    <a:gd name="T13" fmla="*/ 0 h 134"/>
                    <a:gd name="T14" fmla="*/ 5675 w 130"/>
                    <a:gd name="T15" fmla="*/ 2 h 134"/>
                    <a:gd name="T16" fmla="*/ 6229 w 130"/>
                    <a:gd name="T17" fmla="*/ 2 h 134"/>
                    <a:gd name="T18" fmla="*/ 6708 w 130"/>
                    <a:gd name="T19" fmla="*/ 0 h 134"/>
                    <a:gd name="T20" fmla="*/ 6948 w 130"/>
                    <a:gd name="T21" fmla="*/ 2 h 134"/>
                    <a:gd name="T22" fmla="*/ 7124 w 130"/>
                    <a:gd name="T23" fmla="*/ 7225 h 134"/>
                    <a:gd name="T24" fmla="*/ 7408 w 130"/>
                    <a:gd name="T25" fmla="*/ 7225 h 134"/>
                    <a:gd name="T26" fmla="*/ 7946 w 130"/>
                    <a:gd name="T27" fmla="*/ 5132 h 134"/>
                    <a:gd name="T28" fmla="*/ 8644 w 130"/>
                    <a:gd name="T29" fmla="*/ 30141 h 134"/>
                    <a:gd name="T30" fmla="*/ 9154 w 130"/>
                    <a:gd name="T31" fmla="*/ 33688 h 134"/>
                    <a:gd name="T32" fmla="*/ 9393 w 130"/>
                    <a:gd name="T33" fmla="*/ 39973 h 134"/>
                    <a:gd name="T34" fmla="*/ 9798 w 130"/>
                    <a:gd name="T35" fmla="*/ 50353 h 134"/>
                    <a:gd name="T36" fmla="*/ 8784 w 130"/>
                    <a:gd name="T37" fmla="*/ 66780 h 134"/>
                    <a:gd name="T38" fmla="*/ 8784 w 130"/>
                    <a:gd name="T39" fmla="*/ 76174 h 134"/>
                    <a:gd name="T40" fmla="*/ 9641 w 130"/>
                    <a:gd name="T41" fmla="*/ 89624 h 134"/>
                    <a:gd name="T42" fmla="*/ 9641 w 130"/>
                    <a:gd name="T43" fmla="*/ 99814 h 134"/>
                    <a:gd name="T44" fmla="*/ 10028 w 130"/>
                    <a:gd name="T45" fmla="*/ 96741 h 134"/>
                    <a:gd name="T46" fmla="*/ 11086 w 130"/>
                    <a:gd name="T47" fmla="*/ 106333 h 134"/>
                    <a:gd name="T48" fmla="*/ 11753 w 130"/>
                    <a:gd name="T49" fmla="*/ 115027 h 134"/>
                    <a:gd name="T50" fmla="*/ 11753 w 130"/>
                    <a:gd name="T51" fmla="*/ 124210 h 134"/>
                    <a:gd name="T52" fmla="*/ 11580 w 130"/>
                    <a:gd name="T53" fmla="*/ 134908 h 134"/>
                    <a:gd name="T54" fmla="*/ 11994 w 130"/>
                    <a:gd name="T55" fmla="*/ 136487 h 134"/>
                    <a:gd name="T56" fmla="*/ 12187 w 130"/>
                    <a:gd name="T57" fmla="*/ 141384 h 134"/>
                    <a:gd name="T58" fmla="*/ 12187 w 130"/>
                    <a:gd name="T59" fmla="*/ 147095 h 134"/>
                    <a:gd name="T60" fmla="*/ 12764 w 130"/>
                    <a:gd name="T61" fmla="*/ 154382 h 134"/>
                    <a:gd name="T62" fmla="*/ 12764 w 130"/>
                    <a:gd name="T63" fmla="*/ 156164 h 134"/>
                    <a:gd name="T64" fmla="*/ 12187 w 130"/>
                    <a:gd name="T65" fmla="*/ 156164 h 134"/>
                    <a:gd name="T66" fmla="*/ 11994 w 130"/>
                    <a:gd name="T67" fmla="*/ 156164 h 134"/>
                    <a:gd name="T68" fmla="*/ 10924 w 130"/>
                    <a:gd name="T69" fmla="*/ 157074 h 134"/>
                    <a:gd name="T70" fmla="*/ 10477 w 130"/>
                    <a:gd name="T71" fmla="*/ 171306 h 134"/>
                    <a:gd name="T72" fmla="*/ 7750 w 130"/>
                    <a:gd name="T73" fmla="*/ 174574 h 134"/>
                    <a:gd name="T74" fmla="*/ 6229 w 130"/>
                    <a:gd name="T75" fmla="*/ 166751 h 134"/>
                    <a:gd name="T76" fmla="*/ 6229 w 130"/>
                    <a:gd name="T77" fmla="*/ 156164 h 134"/>
                    <a:gd name="T78" fmla="*/ 6229 w 130"/>
                    <a:gd name="T79" fmla="*/ 149642 h 134"/>
                    <a:gd name="T80" fmla="*/ 5441 w 130"/>
                    <a:gd name="T81" fmla="*/ 149642 h 134"/>
                    <a:gd name="T82" fmla="*/ 5326 w 130"/>
                    <a:gd name="T83" fmla="*/ 141384 h 134"/>
                    <a:gd name="T84" fmla="*/ 3151 w 130"/>
                    <a:gd name="T85" fmla="*/ 126185 h 134"/>
                    <a:gd name="T86" fmla="*/ 1467 w 130"/>
                    <a:gd name="T87" fmla="*/ 115027 h 134"/>
                    <a:gd name="T88" fmla="*/ 683 w 130"/>
                    <a:gd name="T89" fmla="*/ 111563 h 134"/>
                    <a:gd name="T90" fmla="*/ 612 w 130"/>
                    <a:gd name="T91" fmla="*/ 104680 h 1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134"/>
                    <a:gd name="T140" fmla="*/ 130 w 130"/>
                    <a:gd name="T141" fmla="*/ 134 h 1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134">
                      <a:moveTo>
                        <a:pt x="0" y="68"/>
                      </a:moveTo>
                      <a:lnTo>
                        <a:pt x="32" y="47"/>
                      </a:lnTo>
                      <a:lnTo>
                        <a:pt x="36" y="28"/>
                      </a:lnTo>
                      <a:lnTo>
                        <a:pt x="36" y="25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36" y="17"/>
                      </a:lnTo>
                      <a:lnTo>
                        <a:pt x="38" y="15"/>
                      </a:lnTo>
                      <a:lnTo>
                        <a:pt x="41" y="13"/>
                      </a:lnTo>
                      <a:lnTo>
                        <a:pt x="45" y="11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53" y="0"/>
                      </a:lnTo>
                      <a:lnTo>
                        <a:pt x="56" y="0"/>
                      </a:lnTo>
                      <a:lnTo>
                        <a:pt x="58" y="2"/>
                      </a:lnTo>
                      <a:lnTo>
                        <a:pt x="60" y="2"/>
                      </a:lnTo>
                      <a:lnTo>
                        <a:pt x="64" y="2"/>
                      </a:lnTo>
                      <a:lnTo>
                        <a:pt x="68" y="2"/>
                      </a:lnTo>
                      <a:lnTo>
                        <a:pt x="68" y="0"/>
                      </a:lnTo>
                      <a:lnTo>
                        <a:pt x="69" y="2"/>
                      </a:lnTo>
                      <a:lnTo>
                        <a:pt x="71" y="2"/>
                      </a:lnTo>
                      <a:lnTo>
                        <a:pt x="71" y="4"/>
                      </a:lnTo>
                      <a:lnTo>
                        <a:pt x="73" y="6"/>
                      </a:lnTo>
                      <a:lnTo>
                        <a:pt x="75" y="8"/>
                      </a:lnTo>
                      <a:lnTo>
                        <a:pt x="75" y="6"/>
                      </a:lnTo>
                      <a:lnTo>
                        <a:pt x="79" y="4"/>
                      </a:lnTo>
                      <a:lnTo>
                        <a:pt x="81" y="4"/>
                      </a:lnTo>
                      <a:lnTo>
                        <a:pt x="85" y="13"/>
                      </a:lnTo>
                      <a:lnTo>
                        <a:pt x="88" y="23"/>
                      </a:lnTo>
                      <a:lnTo>
                        <a:pt x="92" y="25"/>
                      </a:lnTo>
                      <a:lnTo>
                        <a:pt x="100" y="26"/>
                      </a:lnTo>
                      <a:lnTo>
                        <a:pt x="96" y="30"/>
                      </a:lnTo>
                      <a:lnTo>
                        <a:pt x="96" y="32"/>
                      </a:lnTo>
                      <a:lnTo>
                        <a:pt x="100" y="38"/>
                      </a:lnTo>
                      <a:lnTo>
                        <a:pt x="92" y="45"/>
                      </a:lnTo>
                      <a:lnTo>
                        <a:pt x="90" y="51"/>
                      </a:lnTo>
                      <a:lnTo>
                        <a:pt x="90" y="57"/>
                      </a:lnTo>
                      <a:lnTo>
                        <a:pt x="90" y="58"/>
                      </a:lnTo>
                      <a:lnTo>
                        <a:pt x="92" y="60"/>
                      </a:lnTo>
                      <a:lnTo>
                        <a:pt x="98" y="68"/>
                      </a:lnTo>
                      <a:lnTo>
                        <a:pt x="98" y="73"/>
                      </a:lnTo>
                      <a:lnTo>
                        <a:pt x="98" y="75"/>
                      </a:lnTo>
                      <a:lnTo>
                        <a:pt x="100" y="73"/>
                      </a:lnTo>
                      <a:lnTo>
                        <a:pt x="103" y="73"/>
                      </a:lnTo>
                      <a:lnTo>
                        <a:pt x="111" y="81"/>
                      </a:lnTo>
                      <a:lnTo>
                        <a:pt x="113" y="81"/>
                      </a:lnTo>
                      <a:lnTo>
                        <a:pt x="118" y="87"/>
                      </a:lnTo>
                      <a:lnTo>
                        <a:pt x="120" y="88"/>
                      </a:lnTo>
                      <a:lnTo>
                        <a:pt x="120" y="90"/>
                      </a:lnTo>
                      <a:lnTo>
                        <a:pt x="120" y="94"/>
                      </a:lnTo>
                      <a:lnTo>
                        <a:pt x="118" y="98"/>
                      </a:lnTo>
                      <a:lnTo>
                        <a:pt x="118" y="102"/>
                      </a:lnTo>
                      <a:lnTo>
                        <a:pt x="118" y="104"/>
                      </a:lnTo>
                      <a:lnTo>
                        <a:pt x="122" y="104"/>
                      </a:lnTo>
                      <a:lnTo>
                        <a:pt x="124" y="104"/>
                      </a:lnTo>
                      <a:lnTo>
                        <a:pt x="124" y="107"/>
                      </a:lnTo>
                      <a:lnTo>
                        <a:pt x="124" y="109"/>
                      </a:lnTo>
                      <a:lnTo>
                        <a:pt x="124" y="111"/>
                      </a:lnTo>
                      <a:lnTo>
                        <a:pt x="128" y="115"/>
                      </a:lnTo>
                      <a:lnTo>
                        <a:pt x="130" y="117"/>
                      </a:lnTo>
                      <a:lnTo>
                        <a:pt x="130" y="119"/>
                      </a:lnTo>
                      <a:lnTo>
                        <a:pt x="126" y="119"/>
                      </a:lnTo>
                      <a:lnTo>
                        <a:pt x="124" y="119"/>
                      </a:lnTo>
                      <a:lnTo>
                        <a:pt x="122" y="119"/>
                      </a:lnTo>
                      <a:lnTo>
                        <a:pt x="115" y="120"/>
                      </a:lnTo>
                      <a:lnTo>
                        <a:pt x="111" y="120"/>
                      </a:lnTo>
                      <a:lnTo>
                        <a:pt x="109" y="126"/>
                      </a:lnTo>
                      <a:lnTo>
                        <a:pt x="107" y="130"/>
                      </a:lnTo>
                      <a:lnTo>
                        <a:pt x="103" y="134"/>
                      </a:lnTo>
                      <a:lnTo>
                        <a:pt x="79" y="132"/>
                      </a:lnTo>
                      <a:lnTo>
                        <a:pt x="69" y="128"/>
                      </a:lnTo>
                      <a:lnTo>
                        <a:pt x="64" y="126"/>
                      </a:lnTo>
                      <a:lnTo>
                        <a:pt x="64" y="124"/>
                      </a:lnTo>
                      <a:lnTo>
                        <a:pt x="64" y="119"/>
                      </a:lnTo>
                      <a:lnTo>
                        <a:pt x="64" y="115"/>
                      </a:lnTo>
                      <a:lnTo>
                        <a:pt x="64" y="113"/>
                      </a:lnTo>
                      <a:lnTo>
                        <a:pt x="58" y="113"/>
                      </a:lnTo>
                      <a:lnTo>
                        <a:pt x="56" y="113"/>
                      </a:lnTo>
                      <a:lnTo>
                        <a:pt x="54" y="109"/>
                      </a:lnTo>
                      <a:lnTo>
                        <a:pt x="53" y="107"/>
                      </a:lnTo>
                      <a:lnTo>
                        <a:pt x="38" y="100"/>
                      </a:lnTo>
                      <a:lnTo>
                        <a:pt x="32" y="96"/>
                      </a:lnTo>
                      <a:lnTo>
                        <a:pt x="19" y="90"/>
                      </a:lnTo>
                      <a:lnTo>
                        <a:pt x="15" y="88"/>
                      </a:lnTo>
                      <a:lnTo>
                        <a:pt x="7" y="85"/>
                      </a:lnTo>
                      <a:lnTo>
                        <a:pt x="6" y="79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8" name="Freeform 159"/>
                <p:cNvSpPr>
                  <a:spLocks/>
                </p:cNvSpPr>
                <p:nvPr/>
              </p:nvSpPr>
              <p:spPr bwMode="auto">
                <a:xfrm>
                  <a:off x="3191" y="2840"/>
                  <a:ext cx="248" cy="301"/>
                </a:xfrm>
                <a:custGeom>
                  <a:avLst/>
                  <a:gdLst>
                    <a:gd name="T0" fmla="*/ 13299 w 223"/>
                    <a:gd name="T1" fmla="*/ 315302 h 254"/>
                    <a:gd name="T2" fmla="*/ 12828 w 223"/>
                    <a:gd name="T3" fmla="*/ 312230 h 254"/>
                    <a:gd name="T4" fmla="*/ 11535 w 223"/>
                    <a:gd name="T5" fmla="*/ 315302 h 254"/>
                    <a:gd name="T6" fmla="*/ 10626 w 223"/>
                    <a:gd name="T7" fmla="*/ 315302 h 254"/>
                    <a:gd name="T8" fmla="*/ 9128 w 223"/>
                    <a:gd name="T9" fmla="*/ 297291 h 254"/>
                    <a:gd name="T10" fmla="*/ 8592 w 223"/>
                    <a:gd name="T11" fmla="*/ 304485 h 254"/>
                    <a:gd name="T12" fmla="*/ 7978 w 223"/>
                    <a:gd name="T13" fmla="*/ 300326 h 254"/>
                    <a:gd name="T14" fmla="*/ 7236 w 223"/>
                    <a:gd name="T15" fmla="*/ 304485 h 254"/>
                    <a:gd name="T16" fmla="*/ 6722 w 223"/>
                    <a:gd name="T17" fmla="*/ 296990 h 254"/>
                    <a:gd name="T18" fmla="*/ 6223 w 223"/>
                    <a:gd name="T19" fmla="*/ 288408 h 254"/>
                    <a:gd name="T20" fmla="*/ 5801 w 223"/>
                    <a:gd name="T21" fmla="*/ 277342 h 254"/>
                    <a:gd name="T22" fmla="*/ 5216 w 223"/>
                    <a:gd name="T23" fmla="*/ 269226 h 254"/>
                    <a:gd name="T24" fmla="*/ 4887 w 223"/>
                    <a:gd name="T25" fmla="*/ 259807 h 254"/>
                    <a:gd name="T26" fmla="*/ 4084 w 223"/>
                    <a:gd name="T27" fmla="*/ 250894 h 254"/>
                    <a:gd name="T28" fmla="*/ 3951 w 223"/>
                    <a:gd name="T29" fmla="*/ 243374 h 254"/>
                    <a:gd name="T30" fmla="*/ 2897 w 223"/>
                    <a:gd name="T31" fmla="*/ 236956 h 254"/>
                    <a:gd name="T32" fmla="*/ 2605 w 223"/>
                    <a:gd name="T33" fmla="*/ 229849 h 254"/>
                    <a:gd name="T34" fmla="*/ 1894 w 223"/>
                    <a:gd name="T35" fmla="*/ 229849 h 254"/>
                    <a:gd name="T36" fmla="*/ 1894 w 223"/>
                    <a:gd name="T37" fmla="*/ 207979 h 254"/>
                    <a:gd name="T38" fmla="*/ 1310 w 223"/>
                    <a:gd name="T39" fmla="*/ 187617 h 254"/>
                    <a:gd name="T40" fmla="*/ 727 w 223"/>
                    <a:gd name="T41" fmla="*/ 178461 h 254"/>
                    <a:gd name="T42" fmla="*/ 588 w 223"/>
                    <a:gd name="T43" fmla="*/ 163673 h 254"/>
                    <a:gd name="T44" fmla="*/ 0 w 223"/>
                    <a:gd name="T45" fmla="*/ 161778 h 254"/>
                    <a:gd name="T46" fmla="*/ 3 w 223"/>
                    <a:gd name="T47" fmla="*/ 149624 h 254"/>
                    <a:gd name="T48" fmla="*/ 3 w 223"/>
                    <a:gd name="T49" fmla="*/ 141110 h 254"/>
                    <a:gd name="T50" fmla="*/ 588 w 223"/>
                    <a:gd name="T51" fmla="*/ 130288 h 254"/>
                    <a:gd name="T52" fmla="*/ 1310 w 223"/>
                    <a:gd name="T53" fmla="*/ 109735 h 254"/>
                    <a:gd name="T54" fmla="*/ 2401 w 223"/>
                    <a:gd name="T55" fmla="*/ 109735 h 254"/>
                    <a:gd name="T56" fmla="*/ 2401 w 223"/>
                    <a:gd name="T57" fmla="*/ 92211 h 254"/>
                    <a:gd name="T58" fmla="*/ 2401 w 223"/>
                    <a:gd name="T59" fmla="*/ 61455 h 254"/>
                    <a:gd name="T60" fmla="*/ 2401 w 223"/>
                    <a:gd name="T61" fmla="*/ 34690 h 254"/>
                    <a:gd name="T62" fmla="*/ 3583 w 223"/>
                    <a:gd name="T63" fmla="*/ 34690 h 254"/>
                    <a:gd name="T64" fmla="*/ 4084 w 223"/>
                    <a:gd name="T65" fmla="*/ 0 h 254"/>
                    <a:gd name="T66" fmla="*/ 6044 w 223"/>
                    <a:gd name="T67" fmla="*/ 0 h 254"/>
                    <a:gd name="T68" fmla="*/ 9246 w 223"/>
                    <a:gd name="T69" fmla="*/ 0 h 254"/>
                    <a:gd name="T70" fmla="*/ 17269 w 223"/>
                    <a:gd name="T71" fmla="*/ 0 h 254"/>
                    <a:gd name="T72" fmla="*/ 17644 w 223"/>
                    <a:gd name="T73" fmla="*/ 39698 h 254"/>
                    <a:gd name="T74" fmla="*/ 18355 w 223"/>
                    <a:gd name="T75" fmla="*/ 58140 h 254"/>
                    <a:gd name="T76" fmla="*/ 19205 w 223"/>
                    <a:gd name="T77" fmla="*/ 67827 h 254"/>
                    <a:gd name="T78" fmla="*/ 19205 w 223"/>
                    <a:gd name="T79" fmla="*/ 72827 h 254"/>
                    <a:gd name="T80" fmla="*/ 18666 w 223"/>
                    <a:gd name="T81" fmla="*/ 80378 h 254"/>
                    <a:gd name="T82" fmla="*/ 18075 w 223"/>
                    <a:gd name="T83" fmla="*/ 86303 h 254"/>
                    <a:gd name="T84" fmla="*/ 17493 w 223"/>
                    <a:gd name="T85" fmla="*/ 92211 h 254"/>
                    <a:gd name="T86" fmla="*/ 17269 w 223"/>
                    <a:gd name="T87" fmla="*/ 107237 h 254"/>
                    <a:gd name="T88" fmla="*/ 16872 w 223"/>
                    <a:gd name="T89" fmla="*/ 129494 h 254"/>
                    <a:gd name="T90" fmla="*/ 16813 w 223"/>
                    <a:gd name="T91" fmla="*/ 142387 h 254"/>
                    <a:gd name="T92" fmla="*/ 15967 w 223"/>
                    <a:gd name="T93" fmla="*/ 161778 h 254"/>
                    <a:gd name="T94" fmla="*/ 15224 w 223"/>
                    <a:gd name="T95" fmla="*/ 175504 h 254"/>
                    <a:gd name="T96" fmla="*/ 14841 w 223"/>
                    <a:gd name="T97" fmla="*/ 195468 h 254"/>
                    <a:gd name="T98" fmla="*/ 14562 w 223"/>
                    <a:gd name="T99" fmla="*/ 195468 h 254"/>
                    <a:gd name="T100" fmla="*/ 14266 w 223"/>
                    <a:gd name="T101" fmla="*/ 211483 h 254"/>
                    <a:gd name="T102" fmla="*/ 14144 w 223"/>
                    <a:gd name="T103" fmla="*/ 234831 h 254"/>
                    <a:gd name="T104" fmla="*/ 13155 w 223"/>
                    <a:gd name="T105" fmla="*/ 234831 h 254"/>
                    <a:gd name="T106" fmla="*/ 12828 w 223"/>
                    <a:gd name="T107" fmla="*/ 243374 h 254"/>
                    <a:gd name="T108" fmla="*/ 13642 w 223"/>
                    <a:gd name="T109" fmla="*/ 248999 h 254"/>
                    <a:gd name="T110" fmla="*/ 14719 w 223"/>
                    <a:gd name="T111" fmla="*/ 263280 h 254"/>
                    <a:gd name="T112" fmla="*/ 15410 w 223"/>
                    <a:gd name="T113" fmla="*/ 283639 h 254"/>
                    <a:gd name="T114" fmla="*/ 16195 w 223"/>
                    <a:gd name="T115" fmla="*/ 288408 h 254"/>
                    <a:gd name="T116" fmla="*/ 16195 w 223"/>
                    <a:gd name="T117" fmla="*/ 297291 h 254"/>
                    <a:gd name="T118" fmla="*/ 15224 w 223"/>
                    <a:gd name="T119" fmla="*/ 300326 h 254"/>
                    <a:gd name="T120" fmla="*/ 14266 w 223"/>
                    <a:gd name="T121" fmla="*/ 300326 h 2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23"/>
                    <a:gd name="T184" fmla="*/ 0 h 254"/>
                    <a:gd name="T185" fmla="*/ 223 w 223"/>
                    <a:gd name="T186" fmla="*/ 254 h 2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23" h="254">
                      <a:moveTo>
                        <a:pt x="161" y="246"/>
                      </a:moveTo>
                      <a:lnTo>
                        <a:pt x="157" y="250"/>
                      </a:lnTo>
                      <a:lnTo>
                        <a:pt x="154" y="252"/>
                      </a:lnTo>
                      <a:lnTo>
                        <a:pt x="152" y="252"/>
                      </a:lnTo>
                      <a:lnTo>
                        <a:pt x="150" y="250"/>
                      </a:lnTo>
                      <a:lnTo>
                        <a:pt x="148" y="250"/>
                      </a:lnTo>
                      <a:lnTo>
                        <a:pt x="144" y="250"/>
                      </a:lnTo>
                      <a:lnTo>
                        <a:pt x="139" y="252"/>
                      </a:lnTo>
                      <a:lnTo>
                        <a:pt x="133" y="252"/>
                      </a:lnTo>
                      <a:lnTo>
                        <a:pt x="127" y="252"/>
                      </a:lnTo>
                      <a:lnTo>
                        <a:pt x="124" y="252"/>
                      </a:lnTo>
                      <a:lnTo>
                        <a:pt x="122" y="252"/>
                      </a:lnTo>
                      <a:lnTo>
                        <a:pt x="118" y="254"/>
                      </a:lnTo>
                      <a:lnTo>
                        <a:pt x="110" y="244"/>
                      </a:lnTo>
                      <a:lnTo>
                        <a:pt x="105" y="238"/>
                      </a:lnTo>
                      <a:lnTo>
                        <a:pt x="103" y="238"/>
                      </a:lnTo>
                      <a:lnTo>
                        <a:pt x="101" y="240"/>
                      </a:lnTo>
                      <a:lnTo>
                        <a:pt x="99" y="244"/>
                      </a:lnTo>
                      <a:lnTo>
                        <a:pt x="97" y="244"/>
                      </a:lnTo>
                      <a:lnTo>
                        <a:pt x="93" y="240"/>
                      </a:lnTo>
                      <a:lnTo>
                        <a:pt x="92" y="240"/>
                      </a:lnTo>
                      <a:lnTo>
                        <a:pt x="88" y="242"/>
                      </a:lnTo>
                      <a:lnTo>
                        <a:pt x="88" y="244"/>
                      </a:lnTo>
                      <a:lnTo>
                        <a:pt x="84" y="244"/>
                      </a:lnTo>
                      <a:lnTo>
                        <a:pt x="82" y="242"/>
                      </a:lnTo>
                      <a:lnTo>
                        <a:pt x="80" y="240"/>
                      </a:lnTo>
                      <a:lnTo>
                        <a:pt x="77" y="237"/>
                      </a:lnTo>
                      <a:lnTo>
                        <a:pt x="73" y="233"/>
                      </a:lnTo>
                      <a:lnTo>
                        <a:pt x="71" y="231"/>
                      </a:lnTo>
                      <a:lnTo>
                        <a:pt x="73" y="227"/>
                      </a:lnTo>
                      <a:lnTo>
                        <a:pt x="71" y="223"/>
                      </a:lnTo>
                      <a:lnTo>
                        <a:pt x="67" y="222"/>
                      </a:lnTo>
                      <a:lnTo>
                        <a:pt x="63" y="220"/>
                      </a:lnTo>
                      <a:lnTo>
                        <a:pt x="62" y="220"/>
                      </a:lnTo>
                      <a:lnTo>
                        <a:pt x="60" y="216"/>
                      </a:lnTo>
                      <a:lnTo>
                        <a:pt x="58" y="212"/>
                      </a:lnTo>
                      <a:lnTo>
                        <a:pt x="58" y="210"/>
                      </a:lnTo>
                      <a:lnTo>
                        <a:pt x="56" y="208"/>
                      </a:lnTo>
                      <a:lnTo>
                        <a:pt x="52" y="207"/>
                      </a:lnTo>
                      <a:lnTo>
                        <a:pt x="48" y="205"/>
                      </a:lnTo>
                      <a:lnTo>
                        <a:pt x="47" y="201"/>
                      </a:lnTo>
                      <a:lnTo>
                        <a:pt x="45" y="199"/>
                      </a:lnTo>
                      <a:lnTo>
                        <a:pt x="47" y="197"/>
                      </a:lnTo>
                      <a:lnTo>
                        <a:pt x="45" y="195"/>
                      </a:lnTo>
                      <a:lnTo>
                        <a:pt x="43" y="193"/>
                      </a:lnTo>
                      <a:lnTo>
                        <a:pt x="37" y="192"/>
                      </a:lnTo>
                      <a:lnTo>
                        <a:pt x="33" y="190"/>
                      </a:lnTo>
                      <a:lnTo>
                        <a:pt x="31" y="188"/>
                      </a:lnTo>
                      <a:lnTo>
                        <a:pt x="30" y="186"/>
                      </a:lnTo>
                      <a:lnTo>
                        <a:pt x="30" y="184"/>
                      </a:lnTo>
                      <a:lnTo>
                        <a:pt x="28" y="184"/>
                      </a:lnTo>
                      <a:lnTo>
                        <a:pt x="22" y="184"/>
                      </a:lnTo>
                      <a:lnTo>
                        <a:pt x="22" y="178"/>
                      </a:lnTo>
                      <a:lnTo>
                        <a:pt x="24" y="171"/>
                      </a:lnTo>
                      <a:lnTo>
                        <a:pt x="22" y="167"/>
                      </a:lnTo>
                      <a:lnTo>
                        <a:pt x="20" y="163"/>
                      </a:lnTo>
                      <a:lnTo>
                        <a:pt x="13" y="154"/>
                      </a:lnTo>
                      <a:lnTo>
                        <a:pt x="15" y="150"/>
                      </a:lnTo>
                      <a:lnTo>
                        <a:pt x="15" y="148"/>
                      </a:lnTo>
                      <a:lnTo>
                        <a:pt x="13" y="146"/>
                      </a:lnTo>
                      <a:lnTo>
                        <a:pt x="9" y="143"/>
                      </a:lnTo>
                      <a:lnTo>
                        <a:pt x="9" y="141"/>
                      </a:lnTo>
                      <a:lnTo>
                        <a:pt x="7" y="139"/>
                      </a:lnTo>
                      <a:lnTo>
                        <a:pt x="7" y="131"/>
                      </a:lnTo>
                      <a:lnTo>
                        <a:pt x="5" y="130"/>
                      </a:lnTo>
                      <a:lnTo>
                        <a:pt x="3" y="130"/>
                      </a:lnTo>
                      <a:lnTo>
                        <a:pt x="0" y="130"/>
                      </a:lnTo>
                      <a:lnTo>
                        <a:pt x="0" y="128"/>
                      </a:lnTo>
                      <a:lnTo>
                        <a:pt x="1" y="124"/>
                      </a:lnTo>
                      <a:lnTo>
                        <a:pt x="3" y="120"/>
                      </a:lnTo>
                      <a:lnTo>
                        <a:pt x="5" y="118"/>
                      </a:lnTo>
                      <a:lnTo>
                        <a:pt x="3" y="114"/>
                      </a:lnTo>
                      <a:lnTo>
                        <a:pt x="3" y="113"/>
                      </a:lnTo>
                      <a:lnTo>
                        <a:pt x="7" y="111"/>
                      </a:lnTo>
                      <a:lnTo>
                        <a:pt x="9" y="109"/>
                      </a:lnTo>
                      <a:lnTo>
                        <a:pt x="7" y="105"/>
                      </a:lnTo>
                      <a:lnTo>
                        <a:pt x="9" y="101"/>
                      </a:lnTo>
                      <a:lnTo>
                        <a:pt x="11" y="98"/>
                      </a:lnTo>
                      <a:lnTo>
                        <a:pt x="15" y="88"/>
                      </a:lnTo>
                      <a:lnTo>
                        <a:pt x="22" y="88"/>
                      </a:lnTo>
                      <a:lnTo>
                        <a:pt x="28" y="88"/>
                      </a:lnTo>
                      <a:lnTo>
                        <a:pt x="28" y="86"/>
                      </a:lnTo>
                      <a:lnTo>
                        <a:pt x="28" y="79"/>
                      </a:lnTo>
                      <a:lnTo>
                        <a:pt x="28" y="73"/>
                      </a:lnTo>
                      <a:lnTo>
                        <a:pt x="28" y="68"/>
                      </a:lnTo>
                      <a:lnTo>
                        <a:pt x="28" y="52"/>
                      </a:lnTo>
                      <a:lnTo>
                        <a:pt x="28" y="49"/>
                      </a:lnTo>
                      <a:lnTo>
                        <a:pt x="28" y="41"/>
                      </a:lnTo>
                      <a:lnTo>
                        <a:pt x="28" y="36"/>
                      </a:lnTo>
                      <a:lnTo>
                        <a:pt x="28" y="28"/>
                      </a:lnTo>
                      <a:lnTo>
                        <a:pt x="31" y="28"/>
                      </a:lnTo>
                      <a:lnTo>
                        <a:pt x="41" y="28"/>
                      </a:lnTo>
                      <a:lnTo>
                        <a:pt x="41" y="7"/>
                      </a:lnTo>
                      <a:lnTo>
                        <a:pt x="41" y="2"/>
                      </a:ln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69" y="0"/>
                      </a:lnTo>
                      <a:lnTo>
                        <a:pt x="78" y="0"/>
                      </a:lnTo>
                      <a:lnTo>
                        <a:pt x="92" y="0"/>
                      </a:lnTo>
                      <a:lnTo>
                        <a:pt x="107" y="0"/>
                      </a:lnTo>
                      <a:lnTo>
                        <a:pt x="124" y="0"/>
                      </a:lnTo>
                      <a:lnTo>
                        <a:pt x="137" y="0"/>
                      </a:lnTo>
                      <a:lnTo>
                        <a:pt x="199" y="0"/>
                      </a:lnTo>
                      <a:lnTo>
                        <a:pt x="201" y="4"/>
                      </a:lnTo>
                      <a:lnTo>
                        <a:pt x="202" y="11"/>
                      </a:lnTo>
                      <a:lnTo>
                        <a:pt x="204" y="32"/>
                      </a:lnTo>
                      <a:lnTo>
                        <a:pt x="206" y="43"/>
                      </a:lnTo>
                      <a:lnTo>
                        <a:pt x="208" y="45"/>
                      </a:lnTo>
                      <a:lnTo>
                        <a:pt x="212" y="47"/>
                      </a:lnTo>
                      <a:lnTo>
                        <a:pt x="216" y="49"/>
                      </a:lnTo>
                      <a:lnTo>
                        <a:pt x="219" y="52"/>
                      </a:lnTo>
                      <a:lnTo>
                        <a:pt x="221" y="54"/>
                      </a:lnTo>
                      <a:lnTo>
                        <a:pt x="223" y="54"/>
                      </a:lnTo>
                      <a:lnTo>
                        <a:pt x="221" y="56"/>
                      </a:lnTo>
                      <a:lnTo>
                        <a:pt x="221" y="58"/>
                      </a:lnTo>
                      <a:lnTo>
                        <a:pt x="219" y="62"/>
                      </a:lnTo>
                      <a:lnTo>
                        <a:pt x="216" y="64"/>
                      </a:lnTo>
                      <a:lnTo>
                        <a:pt x="214" y="64"/>
                      </a:lnTo>
                      <a:lnTo>
                        <a:pt x="210" y="66"/>
                      </a:lnTo>
                      <a:lnTo>
                        <a:pt x="208" y="69"/>
                      </a:lnTo>
                      <a:lnTo>
                        <a:pt x="206" y="71"/>
                      </a:lnTo>
                      <a:lnTo>
                        <a:pt x="202" y="71"/>
                      </a:lnTo>
                      <a:lnTo>
                        <a:pt x="201" y="73"/>
                      </a:lnTo>
                      <a:lnTo>
                        <a:pt x="201" y="77"/>
                      </a:lnTo>
                      <a:lnTo>
                        <a:pt x="199" y="83"/>
                      </a:lnTo>
                      <a:lnTo>
                        <a:pt x="199" y="86"/>
                      </a:lnTo>
                      <a:lnTo>
                        <a:pt x="195" y="96"/>
                      </a:lnTo>
                      <a:lnTo>
                        <a:pt x="195" y="98"/>
                      </a:lnTo>
                      <a:lnTo>
                        <a:pt x="195" y="103"/>
                      </a:lnTo>
                      <a:lnTo>
                        <a:pt x="195" y="107"/>
                      </a:lnTo>
                      <a:lnTo>
                        <a:pt x="195" y="109"/>
                      </a:lnTo>
                      <a:lnTo>
                        <a:pt x="193" y="114"/>
                      </a:lnTo>
                      <a:lnTo>
                        <a:pt x="191" y="122"/>
                      </a:lnTo>
                      <a:lnTo>
                        <a:pt x="189" y="128"/>
                      </a:lnTo>
                      <a:lnTo>
                        <a:pt x="184" y="130"/>
                      </a:lnTo>
                      <a:lnTo>
                        <a:pt x="182" y="133"/>
                      </a:lnTo>
                      <a:lnTo>
                        <a:pt x="178" y="139"/>
                      </a:lnTo>
                      <a:lnTo>
                        <a:pt x="176" y="141"/>
                      </a:lnTo>
                      <a:lnTo>
                        <a:pt x="174" y="148"/>
                      </a:lnTo>
                      <a:lnTo>
                        <a:pt x="174" y="154"/>
                      </a:lnTo>
                      <a:lnTo>
                        <a:pt x="172" y="156"/>
                      </a:lnTo>
                      <a:lnTo>
                        <a:pt x="169" y="156"/>
                      </a:lnTo>
                      <a:lnTo>
                        <a:pt x="167" y="156"/>
                      </a:lnTo>
                      <a:lnTo>
                        <a:pt x="165" y="163"/>
                      </a:lnTo>
                      <a:lnTo>
                        <a:pt x="165" y="169"/>
                      </a:lnTo>
                      <a:lnTo>
                        <a:pt x="163" y="176"/>
                      </a:lnTo>
                      <a:lnTo>
                        <a:pt x="163" y="180"/>
                      </a:lnTo>
                      <a:lnTo>
                        <a:pt x="163" y="188"/>
                      </a:lnTo>
                      <a:lnTo>
                        <a:pt x="159" y="190"/>
                      </a:lnTo>
                      <a:lnTo>
                        <a:pt x="157" y="188"/>
                      </a:lnTo>
                      <a:lnTo>
                        <a:pt x="152" y="188"/>
                      </a:lnTo>
                      <a:lnTo>
                        <a:pt x="150" y="188"/>
                      </a:lnTo>
                      <a:lnTo>
                        <a:pt x="150" y="193"/>
                      </a:lnTo>
                      <a:lnTo>
                        <a:pt x="148" y="195"/>
                      </a:lnTo>
                      <a:lnTo>
                        <a:pt x="150" y="197"/>
                      </a:lnTo>
                      <a:lnTo>
                        <a:pt x="152" y="197"/>
                      </a:lnTo>
                      <a:lnTo>
                        <a:pt x="157" y="199"/>
                      </a:lnTo>
                      <a:lnTo>
                        <a:pt x="159" y="199"/>
                      </a:lnTo>
                      <a:lnTo>
                        <a:pt x="163" y="205"/>
                      </a:lnTo>
                      <a:lnTo>
                        <a:pt x="170" y="210"/>
                      </a:lnTo>
                      <a:lnTo>
                        <a:pt x="174" y="220"/>
                      </a:lnTo>
                      <a:lnTo>
                        <a:pt x="176" y="223"/>
                      </a:lnTo>
                      <a:lnTo>
                        <a:pt x="178" y="227"/>
                      </a:lnTo>
                      <a:lnTo>
                        <a:pt x="182" y="229"/>
                      </a:lnTo>
                      <a:lnTo>
                        <a:pt x="184" y="229"/>
                      </a:lnTo>
                      <a:lnTo>
                        <a:pt x="186" y="231"/>
                      </a:lnTo>
                      <a:lnTo>
                        <a:pt x="186" y="237"/>
                      </a:lnTo>
                      <a:lnTo>
                        <a:pt x="186" y="238"/>
                      </a:lnTo>
                      <a:lnTo>
                        <a:pt x="182" y="238"/>
                      </a:lnTo>
                      <a:lnTo>
                        <a:pt x="176" y="240"/>
                      </a:lnTo>
                      <a:lnTo>
                        <a:pt x="170" y="240"/>
                      </a:lnTo>
                      <a:lnTo>
                        <a:pt x="167" y="238"/>
                      </a:lnTo>
                      <a:lnTo>
                        <a:pt x="165" y="240"/>
                      </a:lnTo>
                      <a:lnTo>
                        <a:pt x="161" y="24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9" name="Freeform 160"/>
                <p:cNvSpPr>
                  <a:spLocks/>
                </p:cNvSpPr>
                <p:nvPr/>
              </p:nvSpPr>
              <p:spPr bwMode="auto">
                <a:xfrm>
                  <a:off x="3382" y="2661"/>
                  <a:ext cx="313" cy="295"/>
                </a:xfrm>
                <a:custGeom>
                  <a:avLst/>
                  <a:gdLst>
                    <a:gd name="T0" fmla="*/ 8492 w 282"/>
                    <a:gd name="T1" fmla="*/ 236684 h 250"/>
                    <a:gd name="T2" fmla="*/ 7741 w 282"/>
                    <a:gd name="T3" fmla="*/ 221452 h 250"/>
                    <a:gd name="T4" fmla="*/ 6591 w 282"/>
                    <a:gd name="T5" fmla="*/ 197487 h 250"/>
                    <a:gd name="T6" fmla="*/ 5926 w 282"/>
                    <a:gd name="T7" fmla="*/ 186249 h 250"/>
                    <a:gd name="T8" fmla="*/ 4675 w 282"/>
                    <a:gd name="T9" fmla="*/ 169983 h 250"/>
                    <a:gd name="T10" fmla="*/ 4606 w 282"/>
                    <a:gd name="T11" fmla="*/ 152810 h 250"/>
                    <a:gd name="T12" fmla="*/ 3905 w 282"/>
                    <a:gd name="T13" fmla="*/ 132859 h 250"/>
                    <a:gd name="T14" fmla="*/ 3170 w 282"/>
                    <a:gd name="T15" fmla="*/ 126159 h 250"/>
                    <a:gd name="T16" fmla="*/ 2573 w 282"/>
                    <a:gd name="T17" fmla="*/ 116736 h 250"/>
                    <a:gd name="T18" fmla="*/ 2467 w 282"/>
                    <a:gd name="T19" fmla="*/ 103457 h 250"/>
                    <a:gd name="T20" fmla="*/ 1189 w 282"/>
                    <a:gd name="T21" fmla="*/ 80161 h 250"/>
                    <a:gd name="T22" fmla="*/ 4 w 282"/>
                    <a:gd name="T23" fmla="*/ 63978 h 250"/>
                    <a:gd name="T24" fmla="*/ 0 w 282"/>
                    <a:gd name="T25" fmla="*/ 62967 h 250"/>
                    <a:gd name="T26" fmla="*/ 4 w 282"/>
                    <a:gd name="T27" fmla="*/ 47304 h 250"/>
                    <a:gd name="T28" fmla="*/ 1881 w 282"/>
                    <a:gd name="T29" fmla="*/ 42956 h 250"/>
                    <a:gd name="T30" fmla="*/ 2744 w 282"/>
                    <a:gd name="T31" fmla="*/ 36403 h 250"/>
                    <a:gd name="T32" fmla="*/ 3046 w 282"/>
                    <a:gd name="T33" fmla="*/ 21272 h 250"/>
                    <a:gd name="T34" fmla="*/ 4156 w 282"/>
                    <a:gd name="T35" fmla="*/ 4996 h 250"/>
                    <a:gd name="T36" fmla="*/ 4810 w 282"/>
                    <a:gd name="T37" fmla="*/ 0 h 250"/>
                    <a:gd name="T38" fmla="*/ 5759 w 282"/>
                    <a:gd name="T39" fmla="*/ 4996 h 250"/>
                    <a:gd name="T40" fmla="*/ 8492 w 282"/>
                    <a:gd name="T41" fmla="*/ 23575 h 250"/>
                    <a:gd name="T42" fmla="*/ 8930 w 282"/>
                    <a:gd name="T43" fmla="*/ 29619 h 250"/>
                    <a:gd name="T44" fmla="*/ 9420 w 282"/>
                    <a:gd name="T45" fmla="*/ 35045 h 250"/>
                    <a:gd name="T46" fmla="*/ 9702 w 282"/>
                    <a:gd name="T47" fmla="*/ 45222 h 250"/>
                    <a:gd name="T48" fmla="*/ 13267 w 282"/>
                    <a:gd name="T49" fmla="*/ 53272 h 250"/>
                    <a:gd name="T50" fmla="*/ 13680 w 282"/>
                    <a:gd name="T51" fmla="*/ 58718 h 250"/>
                    <a:gd name="T52" fmla="*/ 14561 w 282"/>
                    <a:gd name="T53" fmla="*/ 59995 h 250"/>
                    <a:gd name="T54" fmla="*/ 14796 w 282"/>
                    <a:gd name="T55" fmla="*/ 71436 h 250"/>
                    <a:gd name="T56" fmla="*/ 15354 w 282"/>
                    <a:gd name="T57" fmla="*/ 74301 h 250"/>
                    <a:gd name="T58" fmla="*/ 15436 w 282"/>
                    <a:gd name="T59" fmla="*/ 78818 h 250"/>
                    <a:gd name="T60" fmla="*/ 16066 w 282"/>
                    <a:gd name="T61" fmla="*/ 83282 h 250"/>
                    <a:gd name="T62" fmla="*/ 16162 w 282"/>
                    <a:gd name="T63" fmla="*/ 87675 h 250"/>
                    <a:gd name="T64" fmla="*/ 16162 w 282"/>
                    <a:gd name="T65" fmla="*/ 96476 h 250"/>
                    <a:gd name="T66" fmla="*/ 16411 w 282"/>
                    <a:gd name="T67" fmla="*/ 103457 h 250"/>
                    <a:gd name="T68" fmla="*/ 16697 w 282"/>
                    <a:gd name="T69" fmla="*/ 109746 h 250"/>
                    <a:gd name="T70" fmla="*/ 17042 w 282"/>
                    <a:gd name="T71" fmla="*/ 120093 h 250"/>
                    <a:gd name="T72" fmla="*/ 17228 w 282"/>
                    <a:gd name="T73" fmla="*/ 121874 h 250"/>
                    <a:gd name="T74" fmla="*/ 18215 w 282"/>
                    <a:gd name="T75" fmla="*/ 145599 h 250"/>
                    <a:gd name="T76" fmla="*/ 21468 w 282"/>
                    <a:gd name="T77" fmla="*/ 156774 h 250"/>
                    <a:gd name="T78" fmla="*/ 22300 w 282"/>
                    <a:gd name="T79" fmla="*/ 152810 h 250"/>
                    <a:gd name="T80" fmla="*/ 19911 w 282"/>
                    <a:gd name="T81" fmla="*/ 191004 h 250"/>
                    <a:gd name="T82" fmla="*/ 18141 w 282"/>
                    <a:gd name="T83" fmla="*/ 203800 h 250"/>
                    <a:gd name="T84" fmla="*/ 13833 w 282"/>
                    <a:gd name="T85" fmla="*/ 224824 h 250"/>
                    <a:gd name="T86" fmla="*/ 13331 w 282"/>
                    <a:gd name="T87" fmla="*/ 227557 h 250"/>
                    <a:gd name="T88" fmla="*/ 10821 w 282"/>
                    <a:gd name="T89" fmla="*/ 244365 h 250"/>
                    <a:gd name="T90" fmla="*/ 9594 w 282"/>
                    <a:gd name="T91" fmla="*/ 227557 h 250"/>
                    <a:gd name="T92" fmla="*/ 9010 w 282"/>
                    <a:gd name="T93" fmla="*/ 225513 h 250"/>
                    <a:gd name="T94" fmla="*/ 8930 w 282"/>
                    <a:gd name="T95" fmla="*/ 236286 h 2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82"/>
                    <a:gd name="T145" fmla="*/ 0 h 250"/>
                    <a:gd name="T146" fmla="*/ 282 w 282"/>
                    <a:gd name="T147" fmla="*/ 250 h 2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82" h="250">
                      <a:moveTo>
                        <a:pt x="107" y="231"/>
                      </a:moveTo>
                      <a:lnTo>
                        <a:pt x="107" y="231"/>
                      </a:lnTo>
                      <a:lnTo>
                        <a:pt x="106" y="227"/>
                      </a:lnTo>
                      <a:lnTo>
                        <a:pt x="104" y="221"/>
                      </a:lnTo>
                      <a:lnTo>
                        <a:pt x="98" y="214"/>
                      </a:lnTo>
                      <a:lnTo>
                        <a:pt x="96" y="212"/>
                      </a:lnTo>
                      <a:lnTo>
                        <a:pt x="91" y="206"/>
                      </a:lnTo>
                      <a:lnTo>
                        <a:pt x="89" y="203"/>
                      </a:lnTo>
                      <a:lnTo>
                        <a:pt x="83" y="189"/>
                      </a:lnTo>
                      <a:lnTo>
                        <a:pt x="81" y="184"/>
                      </a:lnTo>
                      <a:lnTo>
                        <a:pt x="79" y="182"/>
                      </a:lnTo>
                      <a:lnTo>
                        <a:pt x="74" y="178"/>
                      </a:lnTo>
                      <a:lnTo>
                        <a:pt x="66" y="174"/>
                      </a:lnTo>
                      <a:lnTo>
                        <a:pt x="62" y="171"/>
                      </a:lnTo>
                      <a:lnTo>
                        <a:pt x="59" y="163"/>
                      </a:lnTo>
                      <a:lnTo>
                        <a:pt x="59" y="156"/>
                      </a:lnTo>
                      <a:lnTo>
                        <a:pt x="57" y="152"/>
                      </a:lnTo>
                      <a:lnTo>
                        <a:pt x="57" y="146"/>
                      </a:lnTo>
                      <a:lnTo>
                        <a:pt x="57" y="143"/>
                      </a:lnTo>
                      <a:lnTo>
                        <a:pt x="55" y="139"/>
                      </a:lnTo>
                      <a:lnTo>
                        <a:pt x="49" y="127"/>
                      </a:lnTo>
                      <a:lnTo>
                        <a:pt x="47" y="126"/>
                      </a:lnTo>
                      <a:lnTo>
                        <a:pt x="44" y="120"/>
                      </a:lnTo>
                      <a:lnTo>
                        <a:pt x="40" y="120"/>
                      </a:lnTo>
                      <a:lnTo>
                        <a:pt x="38" y="118"/>
                      </a:lnTo>
                      <a:lnTo>
                        <a:pt x="36" y="116"/>
                      </a:lnTo>
                      <a:lnTo>
                        <a:pt x="32" y="112"/>
                      </a:lnTo>
                      <a:lnTo>
                        <a:pt x="32" y="109"/>
                      </a:lnTo>
                      <a:lnTo>
                        <a:pt x="32" y="105"/>
                      </a:lnTo>
                      <a:lnTo>
                        <a:pt x="30" y="99"/>
                      </a:lnTo>
                      <a:lnTo>
                        <a:pt x="25" y="94"/>
                      </a:lnTo>
                      <a:lnTo>
                        <a:pt x="21" y="86"/>
                      </a:lnTo>
                      <a:lnTo>
                        <a:pt x="14" y="77"/>
                      </a:lnTo>
                      <a:lnTo>
                        <a:pt x="12" y="71"/>
                      </a:lnTo>
                      <a:lnTo>
                        <a:pt x="10" y="67"/>
                      </a:lnTo>
                      <a:lnTo>
                        <a:pt x="4" y="62"/>
                      </a:lnTo>
                      <a:lnTo>
                        <a:pt x="2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58"/>
                      </a:lnTo>
                      <a:lnTo>
                        <a:pt x="4" y="49"/>
                      </a:lnTo>
                      <a:lnTo>
                        <a:pt x="4" y="45"/>
                      </a:lnTo>
                      <a:lnTo>
                        <a:pt x="17" y="47"/>
                      </a:lnTo>
                      <a:lnTo>
                        <a:pt x="23" y="41"/>
                      </a:lnTo>
                      <a:lnTo>
                        <a:pt x="27" y="37"/>
                      </a:lnTo>
                      <a:lnTo>
                        <a:pt x="34" y="35"/>
                      </a:lnTo>
                      <a:lnTo>
                        <a:pt x="38" y="32"/>
                      </a:lnTo>
                      <a:lnTo>
                        <a:pt x="42" y="26"/>
                      </a:lnTo>
                      <a:lnTo>
                        <a:pt x="38" y="20"/>
                      </a:lnTo>
                      <a:lnTo>
                        <a:pt x="30" y="11"/>
                      </a:lnTo>
                      <a:lnTo>
                        <a:pt x="34" y="9"/>
                      </a:lnTo>
                      <a:lnTo>
                        <a:pt x="51" y="5"/>
                      </a:lnTo>
                      <a:lnTo>
                        <a:pt x="57" y="3"/>
                      </a:lnTo>
                      <a:lnTo>
                        <a:pt x="59" y="2"/>
                      </a:lnTo>
                      <a:lnTo>
                        <a:pt x="60" y="0"/>
                      </a:lnTo>
                      <a:lnTo>
                        <a:pt x="68" y="3"/>
                      </a:lnTo>
                      <a:lnTo>
                        <a:pt x="72" y="5"/>
                      </a:lnTo>
                      <a:lnTo>
                        <a:pt x="85" y="11"/>
                      </a:lnTo>
                      <a:lnTo>
                        <a:pt x="91" y="15"/>
                      </a:lnTo>
                      <a:lnTo>
                        <a:pt x="106" y="22"/>
                      </a:lnTo>
                      <a:lnTo>
                        <a:pt x="107" y="24"/>
                      </a:lnTo>
                      <a:lnTo>
                        <a:pt x="109" y="28"/>
                      </a:lnTo>
                      <a:lnTo>
                        <a:pt x="111" y="28"/>
                      </a:lnTo>
                      <a:lnTo>
                        <a:pt x="117" y="28"/>
                      </a:lnTo>
                      <a:lnTo>
                        <a:pt x="117" y="30"/>
                      </a:lnTo>
                      <a:lnTo>
                        <a:pt x="117" y="34"/>
                      </a:lnTo>
                      <a:lnTo>
                        <a:pt x="117" y="39"/>
                      </a:lnTo>
                      <a:lnTo>
                        <a:pt x="117" y="41"/>
                      </a:lnTo>
                      <a:lnTo>
                        <a:pt x="122" y="43"/>
                      </a:lnTo>
                      <a:lnTo>
                        <a:pt x="132" y="47"/>
                      </a:lnTo>
                      <a:lnTo>
                        <a:pt x="156" y="49"/>
                      </a:lnTo>
                      <a:lnTo>
                        <a:pt x="166" y="50"/>
                      </a:lnTo>
                      <a:lnTo>
                        <a:pt x="169" y="50"/>
                      </a:lnTo>
                      <a:lnTo>
                        <a:pt x="171" y="54"/>
                      </a:lnTo>
                      <a:lnTo>
                        <a:pt x="171" y="56"/>
                      </a:lnTo>
                      <a:lnTo>
                        <a:pt x="179" y="56"/>
                      </a:lnTo>
                      <a:lnTo>
                        <a:pt x="183" y="56"/>
                      </a:lnTo>
                      <a:lnTo>
                        <a:pt x="183" y="58"/>
                      </a:lnTo>
                      <a:lnTo>
                        <a:pt x="184" y="62"/>
                      </a:lnTo>
                      <a:lnTo>
                        <a:pt x="186" y="65"/>
                      </a:lnTo>
                      <a:lnTo>
                        <a:pt x="186" y="69"/>
                      </a:lnTo>
                      <a:lnTo>
                        <a:pt x="188" y="71"/>
                      </a:lnTo>
                      <a:lnTo>
                        <a:pt x="192" y="69"/>
                      </a:lnTo>
                      <a:lnTo>
                        <a:pt x="192" y="71"/>
                      </a:lnTo>
                      <a:lnTo>
                        <a:pt x="192" y="73"/>
                      </a:lnTo>
                      <a:lnTo>
                        <a:pt x="194" y="75"/>
                      </a:lnTo>
                      <a:lnTo>
                        <a:pt x="196" y="77"/>
                      </a:lnTo>
                      <a:lnTo>
                        <a:pt x="196" y="79"/>
                      </a:lnTo>
                      <a:lnTo>
                        <a:pt x="201" y="79"/>
                      </a:lnTo>
                      <a:lnTo>
                        <a:pt x="205" y="82"/>
                      </a:lnTo>
                      <a:lnTo>
                        <a:pt x="203" y="84"/>
                      </a:lnTo>
                      <a:lnTo>
                        <a:pt x="201" y="86"/>
                      </a:lnTo>
                      <a:lnTo>
                        <a:pt x="203" y="88"/>
                      </a:lnTo>
                      <a:lnTo>
                        <a:pt x="203" y="92"/>
                      </a:lnTo>
                      <a:lnTo>
                        <a:pt x="201" y="94"/>
                      </a:lnTo>
                      <a:lnTo>
                        <a:pt x="203" y="96"/>
                      </a:lnTo>
                      <a:lnTo>
                        <a:pt x="205" y="99"/>
                      </a:lnTo>
                      <a:lnTo>
                        <a:pt x="207" y="101"/>
                      </a:lnTo>
                      <a:lnTo>
                        <a:pt x="209" y="105"/>
                      </a:lnTo>
                      <a:lnTo>
                        <a:pt x="211" y="109"/>
                      </a:lnTo>
                      <a:lnTo>
                        <a:pt x="211" y="112"/>
                      </a:lnTo>
                      <a:lnTo>
                        <a:pt x="213" y="114"/>
                      </a:lnTo>
                      <a:lnTo>
                        <a:pt x="213" y="116"/>
                      </a:lnTo>
                      <a:lnTo>
                        <a:pt x="215" y="116"/>
                      </a:lnTo>
                      <a:lnTo>
                        <a:pt x="216" y="116"/>
                      </a:lnTo>
                      <a:lnTo>
                        <a:pt x="218" y="116"/>
                      </a:lnTo>
                      <a:lnTo>
                        <a:pt x="224" y="131"/>
                      </a:lnTo>
                      <a:lnTo>
                        <a:pt x="228" y="139"/>
                      </a:lnTo>
                      <a:lnTo>
                        <a:pt x="230" y="144"/>
                      </a:lnTo>
                      <a:lnTo>
                        <a:pt x="248" y="146"/>
                      </a:lnTo>
                      <a:lnTo>
                        <a:pt x="269" y="150"/>
                      </a:lnTo>
                      <a:lnTo>
                        <a:pt x="275" y="150"/>
                      </a:lnTo>
                      <a:lnTo>
                        <a:pt x="278" y="148"/>
                      </a:lnTo>
                      <a:lnTo>
                        <a:pt x="278" y="146"/>
                      </a:lnTo>
                      <a:lnTo>
                        <a:pt x="282" y="152"/>
                      </a:lnTo>
                      <a:lnTo>
                        <a:pt x="282" y="161"/>
                      </a:lnTo>
                      <a:lnTo>
                        <a:pt x="250" y="182"/>
                      </a:lnTo>
                      <a:lnTo>
                        <a:pt x="237" y="189"/>
                      </a:lnTo>
                      <a:lnTo>
                        <a:pt x="226" y="193"/>
                      </a:lnTo>
                      <a:lnTo>
                        <a:pt x="226" y="195"/>
                      </a:lnTo>
                      <a:lnTo>
                        <a:pt x="218" y="197"/>
                      </a:lnTo>
                      <a:lnTo>
                        <a:pt x="199" y="203"/>
                      </a:lnTo>
                      <a:lnTo>
                        <a:pt x="173" y="214"/>
                      </a:lnTo>
                      <a:lnTo>
                        <a:pt x="169" y="214"/>
                      </a:lnTo>
                      <a:lnTo>
                        <a:pt x="169" y="216"/>
                      </a:lnTo>
                      <a:lnTo>
                        <a:pt x="168" y="218"/>
                      </a:lnTo>
                      <a:lnTo>
                        <a:pt x="156" y="233"/>
                      </a:lnTo>
                      <a:lnTo>
                        <a:pt x="143" y="250"/>
                      </a:lnTo>
                      <a:lnTo>
                        <a:pt x="136" y="233"/>
                      </a:lnTo>
                      <a:lnTo>
                        <a:pt x="128" y="216"/>
                      </a:lnTo>
                      <a:lnTo>
                        <a:pt x="126" y="216"/>
                      </a:lnTo>
                      <a:lnTo>
                        <a:pt x="121" y="218"/>
                      </a:lnTo>
                      <a:lnTo>
                        <a:pt x="119" y="216"/>
                      </a:lnTo>
                      <a:lnTo>
                        <a:pt x="115" y="216"/>
                      </a:lnTo>
                      <a:lnTo>
                        <a:pt x="113" y="216"/>
                      </a:lnTo>
                      <a:lnTo>
                        <a:pt x="113" y="218"/>
                      </a:lnTo>
                      <a:lnTo>
                        <a:pt x="111" y="220"/>
                      </a:lnTo>
                      <a:lnTo>
                        <a:pt x="111" y="225"/>
                      </a:lnTo>
                      <a:lnTo>
                        <a:pt x="111" y="227"/>
                      </a:lnTo>
                      <a:lnTo>
                        <a:pt x="107" y="23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0" name="Freeform 161"/>
                <p:cNvSpPr>
                  <a:spLocks/>
                </p:cNvSpPr>
                <p:nvPr/>
              </p:nvSpPr>
              <p:spPr bwMode="auto">
                <a:xfrm>
                  <a:off x="3049" y="3112"/>
                  <a:ext cx="280" cy="298"/>
                </a:xfrm>
                <a:custGeom>
                  <a:avLst/>
                  <a:gdLst>
                    <a:gd name="T0" fmla="*/ 1166 w 253"/>
                    <a:gd name="T1" fmla="*/ 155024 h 252"/>
                    <a:gd name="T2" fmla="*/ 1936 w 253"/>
                    <a:gd name="T3" fmla="*/ 155024 h 252"/>
                    <a:gd name="T4" fmla="*/ 2893 w 253"/>
                    <a:gd name="T5" fmla="*/ 143903 h 252"/>
                    <a:gd name="T6" fmla="*/ 3558 w 253"/>
                    <a:gd name="T7" fmla="*/ 126215 h 252"/>
                    <a:gd name="T8" fmla="*/ 3938 w 253"/>
                    <a:gd name="T9" fmla="*/ 105756 h 252"/>
                    <a:gd name="T10" fmla="*/ 4823 w 253"/>
                    <a:gd name="T11" fmla="*/ 94797 h 252"/>
                    <a:gd name="T12" fmla="*/ 5268 w 253"/>
                    <a:gd name="T13" fmla="*/ 70680 h 252"/>
                    <a:gd name="T14" fmla="*/ 5508 w 253"/>
                    <a:gd name="T15" fmla="*/ 44148 h 252"/>
                    <a:gd name="T16" fmla="*/ 5908 w 253"/>
                    <a:gd name="T17" fmla="*/ 26697 h 252"/>
                    <a:gd name="T18" fmla="*/ 5908 w 253"/>
                    <a:gd name="T19" fmla="*/ 16802 h 252"/>
                    <a:gd name="T20" fmla="*/ 6747 w 253"/>
                    <a:gd name="T21" fmla="*/ 4394 h 252"/>
                    <a:gd name="T22" fmla="*/ 7543 w 253"/>
                    <a:gd name="T23" fmla="*/ 10160 h 252"/>
                    <a:gd name="T24" fmla="*/ 9239 w 253"/>
                    <a:gd name="T25" fmla="*/ 19227 h 252"/>
                    <a:gd name="T26" fmla="*/ 10122 w 253"/>
                    <a:gd name="T27" fmla="*/ 8592 h 252"/>
                    <a:gd name="T28" fmla="*/ 10856 w 253"/>
                    <a:gd name="T29" fmla="*/ 8592 h 252"/>
                    <a:gd name="T30" fmla="*/ 12041 w 253"/>
                    <a:gd name="T31" fmla="*/ 6144 h 252"/>
                    <a:gd name="T32" fmla="*/ 12456 w 253"/>
                    <a:gd name="T33" fmla="*/ 0 h 252"/>
                    <a:gd name="T34" fmla="*/ 13579 w 253"/>
                    <a:gd name="T35" fmla="*/ 4394 h 252"/>
                    <a:gd name="T36" fmla="*/ 14520 w 253"/>
                    <a:gd name="T37" fmla="*/ 8592 h 252"/>
                    <a:gd name="T38" fmla="*/ 15256 w 253"/>
                    <a:gd name="T39" fmla="*/ 16802 h 252"/>
                    <a:gd name="T40" fmla="*/ 15930 w 253"/>
                    <a:gd name="T41" fmla="*/ 16802 h 252"/>
                    <a:gd name="T42" fmla="*/ 16522 w 253"/>
                    <a:gd name="T43" fmla="*/ 10160 h 252"/>
                    <a:gd name="T44" fmla="*/ 17546 w 253"/>
                    <a:gd name="T45" fmla="*/ 27785 h 252"/>
                    <a:gd name="T46" fmla="*/ 17546 w 253"/>
                    <a:gd name="T47" fmla="*/ 45948 h 252"/>
                    <a:gd name="T48" fmla="*/ 17826 w 253"/>
                    <a:gd name="T49" fmla="*/ 54080 h 252"/>
                    <a:gd name="T50" fmla="*/ 16522 w 253"/>
                    <a:gd name="T51" fmla="*/ 73526 h 252"/>
                    <a:gd name="T52" fmla="*/ 16322 w 253"/>
                    <a:gd name="T53" fmla="*/ 93746 h 252"/>
                    <a:gd name="T54" fmla="*/ 16070 w 253"/>
                    <a:gd name="T55" fmla="*/ 105756 h 252"/>
                    <a:gd name="T56" fmla="*/ 15636 w 253"/>
                    <a:gd name="T57" fmla="*/ 120727 h 252"/>
                    <a:gd name="T58" fmla="*/ 15930 w 253"/>
                    <a:gd name="T59" fmla="*/ 135642 h 252"/>
                    <a:gd name="T60" fmla="*/ 16070 w 253"/>
                    <a:gd name="T61" fmla="*/ 158186 h 252"/>
                    <a:gd name="T62" fmla="*/ 16522 w 253"/>
                    <a:gd name="T63" fmla="*/ 183322 h 252"/>
                    <a:gd name="T64" fmla="*/ 17186 w 253"/>
                    <a:gd name="T65" fmla="*/ 207783 h 252"/>
                    <a:gd name="T66" fmla="*/ 15256 w 253"/>
                    <a:gd name="T67" fmla="*/ 223973 h 252"/>
                    <a:gd name="T68" fmla="*/ 15101 w 253"/>
                    <a:gd name="T69" fmla="*/ 258652 h 252"/>
                    <a:gd name="T70" fmla="*/ 15930 w 253"/>
                    <a:gd name="T71" fmla="*/ 270284 h 252"/>
                    <a:gd name="T72" fmla="*/ 16522 w 253"/>
                    <a:gd name="T73" fmla="*/ 268669 h 252"/>
                    <a:gd name="T74" fmla="*/ 16322 w 253"/>
                    <a:gd name="T75" fmla="*/ 288261 h 252"/>
                    <a:gd name="T76" fmla="*/ 15256 w 253"/>
                    <a:gd name="T77" fmla="*/ 275591 h 252"/>
                    <a:gd name="T78" fmla="*/ 14394 w 253"/>
                    <a:gd name="T79" fmla="*/ 268669 h 252"/>
                    <a:gd name="T80" fmla="*/ 13579 w 253"/>
                    <a:gd name="T81" fmla="*/ 266153 h 252"/>
                    <a:gd name="T82" fmla="*/ 12456 w 253"/>
                    <a:gd name="T83" fmla="*/ 259232 h 252"/>
                    <a:gd name="T84" fmla="*/ 11474 w 253"/>
                    <a:gd name="T85" fmla="*/ 256358 h 252"/>
                    <a:gd name="T86" fmla="*/ 10461 w 253"/>
                    <a:gd name="T87" fmla="*/ 249698 h 252"/>
                    <a:gd name="T88" fmla="*/ 9368 w 253"/>
                    <a:gd name="T89" fmla="*/ 249698 h 252"/>
                    <a:gd name="T90" fmla="*/ 9239 w 253"/>
                    <a:gd name="T91" fmla="*/ 233930 h 252"/>
                    <a:gd name="T92" fmla="*/ 9095 w 253"/>
                    <a:gd name="T93" fmla="*/ 218186 h 252"/>
                    <a:gd name="T94" fmla="*/ 8863 w 253"/>
                    <a:gd name="T95" fmla="*/ 201063 h 252"/>
                    <a:gd name="T96" fmla="*/ 8348 w 253"/>
                    <a:gd name="T97" fmla="*/ 193281 h 252"/>
                    <a:gd name="T98" fmla="*/ 7903 w 253"/>
                    <a:gd name="T99" fmla="*/ 187061 h 252"/>
                    <a:gd name="T100" fmla="*/ 6816 w 253"/>
                    <a:gd name="T101" fmla="*/ 195396 h 252"/>
                    <a:gd name="T102" fmla="*/ 5843 w 253"/>
                    <a:gd name="T103" fmla="*/ 201317 h 252"/>
                    <a:gd name="T104" fmla="*/ 4760 w 253"/>
                    <a:gd name="T105" fmla="*/ 197820 h 252"/>
                    <a:gd name="T106" fmla="*/ 4063 w 253"/>
                    <a:gd name="T107" fmla="*/ 174316 h 252"/>
                    <a:gd name="T108" fmla="*/ 3317 w 253"/>
                    <a:gd name="T109" fmla="*/ 170241 h 252"/>
                    <a:gd name="T110" fmla="*/ 1742 w 253"/>
                    <a:gd name="T111" fmla="*/ 170241 h 252"/>
                    <a:gd name="T112" fmla="*/ 573 w 253"/>
                    <a:gd name="T113" fmla="*/ 170241 h 252"/>
                    <a:gd name="T114" fmla="*/ 0 w 253"/>
                    <a:gd name="T115" fmla="*/ 170171 h 252"/>
                    <a:gd name="T116" fmla="*/ 4 w 253"/>
                    <a:gd name="T117" fmla="*/ 158186 h 25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53"/>
                    <a:gd name="T178" fmla="*/ 0 h 252"/>
                    <a:gd name="T179" fmla="*/ 253 w 253"/>
                    <a:gd name="T180" fmla="*/ 252 h 25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53" h="252">
                      <a:moveTo>
                        <a:pt x="11" y="133"/>
                      </a:moveTo>
                      <a:lnTo>
                        <a:pt x="13" y="135"/>
                      </a:lnTo>
                      <a:lnTo>
                        <a:pt x="15" y="135"/>
                      </a:lnTo>
                      <a:lnTo>
                        <a:pt x="17" y="135"/>
                      </a:lnTo>
                      <a:lnTo>
                        <a:pt x="19" y="132"/>
                      </a:lnTo>
                      <a:lnTo>
                        <a:pt x="28" y="128"/>
                      </a:lnTo>
                      <a:lnTo>
                        <a:pt x="28" y="130"/>
                      </a:lnTo>
                      <a:lnTo>
                        <a:pt x="28" y="135"/>
                      </a:lnTo>
                      <a:lnTo>
                        <a:pt x="30" y="135"/>
                      </a:lnTo>
                      <a:lnTo>
                        <a:pt x="34" y="133"/>
                      </a:lnTo>
                      <a:lnTo>
                        <a:pt x="36" y="132"/>
                      </a:lnTo>
                      <a:lnTo>
                        <a:pt x="41" y="126"/>
                      </a:lnTo>
                      <a:lnTo>
                        <a:pt x="43" y="126"/>
                      </a:lnTo>
                      <a:lnTo>
                        <a:pt x="51" y="120"/>
                      </a:lnTo>
                      <a:lnTo>
                        <a:pt x="51" y="115"/>
                      </a:lnTo>
                      <a:lnTo>
                        <a:pt x="51" y="111"/>
                      </a:lnTo>
                      <a:lnTo>
                        <a:pt x="51" y="109"/>
                      </a:lnTo>
                      <a:lnTo>
                        <a:pt x="51" y="102"/>
                      </a:lnTo>
                      <a:lnTo>
                        <a:pt x="54" y="98"/>
                      </a:lnTo>
                      <a:lnTo>
                        <a:pt x="56" y="92"/>
                      </a:lnTo>
                      <a:lnTo>
                        <a:pt x="58" y="90"/>
                      </a:lnTo>
                      <a:lnTo>
                        <a:pt x="64" y="87"/>
                      </a:lnTo>
                      <a:lnTo>
                        <a:pt x="67" y="85"/>
                      </a:lnTo>
                      <a:lnTo>
                        <a:pt x="69" y="83"/>
                      </a:lnTo>
                      <a:lnTo>
                        <a:pt x="71" y="79"/>
                      </a:lnTo>
                      <a:lnTo>
                        <a:pt x="71" y="75"/>
                      </a:lnTo>
                      <a:lnTo>
                        <a:pt x="71" y="71"/>
                      </a:lnTo>
                      <a:lnTo>
                        <a:pt x="73" y="62"/>
                      </a:lnTo>
                      <a:lnTo>
                        <a:pt x="75" y="51"/>
                      </a:lnTo>
                      <a:lnTo>
                        <a:pt x="75" y="45"/>
                      </a:lnTo>
                      <a:lnTo>
                        <a:pt x="77" y="43"/>
                      </a:lnTo>
                      <a:lnTo>
                        <a:pt x="79" y="38"/>
                      </a:lnTo>
                      <a:lnTo>
                        <a:pt x="82" y="32"/>
                      </a:lnTo>
                      <a:lnTo>
                        <a:pt x="84" y="26"/>
                      </a:lnTo>
                      <a:lnTo>
                        <a:pt x="84" y="25"/>
                      </a:lnTo>
                      <a:lnTo>
                        <a:pt x="84" y="23"/>
                      </a:lnTo>
                      <a:lnTo>
                        <a:pt x="84" y="19"/>
                      </a:lnTo>
                      <a:lnTo>
                        <a:pt x="84" y="17"/>
                      </a:lnTo>
                      <a:lnTo>
                        <a:pt x="84" y="15"/>
                      </a:lnTo>
                      <a:lnTo>
                        <a:pt x="84" y="13"/>
                      </a:lnTo>
                      <a:lnTo>
                        <a:pt x="90" y="8"/>
                      </a:lnTo>
                      <a:lnTo>
                        <a:pt x="92" y="6"/>
                      </a:lnTo>
                      <a:lnTo>
                        <a:pt x="96" y="4"/>
                      </a:lnTo>
                      <a:lnTo>
                        <a:pt x="97" y="2"/>
                      </a:lnTo>
                      <a:lnTo>
                        <a:pt x="101" y="4"/>
                      </a:lnTo>
                      <a:lnTo>
                        <a:pt x="105" y="8"/>
                      </a:lnTo>
                      <a:lnTo>
                        <a:pt x="107" y="9"/>
                      </a:lnTo>
                      <a:lnTo>
                        <a:pt x="107" y="11"/>
                      </a:lnTo>
                      <a:lnTo>
                        <a:pt x="111" y="13"/>
                      </a:lnTo>
                      <a:lnTo>
                        <a:pt x="120" y="13"/>
                      </a:lnTo>
                      <a:lnTo>
                        <a:pt x="131" y="17"/>
                      </a:lnTo>
                      <a:lnTo>
                        <a:pt x="135" y="17"/>
                      </a:lnTo>
                      <a:lnTo>
                        <a:pt x="139" y="8"/>
                      </a:lnTo>
                      <a:lnTo>
                        <a:pt x="143" y="8"/>
                      </a:lnTo>
                      <a:lnTo>
                        <a:pt x="144" y="8"/>
                      </a:lnTo>
                      <a:lnTo>
                        <a:pt x="148" y="9"/>
                      </a:lnTo>
                      <a:lnTo>
                        <a:pt x="154" y="8"/>
                      </a:lnTo>
                      <a:lnTo>
                        <a:pt x="159" y="6"/>
                      </a:lnTo>
                      <a:lnTo>
                        <a:pt x="163" y="4"/>
                      </a:lnTo>
                      <a:lnTo>
                        <a:pt x="169" y="6"/>
                      </a:lnTo>
                      <a:lnTo>
                        <a:pt x="171" y="6"/>
                      </a:lnTo>
                      <a:lnTo>
                        <a:pt x="173" y="6"/>
                      </a:lnTo>
                      <a:lnTo>
                        <a:pt x="173" y="4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84" y="2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1" y="4"/>
                      </a:lnTo>
                      <a:lnTo>
                        <a:pt x="197" y="2"/>
                      </a:lnTo>
                      <a:lnTo>
                        <a:pt x="199" y="2"/>
                      </a:lnTo>
                      <a:lnTo>
                        <a:pt x="201" y="4"/>
                      </a:lnTo>
                      <a:lnTo>
                        <a:pt x="205" y="8"/>
                      </a:lnTo>
                      <a:lnTo>
                        <a:pt x="208" y="11"/>
                      </a:lnTo>
                      <a:lnTo>
                        <a:pt x="210" y="13"/>
                      </a:lnTo>
                      <a:lnTo>
                        <a:pt x="212" y="15"/>
                      </a:lnTo>
                      <a:lnTo>
                        <a:pt x="216" y="15"/>
                      </a:lnTo>
                      <a:lnTo>
                        <a:pt x="216" y="13"/>
                      </a:lnTo>
                      <a:lnTo>
                        <a:pt x="220" y="11"/>
                      </a:lnTo>
                      <a:lnTo>
                        <a:pt x="221" y="11"/>
                      </a:lnTo>
                      <a:lnTo>
                        <a:pt x="225" y="15"/>
                      </a:lnTo>
                      <a:lnTo>
                        <a:pt x="227" y="15"/>
                      </a:lnTo>
                      <a:lnTo>
                        <a:pt x="229" y="11"/>
                      </a:lnTo>
                      <a:lnTo>
                        <a:pt x="231" y="9"/>
                      </a:lnTo>
                      <a:lnTo>
                        <a:pt x="233" y="9"/>
                      </a:lnTo>
                      <a:lnTo>
                        <a:pt x="238" y="15"/>
                      </a:lnTo>
                      <a:lnTo>
                        <a:pt x="246" y="25"/>
                      </a:lnTo>
                      <a:lnTo>
                        <a:pt x="248" y="25"/>
                      </a:lnTo>
                      <a:lnTo>
                        <a:pt x="248" y="28"/>
                      </a:lnTo>
                      <a:lnTo>
                        <a:pt x="246" y="40"/>
                      </a:lnTo>
                      <a:lnTo>
                        <a:pt x="246" y="41"/>
                      </a:lnTo>
                      <a:lnTo>
                        <a:pt x="248" y="41"/>
                      </a:lnTo>
                      <a:lnTo>
                        <a:pt x="252" y="41"/>
                      </a:lnTo>
                      <a:lnTo>
                        <a:pt x="253" y="43"/>
                      </a:lnTo>
                      <a:lnTo>
                        <a:pt x="252" y="47"/>
                      </a:lnTo>
                      <a:lnTo>
                        <a:pt x="244" y="53"/>
                      </a:lnTo>
                      <a:lnTo>
                        <a:pt x="237" y="58"/>
                      </a:lnTo>
                      <a:lnTo>
                        <a:pt x="237" y="60"/>
                      </a:lnTo>
                      <a:lnTo>
                        <a:pt x="233" y="64"/>
                      </a:lnTo>
                      <a:lnTo>
                        <a:pt x="233" y="71"/>
                      </a:lnTo>
                      <a:lnTo>
                        <a:pt x="231" y="73"/>
                      </a:lnTo>
                      <a:lnTo>
                        <a:pt x="231" y="77"/>
                      </a:lnTo>
                      <a:lnTo>
                        <a:pt x="231" y="81"/>
                      </a:lnTo>
                      <a:lnTo>
                        <a:pt x="231" y="87"/>
                      </a:lnTo>
                      <a:lnTo>
                        <a:pt x="231" y="88"/>
                      </a:lnTo>
                      <a:lnTo>
                        <a:pt x="231" y="90"/>
                      </a:lnTo>
                      <a:lnTo>
                        <a:pt x="227" y="92"/>
                      </a:lnTo>
                      <a:lnTo>
                        <a:pt x="225" y="94"/>
                      </a:lnTo>
                      <a:lnTo>
                        <a:pt x="223" y="94"/>
                      </a:lnTo>
                      <a:lnTo>
                        <a:pt x="223" y="98"/>
                      </a:lnTo>
                      <a:lnTo>
                        <a:pt x="221" y="105"/>
                      </a:lnTo>
                      <a:lnTo>
                        <a:pt x="221" y="107"/>
                      </a:lnTo>
                      <a:lnTo>
                        <a:pt x="225" y="113"/>
                      </a:lnTo>
                      <a:lnTo>
                        <a:pt x="227" y="117"/>
                      </a:lnTo>
                      <a:lnTo>
                        <a:pt x="225" y="118"/>
                      </a:lnTo>
                      <a:lnTo>
                        <a:pt x="227" y="122"/>
                      </a:lnTo>
                      <a:lnTo>
                        <a:pt x="227" y="126"/>
                      </a:lnTo>
                      <a:lnTo>
                        <a:pt x="227" y="133"/>
                      </a:lnTo>
                      <a:lnTo>
                        <a:pt x="227" y="139"/>
                      </a:lnTo>
                      <a:lnTo>
                        <a:pt x="229" y="147"/>
                      </a:lnTo>
                      <a:lnTo>
                        <a:pt x="229" y="152"/>
                      </a:lnTo>
                      <a:lnTo>
                        <a:pt x="231" y="156"/>
                      </a:lnTo>
                      <a:lnTo>
                        <a:pt x="233" y="160"/>
                      </a:lnTo>
                      <a:lnTo>
                        <a:pt x="238" y="165"/>
                      </a:lnTo>
                      <a:lnTo>
                        <a:pt x="240" y="171"/>
                      </a:lnTo>
                      <a:lnTo>
                        <a:pt x="246" y="180"/>
                      </a:lnTo>
                      <a:lnTo>
                        <a:pt x="242" y="182"/>
                      </a:lnTo>
                      <a:lnTo>
                        <a:pt x="223" y="184"/>
                      </a:lnTo>
                      <a:lnTo>
                        <a:pt x="221" y="186"/>
                      </a:lnTo>
                      <a:lnTo>
                        <a:pt x="221" y="188"/>
                      </a:lnTo>
                      <a:lnTo>
                        <a:pt x="216" y="195"/>
                      </a:lnTo>
                      <a:lnTo>
                        <a:pt x="216" y="199"/>
                      </a:lnTo>
                      <a:lnTo>
                        <a:pt x="218" y="212"/>
                      </a:lnTo>
                      <a:lnTo>
                        <a:pt x="216" y="218"/>
                      </a:lnTo>
                      <a:lnTo>
                        <a:pt x="214" y="226"/>
                      </a:lnTo>
                      <a:lnTo>
                        <a:pt x="214" y="227"/>
                      </a:lnTo>
                      <a:lnTo>
                        <a:pt x="218" y="231"/>
                      </a:lnTo>
                      <a:lnTo>
                        <a:pt x="221" y="235"/>
                      </a:lnTo>
                      <a:lnTo>
                        <a:pt x="225" y="237"/>
                      </a:lnTo>
                      <a:lnTo>
                        <a:pt x="227" y="237"/>
                      </a:lnTo>
                      <a:lnTo>
                        <a:pt x="231" y="235"/>
                      </a:lnTo>
                      <a:lnTo>
                        <a:pt x="233" y="233"/>
                      </a:lnTo>
                      <a:lnTo>
                        <a:pt x="233" y="235"/>
                      </a:lnTo>
                      <a:lnTo>
                        <a:pt x="233" y="239"/>
                      </a:lnTo>
                      <a:lnTo>
                        <a:pt x="235" y="248"/>
                      </a:lnTo>
                      <a:lnTo>
                        <a:pt x="233" y="252"/>
                      </a:lnTo>
                      <a:lnTo>
                        <a:pt x="231" y="252"/>
                      </a:lnTo>
                      <a:lnTo>
                        <a:pt x="223" y="250"/>
                      </a:lnTo>
                      <a:lnTo>
                        <a:pt x="221" y="250"/>
                      </a:lnTo>
                      <a:lnTo>
                        <a:pt x="220" y="246"/>
                      </a:lnTo>
                      <a:lnTo>
                        <a:pt x="216" y="241"/>
                      </a:lnTo>
                      <a:lnTo>
                        <a:pt x="214" y="239"/>
                      </a:lnTo>
                      <a:lnTo>
                        <a:pt x="210" y="237"/>
                      </a:lnTo>
                      <a:lnTo>
                        <a:pt x="205" y="235"/>
                      </a:lnTo>
                      <a:lnTo>
                        <a:pt x="203" y="235"/>
                      </a:lnTo>
                      <a:lnTo>
                        <a:pt x="199" y="226"/>
                      </a:lnTo>
                      <a:lnTo>
                        <a:pt x="197" y="227"/>
                      </a:lnTo>
                      <a:lnTo>
                        <a:pt x="193" y="231"/>
                      </a:lnTo>
                      <a:lnTo>
                        <a:pt x="191" y="233"/>
                      </a:lnTo>
                      <a:lnTo>
                        <a:pt x="190" y="231"/>
                      </a:lnTo>
                      <a:lnTo>
                        <a:pt x="184" y="231"/>
                      </a:lnTo>
                      <a:lnTo>
                        <a:pt x="178" y="229"/>
                      </a:lnTo>
                      <a:lnTo>
                        <a:pt x="176" y="227"/>
                      </a:lnTo>
                      <a:lnTo>
                        <a:pt x="173" y="222"/>
                      </a:lnTo>
                      <a:lnTo>
                        <a:pt x="171" y="222"/>
                      </a:lnTo>
                      <a:lnTo>
                        <a:pt x="165" y="224"/>
                      </a:lnTo>
                      <a:lnTo>
                        <a:pt x="163" y="224"/>
                      </a:lnTo>
                      <a:lnTo>
                        <a:pt x="161" y="222"/>
                      </a:lnTo>
                      <a:lnTo>
                        <a:pt x="159" y="220"/>
                      </a:lnTo>
                      <a:lnTo>
                        <a:pt x="156" y="218"/>
                      </a:lnTo>
                      <a:lnTo>
                        <a:pt x="148" y="218"/>
                      </a:lnTo>
                      <a:lnTo>
                        <a:pt x="143" y="218"/>
                      </a:lnTo>
                      <a:lnTo>
                        <a:pt x="137" y="220"/>
                      </a:lnTo>
                      <a:lnTo>
                        <a:pt x="133" y="220"/>
                      </a:lnTo>
                      <a:lnTo>
                        <a:pt x="133" y="218"/>
                      </a:lnTo>
                      <a:lnTo>
                        <a:pt x="133" y="212"/>
                      </a:lnTo>
                      <a:lnTo>
                        <a:pt x="133" y="209"/>
                      </a:lnTo>
                      <a:lnTo>
                        <a:pt x="131" y="205"/>
                      </a:lnTo>
                      <a:lnTo>
                        <a:pt x="128" y="199"/>
                      </a:lnTo>
                      <a:lnTo>
                        <a:pt x="126" y="197"/>
                      </a:lnTo>
                      <a:lnTo>
                        <a:pt x="128" y="190"/>
                      </a:lnTo>
                      <a:lnTo>
                        <a:pt x="128" y="184"/>
                      </a:lnTo>
                      <a:lnTo>
                        <a:pt x="128" y="180"/>
                      </a:lnTo>
                      <a:lnTo>
                        <a:pt x="126" y="177"/>
                      </a:lnTo>
                      <a:lnTo>
                        <a:pt x="126" y="175"/>
                      </a:lnTo>
                      <a:lnTo>
                        <a:pt x="128" y="171"/>
                      </a:lnTo>
                      <a:lnTo>
                        <a:pt x="128" y="169"/>
                      </a:lnTo>
                      <a:lnTo>
                        <a:pt x="126" y="169"/>
                      </a:lnTo>
                      <a:lnTo>
                        <a:pt x="118" y="169"/>
                      </a:lnTo>
                      <a:lnTo>
                        <a:pt x="113" y="169"/>
                      </a:lnTo>
                      <a:lnTo>
                        <a:pt x="111" y="167"/>
                      </a:lnTo>
                      <a:lnTo>
                        <a:pt x="111" y="165"/>
                      </a:lnTo>
                      <a:lnTo>
                        <a:pt x="111" y="164"/>
                      </a:lnTo>
                      <a:lnTo>
                        <a:pt x="97" y="164"/>
                      </a:lnTo>
                      <a:lnTo>
                        <a:pt x="97" y="167"/>
                      </a:lnTo>
                      <a:lnTo>
                        <a:pt x="97" y="171"/>
                      </a:lnTo>
                      <a:lnTo>
                        <a:pt x="96" y="175"/>
                      </a:lnTo>
                      <a:lnTo>
                        <a:pt x="94" y="179"/>
                      </a:lnTo>
                      <a:lnTo>
                        <a:pt x="88" y="179"/>
                      </a:lnTo>
                      <a:lnTo>
                        <a:pt x="82" y="177"/>
                      </a:lnTo>
                      <a:lnTo>
                        <a:pt x="77" y="179"/>
                      </a:lnTo>
                      <a:lnTo>
                        <a:pt x="71" y="179"/>
                      </a:lnTo>
                      <a:lnTo>
                        <a:pt x="69" y="179"/>
                      </a:lnTo>
                      <a:lnTo>
                        <a:pt x="66" y="173"/>
                      </a:lnTo>
                      <a:lnTo>
                        <a:pt x="62" y="167"/>
                      </a:lnTo>
                      <a:lnTo>
                        <a:pt x="60" y="158"/>
                      </a:lnTo>
                      <a:lnTo>
                        <a:pt x="58" y="154"/>
                      </a:lnTo>
                      <a:lnTo>
                        <a:pt x="58" y="152"/>
                      </a:lnTo>
                      <a:lnTo>
                        <a:pt x="58" y="150"/>
                      </a:lnTo>
                      <a:lnTo>
                        <a:pt x="56" y="150"/>
                      </a:lnTo>
                      <a:lnTo>
                        <a:pt x="52" y="150"/>
                      </a:lnTo>
                      <a:lnTo>
                        <a:pt x="47" y="150"/>
                      </a:lnTo>
                      <a:lnTo>
                        <a:pt x="41" y="150"/>
                      </a:lnTo>
                      <a:lnTo>
                        <a:pt x="37" y="150"/>
                      </a:lnTo>
                      <a:lnTo>
                        <a:pt x="30" y="150"/>
                      </a:lnTo>
                      <a:lnTo>
                        <a:pt x="24" y="150"/>
                      </a:lnTo>
                      <a:lnTo>
                        <a:pt x="19" y="150"/>
                      </a:lnTo>
                      <a:lnTo>
                        <a:pt x="17" y="150"/>
                      </a:lnTo>
                      <a:lnTo>
                        <a:pt x="15" y="150"/>
                      </a:lnTo>
                      <a:lnTo>
                        <a:pt x="9" y="150"/>
                      </a:lnTo>
                      <a:lnTo>
                        <a:pt x="5" y="152"/>
                      </a:lnTo>
                      <a:lnTo>
                        <a:pt x="2" y="154"/>
                      </a:lnTo>
                      <a:lnTo>
                        <a:pt x="2" y="152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4" y="145"/>
                      </a:lnTo>
                      <a:lnTo>
                        <a:pt x="4" y="139"/>
                      </a:lnTo>
                      <a:lnTo>
                        <a:pt x="5" y="139"/>
                      </a:lnTo>
                      <a:lnTo>
                        <a:pt x="7" y="137"/>
                      </a:lnTo>
                      <a:lnTo>
                        <a:pt x="11" y="13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1" name="Freeform 162"/>
                <p:cNvSpPr>
                  <a:spLocks/>
                </p:cNvSpPr>
                <p:nvPr/>
              </p:nvSpPr>
              <p:spPr bwMode="auto">
                <a:xfrm>
                  <a:off x="3520" y="2511"/>
                  <a:ext cx="284" cy="277"/>
                </a:xfrm>
                <a:custGeom>
                  <a:avLst/>
                  <a:gdLst>
                    <a:gd name="T0" fmla="*/ 485 w 256"/>
                    <a:gd name="T1" fmla="*/ 55244 h 233"/>
                    <a:gd name="T2" fmla="*/ 2 w 256"/>
                    <a:gd name="T3" fmla="*/ 45220 h 233"/>
                    <a:gd name="T4" fmla="*/ 4 w 256"/>
                    <a:gd name="T5" fmla="*/ 34519 h 233"/>
                    <a:gd name="T6" fmla="*/ 0 w 256"/>
                    <a:gd name="T7" fmla="*/ 26913 h 233"/>
                    <a:gd name="T8" fmla="*/ 4 w 256"/>
                    <a:gd name="T9" fmla="*/ 7277 h 233"/>
                    <a:gd name="T10" fmla="*/ 596 w 256"/>
                    <a:gd name="T11" fmla="*/ 0 h 233"/>
                    <a:gd name="T12" fmla="*/ 1225 w 256"/>
                    <a:gd name="T13" fmla="*/ 12993 h 233"/>
                    <a:gd name="T14" fmla="*/ 1987 w 256"/>
                    <a:gd name="T15" fmla="*/ 21832 h 233"/>
                    <a:gd name="T16" fmla="*/ 2534 w 256"/>
                    <a:gd name="T17" fmla="*/ 21832 h 233"/>
                    <a:gd name="T18" fmla="*/ 3338 w 256"/>
                    <a:gd name="T19" fmla="*/ 7277 h 233"/>
                    <a:gd name="T20" fmla="*/ 4278 w 256"/>
                    <a:gd name="T21" fmla="*/ 6121 h 233"/>
                    <a:gd name="T22" fmla="*/ 4128 w 256"/>
                    <a:gd name="T23" fmla="*/ 12993 h 233"/>
                    <a:gd name="T24" fmla="*/ 4096 w 256"/>
                    <a:gd name="T25" fmla="*/ 21832 h 233"/>
                    <a:gd name="T26" fmla="*/ 4579 w 256"/>
                    <a:gd name="T27" fmla="*/ 31679 h 233"/>
                    <a:gd name="T28" fmla="*/ 4859 w 256"/>
                    <a:gd name="T29" fmla="*/ 48788 h 233"/>
                    <a:gd name="T30" fmla="*/ 5980 w 256"/>
                    <a:gd name="T31" fmla="*/ 61635 h 233"/>
                    <a:gd name="T32" fmla="*/ 6843 w 256"/>
                    <a:gd name="T33" fmla="*/ 75230 h 233"/>
                    <a:gd name="T34" fmla="*/ 8847 w 256"/>
                    <a:gd name="T35" fmla="*/ 76660 h 233"/>
                    <a:gd name="T36" fmla="*/ 10453 w 256"/>
                    <a:gd name="T37" fmla="*/ 67668 h 233"/>
                    <a:gd name="T38" fmla="*/ 10704 w 256"/>
                    <a:gd name="T39" fmla="*/ 55244 h 233"/>
                    <a:gd name="T40" fmla="*/ 11849 w 256"/>
                    <a:gd name="T41" fmla="*/ 43610 h 233"/>
                    <a:gd name="T42" fmla="*/ 12756 w 256"/>
                    <a:gd name="T43" fmla="*/ 37661 h 233"/>
                    <a:gd name="T44" fmla="*/ 13734 w 256"/>
                    <a:gd name="T45" fmla="*/ 43610 h 233"/>
                    <a:gd name="T46" fmla="*/ 15221 w 256"/>
                    <a:gd name="T47" fmla="*/ 51845 h 233"/>
                    <a:gd name="T48" fmla="*/ 16889 w 256"/>
                    <a:gd name="T49" fmla="*/ 75230 h 233"/>
                    <a:gd name="T50" fmla="*/ 17658 w 256"/>
                    <a:gd name="T51" fmla="*/ 85173 h 233"/>
                    <a:gd name="T52" fmla="*/ 17880 w 256"/>
                    <a:gd name="T53" fmla="*/ 101257 h 233"/>
                    <a:gd name="T54" fmla="*/ 17261 w 256"/>
                    <a:gd name="T55" fmla="*/ 131190 h 233"/>
                    <a:gd name="T56" fmla="*/ 16926 w 256"/>
                    <a:gd name="T57" fmla="*/ 144313 h 233"/>
                    <a:gd name="T58" fmla="*/ 16926 w 256"/>
                    <a:gd name="T59" fmla="*/ 160697 h 233"/>
                    <a:gd name="T60" fmla="*/ 17486 w 256"/>
                    <a:gd name="T61" fmla="*/ 192070 h 233"/>
                    <a:gd name="T62" fmla="*/ 18422 w 256"/>
                    <a:gd name="T63" fmla="*/ 202264 h 233"/>
                    <a:gd name="T64" fmla="*/ 17368 w 256"/>
                    <a:gd name="T65" fmla="*/ 230019 h 233"/>
                    <a:gd name="T66" fmla="*/ 18733 w 256"/>
                    <a:gd name="T67" fmla="*/ 260627 h 233"/>
                    <a:gd name="T68" fmla="*/ 19399 w 256"/>
                    <a:gd name="T69" fmla="*/ 280835 h 233"/>
                    <a:gd name="T70" fmla="*/ 19910 w 256"/>
                    <a:gd name="T71" fmla="*/ 297950 h 233"/>
                    <a:gd name="T72" fmla="*/ 19071 w 256"/>
                    <a:gd name="T73" fmla="*/ 305884 h 233"/>
                    <a:gd name="T74" fmla="*/ 18207 w 256"/>
                    <a:gd name="T75" fmla="*/ 325096 h 233"/>
                    <a:gd name="T76" fmla="*/ 17368 w 256"/>
                    <a:gd name="T77" fmla="*/ 330598 h 233"/>
                    <a:gd name="T78" fmla="*/ 15832 w 256"/>
                    <a:gd name="T79" fmla="*/ 327095 h 233"/>
                    <a:gd name="T80" fmla="*/ 14900 w 256"/>
                    <a:gd name="T81" fmla="*/ 320999 h 233"/>
                    <a:gd name="T82" fmla="*/ 14088 w 256"/>
                    <a:gd name="T83" fmla="*/ 318619 h 233"/>
                    <a:gd name="T84" fmla="*/ 13521 w 256"/>
                    <a:gd name="T85" fmla="*/ 311409 h 233"/>
                    <a:gd name="T86" fmla="*/ 13174 w 256"/>
                    <a:gd name="T87" fmla="*/ 292883 h 233"/>
                    <a:gd name="T88" fmla="*/ 12380 w 256"/>
                    <a:gd name="T89" fmla="*/ 289536 h 233"/>
                    <a:gd name="T90" fmla="*/ 11849 w 256"/>
                    <a:gd name="T91" fmla="*/ 292883 h 233"/>
                    <a:gd name="T92" fmla="*/ 10986 w 256"/>
                    <a:gd name="T93" fmla="*/ 303172 h 233"/>
                    <a:gd name="T94" fmla="*/ 9765 w 256"/>
                    <a:gd name="T95" fmla="*/ 292883 h 233"/>
                    <a:gd name="T96" fmla="*/ 8679 w 256"/>
                    <a:gd name="T97" fmla="*/ 279254 h 233"/>
                    <a:gd name="T98" fmla="*/ 7557 w 256"/>
                    <a:gd name="T99" fmla="*/ 268689 h 233"/>
                    <a:gd name="T100" fmla="*/ 6938 w 256"/>
                    <a:gd name="T101" fmla="*/ 239233 h 233"/>
                    <a:gd name="T102" fmla="*/ 5637 w 256"/>
                    <a:gd name="T103" fmla="*/ 226008 h 233"/>
                    <a:gd name="T104" fmla="*/ 5278 w 256"/>
                    <a:gd name="T105" fmla="*/ 217019 h 233"/>
                    <a:gd name="T106" fmla="*/ 4859 w 256"/>
                    <a:gd name="T107" fmla="*/ 228341 h 233"/>
                    <a:gd name="T108" fmla="*/ 4128 w 256"/>
                    <a:gd name="T109" fmla="*/ 217019 h 233"/>
                    <a:gd name="T110" fmla="*/ 4096 w 256"/>
                    <a:gd name="T111" fmla="*/ 206868 h 233"/>
                    <a:gd name="T112" fmla="*/ 3833 w 256"/>
                    <a:gd name="T113" fmla="*/ 192070 h 233"/>
                    <a:gd name="T114" fmla="*/ 3338 w 256"/>
                    <a:gd name="T115" fmla="*/ 174008 h 233"/>
                    <a:gd name="T116" fmla="*/ 2073 w 256"/>
                    <a:gd name="T117" fmla="*/ 166199 h 233"/>
                    <a:gd name="T118" fmla="*/ 1508 w 256"/>
                    <a:gd name="T119" fmla="*/ 140591 h 233"/>
                    <a:gd name="T120" fmla="*/ 2283 w 256"/>
                    <a:gd name="T121" fmla="*/ 113143 h 233"/>
                    <a:gd name="T122" fmla="*/ 1673 w 256"/>
                    <a:gd name="T123" fmla="*/ 94513 h 233"/>
                    <a:gd name="T124" fmla="*/ 733 w 256"/>
                    <a:gd name="T125" fmla="*/ 63911 h 23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56"/>
                    <a:gd name="T190" fmla="*/ 0 h 233"/>
                    <a:gd name="T191" fmla="*/ 256 w 256"/>
                    <a:gd name="T192" fmla="*/ 233 h 23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56" h="233">
                      <a:moveTo>
                        <a:pt x="10" y="45"/>
                      </a:moveTo>
                      <a:lnTo>
                        <a:pt x="10" y="43"/>
                      </a:lnTo>
                      <a:lnTo>
                        <a:pt x="8" y="41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6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4" y="28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15" y="9"/>
                      </a:lnTo>
                      <a:lnTo>
                        <a:pt x="17" y="13"/>
                      </a:lnTo>
                      <a:lnTo>
                        <a:pt x="19" y="15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9" y="15"/>
                      </a:lnTo>
                      <a:lnTo>
                        <a:pt x="29" y="17"/>
                      </a:lnTo>
                      <a:lnTo>
                        <a:pt x="32" y="15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8" y="9"/>
                      </a:lnTo>
                      <a:lnTo>
                        <a:pt x="42" y="5"/>
                      </a:lnTo>
                      <a:lnTo>
                        <a:pt x="47" y="2"/>
                      </a:lnTo>
                      <a:lnTo>
                        <a:pt x="49" y="0"/>
                      </a:lnTo>
                      <a:lnTo>
                        <a:pt x="51" y="2"/>
                      </a:lnTo>
                      <a:lnTo>
                        <a:pt x="55" y="4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3" y="9"/>
                      </a:lnTo>
                      <a:lnTo>
                        <a:pt x="53" y="11"/>
                      </a:lnTo>
                      <a:lnTo>
                        <a:pt x="55" y="11"/>
                      </a:lnTo>
                      <a:lnTo>
                        <a:pt x="55" y="13"/>
                      </a:lnTo>
                      <a:lnTo>
                        <a:pt x="51" y="15"/>
                      </a:lnTo>
                      <a:lnTo>
                        <a:pt x="53" y="19"/>
                      </a:lnTo>
                      <a:lnTo>
                        <a:pt x="55" y="19"/>
                      </a:lnTo>
                      <a:lnTo>
                        <a:pt x="57" y="22"/>
                      </a:lnTo>
                      <a:lnTo>
                        <a:pt x="59" y="22"/>
                      </a:lnTo>
                      <a:lnTo>
                        <a:pt x="62" y="24"/>
                      </a:lnTo>
                      <a:lnTo>
                        <a:pt x="62" y="30"/>
                      </a:lnTo>
                      <a:lnTo>
                        <a:pt x="62" y="34"/>
                      </a:lnTo>
                      <a:lnTo>
                        <a:pt x="62" y="37"/>
                      </a:lnTo>
                      <a:lnTo>
                        <a:pt x="66" y="39"/>
                      </a:lnTo>
                      <a:lnTo>
                        <a:pt x="72" y="41"/>
                      </a:lnTo>
                      <a:lnTo>
                        <a:pt x="77" y="43"/>
                      </a:lnTo>
                      <a:lnTo>
                        <a:pt x="79" y="43"/>
                      </a:lnTo>
                      <a:lnTo>
                        <a:pt x="79" y="45"/>
                      </a:lnTo>
                      <a:lnTo>
                        <a:pt x="81" y="49"/>
                      </a:lnTo>
                      <a:lnTo>
                        <a:pt x="87" y="52"/>
                      </a:lnTo>
                      <a:lnTo>
                        <a:pt x="98" y="56"/>
                      </a:lnTo>
                      <a:lnTo>
                        <a:pt x="102" y="56"/>
                      </a:lnTo>
                      <a:lnTo>
                        <a:pt x="106" y="56"/>
                      </a:lnTo>
                      <a:lnTo>
                        <a:pt x="113" y="54"/>
                      </a:lnTo>
                      <a:lnTo>
                        <a:pt x="121" y="52"/>
                      </a:lnTo>
                      <a:lnTo>
                        <a:pt x="130" y="52"/>
                      </a:lnTo>
                      <a:lnTo>
                        <a:pt x="132" y="51"/>
                      </a:lnTo>
                      <a:lnTo>
                        <a:pt x="134" y="47"/>
                      </a:lnTo>
                      <a:lnTo>
                        <a:pt x="132" y="41"/>
                      </a:lnTo>
                      <a:lnTo>
                        <a:pt x="136" y="41"/>
                      </a:lnTo>
                      <a:lnTo>
                        <a:pt x="137" y="39"/>
                      </a:lnTo>
                      <a:lnTo>
                        <a:pt x="141" y="37"/>
                      </a:lnTo>
                      <a:lnTo>
                        <a:pt x="145" y="34"/>
                      </a:lnTo>
                      <a:lnTo>
                        <a:pt x="147" y="30"/>
                      </a:lnTo>
                      <a:lnTo>
                        <a:pt x="151" y="30"/>
                      </a:lnTo>
                      <a:lnTo>
                        <a:pt x="154" y="30"/>
                      </a:lnTo>
                      <a:lnTo>
                        <a:pt x="158" y="30"/>
                      </a:lnTo>
                      <a:lnTo>
                        <a:pt x="160" y="30"/>
                      </a:lnTo>
                      <a:lnTo>
                        <a:pt x="164" y="26"/>
                      </a:lnTo>
                      <a:lnTo>
                        <a:pt x="166" y="26"/>
                      </a:lnTo>
                      <a:lnTo>
                        <a:pt x="169" y="26"/>
                      </a:lnTo>
                      <a:lnTo>
                        <a:pt x="175" y="26"/>
                      </a:lnTo>
                      <a:lnTo>
                        <a:pt x="177" y="30"/>
                      </a:lnTo>
                      <a:lnTo>
                        <a:pt x="181" y="32"/>
                      </a:lnTo>
                      <a:lnTo>
                        <a:pt x="186" y="34"/>
                      </a:lnTo>
                      <a:lnTo>
                        <a:pt x="192" y="36"/>
                      </a:lnTo>
                      <a:lnTo>
                        <a:pt x="194" y="36"/>
                      </a:lnTo>
                      <a:lnTo>
                        <a:pt x="198" y="37"/>
                      </a:lnTo>
                      <a:lnTo>
                        <a:pt x="201" y="39"/>
                      </a:lnTo>
                      <a:lnTo>
                        <a:pt x="213" y="49"/>
                      </a:lnTo>
                      <a:lnTo>
                        <a:pt x="216" y="52"/>
                      </a:lnTo>
                      <a:lnTo>
                        <a:pt x="220" y="52"/>
                      </a:lnTo>
                      <a:lnTo>
                        <a:pt x="226" y="52"/>
                      </a:lnTo>
                      <a:lnTo>
                        <a:pt x="226" y="54"/>
                      </a:lnTo>
                      <a:lnTo>
                        <a:pt x="226" y="60"/>
                      </a:lnTo>
                      <a:lnTo>
                        <a:pt x="226" y="66"/>
                      </a:lnTo>
                      <a:lnTo>
                        <a:pt x="228" y="69"/>
                      </a:lnTo>
                      <a:lnTo>
                        <a:pt x="228" y="71"/>
                      </a:lnTo>
                      <a:lnTo>
                        <a:pt x="226" y="75"/>
                      </a:lnTo>
                      <a:lnTo>
                        <a:pt x="226" y="81"/>
                      </a:lnTo>
                      <a:lnTo>
                        <a:pt x="222" y="90"/>
                      </a:lnTo>
                      <a:lnTo>
                        <a:pt x="220" y="92"/>
                      </a:lnTo>
                      <a:lnTo>
                        <a:pt x="218" y="94"/>
                      </a:lnTo>
                      <a:lnTo>
                        <a:pt x="216" y="96"/>
                      </a:lnTo>
                      <a:lnTo>
                        <a:pt x="218" y="101"/>
                      </a:lnTo>
                      <a:lnTo>
                        <a:pt x="222" y="103"/>
                      </a:lnTo>
                      <a:lnTo>
                        <a:pt x="224" y="103"/>
                      </a:lnTo>
                      <a:lnTo>
                        <a:pt x="218" y="111"/>
                      </a:lnTo>
                      <a:lnTo>
                        <a:pt x="218" y="113"/>
                      </a:lnTo>
                      <a:lnTo>
                        <a:pt x="220" y="120"/>
                      </a:lnTo>
                      <a:lnTo>
                        <a:pt x="222" y="129"/>
                      </a:lnTo>
                      <a:lnTo>
                        <a:pt x="222" y="133"/>
                      </a:lnTo>
                      <a:lnTo>
                        <a:pt x="224" y="135"/>
                      </a:lnTo>
                      <a:lnTo>
                        <a:pt x="231" y="137"/>
                      </a:lnTo>
                      <a:lnTo>
                        <a:pt x="235" y="139"/>
                      </a:lnTo>
                      <a:lnTo>
                        <a:pt x="235" y="141"/>
                      </a:lnTo>
                      <a:lnTo>
                        <a:pt x="235" y="145"/>
                      </a:lnTo>
                      <a:lnTo>
                        <a:pt x="233" y="148"/>
                      </a:lnTo>
                      <a:lnTo>
                        <a:pt x="228" y="154"/>
                      </a:lnTo>
                      <a:lnTo>
                        <a:pt x="222" y="161"/>
                      </a:lnTo>
                      <a:lnTo>
                        <a:pt x="228" y="169"/>
                      </a:lnTo>
                      <a:lnTo>
                        <a:pt x="231" y="176"/>
                      </a:lnTo>
                      <a:lnTo>
                        <a:pt x="233" y="178"/>
                      </a:lnTo>
                      <a:lnTo>
                        <a:pt x="239" y="182"/>
                      </a:lnTo>
                      <a:lnTo>
                        <a:pt x="245" y="184"/>
                      </a:lnTo>
                      <a:lnTo>
                        <a:pt x="246" y="186"/>
                      </a:lnTo>
                      <a:lnTo>
                        <a:pt x="248" y="188"/>
                      </a:lnTo>
                      <a:lnTo>
                        <a:pt x="248" y="197"/>
                      </a:lnTo>
                      <a:lnTo>
                        <a:pt x="250" y="201"/>
                      </a:lnTo>
                      <a:lnTo>
                        <a:pt x="254" y="201"/>
                      </a:lnTo>
                      <a:lnTo>
                        <a:pt x="256" y="203"/>
                      </a:lnTo>
                      <a:lnTo>
                        <a:pt x="254" y="208"/>
                      </a:lnTo>
                      <a:lnTo>
                        <a:pt x="254" y="210"/>
                      </a:lnTo>
                      <a:lnTo>
                        <a:pt x="252" y="212"/>
                      </a:lnTo>
                      <a:lnTo>
                        <a:pt x="246" y="212"/>
                      </a:lnTo>
                      <a:lnTo>
                        <a:pt x="243" y="214"/>
                      </a:lnTo>
                      <a:lnTo>
                        <a:pt x="237" y="216"/>
                      </a:lnTo>
                      <a:lnTo>
                        <a:pt x="235" y="220"/>
                      </a:lnTo>
                      <a:lnTo>
                        <a:pt x="233" y="225"/>
                      </a:lnTo>
                      <a:lnTo>
                        <a:pt x="233" y="227"/>
                      </a:lnTo>
                      <a:lnTo>
                        <a:pt x="233" y="233"/>
                      </a:lnTo>
                      <a:lnTo>
                        <a:pt x="230" y="233"/>
                      </a:lnTo>
                      <a:lnTo>
                        <a:pt x="224" y="233"/>
                      </a:lnTo>
                      <a:lnTo>
                        <a:pt x="222" y="231"/>
                      </a:lnTo>
                      <a:lnTo>
                        <a:pt x="218" y="229"/>
                      </a:lnTo>
                      <a:lnTo>
                        <a:pt x="216" y="229"/>
                      </a:lnTo>
                      <a:lnTo>
                        <a:pt x="207" y="229"/>
                      </a:lnTo>
                      <a:lnTo>
                        <a:pt x="203" y="229"/>
                      </a:lnTo>
                      <a:lnTo>
                        <a:pt x="199" y="229"/>
                      </a:lnTo>
                      <a:lnTo>
                        <a:pt x="196" y="227"/>
                      </a:lnTo>
                      <a:lnTo>
                        <a:pt x="196" y="225"/>
                      </a:lnTo>
                      <a:lnTo>
                        <a:pt x="190" y="225"/>
                      </a:lnTo>
                      <a:lnTo>
                        <a:pt x="186" y="225"/>
                      </a:lnTo>
                      <a:lnTo>
                        <a:pt x="184" y="225"/>
                      </a:lnTo>
                      <a:lnTo>
                        <a:pt x="183" y="223"/>
                      </a:lnTo>
                      <a:lnTo>
                        <a:pt x="179" y="223"/>
                      </a:lnTo>
                      <a:lnTo>
                        <a:pt x="177" y="222"/>
                      </a:lnTo>
                      <a:lnTo>
                        <a:pt x="175" y="222"/>
                      </a:lnTo>
                      <a:lnTo>
                        <a:pt x="175" y="218"/>
                      </a:lnTo>
                      <a:lnTo>
                        <a:pt x="173" y="218"/>
                      </a:lnTo>
                      <a:lnTo>
                        <a:pt x="173" y="214"/>
                      </a:lnTo>
                      <a:lnTo>
                        <a:pt x="171" y="212"/>
                      </a:lnTo>
                      <a:lnTo>
                        <a:pt x="171" y="208"/>
                      </a:lnTo>
                      <a:lnTo>
                        <a:pt x="169" y="205"/>
                      </a:lnTo>
                      <a:lnTo>
                        <a:pt x="168" y="205"/>
                      </a:lnTo>
                      <a:lnTo>
                        <a:pt x="168" y="203"/>
                      </a:lnTo>
                      <a:lnTo>
                        <a:pt x="164" y="203"/>
                      </a:lnTo>
                      <a:lnTo>
                        <a:pt x="160" y="203"/>
                      </a:lnTo>
                      <a:lnTo>
                        <a:pt x="156" y="203"/>
                      </a:lnTo>
                      <a:lnTo>
                        <a:pt x="156" y="205"/>
                      </a:lnTo>
                      <a:lnTo>
                        <a:pt x="154" y="205"/>
                      </a:lnTo>
                      <a:lnTo>
                        <a:pt x="151" y="205"/>
                      </a:lnTo>
                      <a:lnTo>
                        <a:pt x="151" y="207"/>
                      </a:lnTo>
                      <a:lnTo>
                        <a:pt x="147" y="208"/>
                      </a:lnTo>
                      <a:lnTo>
                        <a:pt x="145" y="210"/>
                      </a:lnTo>
                      <a:lnTo>
                        <a:pt x="141" y="212"/>
                      </a:lnTo>
                      <a:lnTo>
                        <a:pt x="141" y="214"/>
                      </a:lnTo>
                      <a:lnTo>
                        <a:pt x="132" y="208"/>
                      </a:lnTo>
                      <a:lnTo>
                        <a:pt x="126" y="208"/>
                      </a:lnTo>
                      <a:lnTo>
                        <a:pt x="124" y="205"/>
                      </a:lnTo>
                      <a:lnTo>
                        <a:pt x="117" y="203"/>
                      </a:lnTo>
                      <a:lnTo>
                        <a:pt x="115" y="201"/>
                      </a:lnTo>
                      <a:lnTo>
                        <a:pt x="113" y="199"/>
                      </a:lnTo>
                      <a:lnTo>
                        <a:pt x="111" y="195"/>
                      </a:lnTo>
                      <a:lnTo>
                        <a:pt x="106" y="193"/>
                      </a:lnTo>
                      <a:lnTo>
                        <a:pt x="102" y="191"/>
                      </a:lnTo>
                      <a:lnTo>
                        <a:pt x="100" y="191"/>
                      </a:lnTo>
                      <a:lnTo>
                        <a:pt x="96" y="188"/>
                      </a:lnTo>
                      <a:lnTo>
                        <a:pt x="92" y="182"/>
                      </a:lnTo>
                      <a:lnTo>
                        <a:pt x="89" y="175"/>
                      </a:lnTo>
                      <a:lnTo>
                        <a:pt x="89" y="173"/>
                      </a:lnTo>
                      <a:lnTo>
                        <a:pt x="89" y="167"/>
                      </a:lnTo>
                      <a:lnTo>
                        <a:pt x="83" y="163"/>
                      </a:lnTo>
                      <a:lnTo>
                        <a:pt x="81" y="158"/>
                      </a:lnTo>
                      <a:lnTo>
                        <a:pt x="75" y="160"/>
                      </a:lnTo>
                      <a:lnTo>
                        <a:pt x="72" y="158"/>
                      </a:lnTo>
                      <a:lnTo>
                        <a:pt x="70" y="158"/>
                      </a:lnTo>
                      <a:lnTo>
                        <a:pt x="68" y="156"/>
                      </a:lnTo>
                      <a:lnTo>
                        <a:pt x="68" y="152"/>
                      </a:lnTo>
                      <a:lnTo>
                        <a:pt x="66" y="152"/>
                      </a:lnTo>
                      <a:lnTo>
                        <a:pt x="64" y="152"/>
                      </a:lnTo>
                      <a:lnTo>
                        <a:pt x="62" y="158"/>
                      </a:lnTo>
                      <a:lnTo>
                        <a:pt x="62" y="160"/>
                      </a:lnTo>
                      <a:lnTo>
                        <a:pt x="59" y="160"/>
                      </a:lnTo>
                      <a:lnTo>
                        <a:pt x="59" y="158"/>
                      </a:lnTo>
                      <a:lnTo>
                        <a:pt x="57" y="156"/>
                      </a:lnTo>
                      <a:lnTo>
                        <a:pt x="53" y="152"/>
                      </a:lnTo>
                      <a:lnTo>
                        <a:pt x="53" y="150"/>
                      </a:lnTo>
                      <a:lnTo>
                        <a:pt x="53" y="148"/>
                      </a:lnTo>
                      <a:lnTo>
                        <a:pt x="53" y="145"/>
                      </a:lnTo>
                      <a:lnTo>
                        <a:pt x="51" y="145"/>
                      </a:lnTo>
                      <a:lnTo>
                        <a:pt x="47" y="145"/>
                      </a:lnTo>
                      <a:lnTo>
                        <a:pt x="47" y="143"/>
                      </a:lnTo>
                      <a:lnTo>
                        <a:pt x="47" y="139"/>
                      </a:lnTo>
                      <a:lnTo>
                        <a:pt x="49" y="135"/>
                      </a:lnTo>
                      <a:lnTo>
                        <a:pt x="49" y="131"/>
                      </a:lnTo>
                      <a:lnTo>
                        <a:pt x="49" y="129"/>
                      </a:lnTo>
                      <a:lnTo>
                        <a:pt x="47" y="128"/>
                      </a:lnTo>
                      <a:lnTo>
                        <a:pt x="42" y="122"/>
                      </a:lnTo>
                      <a:lnTo>
                        <a:pt x="40" y="122"/>
                      </a:lnTo>
                      <a:lnTo>
                        <a:pt x="32" y="114"/>
                      </a:lnTo>
                      <a:lnTo>
                        <a:pt x="29" y="114"/>
                      </a:lnTo>
                      <a:lnTo>
                        <a:pt x="27" y="116"/>
                      </a:lnTo>
                      <a:lnTo>
                        <a:pt x="27" y="114"/>
                      </a:lnTo>
                      <a:lnTo>
                        <a:pt x="27" y="109"/>
                      </a:lnTo>
                      <a:lnTo>
                        <a:pt x="21" y="101"/>
                      </a:lnTo>
                      <a:lnTo>
                        <a:pt x="19" y="99"/>
                      </a:lnTo>
                      <a:lnTo>
                        <a:pt x="19" y="98"/>
                      </a:lnTo>
                      <a:lnTo>
                        <a:pt x="19" y="92"/>
                      </a:lnTo>
                      <a:lnTo>
                        <a:pt x="21" y="86"/>
                      </a:lnTo>
                      <a:lnTo>
                        <a:pt x="29" y="79"/>
                      </a:lnTo>
                      <a:lnTo>
                        <a:pt x="25" y="73"/>
                      </a:lnTo>
                      <a:lnTo>
                        <a:pt x="25" y="71"/>
                      </a:lnTo>
                      <a:lnTo>
                        <a:pt x="29" y="67"/>
                      </a:lnTo>
                      <a:lnTo>
                        <a:pt x="21" y="66"/>
                      </a:lnTo>
                      <a:lnTo>
                        <a:pt x="17" y="64"/>
                      </a:lnTo>
                      <a:lnTo>
                        <a:pt x="14" y="54"/>
                      </a:lnTo>
                      <a:lnTo>
                        <a:pt x="10" y="4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2" name="Freeform 163"/>
                <p:cNvSpPr>
                  <a:spLocks/>
                </p:cNvSpPr>
                <p:nvPr/>
              </p:nvSpPr>
              <p:spPr bwMode="auto">
                <a:xfrm>
                  <a:off x="3556" y="2701"/>
                  <a:ext cx="30" cy="25"/>
                </a:xfrm>
                <a:custGeom>
                  <a:avLst/>
                  <a:gdLst>
                    <a:gd name="T0" fmla="*/ 1556 w 27"/>
                    <a:gd name="T1" fmla="*/ 0 h 22"/>
                    <a:gd name="T2" fmla="*/ 1556 w 27"/>
                    <a:gd name="T3" fmla="*/ 1 h 22"/>
                    <a:gd name="T4" fmla="*/ 1556 w 27"/>
                    <a:gd name="T5" fmla="*/ 1484 h 22"/>
                    <a:gd name="T6" fmla="*/ 1400 w 27"/>
                    <a:gd name="T7" fmla="*/ 1484 h 22"/>
                    <a:gd name="T8" fmla="*/ 1260 w 27"/>
                    <a:gd name="T9" fmla="*/ 1809 h 22"/>
                    <a:gd name="T10" fmla="*/ 1400 w 27"/>
                    <a:gd name="T11" fmla="*/ 2336 h 22"/>
                    <a:gd name="T12" fmla="*/ 1556 w 27"/>
                    <a:gd name="T13" fmla="*/ 1809 h 22"/>
                    <a:gd name="T14" fmla="*/ 1729 w 27"/>
                    <a:gd name="T15" fmla="*/ 1809 h 22"/>
                    <a:gd name="T16" fmla="*/ 2274 w 27"/>
                    <a:gd name="T17" fmla="*/ 4685 h 22"/>
                    <a:gd name="T18" fmla="*/ 1921 w 27"/>
                    <a:gd name="T19" fmla="*/ 4685 h 22"/>
                    <a:gd name="T20" fmla="*/ 1260 w 27"/>
                    <a:gd name="T21" fmla="*/ 4685 h 22"/>
                    <a:gd name="T22" fmla="*/ 1260 w 27"/>
                    <a:gd name="T23" fmla="*/ 4426 h 22"/>
                    <a:gd name="T24" fmla="*/ 1088 w 27"/>
                    <a:gd name="T25" fmla="*/ 3428 h 22"/>
                    <a:gd name="T26" fmla="*/ 793 w 27"/>
                    <a:gd name="T27" fmla="*/ 3428 h 22"/>
                    <a:gd name="T28" fmla="*/ 0 w 27"/>
                    <a:gd name="T29" fmla="*/ 3194 h 22"/>
                    <a:gd name="T30" fmla="*/ 4 w 27"/>
                    <a:gd name="T31" fmla="*/ 2336 h 22"/>
                    <a:gd name="T32" fmla="*/ 521 w 27"/>
                    <a:gd name="T33" fmla="*/ 1484 h 22"/>
                    <a:gd name="T34" fmla="*/ 643 w 27"/>
                    <a:gd name="T35" fmla="*/ 1 h 22"/>
                    <a:gd name="T36" fmla="*/ 979 w 27"/>
                    <a:gd name="T37" fmla="*/ 1 h 22"/>
                    <a:gd name="T38" fmla="*/ 1556 w 27"/>
                    <a:gd name="T39" fmla="*/ 0 h 2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7"/>
                    <a:gd name="T61" fmla="*/ 0 h 22"/>
                    <a:gd name="T62" fmla="*/ 27 w 27"/>
                    <a:gd name="T63" fmla="*/ 22 h 2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7" h="22">
                      <a:moveTo>
                        <a:pt x="19" y="0"/>
                      </a:moveTo>
                      <a:lnTo>
                        <a:pt x="19" y="1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5" y="9"/>
                      </a:lnTo>
                      <a:lnTo>
                        <a:pt x="17" y="11"/>
                      </a:lnTo>
                      <a:lnTo>
                        <a:pt x="19" y="9"/>
                      </a:lnTo>
                      <a:lnTo>
                        <a:pt x="21" y="9"/>
                      </a:lnTo>
                      <a:lnTo>
                        <a:pt x="27" y="22"/>
                      </a:lnTo>
                      <a:lnTo>
                        <a:pt x="23" y="22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0" y="15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3" name="Freeform 164"/>
                <p:cNvSpPr>
                  <a:spLocks/>
                </p:cNvSpPr>
                <p:nvPr/>
              </p:nvSpPr>
              <p:spPr bwMode="auto">
                <a:xfrm>
                  <a:off x="3408" y="2905"/>
                  <a:ext cx="95" cy="96"/>
                </a:xfrm>
                <a:custGeom>
                  <a:avLst/>
                  <a:gdLst>
                    <a:gd name="T0" fmla="*/ 4947 w 86"/>
                    <a:gd name="T1" fmla="*/ 99511 h 81"/>
                    <a:gd name="T2" fmla="*/ 4549 w 86"/>
                    <a:gd name="T3" fmla="*/ 92965 h 81"/>
                    <a:gd name="T4" fmla="*/ 3902 w 86"/>
                    <a:gd name="T5" fmla="*/ 80636 h 81"/>
                    <a:gd name="T6" fmla="*/ 3532 w 86"/>
                    <a:gd name="T7" fmla="*/ 68571 h 81"/>
                    <a:gd name="T8" fmla="*/ 2991 w 86"/>
                    <a:gd name="T9" fmla="*/ 64141 h 81"/>
                    <a:gd name="T10" fmla="*/ 2708 w 86"/>
                    <a:gd name="T11" fmla="*/ 64141 h 81"/>
                    <a:gd name="T12" fmla="*/ 2451 w 86"/>
                    <a:gd name="T13" fmla="*/ 61678 h 81"/>
                    <a:gd name="T14" fmla="*/ 2231 w 86"/>
                    <a:gd name="T15" fmla="*/ 64141 h 81"/>
                    <a:gd name="T16" fmla="*/ 1944 w 86"/>
                    <a:gd name="T17" fmla="*/ 64141 h 81"/>
                    <a:gd name="T18" fmla="*/ 1442 w 86"/>
                    <a:gd name="T19" fmla="*/ 64141 h 81"/>
                    <a:gd name="T20" fmla="*/ 1228 w 86"/>
                    <a:gd name="T21" fmla="*/ 61678 h 81"/>
                    <a:gd name="T22" fmla="*/ 677 w 86"/>
                    <a:gd name="T23" fmla="*/ 72529 h 81"/>
                    <a:gd name="T24" fmla="*/ 411 w 86"/>
                    <a:gd name="T25" fmla="*/ 64141 h 81"/>
                    <a:gd name="T26" fmla="*/ 2 w 86"/>
                    <a:gd name="T27" fmla="*/ 66475 h 81"/>
                    <a:gd name="T28" fmla="*/ 0 w 86"/>
                    <a:gd name="T29" fmla="*/ 61678 h 81"/>
                    <a:gd name="T30" fmla="*/ 0 w 86"/>
                    <a:gd name="T31" fmla="*/ 52353 h 81"/>
                    <a:gd name="T32" fmla="*/ 4 w 86"/>
                    <a:gd name="T33" fmla="*/ 35175 h 81"/>
                    <a:gd name="T34" fmla="*/ 411 w 86"/>
                    <a:gd name="T35" fmla="*/ 23985 h 81"/>
                    <a:gd name="T36" fmla="*/ 677 w 86"/>
                    <a:gd name="T37" fmla="*/ 20875 h 81"/>
                    <a:gd name="T38" fmla="*/ 1007 w 86"/>
                    <a:gd name="T39" fmla="*/ 14861 h 81"/>
                    <a:gd name="T40" fmla="*/ 1228 w 86"/>
                    <a:gd name="T41" fmla="*/ 12539 h 81"/>
                    <a:gd name="T42" fmla="*/ 1593 w 86"/>
                    <a:gd name="T43" fmla="*/ 9897 h 81"/>
                    <a:gd name="T44" fmla="*/ 1732 w 86"/>
                    <a:gd name="T45" fmla="*/ 2 h 81"/>
                    <a:gd name="T46" fmla="*/ 1944 w 86"/>
                    <a:gd name="T47" fmla="*/ 2 h 81"/>
                    <a:gd name="T48" fmla="*/ 2372 w 86"/>
                    <a:gd name="T49" fmla="*/ 32508 h 81"/>
                    <a:gd name="T50" fmla="*/ 2847 w 86"/>
                    <a:gd name="T51" fmla="*/ 52353 h 81"/>
                    <a:gd name="T52" fmla="*/ 2991 w 86"/>
                    <a:gd name="T53" fmla="*/ 47324 h 81"/>
                    <a:gd name="T54" fmla="*/ 3087 w 86"/>
                    <a:gd name="T55" fmla="*/ 47324 h 81"/>
                    <a:gd name="T56" fmla="*/ 3474 w 86"/>
                    <a:gd name="T57" fmla="*/ 56088 h 81"/>
                    <a:gd name="T58" fmla="*/ 3670 w 86"/>
                    <a:gd name="T59" fmla="*/ 56088 h 81"/>
                    <a:gd name="T60" fmla="*/ 4549 w 86"/>
                    <a:gd name="T61" fmla="*/ 73538 h 81"/>
                    <a:gd name="T62" fmla="*/ 4947 w 86"/>
                    <a:gd name="T63" fmla="*/ 73538 h 81"/>
                    <a:gd name="T64" fmla="*/ 5147 w 86"/>
                    <a:gd name="T65" fmla="*/ 82255 h 81"/>
                    <a:gd name="T66" fmla="*/ 5147 w 86"/>
                    <a:gd name="T67" fmla="*/ 85960 h 81"/>
                    <a:gd name="T68" fmla="*/ 5618 w 86"/>
                    <a:gd name="T69" fmla="*/ 95569 h 81"/>
                    <a:gd name="T70" fmla="*/ 5551 w 86"/>
                    <a:gd name="T71" fmla="*/ 101879 h 81"/>
                    <a:gd name="T72" fmla="*/ 5147 w 86"/>
                    <a:gd name="T73" fmla="*/ 99511 h 81"/>
                    <a:gd name="T74" fmla="*/ 5079 w 86"/>
                    <a:gd name="T75" fmla="*/ 99511 h 8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6"/>
                    <a:gd name="T115" fmla="*/ 0 h 81"/>
                    <a:gd name="T116" fmla="*/ 86 w 86"/>
                    <a:gd name="T117" fmla="*/ 81 h 8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6" h="81">
                      <a:moveTo>
                        <a:pt x="77" y="79"/>
                      </a:moveTo>
                      <a:lnTo>
                        <a:pt x="75" y="79"/>
                      </a:lnTo>
                      <a:lnTo>
                        <a:pt x="73" y="76"/>
                      </a:lnTo>
                      <a:lnTo>
                        <a:pt x="69" y="74"/>
                      </a:lnTo>
                      <a:lnTo>
                        <a:pt x="68" y="68"/>
                      </a:lnTo>
                      <a:lnTo>
                        <a:pt x="60" y="64"/>
                      </a:lnTo>
                      <a:lnTo>
                        <a:pt x="58" y="60"/>
                      </a:lnTo>
                      <a:lnTo>
                        <a:pt x="54" y="55"/>
                      </a:lnTo>
                      <a:lnTo>
                        <a:pt x="51" y="55"/>
                      </a:lnTo>
                      <a:lnTo>
                        <a:pt x="45" y="51"/>
                      </a:lnTo>
                      <a:lnTo>
                        <a:pt x="43" y="51"/>
                      </a:lnTo>
                      <a:lnTo>
                        <a:pt x="41" y="51"/>
                      </a:lnTo>
                      <a:lnTo>
                        <a:pt x="39" y="51"/>
                      </a:lnTo>
                      <a:lnTo>
                        <a:pt x="37" y="49"/>
                      </a:lnTo>
                      <a:lnTo>
                        <a:pt x="36" y="51"/>
                      </a:lnTo>
                      <a:lnTo>
                        <a:pt x="34" y="51"/>
                      </a:lnTo>
                      <a:lnTo>
                        <a:pt x="32" y="49"/>
                      </a:lnTo>
                      <a:lnTo>
                        <a:pt x="30" y="51"/>
                      </a:lnTo>
                      <a:lnTo>
                        <a:pt x="28" y="51"/>
                      </a:lnTo>
                      <a:lnTo>
                        <a:pt x="22" y="51"/>
                      </a:lnTo>
                      <a:lnTo>
                        <a:pt x="21" y="49"/>
                      </a:lnTo>
                      <a:lnTo>
                        <a:pt x="19" y="49"/>
                      </a:lnTo>
                      <a:lnTo>
                        <a:pt x="17" y="45"/>
                      </a:lnTo>
                      <a:lnTo>
                        <a:pt x="11" y="57"/>
                      </a:lnTo>
                      <a:lnTo>
                        <a:pt x="9" y="51"/>
                      </a:lnTo>
                      <a:lnTo>
                        <a:pt x="6" y="51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4" y="32"/>
                      </a:lnTo>
                      <a:lnTo>
                        <a:pt x="4" y="29"/>
                      </a:lnTo>
                      <a:lnTo>
                        <a:pt x="6" y="23"/>
                      </a:lnTo>
                      <a:lnTo>
                        <a:pt x="6" y="19"/>
                      </a:lnTo>
                      <a:lnTo>
                        <a:pt x="7" y="17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15" y="12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6" y="4"/>
                      </a:lnTo>
                      <a:lnTo>
                        <a:pt x="26" y="2"/>
                      </a:lnTo>
                      <a:lnTo>
                        <a:pt x="28" y="0"/>
                      </a:lnTo>
                      <a:lnTo>
                        <a:pt x="30" y="2"/>
                      </a:lnTo>
                      <a:lnTo>
                        <a:pt x="34" y="15"/>
                      </a:lnTo>
                      <a:lnTo>
                        <a:pt x="36" y="25"/>
                      </a:lnTo>
                      <a:lnTo>
                        <a:pt x="39" y="38"/>
                      </a:lnTo>
                      <a:lnTo>
                        <a:pt x="43" y="42"/>
                      </a:lnTo>
                      <a:lnTo>
                        <a:pt x="45" y="42"/>
                      </a:lnTo>
                      <a:lnTo>
                        <a:pt x="45" y="38"/>
                      </a:lnTo>
                      <a:lnTo>
                        <a:pt x="45" y="36"/>
                      </a:lnTo>
                      <a:lnTo>
                        <a:pt x="47" y="38"/>
                      </a:lnTo>
                      <a:lnTo>
                        <a:pt x="49" y="42"/>
                      </a:lnTo>
                      <a:lnTo>
                        <a:pt x="53" y="45"/>
                      </a:lnTo>
                      <a:lnTo>
                        <a:pt x="54" y="45"/>
                      </a:lnTo>
                      <a:lnTo>
                        <a:pt x="56" y="45"/>
                      </a:lnTo>
                      <a:lnTo>
                        <a:pt x="64" y="53"/>
                      </a:lnTo>
                      <a:lnTo>
                        <a:pt x="69" y="59"/>
                      </a:lnTo>
                      <a:lnTo>
                        <a:pt x="75" y="59"/>
                      </a:lnTo>
                      <a:lnTo>
                        <a:pt x="79" y="64"/>
                      </a:lnTo>
                      <a:lnTo>
                        <a:pt x="79" y="66"/>
                      </a:lnTo>
                      <a:lnTo>
                        <a:pt x="79" y="68"/>
                      </a:lnTo>
                      <a:lnTo>
                        <a:pt x="83" y="70"/>
                      </a:lnTo>
                      <a:lnTo>
                        <a:pt x="86" y="76"/>
                      </a:lnTo>
                      <a:lnTo>
                        <a:pt x="84" y="81"/>
                      </a:lnTo>
                      <a:lnTo>
                        <a:pt x="81" y="79"/>
                      </a:lnTo>
                      <a:lnTo>
                        <a:pt x="79" y="79"/>
                      </a:lnTo>
                      <a:lnTo>
                        <a:pt x="77" y="7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4" name="Freeform 165"/>
                <p:cNvSpPr>
                  <a:spLocks/>
                </p:cNvSpPr>
                <p:nvPr/>
              </p:nvSpPr>
              <p:spPr bwMode="auto">
                <a:xfrm>
                  <a:off x="3645" y="2449"/>
                  <a:ext cx="210" cy="151"/>
                </a:xfrm>
                <a:custGeom>
                  <a:avLst/>
                  <a:gdLst>
                    <a:gd name="T0" fmla="*/ 11829 w 188"/>
                    <a:gd name="T1" fmla="*/ 115943 h 128"/>
                    <a:gd name="T2" fmla="*/ 10733 w 188"/>
                    <a:gd name="T3" fmla="*/ 108116 h 128"/>
                    <a:gd name="T4" fmla="*/ 8488 w 188"/>
                    <a:gd name="T5" fmla="*/ 91648 h 128"/>
                    <a:gd name="T6" fmla="*/ 6561 w 188"/>
                    <a:gd name="T7" fmla="*/ 85960 h 128"/>
                    <a:gd name="T8" fmla="*/ 5259 w 188"/>
                    <a:gd name="T9" fmla="*/ 81378 h 128"/>
                    <a:gd name="T10" fmla="*/ 4001 w 188"/>
                    <a:gd name="T11" fmla="*/ 85960 h 128"/>
                    <a:gd name="T12" fmla="*/ 2546 w 188"/>
                    <a:gd name="T13" fmla="*/ 95524 h 128"/>
                    <a:gd name="T14" fmla="*/ 1941 w 188"/>
                    <a:gd name="T15" fmla="*/ 90772 h 128"/>
                    <a:gd name="T16" fmla="*/ 1941 w 188"/>
                    <a:gd name="T17" fmla="*/ 76946 h 128"/>
                    <a:gd name="T18" fmla="*/ 1941 w 188"/>
                    <a:gd name="T19" fmla="*/ 68640 h 128"/>
                    <a:gd name="T20" fmla="*/ 1556 w 188"/>
                    <a:gd name="T21" fmla="*/ 62574 h 128"/>
                    <a:gd name="T22" fmla="*/ 894 w 188"/>
                    <a:gd name="T23" fmla="*/ 62574 h 128"/>
                    <a:gd name="T24" fmla="*/ 1116 w 188"/>
                    <a:gd name="T25" fmla="*/ 58476 h 128"/>
                    <a:gd name="T26" fmla="*/ 1738 w 188"/>
                    <a:gd name="T27" fmla="*/ 58476 h 128"/>
                    <a:gd name="T28" fmla="*/ 1393 w 188"/>
                    <a:gd name="T29" fmla="*/ 52954 h 128"/>
                    <a:gd name="T30" fmla="*/ 800 w 188"/>
                    <a:gd name="T31" fmla="*/ 50559 h 128"/>
                    <a:gd name="T32" fmla="*/ 4 w 188"/>
                    <a:gd name="T33" fmla="*/ 46869 h 128"/>
                    <a:gd name="T34" fmla="*/ 641 w 188"/>
                    <a:gd name="T35" fmla="*/ 37624 h 128"/>
                    <a:gd name="T36" fmla="*/ 800 w 188"/>
                    <a:gd name="T37" fmla="*/ 33678 h 128"/>
                    <a:gd name="T38" fmla="*/ 1393 w 188"/>
                    <a:gd name="T39" fmla="*/ 37624 h 128"/>
                    <a:gd name="T40" fmla="*/ 1556 w 188"/>
                    <a:gd name="T41" fmla="*/ 34764 h 128"/>
                    <a:gd name="T42" fmla="*/ 2168 w 188"/>
                    <a:gd name="T43" fmla="*/ 37624 h 128"/>
                    <a:gd name="T44" fmla="*/ 2546 w 188"/>
                    <a:gd name="T45" fmla="*/ 37624 h 128"/>
                    <a:gd name="T46" fmla="*/ 2705 w 188"/>
                    <a:gd name="T47" fmla="*/ 34764 h 128"/>
                    <a:gd name="T48" fmla="*/ 3177 w 188"/>
                    <a:gd name="T49" fmla="*/ 33678 h 128"/>
                    <a:gd name="T50" fmla="*/ 2168 w 188"/>
                    <a:gd name="T51" fmla="*/ 24200 h 128"/>
                    <a:gd name="T52" fmla="*/ 1941 w 188"/>
                    <a:gd name="T53" fmla="*/ 12898 h 128"/>
                    <a:gd name="T54" fmla="*/ 1116 w 188"/>
                    <a:gd name="T55" fmla="*/ 12725 h 128"/>
                    <a:gd name="T56" fmla="*/ 641 w 188"/>
                    <a:gd name="T57" fmla="*/ 17709 h 128"/>
                    <a:gd name="T58" fmla="*/ 641 w 188"/>
                    <a:gd name="T59" fmla="*/ 28548 h 128"/>
                    <a:gd name="T60" fmla="*/ 2 w 188"/>
                    <a:gd name="T61" fmla="*/ 21175 h 128"/>
                    <a:gd name="T62" fmla="*/ 800 w 188"/>
                    <a:gd name="T63" fmla="*/ 10782 h 128"/>
                    <a:gd name="T64" fmla="*/ 2911 w 188"/>
                    <a:gd name="T65" fmla="*/ 12725 h 128"/>
                    <a:gd name="T66" fmla="*/ 4215 w 188"/>
                    <a:gd name="T67" fmla="*/ 28548 h 128"/>
                    <a:gd name="T68" fmla="*/ 5576 w 188"/>
                    <a:gd name="T69" fmla="*/ 28548 h 128"/>
                    <a:gd name="T70" fmla="*/ 6280 w 188"/>
                    <a:gd name="T71" fmla="*/ 15216 h 128"/>
                    <a:gd name="T72" fmla="*/ 7329 w 188"/>
                    <a:gd name="T73" fmla="*/ 7856 h 128"/>
                    <a:gd name="T74" fmla="*/ 8187 w 188"/>
                    <a:gd name="T75" fmla="*/ 7856 h 128"/>
                    <a:gd name="T76" fmla="*/ 8488 w 188"/>
                    <a:gd name="T77" fmla="*/ 0 h 128"/>
                    <a:gd name="T78" fmla="*/ 9609 w 188"/>
                    <a:gd name="T79" fmla="*/ 5645 h 128"/>
                    <a:gd name="T80" fmla="*/ 10374 w 188"/>
                    <a:gd name="T81" fmla="*/ 12725 h 128"/>
                    <a:gd name="T82" fmla="*/ 10640 w 188"/>
                    <a:gd name="T83" fmla="*/ 19698 h 128"/>
                    <a:gd name="T84" fmla="*/ 10921 w 188"/>
                    <a:gd name="T85" fmla="*/ 28548 h 128"/>
                    <a:gd name="T86" fmla="*/ 12199 w 188"/>
                    <a:gd name="T87" fmla="*/ 28548 h 128"/>
                    <a:gd name="T88" fmla="*/ 13213 w 188"/>
                    <a:gd name="T89" fmla="*/ 30194 h 128"/>
                    <a:gd name="T90" fmla="*/ 13706 w 188"/>
                    <a:gd name="T91" fmla="*/ 46869 h 128"/>
                    <a:gd name="T92" fmla="*/ 15787 w 188"/>
                    <a:gd name="T93" fmla="*/ 63265 h 128"/>
                    <a:gd name="T94" fmla="*/ 17426 w 188"/>
                    <a:gd name="T95" fmla="*/ 73885 h 128"/>
                    <a:gd name="T96" fmla="*/ 18993 w 188"/>
                    <a:gd name="T97" fmla="*/ 81378 h 128"/>
                    <a:gd name="T98" fmla="*/ 19637 w 188"/>
                    <a:gd name="T99" fmla="*/ 90772 h 128"/>
                    <a:gd name="T100" fmla="*/ 18358 w 188"/>
                    <a:gd name="T101" fmla="*/ 95524 h 128"/>
                    <a:gd name="T102" fmla="*/ 16710 w 188"/>
                    <a:gd name="T103" fmla="*/ 107499 h 128"/>
                    <a:gd name="T104" fmla="*/ 14959 w 188"/>
                    <a:gd name="T105" fmla="*/ 122988 h 128"/>
                    <a:gd name="T106" fmla="*/ 14415 w 188"/>
                    <a:gd name="T107" fmla="*/ 130396 h 128"/>
                    <a:gd name="T108" fmla="*/ 12745 w 188"/>
                    <a:gd name="T109" fmla="*/ 130396 h 12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88"/>
                    <a:gd name="T166" fmla="*/ 0 h 128"/>
                    <a:gd name="T167" fmla="*/ 188 w 188"/>
                    <a:gd name="T168" fmla="*/ 128 h 12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88" h="128">
                      <a:moveTo>
                        <a:pt x="115" y="122"/>
                      </a:moveTo>
                      <a:lnTo>
                        <a:pt x="115" y="122"/>
                      </a:lnTo>
                      <a:lnTo>
                        <a:pt x="113" y="119"/>
                      </a:lnTo>
                      <a:lnTo>
                        <a:pt x="113" y="113"/>
                      </a:lnTo>
                      <a:lnTo>
                        <a:pt x="113" y="107"/>
                      </a:lnTo>
                      <a:lnTo>
                        <a:pt x="113" y="105"/>
                      </a:lnTo>
                      <a:lnTo>
                        <a:pt x="107" y="105"/>
                      </a:lnTo>
                      <a:lnTo>
                        <a:pt x="103" y="105"/>
                      </a:lnTo>
                      <a:lnTo>
                        <a:pt x="100" y="102"/>
                      </a:lnTo>
                      <a:lnTo>
                        <a:pt x="88" y="92"/>
                      </a:lnTo>
                      <a:lnTo>
                        <a:pt x="85" y="90"/>
                      </a:lnTo>
                      <a:lnTo>
                        <a:pt x="81" y="89"/>
                      </a:lnTo>
                      <a:lnTo>
                        <a:pt x="79" y="89"/>
                      </a:lnTo>
                      <a:lnTo>
                        <a:pt x="73" y="87"/>
                      </a:lnTo>
                      <a:lnTo>
                        <a:pt x="68" y="85"/>
                      </a:lnTo>
                      <a:lnTo>
                        <a:pt x="64" y="83"/>
                      </a:lnTo>
                      <a:lnTo>
                        <a:pt x="62" y="79"/>
                      </a:lnTo>
                      <a:lnTo>
                        <a:pt x="56" y="79"/>
                      </a:lnTo>
                      <a:lnTo>
                        <a:pt x="53" y="79"/>
                      </a:lnTo>
                      <a:lnTo>
                        <a:pt x="51" y="79"/>
                      </a:lnTo>
                      <a:lnTo>
                        <a:pt x="47" y="83"/>
                      </a:lnTo>
                      <a:lnTo>
                        <a:pt x="45" y="83"/>
                      </a:lnTo>
                      <a:lnTo>
                        <a:pt x="41" y="83"/>
                      </a:lnTo>
                      <a:lnTo>
                        <a:pt x="38" y="83"/>
                      </a:lnTo>
                      <a:lnTo>
                        <a:pt x="34" y="83"/>
                      </a:lnTo>
                      <a:lnTo>
                        <a:pt x="32" y="87"/>
                      </a:lnTo>
                      <a:lnTo>
                        <a:pt x="28" y="90"/>
                      </a:lnTo>
                      <a:lnTo>
                        <a:pt x="24" y="92"/>
                      </a:lnTo>
                      <a:lnTo>
                        <a:pt x="23" y="94"/>
                      </a:lnTo>
                      <a:lnTo>
                        <a:pt x="19" y="94"/>
                      </a:lnTo>
                      <a:lnTo>
                        <a:pt x="19" y="90"/>
                      </a:lnTo>
                      <a:lnTo>
                        <a:pt x="19" y="87"/>
                      </a:lnTo>
                      <a:lnTo>
                        <a:pt x="17" y="83"/>
                      </a:lnTo>
                      <a:lnTo>
                        <a:pt x="19" y="81"/>
                      </a:lnTo>
                      <a:lnTo>
                        <a:pt x="19" y="77"/>
                      </a:lnTo>
                      <a:lnTo>
                        <a:pt x="19" y="74"/>
                      </a:lnTo>
                      <a:lnTo>
                        <a:pt x="19" y="72"/>
                      </a:lnTo>
                      <a:lnTo>
                        <a:pt x="19" y="70"/>
                      </a:lnTo>
                      <a:lnTo>
                        <a:pt x="21" y="68"/>
                      </a:lnTo>
                      <a:lnTo>
                        <a:pt x="19" y="66"/>
                      </a:lnTo>
                      <a:lnTo>
                        <a:pt x="17" y="66"/>
                      </a:lnTo>
                      <a:lnTo>
                        <a:pt x="15" y="64"/>
                      </a:lnTo>
                      <a:lnTo>
                        <a:pt x="15" y="62"/>
                      </a:lnTo>
                      <a:lnTo>
                        <a:pt x="15" y="60"/>
                      </a:lnTo>
                      <a:lnTo>
                        <a:pt x="13" y="60"/>
                      </a:lnTo>
                      <a:lnTo>
                        <a:pt x="11" y="60"/>
                      </a:lnTo>
                      <a:lnTo>
                        <a:pt x="9" y="58"/>
                      </a:lnTo>
                      <a:lnTo>
                        <a:pt x="9" y="60"/>
                      </a:lnTo>
                      <a:lnTo>
                        <a:pt x="8" y="58"/>
                      </a:lnTo>
                      <a:lnTo>
                        <a:pt x="9" y="58"/>
                      </a:lnTo>
                      <a:lnTo>
                        <a:pt x="9" y="57"/>
                      </a:lnTo>
                      <a:lnTo>
                        <a:pt x="11" y="57"/>
                      </a:lnTo>
                      <a:lnTo>
                        <a:pt x="13" y="57"/>
                      </a:lnTo>
                      <a:lnTo>
                        <a:pt x="15" y="57"/>
                      </a:lnTo>
                      <a:lnTo>
                        <a:pt x="17" y="57"/>
                      </a:lnTo>
                      <a:lnTo>
                        <a:pt x="15" y="55"/>
                      </a:lnTo>
                      <a:lnTo>
                        <a:pt x="13" y="55"/>
                      </a:lnTo>
                      <a:lnTo>
                        <a:pt x="13" y="53"/>
                      </a:lnTo>
                      <a:lnTo>
                        <a:pt x="13" y="51"/>
                      </a:lnTo>
                      <a:lnTo>
                        <a:pt x="15" y="49"/>
                      </a:lnTo>
                      <a:lnTo>
                        <a:pt x="13" y="49"/>
                      </a:lnTo>
                      <a:lnTo>
                        <a:pt x="11" y="49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4" y="47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4" y="40"/>
                      </a:lnTo>
                      <a:lnTo>
                        <a:pt x="6" y="36"/>
                      </a:lnTo>
                      <a:lnTo>
                        <a:pt x="6" y="34"/>
                      </a:lnTo>
                      <a:lnTo>
                        <a:pt x="6" y="32"/>
                      </a:lnTo>
                      <a:lnTo>
                        <a:pt x="6" y="30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6"/>
                      </a:lnTo>
                      <a:lnTo>
                        <a:pt x="11" y="34"/>
                      </a:lnTo>
                      <a:lnTo>
                        <a:pt x="13" y="36"/>
                      </a:lnTo>
                      <a:lnTo>
                        <a:pt x="15" y="34"/>
                      </a:lnTo>
                      <a:lnTo>
                        <a:pt x="17" y="36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4" y="38"/>
                      </a:lnTo>
                      <a:lnTo>
                        <a:pt x="24" y="36"/>
                      </a:lnTo>
                      <a:lnTo>
                        <a:pt x="24" y="34"/>
                      </a:lnTo>
                      <a:lnTo>
                        <a:pt x="24" y="32"/>
                      </a:lnTo>
                      <a:lnTo>
                        <a:pt x="26" y="34"/>
                      </a:lnTo>
                      <a:lnTo>
                        <a:pt x="28" y="34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8" y="28"/>
                      </a:lnTo>
                      <a:lnTo>
                        <a:pt x="26" y="27"/>
                      </a:lnTo>
                      <a:lnTo>
                        <a:pt x="24" y="25"/>
                      </a:lnTo>
                      <a:lnTo>
                        <a:pt x="21" y="23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19" y="15"/>
                      </a:lnTo>
                      <a:lnTo>
                        <a:pt x="19" y="13"/>
                      </a:lnTo>
                      <a:lnTo>
                        <a:pt x="19" y="12"/>
                      </a:lnTo>
                      <a:lnTo>
                        <a:pt x="15" y="12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4" y="25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4" y="13"/>
                      </a:lnTo>
                      <a:lnTo>
                        <a:pt x="8" y="10"/>
                      </a:lnTo>
                      <a:lnTo>
                        <a:pt x="17" y="8"/>
                      </a:lnTo>
                      <a:lnTo>
                        <a:pt x="23" y="6"/>
                      </a:lnTo>
                      <a:lnTo>
                        <a:pt x="24" y="8"/>
                      </a:lnTo>
                      <a:lnTo>
                        <a:pt x="28" y="12"/>
                      </a:lnTo>
                      <a:lnTo>
                        <a:pt x="32" y="15"/>
                      </a:lnTo>
                      <a:lnTo>
                        <a:pt x="34" y="19"/>
                      </a:lnTo>
                      <a:lnTo>
                        <a:pt x="38" y="25"/>
                      </a:lnTo>
                      <a:lnTo>
                        <a:pt x="41" y="27"/>
                      </a:lnTo>
                      <a:lnTo>
                        <a:pt x="43" y="27"/>
                      </a:lnTo>
                      <a:lnTo>
                        <a:pt x="45" y="25"/>
                      </a:lnTo>
                      <a:lnTo>
                        <a:pt x="47" y="25"/>
                      </a:lnTo>
                      <a:lnTo>
                        <a:pt x="53" y="27"/>
                      </a:lnTo>
                      <a:lnTo>
                        <a:pt x="62" y="27"/>
                      </a:lnTo>
                      <a:lnTo>
                        <a:pt x="62" y="23"/>
                      </a:lnTo>
                      <a:lnTo>
                        <a:pt x="60" y="19"/>
                      </a:lnTo>
                      <a:lnTo>
                        <a:pt x="60" y="15"/>
                      </a:lnTo>
                      <a:lnTo>
                        <a:pt x="64" y="12"/>
                      </a:lnTo>
                      <a:lnTo>
                        <a:pt x="66" y="10"/>
                      </a:lnTo>
                      <a:lnTo>
                        <a:pt x="70" y="10"/>
                      </a:lnTo>
                      <a:lnTo>
                        <a:pt x="71" y="8"/>
                      </a:lnTo>
                      <a:lnTo>
                        <a:pt x="73" y="6"/>
                      </a:lnTo>
                      <a:lnTo>
                        <a:pt x="73" y="4"/>
                      </a:lnTo>
                      <a:lnTo>
                        <a:pt x="75" y="4"/>
                      </a:lnTo>
                      <a:lnTo>
                        <a:pt x="79" y="8"/>
                      </a:lnTo>
                      <a:lnTo>
                        <a:pt x="79" y="4"/>
                      </a:lnTo>
                      <a:lnTo>
                        <a:pt x="77" y="2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8" y="4"/>
                      </a:lnTo>
                      <a:lnTo>
                        <a:pt x="90" y="4"/>
                      </a:lnTo>
                      <a:lnTo>
                        <a:pt x="92" y="6"/>
                      </a:lnTo>
                      <a:lnTo>
                        <a:pt x="96" y="8"/>
                      </a:lnTo>
                      <a:lnTo>
                        <a:pt x="98" y="8"/>
                      </a:lnTo>
                      <a:lnTo>
                        <a:pt x="100" y="10"/>
                      </a:lnTo>
                      <a:lnTo>
                        <a:pt x="100" y="12"/>
                      </a:lnTo>
                      <a:lnTo>
                        <a:pt x="100" y="13"/>
                      </a:lnTo>
                      <a:lnTo>
                        <a:pt x="103" y="15"/>
                      </a:lnTo>
                      <a:lnTo>
                        <a:pt x="102" y="17"/>
                      </a:lnTo>
                      <a:lnTo>
                        <a:pt x="102" y="19"/>
                      </a:lnTo>
                      <a:lnTo>
                        <a:pt x="103" y="21"/>
                      </a:lnTo>
                      <a:lnTo>
                        <a:pt x="102" y="23"/>
                      </a:lnTo>
                      <a:lnTo>
                        <a:pt x="105" y="27"/>
                      </a:lnTo>
                      <a:lnTo>
                        <a:pt x="107" y="27"/>
                      </a:lnTo>
                      <a:lnTo>
                        <a:pt x="111" y="27"/>
                      </a:lnTo>
                      <a:lnTo>
                        <a:pt x="113" y="27"/>
                      </a:lnTo>
                      <a:lnTo>
                        <a:pt x="117" y="27"/>
                      </a:lnTo>
                      <a:lnTo>
                        <a:pt x="118" y="27"/>
                      </a:lnTo>
                      <a:lnTo>
                        <a:pt x="120" y="27"/>
                      </a:lnTo>
                      <a:lnTo>
                        <a:pt x="126" y="28"/>
                      </a:lnTo>
                      <a:lnTo>
                        <a:pt x="126" y="30"/>
                      </a:lnTo>
                      <a:lnTo>
                        <a:pt x="128" y="36"/>
                      </a:lnTo>
                      <a:lnTo>
                        <a:pt x="130" y="40"/>
                      </a:lnTo>
                      <a:lnTo>
                        <a:pt x="132" y="42"/>
                      </a:lnTo>
                      <a:lnTo>
                        <a:pt x="132" y="45"/>
                      </a:lnTo>
                      <a:lnTo>
                        <a:pt x="132" y="47"/>
                      </a:lnTo>
                      <a:lnTo>
                        <a:pt x="141" y="55"/>
                      </a:lnTo>
                      <a:lnTo>
                        <a:pt x="148" y="58"/>
                      </a:lnTo>
                      <a:lnTo>
                        <a:pt x="150" y="62"/>
                      </a:lnTo>
                      <a:lnTo>
                        <a:pt x="156" y="66"/>
                      </a:lnTo>
                      <a:lnTo>
                        <a:pt x="158" y="66"/>
                      </a:lnTo>
                      <a:lnTo>
                        <a:pt x="163" y="72"/>
                      </a:lnTo>
                      <a:lnTo>
                        <a:pt x="167" y="72"/>
                      </a:lnTo>
                      <a:lnTo>
                        <a:pt x="175" y="77"/>
                      </a:lnTo>
                      <a:lnTo>
                        <a:pt x="177" y="79"/>
                      </a:lnTo>
                      <a:lnTo>
                        <a:pt x="179" y="79"/>
                      </a:lnTo>
                      <a:lnTo>
                        <a:pt x="182" y="79"/>
                      </a:lnTo>
                      <a:lnTo>
                        <a:pt x="186" y="83"/>
                      </a:lnTo>
                      <a:lnTo>
                        <a:pt x="188" y="83"/>
                      </a:lnTo>
                      <a:lnTo>
                        <a:pt x="188" y="85"/>
                      </a:lnTo>
                      <a:lnTo>
                        <a:pt x="188" y="87"/>
                      </a:lnTo>
                      <a:lnTo>
                        <a:pt x="188" y="90"/>
                      </a:lnTo>
                      <a:lnTo>
                        <a:pt x="188" y="96"/>
                      </a:lnTo>
                      <a:lnTo>
                        <a:pt x="179" y="94"/>
                      </a:lnTo>
                      <a:lnTo>
                        <a:pt x="175" y="92"/>
                      </a:lnTo>
                      <a:lnTo>
                        <a:pt x="173" y="94"/>
                      </a:lnTo>
                      <a:lnTo>
                        <a:pt x="169" y="96"/>
                      </a:lnTo>
                      <a:lnTo>
                        <a:pt x="163" y="98"/>
                      </a:lnTo>
                      <a:lnTo>
                        <a:pt x="160" y="104"/>
                      </a:lnTo>
                      <a:lnTo>
                        <a:pt x="160" y="111"/>
                      </a:lnTo>
                      <a:lnTo>
                        <a:pt x="158" y="111"/>
                      </a:lnTo>
                      <a:lnTo>
                        <a:pt x="156" y="113"/>
                      </a:lnTo>
                      <a:lnTo>
                        <a:pt x="143" y="119"/>
                      </a:lnTo>
                      <a:lnTo>
                        <a:pt x="141" y="120"/>
                      </a:lnTo>
                      <a:lnTo>
                        <a:pt x="139" y="120"/>
                      </a:lnTo>
                      <a:lnTo>
                        <a:pt x="139" y="124"/>
                      </a:lnTo>
                      <a:lnTo>
                        <a:pt x="139" y="126"/>
                      </a:lnTo>
                      <a:lnTo>
                        <a:pt x="135" y="128"/>
                      </a:lnTo>
                      <a:lnTo>
                        <a:pt x="132" y="128"/>
                      </a:lnTo>
                      <a:lnTo>
                        <a:pt x="128" y="128"/>
                      </a:lnTo>
                      <a:lnTo>
                        <a:pt x="122" y="126"/>
                      </a:lnTo>
                      <a:lnTo>
                        <a:pt x="117" y="124"/>
                      </a:lnTo>
                      <a:lnTo>
                        <a:pt x="115" y="12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5" name="Freeform 166"/>
                <p:cNvSpPr>
                  <a:spLocks noEditPoints="1"/>
                </p:cNvSpPr>
                <p:nvPr/>
              </p:nvSpPr>
              <p:spPr bwMode="auto">
                <a:xfrm>
                  <a:off x="3041" y="3268"/>
                  <a:ext cx="183" cy="215"/>
                </a:xfrm>
                <a:custGeom>
                  <a:avLst/>
                  <a:gdLst>
                    <a:gd name="T0" fmla="*/ 953 w 164"/>
                    <a:gd name="T1" fmla="*/ 0 h 182"/>
                    <a:gd name="T2" fmla="*/ 1323 w 164"/>
                    <a:gd name="T3" fmla="*/ 5100 h 182"/>
                    <a:gd name="T4" fmla="*/ 953 w 164"/>
                    <a:gd name="T5" fmla="*/ 13859 h 182"/>
                    <a:gd name="T6" fmla="*/ 615 w 164"/>
                    <a:gd name="T7" fmla="*/ 11732 h 182"/>
                    <a:gd name="T8" fmla="*/ 765 w 164"/>
                    <a:gd name="T9" fmla="*/ 21951 h 182"/>
                    <a:gd name="T10" fmla="*/ 1476 w 164"/>
                    <a:gd name="T11" fmla="*/ 19341 h 182"/>
                    <a:gd name="T12" fmla="*/ 2540 w 164"/>
                    <a:gd name="T13" fmla="*/ 19341 h 182"/>
                    <a:gd name="T14" fmla="*/ 4375 w 164"/>
                    <a:gd name="T15" fmla="*/ 19341 h 182"/>
                    <a:gd name="T16" fmla="*/ 5780 w 164"/>
                    <a:gd name="T17" fmla="*/ 19341 h 182"/>
                    <a:gd name="T18" fmla="*/ 6345 w 164"/>
                    <a:gd name="T19" fmla="*/ 21951 h 182"/>
                    <a:gd name="T20" fmla="*/ 6811 w 164"/>
                    <a:gd name="T21" fmla="*/ 37666 h 182"/>
                    <a:gd name="T22" fmla="*/ 7642 w 164"/>
                    <a:gd name="T23" fmla="*/ 52169 h 182"/>
                    <a:gd name="T24" fmla="*/ 9425 w 164"/>
                    <a:gd name="T25" fmla="*/ 52169 h 182"/>
                    <a:gd name="T26" fmla="*/ 10331 w 164"/>
                    <a:gd name="T27" fmla="*/ 42748 h 182"/>
                    <a:gd name="T28" fmla="*/ 10331 w 164"/>
                    <a:gd name="T29" fmla="*/ 35196 h 182"/>
                    <a:gd name="T30" fmla="*/ 11735 w 164"/>
                    <a:gd name="T31" fmla="*/ 37666 h 182"/>
                    <a:gd name="T32" fmla="*/ 13146 w 164"/>
                    <a:gd name="T33" fmla="*/ 40223 h 182"/>
                    <a:gd name="T34" fmla="*/ 13146 w 164"/>
                    <a:gd name="T35" fmla="*/ 47203 h 182"/>
                    <a:gd name="T36" fmla="*/ 13391 w 164"/>
                    <a:gd name="T37" fmla="*/ 56132 h 182"/>
                    <a:gd name="T38" fmla="*/ 13146 w 164"/>
                    <a:gd name="T39" fmla="*/ 71724 h 182"/>
                    <a:gd name="T40" fmla="*/ 13892 w 164"/>
                    <a:gd name="T41" fmla="*/ 84729 h 182"/>
                    <a:gd name="T42" fmla="*/ 13892 w 164"/>
                    <a:gd name="T43" fmla="*/ 93944 h 182"/>
                    <a:gd name="T44" fmla="*/ 14819 w 164"/>
                    <a:gd name="T45" fmla="*/ 93944 h 182"/>
                    <a:gd name="T46" fmla="*/ 16017 w 164"/>
                    <a:gd name="T47" fmla="*/ 103178 h 182"/>
                    <a:gd name="T48" fmla="*/ 16368 w 164"/>
                    <a:gd name="T49" fmla="*/ 114254 h 182"/>
                    <a:gd name="T50" fmla="*/ 16017 w 164"/>
                    <a:gd name="T51" fmla="*/ 124543 h 182"/>
                    <a:gd name="T52" fmla="*/ 13465 w 164"/>
                    <a:gd name="T53" fmla="*/ 124543 h 182"/>
                    <a:gd name="T54" fmla="*/ 13465 w 164"/>
                    <a:gd name="T55" fmla="*/ 162127 h 182"/>
                    <a:gd name="T56" fmla="*/ 13465 w 164"/>
                    <a:gd name="T57" fmla="*/ 173802 h 182"/>
                    <a:gd name="T58" fmla="*/ 14819 w 164"/>
                    <a:gd name="T59" fmla="*/ 190514 h 182"/>
                    <a:gd name="T60" fmla="*/ 13465 w 164"/>
                    <a:gd name="T61" fmla="*/ 199353 h 182"/>
                    <a:gd name="T62" fmla="*/ 11735 w 164"/>
                    <a:gd name="T63" fmla="*/ 199353 h 182"/>
                    <a:gd name="T64" fmla="*/ 10169 w 164"/>
                    <a:gd name="T65" fmla="*/ 197853 h 182"/>
                    <a:gd name="T66" fmla="*/ 8961 w 164"/>
                    <a:gd name="T67" fmla="*/ 194926 h 182"/>
                    <a:gd name="T68" fmla="*/ 8031 w 164"/>
                    <a:gd name="T69" fmla="*/ 190514 h 182"/>
                    <a:gd name="T70" fmla="*/ 5096 w 164"/>
                    <a:gd name="T71" fmla="*/ 190514 h 182"/>
                    <a:gd name="T72" fmla="*/ 2554 w 164"/>
                    <a:gd name="T73" fmla="*/ 190514 h 182"/>
                    <a:gd name="T74" fmla="*/ 1838 w 164"/>
                    <a:gd name="T75" fmla="*/ 186124 h 182"/>
                    <a:gd name="T76" fmla="*/ 765 w 164"/>
                    <a:gd name="T77" fmla="*/ 190514 h 182"/>
                    <a:gd name="T78" fmla="*/ 0 w 164"/>
                    <a:gd name="T79" fmla="*/ 188353 h 182"/>
                    <a:gd name="T80" fmla="*/ 0 w 164"/>
                    <a:gd name="T81" fmla="*/ 167485 h 182"/>
                    <a:gd name="T82" fmla="*/ 615 w 164"/>
                    <a:gd name="T83" fmla="*/ 157691 h 182"/>
                    <a:gd name="T84" fmla="*/ 953 w 164"/>
                    <a:gd name="T85" fmla="*/ 137242 h 182"/>
                    <a:gd name="T86" fmla="*/ 1476 w 164"/>
                    <a:gd name="T87" fmla="*/ 121886 h 182"/>
                    <a:gd name="T88" fmla="*/ 2289 w 164"/>
                    <a:gd name="T89" fmla="*/ 117140 h 182"/>
                    <a:gd name="T90" fmla="*/ 2554 w 164"/>
                    <a:gd name="T91" fmla="*/ 101596 h 182"/>
                    <a:gd name="T92" fmla="*/ 2540 w 164"/>
                    <a:gd name="T93" fmla="*/ 84729 h 182"/>
                    <a:gd name="T94" fmla="*/ 1647 w 164"/>
                    <a:gd name="T95" fmla="*/ 68544 h 182"/>
                    <a:gd name="T96" fmla="*/ 2289 w 164"/>
                    <a:gd name="T97" fmla="*/ 61628 h 182"/>
                    <a:gd name="T98" fmla="*/ 2051 w 164"/>
                    <a:gd name="T99" fmla="*/ 52564 h 182"/>
                    <a:gd name="T100" fmla="*/ 1476 w 164"/>
                    <a:gd name="T101" fmla="*/ 36187 h 182"/>
                    <a:gd name="T102" fmla="*/ 765 w 164"/>
                    <a:gd name="T103" fmla="*/ 24399 h 18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4"/>
                    <a:gd name="T157" fmla="*/ 0 h 182"/>
                    <a:gd name="T158" fmla="*/ 164 w 164"/>
                    <a:gd name="T159" fmla="*/ 182 h 18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4" h="182">
                      <a:moveTo>
                        <a:pt x="2" y="5"/>
                      </a:moveTo>
                      <a:lnTo>
                        <a:pt x="6" y="3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10" y="13"/>
                      </a:lnTo>
                      <a:lnTo>
                        <a:pt x="6" y="15"/>
                      </a:lnTo>
                      <a:lnTo>
                        <a:pt x="6" y="11"/>
                      </a:lnTo>
                      <a:lnTo>
                        <a:pt x="2" y="5"/>
                      </a:lnTo>
                      <a:close/>
                      <a:moveTo>
                        <a:pt x="8" y="20"/>
                      </a:moveTo>
                      <a:lnTo>
                        <a:pt x="8" y="22"/>
                      </a:lnTo>
                      <a:lnTo>
                        <a:pt x="11" y="20"/>
                      </a:lnTo>
                      <a:lnTo>
                        <a:pt x="15" y="18"/>
                      </a:lnTo>
                      <a:lnTo>
                        <a:pt x="21" y="18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30" y="18"/>
                      </a:lnTo>
                      <a:lnTo>
                        <a:pt x="36" y="18"/>
                      </a:lnTo>
                      <a:lnTo>
                        <a:pt x="43" y="18"/>
                      </a:lnTo>
                      <a:lnTo>
                        <a:pt x="47" y="18"/>
                      </a:lnTo>
                      <a:lnTo>
                        <a:pt x="53" y="18"/>
                      </a:lnTo>
                      <a:lnTo>
                        <a:pt x="58" y="18"/>
                      </a:lnTo>
                      <a:lnTo>
                        <a:pt x="62" y="18"/>
                      </a:lnTo>
                      <a:lnTo>
                        <a:pt x="64" y="18"/>
                      </a:lnTo>
                      <a:lnTo>
                        <a:pt x="64" y="20"/>
                      </a:lnTo>
                      <a:lnTo>
                        <a:pt x="64" y="22"/>
                      </a:lnTo>
                      <a:lnTo>
                        <a:pt x="66" y="26"/>
                      </a:lnTo>
                      <a:lnTo>
                        <a:pt x="68" y="35"/>
                      </a:lnTo>
                      <a:lnTo>
                        <a:pt x="72" y="41"/>
                      </a:lnTo>
                      <a:lnTo>
                        <a:pt x="75" y="47"/>
                      </a:lnTo>
                      <a:lnTo>
                        <a:pt x="77" y="47"/>
                      </a:lnTo>
                      <a:lnTo>
                        <a:pt x="83" y="47"/>
                      </a:lnTo>
                      <a:lnTo>
                        <a:pt x="88" y="45"/>
                      </a:lnTo>
                      <a:lnTo>
                        <a:pt x="94" y="47"/>
                      </a:lnTo>
                      <a:lnTo>
                        <a:pt x="100" y="47"/>
                      </a:lnTo>
                      <a:lnTo>
                        <a:pt x="102" y="43"/>
                      </a:lnTo>
                      <a:lnTo>
                        <a:pt x="103" y="39"/>
                      </a:lnTo>
                      <a:lnTo>
                        <a:pt x="103" y="35"/>
                      </a:lnTo>
                      <a:lnTo>
                        <a:pt x="103" y="32"/>
                      </a:lnTo>
                      <a:lnTo>
                        <a:pt x="117" y="32"/>
                      </a:lnTo>
                      <a:lnTo>
                        <a:pt x="117" y="33"/>
                      </a:lnTo>
                      <a:lnTo>
                        <a:pt x="117" y="35"/>
                      </a:lnTo>
                      <a:lnTo>
                        <a:pt x="119" y="37"/>
                      </a:lnTo>
                      <a:lnTo>
                        <a:pt x="124" y="37"/>
                      </a:lnTo>
                      <a:lnTo>
                        <a:pt x="132" y="37"/>
                      </a:lnTo>
                      <a:lnTo>
                        <a:pt x="134" y="37"/>
                      </a:lnTo>
                      <a:lnTo>
                        <a:pt x="134" y="39"/>
                      </a:lnTo>
                      <a:lnTo>
                        <a:pt x="132" y="43"/>
                      </a:lnTo>
                      <a:lnTo>
                        <a:pt x="132" y="45"/>
                      </a:lnTo>
                      <a:lnTo>
                        <a:pt x="134" y="48"/>
                      </a:lnTo>
                      <a:lnTo>
                        <a:pt x="134" y="52"/>
                      </a:lnTo>
                      <a:lnTo>
                        <a:pt x="134" y="58"/>
                      </a:lnTo>
                      <a:lnTo>
                        <a:pt x="132" y="65"/>
                      </a:lnTo>
                      <a:lnTo>
                        <a:pt x="134" y="67"/>
                      </a:lnTo>
                      <a:lnTo>
                        <a:pt x="137" y="73"/>
                      </a:lnTo>
                      <a:lnTo>
                        <a:pt x="139" y="77"/>
                      </a:lnTo>
                      <a:lnTo>
                        <a:pt x="139" y="80"/>
                      </a:lnTo>
                      <a:lnTo>
                        <a:pt x="139" y="86"/>
                      </a:lnTo>
                      <a:lnTo>
                        <a:pt x="139" y="88"/>
                      </a:lnTo>
                      <a:lnTo>
                        <a:pt x="143" y="88"/>
                      </a:lnTo>
                      <a:lnTo>
                        <a:pt x="149" y="86"/>
                      </a:lnTo>
                      <a:lnTo>
                        <a:pt x="154" y="86"/>
                      </a:lnTo>
                      <a:lnTo>
                        <a:pt x="162" y="86"/>
                      </a:lnTo>
                      <a:lnTo>
                        <a:pt x="160" y="95"/>
                      </a:lnTo>
                      <a:lnTo>
                        <a:pt x="162" y="101"/>
                      </a:lnTo>
                      <a:lnTo>
                        <a:pt x="164" y="103"/>
                      </a:lnTo>
                      <a:lnTo>
                        <a:pt x="164" y="105"/>
                      </a:lnTo>
                      <a:lnTo>
                        <a:pt x="164" y="107"/>
                      </a:lnTo>
                      <a:lnTo>
                        <a:pt x="160" y="110"/>
                      </a:lnTo>
                      <a:lnTo>
                        <a:pt x="160" y="114"/>
                      </a:lnTo>
                      <a:lnTo>
                        <a:pt x="156" y="114"/>
                      </a:lnTo>
                      <a:lnTo>
                        <a:pt x="135" y="114"/>
                      </a:lnTo>
                      <a:lnTo>
                        <a:pt x="135" y="120"/>
                      </a:lnTo>
                      <a:lnTo>
                        <a:pt x="135" y="127"/>
                      </a:lnTo>
                      <a:lnTo>
                        <a:pt x="135" y="148"/>
                      </a:lnTo>
                      <a:lnTo>
                        <a:pt x="135" y="154"/>
                      </a:lnTo>
                      <a:lnTo>
                        <a:pt x="135" y="157"/>
                      </a:lnTo>
                      <a:lnTo>
                        <a:pt x="135" y="159"/>
                      </a:lnTo>
                      <a:lnTo>
                        <a:pt x="137" y="163"/>
                      </a:lnTo>
                      <a:lnTo>
                        <a:pt x="141" y="165"/>
                      </a:lnTo>
                      <a:lnTo>
                        <a:pt x="149" y="174"/>
                      </a:lnTo>
                      <a:lnTo>
                        <a:pt x="152" y="178"/>
                      </a:lnTo>
                      <a:lnTo>
                        <a:pt x="147" y="178"/>
                      </a:lnTo>
                      <a:lnTo>
                        <a:pt x="135" y="182"/>
                      </a:lnTo>
                      <a:lnTo>
                        <a:pt x="128" y="182"/>
                      </a:lnTo>
                      <a:lnTo>
                        <a:pt x="124" y="182"/>
                      </a:lnTo>
                      <a:lnTo>
                        <a:pt x="117" y="182"/>
                      </a:lnTo>
                      <a:lnTo>
                        <a:pt x="115" y="182"/>
                      </a:lnTo>
                      <a:lnTo>
                        <a:pt x="113" y="180"/>
                      </a:lnTo>
                      <a:lnTo>
                        <a:pt x="102" y="180"/>
                      </a:lnTo>
                      <a:lnTo>
                        <a:pt x="96" y="180"/>
                      </a:lnTo>
                      <a:lnTo>
                        <a:pt x="92" y="180"/>
                      </a:lnTo>
                      <a:lnTo>
                        <a:pt x="90" y="178"/>
                      </a:lnTo>
                      <a:lnTo>
                        <a:pt x="88" y="176"/>
                      </a:lnTo>
                      <a:lnTo>
                        <a:pt x="87" y="174"/>
                      </a:lnTo>
                      <a:lnTo>
                        <a:pt x="81" y="174"/>
                      </a:lnTo>
                      <a:lnTo>
                        <a:pt x="64" y="174"/>
                      </a:lnTo>
                      <a:lnTo>
                        <a:pt x="55" y="174"/>
                      </a:lnTo>
                      <a:lnTo>
                        <a:pt x="51" y="174"/>
                      </a:lnTo>
                      <a:lnTo>
                        <a:pt x="43" y="174"/>
                      </a:lnTo>
                      <a:lnTo>
                        <a:pt x="30" y="174"/>
                      </a:lnTo>
                      <a:lnTo>
                        <a:pt x="26" y="174"/>
                      </a:lnTo>
                      <a:lnTo>
                        <a:pt x="25" y="172"/>
                      </a:lnTo>
                      <a:lnTo>
                        <a:pt x="21" y="169"/>
                      </a:lnTo>
                      <a:lnTo>
                        <a:pt x="19" y="169"/>
                      </a:lnTo>
                      <a:lnTo>
                        <a:pt x="17" y="169"/>
                      </a:lnTo>
                      <a:lnTo>
                        <a:pt x="13" y="171"/>
                      </a:lnTo>
                      <a:lnTo>
                        <a:pt x="8" y="174"/>
                      </a:lnTo>
                      <a:lnTo>
                        <a:pt x="4" y="171"/>
                      </a:lnTo>
                      <a:lnTo>
                        <a:pt x="2" y="172"/>
                      </a:lnTo>
                      <a:lnTo>
                        <a:pt x="0" y="172"/>
                      </a:lnTo>
                      <a:lnTo>
                        <a:pt x="0" y="161"/>
                      </a:lnTo>
                      <a:lnTo>
                        <a:pt x="0" y="157"/>
                      </a:lnTo>
                      <a:lnTo>
                        <a:pt x="0" y="152"/>
                      </a:lnTo>
                      <a:lnTo>
                        <a:pt x="2" y="150"/>
                      </a:lnTo>
                      <a:lnTo>
                        <a:pt x="4" y="148"/>
                      </a:lnTo>
                      <a:lnTo>
                        <a:pt x="6" y="144"/>
                      </a:lnTo>
                      <a:lnTo>
                        <a:pt x="6" y="141"/>
                      </a:lnTo>
                      <a:lnTo>
                        <a:pt x="8" y="131"/>
                      </a:lnTo>
                      <a:lnTo>
                        <a:pt x="10" y="125"/>
                      </a:lnTo>
                      <a:lnTo>
                        <a:pt x="11" y="120"/>
                      </a:lnTo>
                      <a:lnTo>
                        <a:pt x="13" y="116"/>
                      </a:lnTo>
                      <a:lnTo>
                        <a:pt x="15" y="112"/>
                      </a:lnTo>
                      <a:lnTo>
                        <a:pt x="17" y="110"/>
                      </a:lnTo>
                      <a:lnTo>
                        <a:pt x="21" y="109"/>
                      </a:lnTo>
                      <a:lnTo>
                        <a:pt x="23" y="107"/>
                      </a:lnTo>
                      <a:lnTo>
                        <a:pt x="25" y="103"/>
                      </a:lnTo>
                      <a:lnTo>
                        <a:pt x="26" y="95"/>
                      </a:lnTo>
                      <a:lnTo>
                        <a:pt x="26" y="92"/>
                      </a:lnTo>
                      <a:lnTo>
                        <a:pt x="26" y="86"/>
                      </a:lnTo>
                      <a:lnTo>
                        <a:pt x="26" y="80"/>
                      </a:lnTo>
                      <a:lnTo>
                        <a:pt x="25" y="77"/>
                      </a:lnTo>
                      <a:lnTo>
                        <a:pt x="23" y="73"/>
                      </a:lnTo>
                      <a:lnTo>
                        <a:pt x="19" y="67"/>
                      </a:lnTo>
                      <a:lnTo>
                        <a:pt x="17" y="63"/>
                      </a:lnTo>
                      <a:lnTo>
                        <a:pt x="19" y="60"/>
                      </a:lnTo>
                      <a:lnTo>
                        <a:pt x="21" y="58"/>
                      </a:lnTo>
                      <a:lnTo>
                        <a:pt x="23" y="56"/>
                      </a:lnTo>
                      <a:lnTo>
                        <a:pt x="23" y="54"/>
                      </a:lnTo>
                      <a:lnTo>
                        <a:pt x="23" y="50"/>
                      </a:lnTo>
                      <a:lnTo>
                        <a:pt x="21" y="48"/>
                      </a:lnTo>
                      <a:lnTo>
                        <a:pt x="19" y="43"/>
                      </a:lnTo>
                      <a:lnTo>
                        <a:pt x="15" y="39"/>
                      </a:lnTo>
                      <a:lnTo>
                        <a:pt x="15" y="33"/>
                      </a:lnTo>
                      <a:lnTo>
                        <a:pt x="13" y="30"/>
                      </a:lnTo>
                      <a:lnTo>
                        <a:pt x="11" y="28"/>
                      </a:lnTo>
                      <a:lnTo>
                        <a:pt x="8" y="22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6" name="Freeform 167"/>
                <p:cNvSpPr>
                  <a:spLocks/>
                </p:cNvSpPr>
                <p:nvPr/>
              </p:nvSpPr>
              <p:spPr bwMode="auto">
                <a:xfrm>
                  <a:off x="3698" y="2388"/>
                  <a:ext cx="251" cy="179"/>
                </a:xfrm>
                <a:custGeom>
                  <a:avLst/>
                  <a:gdLst>
                    <a:gd name="T0" fmla="*/ 9889 w 227"/>
                    <a:gd name="T1" fmla="*/ 141426 h 152"/>
                    <a:gd name="T2" fmla="*/ 9580 w 227"/>
                    <a:gd name="T3" fmla="*/ 133082 h 152"/>
                    <a:gd name="T4" fmla="*/ 9144 w 227"/>
                    <a:gd name="T5" fmla="*/ 125583 h 152"/>
                    <a:gd name="T6" fmla="*/ 8176 w 227"/>
                    <a:gd name="T7" fmla="*/ 119239 h 152"/>
                    <a:gd name="T8" fmla="*/ 6995 w 227"/>
                    <a:gd name="T9" fmla="*/ 109458 h 152"/>
                    <a:gd name="T10" fmla="*/ 5741 w 227"/>
                    <a:gd name="T11" fmla="*/ 92948 h 152"/>
                    <a:gd name="T12" fmla="*/ 5374 w 227"/>
                    <a:gd name="T13" fmla="*/ 78928 h 152"/>
                    <a:gd name="T14" fmla="*/ 4696 w 227"/>
                    <a:gd name="T15" fmla="*/ 76183 h 152"/>
                    <a:gd name="T16" fmla="*/ 3975 w 227"/>
                    <a:gd name="T17" fmla="*/ 76183 h 152"/>
                    <a:gd name="T18" fmla="*/ 3797 w 227"/>
                    <a:gd name="T19" fmla="*/ 69036 h 152"/>
                    <a:gd name="T20" fmla="*/ 3596 w 227"/>
                    <a:gd name="T21" fmla="*/ 61163 h 152"/>
                    <a:gd name="T22" fmla="*/ 3106 w 227"/>
                    <a:gd name="T23" fmla="*/ 55448 h 152"/>
                    <a:gd name="T24" fmla="*/ 2315 w 227"/>
                    <a:gd name="T25" fmla="*/ 49896 h 152"/>
                    <a:gd name="T26" fmla="*/ 2176 w 227"/>
                    <a:gd name="T27" fmla="*/ 58622 h 152"/>
                    <a:gd name="T28" fmla="*/ 1670 w 227"/>
                    <a:gd name="T29" fmla="*/ 58622 h 152"/>
                    <a:gd name="T30" fmla="*/ 847 w 227"/>
                    <a:gd name="T31" fmla="*/ 64691 h 152"/>
                    <a:gd name="T32" fmla="*/ 420 w 227"/>
                    <a:gd name="T33" fmla="*/ 76183 h 152"/>
                    <a:gd name="T34" fmla="*/ 4669 w 227"/>
                    <a:gd name="T35" fmla="*/ 22932 h 152"/>
                    <a:gd name="T36" fmla="*/ 8034 w 227"/>
                    <a:gd name="T37" fmla="*/ 31802 h 152"/>
                    <a:gd name="T38" fmla="*/ 9144 w 227"/>
                    <a:gd name="T39" fmla="*/ 45042 h 152"/>
                    <a:gd name="T40" fmla="*/ 9457 w 227"/>
                    <a:gd name="T41" fmla="*/ 62465 h 152"/>
                    <a:gd name="T42" fmla="*/ 10199 w 227"/>
                    <a:gd name="T43" fmla="*/ 76896 h 152"/>
                    <a:gd name="T44" fmla="*/ 11009 w 227"/>
                    <a:gd name="T45" fmla="*/ 81432 h 152"/>
                    <a:gd name="T46" fmla="*/ 11537 w 227"/>
                    <a:gd name="T47" fmla="*/ 84821 h 152"/>
                    <a:gd name="T48" fmla="*/ 12007 w 227"/>
                    <a:gd name="T49" fmla="*/ 73535 h 152"/>
                    <a:gd name="T50" fmla="*/ 12951 w 227"/>
                    <a:gd name="T51" fmla="*/ 62465 h 152"/>
                    <a:gd name="T52" fmla="*/ 13380 w 227"/>
                    <a:gd name="T53" fmla="*/ 59163 h 152"/>
                    <a:gd name="T54" fmla="*/ 13669 w 227"/>
                    <a:gd name="T55" fmla="*/ 61163 h 152"/>
                    <a:gd name="T56" fmla="*/ 13278 w 227"/>
                    <a:gd name="T57" fmla="*/ 64691 h 152"/>
                    <a:gd name="T58" fmla="*/ 12786 w 227"/>
                    <a:gd name="T59" fmla="*/ 69773 h 152"/>
                    <a:gd name="T60" fmla="*/ 13276 w 227"/>
                    <a:gd name="T61" fmla="*/ 73535 h 152"/>
                    <a:gd name="T62" fmla="*/ 13514 w 227"/>
                    <a:gd name="T63" fmla="*/ 76896 h 152"/>
                    <a:gd name="T64" fmla="*/ 14106 w 227"/>
                    <a:gd name="T65" fmla="*/ 73535 h 152"/>
                    <a:gd name="T66" fmla="*/ 14320 w 227"/>
                    <a:gd name="T67" fmla="*/ 73535 h 152"/>
                    <a:gd name="T68" fmla="*/ 14679 w 227"/>
                    <a:gd name="T69" fmla="*/ 76896 h 152"/>
                    <a:gd name="T70" fmla="*/ 14943 w 227"/>
                    <a:gd name="T71" fmla="*/ 81432 h 152"/>
                    <a:gd name="T72" fmla="*/ 15508 w 227"/>
                    <a:gd name="T73" fmla="*/ 82167 h 152"/>
                    <a:gd name="T74" fmla="*/ 14943 w 227"/>
                    <a:gd name="T75" fmla="*/ 86543 h 152"/>
                    <a:gd name="T76" fmla="*/ 14682 w 227"/>
                    <a:gd name="T77" fmla="*/ 90555 h 152"/>
                    <a:gd name="T78" fmla="*/ 14320 w 227"/>
                    <a:gd name="T79" fmla="*/ 92948 h 152"/>
                    <a:gd name="T80" fmla="*/ 14025 w 227"/>
                    <a:gd name="T81" fmla="*/ 91522 h 152"/>
                    <a:gd name="T82" fmla="*/ 13514 w 227"/>
                    <a:gd name="T83" fmla="*/ 92948 h 152"/>
                    <a:gd name="T84" fmla="*/ 12997 w 227"/>
                    <a:gd name="T85" fmla="*/ 90555 h 152"/>
                    <a:gd name="T86" fmla="*/ 13278 w 227"/>
                    <a:gd name="T87" fmla="*/ 82167 h 152"/>
                    <a:gd name="T88" fmla="*/ 12786 w 227"/>
                    <a:gd name="T89" fmla="*/ 82167 h 152"/>
                    <a:gd name="T90" fmla="*/ 12222 w 227"/>
                    <a:gd name="T91" fmla="*/ 82167 h 152"/>
                    <a:gd name="T92" fmla="*/ 12091 w 227"/>
                    <a:gd name="T93" fmla="*/ 90555 h 152"/>
                    <a:gd name="T94" fmla="*/ 11601 w 227"/>
                    <a:gd name="T95" fmla="*/ 92948 h 152"/>
                    <a:gd name="T96" fmla="*/ 11735 w 227"/>
                    <a:gd name="T97" fmla="*/ 95897 h 152"/>
                    <a:gd name="T98" fmla="*/ 11537 w 227"/>
                    <a:gd name="T99" fmla="*/ 98044 h 152"/>
                    <a:gd name="T100" fmla="*/ 10935 w 227"/>
                    <a:gd name="T101" fmla="*/ 105036 h 152"/>
                    <a:gd name="T102" fmla="*/ 10457 w 227"/>
                    <a:gd name="T103" fmla="*/ 109458 h 152"/>
                    <a:gd name="T104" fmla="*/ 11009 w 227"/>
                    <a:gd name="T105" fmla="*/ 113008 h 152"/>
                    <a:gd name="T106" fmla="*/ 11009 w 227"/>
                    <a:gd name="T107" fmla="*/ 122441 h 152"/>
                    <a:gd name="T108" fmla="*/ 11009 w 227"/>
                    <a:gd name="T109" fmla="*/ 131684 h 152"/>
                    <a:gd name="T110" fmla="*/ 10593 w 227"/>
                    <a:gd name="T111" fmla="*/ 145917 h 15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27"/>
                    <a:gd name="T169" fmla="*/ 0 h 152"/>
                    <a:gd name="T170" fmla="*/ 227 w 227"/>
                    <a:gd name="T171" fmla="*/ 152 h 15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27" h="152">
                      <a:moveTo>
                        <a:pt x="156" y="152"/>
                      </a:moveTo>
                      <a:lnTo>
                        <a:pt x="154" y="150"/>
                      </a:lnTo>
                      <a:lnTo>
                        <a:pt x="152" y="148"/>
                      </a:lnTo>
                      <a:lnTo>
                        <a:pt x="145" y="148"/>
                      </a:lnTo>
                      <a:lnTo>
                        <a:pt x="141" y="148"/>
                      </a:lnTo>
                      <a:lnTo>
                        <a:pt x="141" y="142"/>
                      </a:lnTo>
                      <a:lnTo>
                        <a:pt x="141" y="139"/>
                      </a:lnTo>
                      <a:lnTo>
                        <a:pt x="141" y="137"/>
                      </a:lnTo>
                      <a:lnTo>
                        <a:pt x="141" y="135"/>
                      </a:lnTo>
                      <a:lnTo>
                        <a:pt x="139" y="135"/>
                      </a:lnTo>
                      <a:lnTo>
                        <a:pt x="135" y="131"/>
                      </a:lnTo>
                      <a:lnTo>
                        <a:pt x="132" y="131"/>
                      </a:lnTo>
                      <a:lnTo>
                        <a:pt x="130" y="131"/>
                      </a:lnTo>
                      <a:lnTo>
                        <a:pt x="128" y="129"/>
                      </a:lnTo>
                      <a:lnTo>
                        <a:pt x="120" y="124"/>
                      </a:lnTo>
                      <a:lnTo>
                        <a:pt x="116" y="124"/>
                      </a:lnTo>
                      <a:lnTo>
                        <a:pt x="111" y="118"/>
                      </a:lnTo>
                      <a:lnTo>
                        <a:pt x="109" y="118"/>
                      </a:lnTo>
                      <a:lnTo>
                        <a:pt x="103" y="114"/>
                      </a:lnTo>
                      <a:lnTo>
                        <a:pt x="101" y="110"/>
                      </a:lnTo>
                      <a:lnTo>
                        <a:pt x="94" y="107"/>
                      </a:lnTo>
                      <a:lnTo>
                        <a:pt x="85" y="99"/>
                      </a:lnTo>
                      <a:lnTo>
                        <a:pt x="85" y="97"/>
                      </a:lnTo>
                      <a:lnTo>
                        <a:pt x="85" y="94"/>
                      </a:lnTo>
                      <a:lnTo>
                        <a:pt x="83" y="92"/>
                      </a:lnTo>
                      <a:lnTo>
                        <a:pt x="81" y="88"/>
                      </a:lnTo>
                      <a:lnTo>
                        <a:pt x="79" y="82"/>
                      </a:lnTo>
                      <a:lnTo>
                        <a:pt x="79" y="80"/>
                      </a:lnTo>
                      <a:lnTo>
                        <a:pt x="73" y="79"/>
                      </a:lnTo>
                      <a:lnTo>
                        <a:pt x="71" y="79"/>
                      </a:lnTo>
                      <a:lnTo>
                        <a:pt x="70" y="79"/>
                      </a:lnTo>
                      <a:lnTo>
                        <a:pt x="66" y="79"/>
                      </a:lnTo>
                      <a:lnTo>
                        <a:pt x="64" y="79"/>
                      </a:lnTo>
                      <a:lnTo>
                        <a:pt x="60" y="79"/>
                      </a:lnTo>
                      <a:lnTo>
                        <a:pt x="58" y="79"/>
                      </a:lnTo>
                      <a:lnTo>
                        <a:pt x="55" y="75"/>
                      </a:lnTo>
                      <a:lnTo>
                        <a:pt x="56" y="73"/>
                      </a:lnTo>
                      <a:lnTo>
                        <a:pt x="55" y="71"/>
                      </a:lnTo>
                      <a:lnTo>
                        <a:pt x="55" y="69"/>
                      </a:lnTo>
                      <a:lnTo>
                        <a:pt x="56" y="67"/>
                      </a:lnTo>
                      <a:lnTo>
                        <a:pt x="53" y="65"/>
                      </a:lnTo>
                      <a:lnTo>
                        <a:pt x="53" y="64"/>
                      </a:lnTo>
                      <a:lnTo>
                        <a:pt x="53" y="62"/>
                      </a:lnTo>
                      <a:lnTo>
                        <a:pt x="51" y="60"/>
                      </a:lnTo>
                      <a:lnTo>
                        <a:pt x="49" y="60"/>
                      </a:lnTo>
                      <a:lnTo>
                        <a:pt x="45" y="58"/>
                      </a:lnTo>
                      <a:lnTo>
                        <a:pt x="43" y="56"/>
                      </a:lnTo>
                      <a:lnTo>
                        <a:pt x="41" y="56"/>
                      </a:lnTo>
                      <a:lnTo>
                        <a:pt x="38" y="52"/>
                      </a:lnTo>
                      <a:lnTo>
                        <a:pt x="34" y="52"/>
                      </a:lnTo>
                      <a:lnTo>
                        <a:pt x="30" y="54"/>
                      </a:lnTo>
                      <a:lnTo>
                        <a:pt x="32" y="56"/>
                      </a:lnTo>
                      <a:lnTo>
                        <a:pt x="32" y="60"/>
                      </a:lnTo>
                      <a:lnTo>
                        <a:pt x="28" y="56"/>
                      </a:lnTo>
                      <a:lnTo>
                        <a:pt x="26" y="56"/>
                      </a:lnTo>
                      <a:lnTo>
                        <a:pt x="26" y="58"/>
                      </a:lnTo>
                      <a:lnTo>
                        <a:pt x="24" y="60"/>
                      </a:lnTo>
                      <a:lnTo>
                        <a:pt x="23" y="62"/>
                      </a:lnTo>
                      <a:lnTo>
                        <a:pt x="19" y="62"/>
                      </a:lnTo>
                      <a:lnTo>
                        <a:pt x="17" y="64"/>
                      </a:lnTo>
                      <a:lnTo>
                        <a:pt x="13" y="67"/>
                      </a:lnTo>
                      <a:lnTo>
                        <a:pt x="13" y="71"/>
                      </a:lnTo>
                      <a:lnTo>
                        <a:pt x="15" y="75"/>
                      </a:lnTo>
                      <a:lnTo>
                        <a:pt x="15" y="79"/>
                      </a:lnTo>
                      <a:lnTo>
                        <a:pt x="6" y="79"/>
                      </a:lnTo>
                      <a:lnTo>
                        <a:pt x="0" y="77"/>
                      </a:lnTo>
                      <a:lnTo>
                        <a:pt x="0" y="11"/>
                      </a:lnTo>
                      <a:lnTo>
                        <a:pt x="34" y="0"/>
                      </a:lnTo>
                      <a:lnTo>
                        <a:pt x="68" y="24"/>
                      </a:lnTo>
                      <a:lnTo>
                        <a:pt x="81" y="39"/>
                      </a:lnTo>
                      <a:lnTo>
                        <a:pt x="96" y="35"/>
                      </a:lnTo>
                      <a:lnTo>
                        <a:pt x="113" y="37"/>
                      </a:lnTo>
                      <a:lnTo>
                        <a:pt x="118" y="33"/>
                      </a:lnTo>
                      <a:lnTo>
                        <a:pt x="124" y="39"/>
                      </a:lnTo>
                      <a:lnTo>
                        <a:pt x="128" y="41"/>
                      </a:lnTo>
                      <a:lnTo>
                        <a:pt x="132" y="50"/>
                      </a:lnTo>
                      <a:lnTo>
                        <a:pt x="135" y="47"/>
                      </a:lnTo>
                      <a:lnTo>
                        <a:pt x="135" y="56"/>
                      </a:lnTo>
                      <a:lnTo>
                        <a:pt x="133" y="60"/>
                      </a:lnTo>
                      <a:lnTo>
                        <a:pt x="133" y="65"/>
                      </a:lnTo>
                      <a:lnTo>
                        <a:pt x="139" y="65"/>
                      </a:lnTo>
                      <a:lnTo>
                        <a:pt x="141" y="71"/>
                      </a:lnTo>
                      <a:lnTo>
                        <a:pt x="143" y="80"/>
                      </a:lnTo>
                      <a:lnTo>
                        <a:pt x="147" y="80"/>
                      </a:lnTo>
                      <a:lnTo>
                        <a:pt x="150" y="80"/>
                      </a:lnTo>
                      <a:lnTo>
                        <a:pt x="156" y="80"/>
                      </a:lnTo>
                      <a:lnTo>
                        <a:pt x="158" y="80"/>
                      </a:lnTo>
                      <a:lnTo>
                        <a:pt x="162" y="82"/>
                      </a:lnTo>
                      <a:lnTo>
                        <a:pt x="162" y="84"/>
                      </a:lnTo>
                      <a:lnTo>
                        <a:pt x="162" y="86"/>
                      </a:lnTo>
                      <a:lnTo>
                        <a:pt x="163" y="90"/>
                      </a:lnTo>
                      <a:lnTo>
                        <a:pt x="167" y="90"/>
                      </a:lnTo>
                      <a:lnTo>
                        <a:pt x="169" y="88"/>
                      </a:lnTo>
                      <a:lnTo>
                        <a:pt x="167" y="84"/>
                      </a:lnTo>
                      <a:lnTo>
                        <a:pt x="171" y="80"/>
                      </a:lnTo>
                      <a:lnTo>
                        <a:pt x="173" y="80"/>
                      </a:lnTo>
                      <a:lnTo>
                        <a:pt x="175" y="77"/>
                      </a:lnTo>
                      <a:lnTo>
                        <a:pt x="177" y="75"/>
                      </a:lnTo>
                      <a:lnTo>
                        <a:pt x="182" y="71"/>
                      </a:lnTo>
                      <a:lnTo>
                        <a:pt x="186" y="69"/>
                      </a:lnTo>
                      <a:lnTo>
                        <a:pt x="190" y="65"/>
                      </a:lnTo>
                      <a:lnTo>
                        <a:pt x="192" y="64"/>
                      </a:lnTo>
                      <a:lnTo>
                        <a:pt x="194" y="64"/>
                      </a:lnTo>
                      <a:lnTo>
                        <a:pt x="197" y="62"/>
                      </a:lnTo>
                      <a:lnTo>
                        <a:pt x="199" y="62"/>
                      </a:lnTo>
                      <a:lnTo>
                        <a:pt x="201" y="60"/>
                      </a:lnTo>
                      <a:lnTo>
                        <a:pt x="203" y="62"/>
                      </a:lnTo>
                      <a:lnTo>
                        <a:pt x="201" y="64"/>
                      </a:lnTo>
                      <a:lnTo>
                        <a:pt x="199" y="65"/>
                      </a:lnTo>
                      <a:lnTo>
                        <a:pt x="197" y="65"/>
                      </a:lnTo>
                      <a:lnTo>
                        <a:pt x="197" y="67"/>
                      </a:lnTo>
                      <a:lnTo>
                        <a:pt x="195" y="67"/>
                      </a:lnTo>
                      <a:lnTo>
                        <a:pt x="194" y="69"/>
                      </a:lnTo>
                      <a:lnTo>
                        <a:pt x="192" y="69"/>
                      </a:lnTo>
                      <a:lnTo>
                        <a:pt x="190" y="73"/>
                      </a:lnTo>
                      <a:lnTo>
                        <a:pt x="188" y="73"/>
                      </a:lnTo>
                      <a:lnTo>
                        <a:pt x="188" y="75"/>
                      </a:lnTo>
                      <a:lnTo>
                        <a:pt x="190" y="75"/>
                      </a:lnTo>
                      <a:lnTo>
                        <a:pt x="192" y="75"/>
                      </a:lnTo>
                      <a:lnTo>
                        <a:pt x="194" y="77"/>
                      </a:lnTo>
                      <a:lnTo>
                        <a:pt x="195" y="75"/>
                      </a:lnTo>
                      <a:lnTo>
                        <a:pt x="195" y="77"/>
                      </a:lnTo>
                      <a:lnTo>
                        <a:pt x="197" y="79"/>
                      </a:lnTo>
                      <a:lnTo>
                        <a:pt x="199" y="80"/>
                      </a:lnTo>
                      <a:lnTo>
                        <a:pt x="203" y="80"/>
                      </a:lnTo>
                      <a:lnTo>
                        <a:pt x="205" y="80"/>
                      </a:lnTo>
                      <a:lnTo>
                        <a:pt x="205" y="77"/>
                      </a:lnTo>
                      <a:lnTo>
                        <a:pt x="207" y="77"/>
                      </a:lnTo>
                      <a:lnTo>
                        <a:pt x="209" y="77"/>
                      </a:lnTo>
                      <a:lnTo>
                        <a:pt x="209" y="75"/>
                      </a:lnTo>
                      <a:lnTo>
                        <a:pt x="210" y="77"/>
                      </a:lnTo>
                      <a:lnTo>
                        <a:pt x="212" y="79"/>
                      </a:lnTo>
                      <a:lnTo>
                        <a:pt x="212" y="80"/>
                      </a:lnTo>
                      <a:lnTo>
                        <a:pt x="214" y="80"/>
                      </a:lnTo>
                      <a:lnTo>
                        <a:pt x="216" y="82"/>
                      </a:lnTo>
                      <a:lnTo>
                        <a:pt x="218" y="82"/>
                      </a:lnTo>
                      <a:lnTo>
                        <a:pt x="220" y="84"/>
                      </a:lnTo>
                      <a:lnTo>
                        <a:pt x="222" y="84"/>
                      </a:lnTo>
                      <a:lnTo>
                        <a:pt x="224" y="86"/>
                      </a:lnTo>
                      <a:lnTo>
                        <a:pt x="227" y="86"/>
                      </a:lnTo>
                      <a:lnTo>
                        <a:pt x="225" y="88"/>
                      </a:lnTo>
                      <a:lnTo>
                        <a:pt x="224" y="90"/>
                      </a:lnTo>
                      <a:lnTo>
                        <a:pt x="222" y="92"/>
                      </a:lnTo>
                      <a:lnTo>
                        <a:pt x="220" y="90"/>
                      </a:lnTo>
                      <a:lnTo>
                        <a:pt x="218" y="90"/>
                      </a:lnTo>
                      <a:lnTo>
                        <a:pt x="218" y="92"/>
                      </a:lnTo>
                      <a:lnTo>
                        <a:pt x="218" y="94"/>
                      </a:lnTo>
                      <a:lnTo>
                        <a:pt x="216" y="94"/>
                      </a:lnTo>
                      <a:lnTo>
                        <a:pt x="214" y="95"/>
                      </a:lnTo>
                      <a:lnTo>
                        <a:pt x="212" y="95"/>
                      </a:lnTo>
                      <a:lnTo>
                        <a:pt x="210" y="97"/>
                      </a:lnTo>
                      <a:lnTo>
                        <a:pt x="209" y="97"/>
                      </a:lnTo>
                      <a:lnTo>
                        <a:pt x="207" y="95"/>
                      </a:lnTo>
                      <a:lnTo>
                        <a:pt x="205" y="95"/>
                      </a:lnTo>
                      <a:lnTo>
                        <a:pt x="203" y="95"/>
                      </a:lnTo>
                      <a:lnTo>
                        <a:pt x="201" y="95"/>
                      </a:lnTo>
                      <a:lnTo>
                        <a:pt x="199" y="95"/>
                      </a:lnTo>
                      <a:lnTo>
                        <a:pt x="199" y="97"/>
                      </a:lnTo>
                      <a:lnTo>
                        <a:pt x="197" y="95"/>
                      </a:lnTo>
                      <a:lnTo>
                        <a:pt x="195" y="97"/>
                      </a:lnTo>
                      <a:lnTo>
                        <a:pt x="194" y="94"/>
                      </a:lnTo>
                      <a:lnTo>
                        <a:pt x="192" y="94"/>
                      </a:lnTo>
                      <a:lnTo>
                        <a:pt x="192" y="92"/>
                      </a:lnTo>
                      <a:lnTo>
                        <a:pt x="194" y="92"/>
                      </a:lnTo>
                      <a:lnTo>
                        <a:pt x="195" y="88"/>
                      </a:lnTo>
                      <a:lnTo>
                        <a:pt x="195" y="86"/>
                      </a:lnTo>
                      <a:lnTo>
                        <a:pt x="195" y="84"/>
                      </a:lnTo>
                      <a:lnTo>
                        <a:pt x="192" y="82"/>
                      </a:lnTo>
                      <a:lnTo>
                        <a:pt x="192" y="84"/>
                      </a:lnTo>
                      <a:lnTo>
                        <a:pt x="188" y="86"/>
                      </a:lnTo>
                      <a:lnTo>
                        <a:pt x="184" y="88"/>
                      </a:lnTo>
                      <a:lnTo>
                        <a:pt x="182" y="90"/>
                      </a:lnTo>
                      <a:lnTo>
                        <a:pt x="180" y="88"/>
                      </a:lnTo>
                      <a:lnTo>
                        <a:pt x="180" y="86"/>
                      </a:lnTo>
                      <a:lnTo>
                        <a:pt x="178" y="86"/>
                      </a:lnTo>
                      <a:lnTo>
                        <a:pt x="178" y="88"/>
                      </a:lnTo>
                      <a:lnTo>
                        <a:pt x="177" y="90"/>
                      </a:lnTo>
                      <a:lnTo>
                        <a:pt x="177" y="94"/>
                      </a:lnTo>
                      <a:lnTo>
                        <a:pt x="177" y="95"/>
                      </a:lnTo>
                      <a:lnTo>
                        <a:pt x="177" y="97"/>
                      </a:lnTo>
                      <a:lnTo>
                        <a:pt x="175" y="95"/>
                      </a:lnTo>
                      <a:lnTo>
                        <a:pt x="171" y="97"/>
                      </a:lnTo>
                      <a:lnTo>
                        <a:pt x="167" y="97"/>
                      </a:lnTo>
                      <a:lnTo>
                        <a:pt x="169" y="99"/>
                      </a:lnTo>
                      <a:lnTo>
                        <a:pt x="173" y="99"/>
                      </a:lnTo>
                      <a:lnTo>
                        <a:pt x="171" y="99"/>
                      </a:lnTo>
                      <a:lnTo>
                        <a:pt x="171" y="103"/>
                      </a:lnTo>
                      <a:lnTo>
                        <a:pt x="169" y="103"/>
                      </a:lnTo>
                      <a:lnTo>
                        <a:pt x="167" y="105"/>
                      </a:lnTo>
                      <a:lnTo>
                        <a:pt x="167" y="107"/>
                      </a:lnTo>
                      <a:lnTo>
                        <a:pt x="165" y="109"/>
                      </a:lnTo>
                      <a:lnTo>
                        <a:pt x="160" y="109"/>
                      </a:lnTo>
                      <a:lnTo>
                        <a:pt x="156" y="107"/>
                      </a:lnTo>
                      <a:lnTo>
                        <a:pt x="152" y="109"/>
                      </a:lnTo>
                      <a:lnTo>
                        <a:pt x="152" y="112"/>
                      </a:lnTo>
                      <a:lnTo>
                        <a:pt x="154" y="114"/>
                      </a:lnTo>
                      <a:lnTo>
                        <a:pt x="156" y="116"/>
                      </a:lnTo>
                      <a:lnTo>
                        <a:pt x="156" y="118"/>
                      </a:lnTo>
                      <a:lnTo>
                        <a:pt x="160" y="118"/>
                      </a:lnTo>
                      <a:lnTo>
                        <a:pt x="162" y="118"/>
                      </a:lnTo>
                      <a:lnTo>
                        <a:pt x="162" y="120"/>
                      </a:lnTo>
                      <a:lnTo>
                        <a:pt x="162" y="122"/>
                      </a:lnTo>
                      <a:lnTo>
                        <a:pt x="162" y="126"/>
                      </a:lnTo>
                      <a:lnTo>
                        <a:pt x="162" y="127"/>
                      </a:lnTo>
                      <a:lnTo>
                        <a:pt x="163" y="131"/>
                      </a:lnTo>
                      <a:lnTo>
                        <a:pt x="165" y="133"/>
                      </a:lnTo>
                      <a:lnTo>
                        <a:pt x="163" y="135"/>
                      </a:lnTo>
                      <a:lnTo>
                        <a:pt x="162" y="137"/>
                      </a:lnTo>
                      <a:lnTo>
                        <a:pt x="160" y="141"/>
                      </a:lnTo>
                      <a:lnTo>
                        <a:pt x="158" y="144"/>
                      </a:lnTo>
                      <a:lnTo>
                        <a:pt x="158" y="146"/>
                      </a:lnTo>
                      <a:lnTo>
                        <a:pt x="156" y="15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7" name="Freeform 168"/>
                <p:cNvSpPr>
                  <a:spLocks/>
                </p:cNvSpPr>
                <p:nvPr/>
              </p:nvSpPr>
              <p:spPr bwMode="auto">
                <a:xfrm>
                  <a:off x="3355" y="2958"/>
                  <a:ext cx="221" cy="184"/>
                </a:xfrm>
                <a:custGeom>
                  <a:avLst/>
                  <a:gdLst>
                    <a:gd name="T0" fmla="*/ 10630 w 199"/>
                    <a:gd name="T1" fmla="*/ 61547 h 156"/>
                    <a:gd name="T2" fmla="*/ 10899 w 199"/>
                    <a:gd name="T3" fmla="*/ 68207 h 156"/>
                    <a:gd name="T4" fmla="*/ 11465 w 199"/>
                    <a:gd name="T5" fmla="*/ 78997 h 156"/>
                    <a:gd name="T6" fmla="*/ 12104 w 199"/>
                    <a:gd name="T7" fmla="*/ 82865 h 156"/>
                    <a:gd name="T8" fmla="*/ 14527 w 199"/>
                    <a:gd name="T9" fmla="*/ 95290 h 156"/>
                    <a:gd name="T10" fmla="*/ 16133 w 199"/>
                    <a:gd name="T11" fmla="*/ 97410 h 156"/>
                    <a:gd name="T12" fmla="*/ 14257 w 199"/>
                    <a:gd name="T13" fmla="*/ 124632 h 156"/>
                    <a:gd name="T14" fmla="*/ 13110 w 199"/>
                    <a:gd name="T15" fmla="*/ 139685 h 156"/>
                    <a:gd name="T16" fmla="*/ 11870 w 199"/>
                    <a:gd name="T17" fmla="*/ 139685 h 156"/>
                    <a:gd name="T18" fmla="*/ 11230 w 199"/>
                    <a:gd name="T19" fmla="*/ 141825 h 156"/>
                    <a:gd name="T20" fmla="*/ 10899 w 199"/>
                    <a:gd name="T21" fmla="*/ 144452 h 156"/>
                    <a:gd name="T22" fmla="*/ 10630 w 199"/>
                    <a:gd name="T23" fmla="*/ 148817 h 156"/>
                    <a:gd name="T24" fmla="*/ 9814 w 199"/>
                    <a:gd name="T25" fmla="*/ 150551 h 156"/>
                    <a:gd name="T26" fmla="*/ 9105 w 199"/>
                    <a:gd name="T27" fmla="*/ 152892 h 156"/>
                    <a:gd name="T28" fmla="*/ 8619 w 199"/>
                    <a:gd name="T29" fmla="*/ 148817 h 156"/>
                    <a:gd name="T30" fmla="*/ 7977 w 199"/>
                    <a:gd name="T31" fmla="*/ 150551 h 156"/>
                    <a:gd name="T32" fmla="*/ 7456 w 199"/>
                    <a:gd name="T33" fmla="*/ 155304 h 156"/>
                    <a:gd name="T34" fmla="*/ 7183 w 199"/>
                    <a:gd name="T35" fmla="*/ 159947 h 156"/>
                    <a:gd name="T36" fmla="*/ 6468 w 199"/>
                    <a:gd name="T37" fmla="*/ 159839 h 156"/>
                    <a:gd name="T38" fmla="*/ 5504 w 199"/>
                    <a:gd name="T39" fmla="*/ 156360 h 156"/>
                    <a:gd name="T40" fmla="*/ 4242 w 199"/>
                    <a:gd name="T41" fmla="*/ 144452 h 156"/>
                    <a:gd name="T42" fmla="*/ 3190 w 199"/>
                    <a:gd name="T43" fmla="*/ 142291 h 156"/>
                    <a:gd name="T44" fmla="*/ 3105 w 199"/>
                    <a:gd name="T45" fmla="*/ 142291 h 156"/>
                    <a:gd name="T46" fmla="*/ 3105 w 199"/>
                    <a:gd name="T47" fmla="*/ 135607 h 156"/>
                    <a:gd name="T48" fmla="*/ 2796 w 199"/>
                    <a:gd name="T49" fmla="*/ 132566 h 156"/>
                    <a:gd name="T50" fmla="*/ 2267 w 199"/>
                    <a:gd name="T51" fmla="*/ 127058 h 156"/>
                    <a:gd name="T52" fmla="*/ 1834 w 199"/>
                    <a:gd name="T53" fmla="*/ 114894 h 156"/>
                    <a:gd name="T54" fmla="*/ 881 w 199"/>
                    <a:gd name="T55" fmla="*/ 102280 h 156"/>
                    <a:gd name="T56" fmla="*/ 4 w 199"/>
                    <a:gd name="T57" fmla="*/ 100992 h 156"/>
                    <a:gd name="T58" fmla="*/ 0 w 199"/>
                    <a:gd name="T59" fmla="*/ 97738 h 156"/>
                    <a:gd name="T60" fmla="*/ 2 w 199"/>
                    <a:gd name="T61" fmla="*/ 91330 h 156"/>
                    <a:gd name="T62" fmla="*/ 714 w 199"/>
                    <a:gd name="T63" fmla="*/ 91330 h 156"/>
                    <a:gd name="T64" fmla="*/ 1250 w 199"/>
                    <a:gd name="T65" fmla="*/ 91330 h 156"/>
                    <a:gd name="T66" fmla="*/ 1250 w 199"/>
                    <a:gd name="T67" fmla="*/ 78997 h 156"/>
                    <a:gd name="T68" fmla="*/ 1388 w 199"/>
                    <a:gd name="T69" fmla="*/ 65191 h 156"/>
                    <a:gd name="T70" fmla="*/ 1541 w 199"/>
                    <a:gd name="T71" fmla="*/ 58072 h 156"/>
                    <a:gd name="T72" fmla="*/ 2037 w 199"/>
                    <a:gd name="T73" fmla="*/ 58072 h 156"/>
                    <a:gd name="T74" fmla="*/ 2110 w 199"/>
                    <a:gd name="T75" fmla="*/ 56784 h 156"/>
                    <a:gd name="T76" fmla="*/ 2267 w 199"/>
                    <a:gd name="T77" fmla="*/ 44240 h 156"/>
                    <a:gd name="T78" fmla="*/ 2796 w 199"/>
                    <a:gd name="T79" fmla="*/ 34606 h 156"/>
                    <a:gd name="T80" fmla="*/ 3440 w 199"/>
                    <a:gd name="T81" fmla="*/ 29340 h 156"/>
                    <a:gd name="T82" fmla="*/ 3780 w 199"/>
                    <a:gd name="T83" fmla="*/ 15160 h 156"/>
                    <a:gd name="T84" fmla="*/ 3829 w 199"/>
                    <a:gd name="T85" fmla="*/ 7833 h 156"/>
                    <a:gd name="T86" fmla="*/ 4242 w 199"/>
                    <a:gd name="T87" fmla="*/ 10606 h 156"/>
                    <a:gd name="T88" fmla="*/ 4662 w 199"/>
                    <a:gd name="T89" fmla="*/ 5630 h 156"/>
                    <a:gd name="T90" fmla="*/ 5244 w 199"/>
                    <a:gd name="T91" fmla="*/ 0 h 156"/>
                    <a:gd name="T92" fmla="*/ 5504 w 199"/>
                    <a:gd name="T93" fmla="*/ 4047 h 156"/>
                    <a:gd name="T94" fmla="*/ 6046 w 199"/>
                    <a:gd name="T95" fmla="*/ 5630 h 156"/>
                    <a:gd name="T96" fmla="*/ 6468 w 199"/>
                    <a:gd name="T97" fmla="*/ 4047 h 156"/>
                    <a:gd name="T98" fmla="*/ 6714 w 199"/>
                    <a:gd name="T99" fmla="*/ 5630 h 156"/>
                    <a:gd name="T100" fmla="*/ 7091 w 199"/>
                    <a:gd name="T101" fmla="*/ 5630 h 156"/>
                    <a:gd name="T102" fmla="*/ 7383 w 199"/>
                    <a:gd name="T103" fmla="*/ 5630 h 156"/>
                    <a:gd name="T104" fmla="*/ 7977 w 199"/>
                    <a:gd name="T105" fmla="*/ 10606 h 156"/>
                    <a:gd name="T106" fmla="*/ 8619 w 199"/>
                    <a:gd name="T107" fmla="*/ 15160 h 156"/>
                    <a:gd name="T108" fmla="*/ 9373 w 199"/>
                    <a:gd name="T109" fmla="*/ 23916 h 156"/>
                    <a:gd name="T110" fmla="*/ 9814 w 199"/>
                    <a:gd name="T111" fmla="*/ 32206 h 156"/>
                    <a:gd name="T112" fmla="*/ 10172 w 199"/>
                    <a:gd name="T113" fmla="*/ 34606 h 156"/>
                    <a:gd name="T114" fmla="*/ 9624 w 199"/>
                    <a:gd name="T115" fmla="*/ 44805 h 156"/>
                    <a:gd name="T116" fmla="*/ 9550 w 199"/>
                    <a:gd name="T117" fmla="*/ 48143 h 156"/>
                    <a:gd name="T118" fmla="*/ 9887 w 199"/>
                    <a:gd name="T119" fmla="*/ 56784 h 156"/>
                    <a:gd name="T120" fmla="*/ 10630 w 199"/>
                    <a:gd name="T121" fmla="*/ 54596 h 15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9"/>
                    <a:gd name="T184" fmla="*/ 0 h 156"/>
                    <a:gd name="T185" fmla="*/ 199 w 199"/>
                    <a:gd name="T186" fmla="*/ 156 h 15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9" h="156">
                      <a:moveTo>
                        <a:pt x="133" y="55"/>
                      </a:moveTo>
                      <a:lnTo>
                        <a:pt x="130" y="59"/>
                      </a:lnTo>
                      <a:lnTo>
                        <a:pt x="131" y="62"/>
                      </a:lnTo>
                      <a:lnTo>
                        <a:pt x="133" y="66"/>
                      </a:lnTo>
                      <a:lnTo>
                        <a:pt x="137" y="72"/>
                      </a:lnTo>
                      <a:lnTo>
                        <a:pt x="141" y="77"/>
                      </a:lnTo>
                      <a:lnTo>
                        <a:pt x="145" y="79"/>
                      </a:lnTo>
                      <a:lnTo>
                        <a:pt x="148" y="81"/>
                      </a:lnTo>
                      <a:lnTo>
                        <a:pt x="152" y="83"/>
                      </a:lnTo>
                      <a:lnTo>
                        <a:pt x="177" y="93"/>
                      </a:lnTo>
                      <a:lnTo>
                        <a:pt x="186" y="94"/>
                      </a:lnTo>
                      <a:lnTo>
                        <a:pt x="197" y="94"/>
                      </a:lnTo>
                      <a:lnTo>
                        <a:pt x="199" y="96"/>
                      </a:lnTo>
                      <a:lnTo>
                        <a:pt x="175" y="121"/>
                      </a:lnTo>
                      <a:lnTo>
                        <a:pt x="165" y="130"/>
                      </a:lnTo>
                      <a:lnTo>
                        <a:pt x="160" y="136"/>
                      </a:lnTo>
                      <a:lnTo>
                        <a:pt x="156" y="136"/>
                      </a:lnTo>
                      <a:lnTo>
                        <a:pt x="145" y="136"/>
                      </a:lnTo>
                      <a:lnTo>
                        <a:pt x="141" y="138"/>
                      </a:lnTo>
                      <a:lnTo>
                        <a:pt x="137" y="138"/>
                      </a:lnTo>
                      <a:lnTo>
                        <a:pt x="135" y="139"/>
                      </a:lnTo>
                      <a:lnTo>
                        <a:pt x="133" y="141"/>
                      </a:lnTo>
                      <a:lnTo>
                        <a:pt x="131" y="145"/>
                      </a:lnTo>
                      <a:lnTo>
                        <a:pt x="130" y="145"/>
                      </a:lnTo>
                      <a:lnTo>
                        <a:pt x="122" y="145"/>
                      </a:lnTo>
                      <a:lnTo>
                        <a:pt x="120" y="147"/>
                      </a:lnTo>
                      <a:lnTo>
                        <a:pt x="116" y="149"/>
                      </a:lnTo>
                      <a:lnTo>
                        <a:pt x="111" y="149"/>
                      </a:lnTo>
                      <a:lnTo>
                        <a:pt x="107" y="147"/>
                      </a:lnTo>
                      <a:lnTo>
                        <a:pt x="105" y="145"/>
                      </a:lnTo>
                      <a:lnTo>
                        <a:pt x="103" y="145"/>
                      </a:lnTo>
                      <a:lnTo>
                        <a:pt x="98" y="147"/>
                      </a:lnTo>
                      <a:lnTo>
                        <a:pt x="94" y="149"/>
                      </a:lnTo>
                      <a:lnTo>
                        <a:pt x="92" y="151"/>
                      </a:lnTo>
                      <a:lnTo>
                        <a:pt x="88" y="155"/>
                      </a:lnTo>
                      <a:lnTo>
                        <a:pt x="88" y="156"/>
                      </a:lnTo>
                      <a:lnTo>
                        <a:pt x="83" y="155"/>
                      </a:lnTo>
                      <a:lnTo>
                        <a:pt x="79" y="155"/>
                      </a:lnTo>
                      <a:lnTo>
                        <a:pt x="69" y="153"/>
                      </a:lnTo>
                      <a:lnTo>
                        <a:pt x="68" y="153"/>
                      </a:lnTo>
                      <a:lnTo>
                        <a:pt x="54" y="143"/>
                      </a:lnTo>
                      <a:lnTo>
                        <a:pt x="51" y="141"/>
                      </a:lnTo>
                      <a:lnTo>
                        <a:pt x="45" y="141"/>
                      </a:lnTo>
                      <a:lnTo>
                        <a:pt x="39" y="139"/>
                      </a:lnTo>
                      <a:lnTo>
                        <a:pt x="38" y="139"/>
                      </a:lnTo>
                      <a:lnTo>
                        <a:pt x="38" y="138"/>
                      </a:lnTo>
                      <a:lnTo>
                        <a:pt x="38" y="132"/>
                      </a:lnTo>
                      <a:lnTo>
                        <a:pt x="36" y="130"/>
                      </a:lnTo>
                      <a:lnTo>
                        <a:pt x="34" y="130"/>
                      </a:lnTo>
                      <a:lnTo>
                        <a:pt x="30" y="128"/>
                      </a:lnTo>
                      <a:lnTo>
                        <a:pt x="28" y="124"/>
                      </a:lnTo>
                      <a:lnTo>
                        <a:pt x="26" y="121"/>
                      </a:lnTo>
                      <a:lnTo>
                        <a:pt x="22" y="111"/>
                      </a:lnTo>
                      <a:lnTo>
                        <a:pt x="15" y="106"/>
                      </a:lnTo>
                      <a:lnTo>
                        <a:pt x="11" y="100"/>
                      </a:lnTo>
                      <a:lnTo>
                        <a:pt x="9" y="100"/>
                      </a:lnTo>
                      <a:lnTo>
                        <a:pt x="4" y="98"/>
                      </a:lnTo>
                      <a:lnTo>
                        <a:pt x="2" y="98"/>
                      </a:lnTo>
                      <a:lnTo>
                        <a:pt x="0" y="96"/>
                      </a:lnTo>
                      <a:lnTo>
                        <a:pt x="2" y="94"/>
                      </a:lnTo>
                      <a:lnTo>
                        <a:pt x="2" y="89"/>
                      </a:lnTo>
                      <a:lnTo>
                        <a:pt x="4" y="89"/>
                      </a:lnTo>
                      <a:lnTo>
                        <a:pt x="9" y="89"/>
                      </a:lnTo>
                      <a:lnTo>
                        <a:pt x="11" y="91"/>
                      </a:lnTo>
                      <a:lnTo>
                        <a:pt x="15" y="89"/>
                      </a:lnTo>
                      <a:lnTo>
                        <a:pt x="15" y="81"/>
                      </a:lnTo>
                      <a:lnTo>
                        <a:pt x="15" y="77"/>
                      </a:lnTo>
                      <a:lnTo>
                        <a:pt x="17" y="70"/>
                      </a:lnTo>
                      <a:lnTo>
                        <a:pt x="17" y="64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4" y="57"/>
                      </a:lnTo>
                      <a:lnTo>
                        <a:pt x="26" y="55"/>
                      </a:lnTo>
                      <a:lnTo>
                        <a:pt x="26" y="49"/>
                      </a:lnTo>
                      <a:lnTo>
                        <a:pt x="28" y="42"/>
                      </a:lnTo>
                      <a:lnTo>
                        <a:pt x="30" y="40"/>
                      </a:lnTo>
                      <a:lnTo>
                        <a:pt x="34" y="34"/>
                      </a:lnTo>
                      <a:lnTo>
                        <a:pt x="36" y="31"/>
                      </a:lnTo>
                      <a:lnTo>
                        <a:pt x="41" y="29"/>
                      </a:lnTo>
                      <a:lnTo>
                        <a:pt x="43" y="23"/>
                      </a:lnTo>
                      <a:lnTo>
                        <a:pt x="45" y="15"/>
                      </a:lnTo>
                      <a:lnTo>
                        <a:pt x="47" y="10"/>
                      </a:lnTo>
                      <a:lnTo>
                        <a:pt x="47" y="8"/>
                      </a:lnTo>
                      <a:lnTo>
                        <a:pt x="49" y="8"/>
                      </a:lnTo>
                      <a:lnTo>
                        <a:pt x="51" y="10"/>
                      </a:lnTo>
                      <a:lnTo>
                        <a:pt x="53" y="6"/>
                      </a:lnTo>
                      <a:lnTo>
                        <a:pt x="56" y="6"/>
                      </a:lnTo>
                      <a:lnTo>
                        <a:pt x="58" y="12"/>
                      </a:lnTo>
                      <a:lnTo>
                        <a:pt x="64" y="0"/>
                      </a:lnTo>
                      <a:lnTo>
                        <a:pt x="66" y="4"/>
                      </a:lnTo>
                      <a:lnTo>
                        <a:pt x="68" y="4"/>
                      </a:lnTo>
                      <a:lnTo>
                        <a:pt x="69" y="6"/>
                      </a:lnTo>
                      <a:lnTo>
                        <a:pt x="75" y="6"/>
                      </a:lnTo>
                      <a:lnTo>
                        <a:pt x="77" y="6"/>
                      </a:lnTo>
                      <a:lnTo>
                        <a:pt x="79" y="4"/>
                      </a:lnTo>
                      <a:lnTo>
                        <a:pt x="81" y="6"/>
                      </a:lnTo>
                      <a:lnTo>
                        <a:pt x="83" y="6"/>
                      </a:lnTo>
                      <a:lnTo>
                        <a:pt x="84" y="4"/>
                      </a:lnTo>
                      <a:lnTo>
                        <a:pt x="86" y="6"/>
                      </a:lnTo>
                      <a:lnTo>
                        <a:pt x="88" y="6"/>
                      </a:lnTo>
                      <a:lnTo>
                        <a:pt x="90" y="6"/>
                      </a:lnTo>
                      <a:lnTo>
                        <a:pt x="92" y="6"/>
                      </a:lnTo>
                      <a:lnTo>
                        <a:pt x="98" y="10"/>
                      </a:lnTo>
                      <a:lnTo>
                        <a:pt x="101" y="10"/>
                      </a:lnTo>
                      <a:lnTo>
                        <a:pt x="105" y="15"/>
                      </a:lnTo>
                      <a:lnTo>
                        <a:pt x="107" y="19"/>
                      </a:lnTo>
                      <a:lnTo>
                        <a:pt x="115" y="23"/>
                      </a:lnTo>
                      <a:lnTo>
                        <a:pt x="116" y="29"/>
                      </a:lnTo>
                      <a:lnTo>
                        <a:pt x="120" y="31"/>
                      </a:lnTo>
                      <a:lnTo>
                        <a:pt x="122" y="34"/>
                      </a:lnTo>
                      <a:lnTo>
                        <a:pt x="124" y="34"/>
                      </a:lnTo>
                      <a:lnTo>
                        <a:pt x="120" y="40"/>
                      </a:lnTo>
                      <a:lnTo>
                        <a:pt x="118" y="44"/>
                      </a:lnTo>
                      <a:lnTo>
                        <a:pt x="118" y="46"/>
                      </a:lnTo>
                      <a:lnTo>
                        <a:pt x="116" y="47"/>
                      </a:lnTo>
                      <a:lnTo>
                        <a:pt x="118" y="55"/>
                      </a:lnTo>
                      <a:lnTo>
                        <a:pt x="122" y="55"/>
                      </a:lnTo>
                      <a:lnTo>
                        <a:pt x="128" y="53"/>
                      </a:lnTo>
                      <a:lnTo>
                        <a:pt x="130" y="53"/>
                      </a:lnTo>
                      <a:lnTo>
                        <a:pt x="133" y="5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8" name="Freeform 169"/>
                <p:cNvSpPr>
                  <a:spLocks/>
                </p:cNvSpPr>
                <p:nvPr/>
              </p:nvSpPr>
              <p:spPr bwMode="auto">
                <a:xfrm>
                  <a:off x="3305" y="3132"/>
                  <a:ext cx="81" cy="88"/>
                </a:xfrm>
                <a:custGeom>
                  <a:avLst/>
                  <a:gdLst>
                    <a:gd name="T0" fmla="*/ 0 w 73"/>
                    <a:gd name="T1" fmla="*/ 60637 h 75"/>
                    <a:gd name="T2" fmla="*/ 0 w 73"/>
                    <a:gd name="T3" fmla="*/ 57847 h 75"/>
                    <a:gd name="T4" fmla="*/ 0 w 73"/>
                    <a:gd name="T5" fmla="*/ 57824 h 75"/>
                    <a:gd name="T6" fmla="*/ 0 w 73"/>
                    <a:gd name="T7" fmla="*/ 52718 h 75"/>
                    <a:gd name="T8" fmla="*/ 0 w 73"/>
                    <a:gd name="T9" fmla="*/ 49282 h 75"/>
                    <a:gd name="T10" fmla="*/ 0 w 73"/>
                    <a:gd name="T11" fmla="*/ 45318 h 75"/>
                    <a:gd name="T12" fmla="*/ 2 w 73"/>
                    <a:gd name="T13" fmla="*/ 44576 h 75"/>
                    <a:gd name="T14" fmla="*/ 2 w 73"/>
                    <a:gd name="T15" fmla="*/ 38521 h 75"/>
                    <a:gd name="T16" fmla="*/ 485 w 73"/>
                    <a:gd name="T17" fmla="*/ 35114 h 75"/>
                    <a:gd name="T18" fmla="*/ 485 w 73"/>
                    <a:gd name="T19" fmla="*/ 32917 h 75"/>
                    <a:gd name="T20" fmla="*/ 1004 w 73"/>
                    <a:gd name="T21" fmla="*/ 29371 h 75"/>
                    <a:gd name="T22" fmla="*/ 1683 w 73"/>
                    <a:gd name="T23" fmla="*/ 23910 h 75"/>
                    <a:gd name="T24" fmla="*/ 1688 w 73"/>
                    <a:gd name="T25" fmla="*/ 21334 h 75"/>
                    <a:gd name="T26" fmla="*/ 1683 w 73"/>
                    <a:gd name="T27" fmla="*/ 20045 h 75"/>
                    <a:gd name="T28" fmla="*/ 1683 w 73"/>
                    <a:gd name="T29" fmla="*/ 20045 h 75"/>
                    <a:gd name="T30" fmla="*/ 1367 w 73"/>
                    <a:gd name="T31" fmla="*/ 20045 h 75"/>
                    <a:gd name="T32" fmla="*/ 1232 w 73"/>
                    <a:gd name="T33" fmla="*/ 20045 h 75"/>
                    <a:gd name="T34" fmla="*/ 1232 w 73"/>
                    <a:gd name="T35" fmla="*/ 19806 h 75"/>
                    <a:gd name="T36" fmla="*/ 1367 w 73"/>
                    <a:gd name="T37" fmla="*/ 9139 h 75"/>
                    <a:gd name="T38" fmla="*/ 1367 w 73"/>
                    <a:gd name="T39" fmla="*/ 6638 h 75"/>
                    <a:gd name="T40" fmla="*/ 1232 w 73"/>
                    <a:gd name="T41" fmla="*/ 6638 h 75"/>
                    <a:gd name="T42" fmla="*/ 1232 w 73"/>
                    <a:gd name="T43" fmla="*/ 6638 h 75"/>
                    <a:gd name="T44" fmla="*/ 1517 w 73"/>
                    <a:gd name="T45" fmla="*/ 4821 h 75"/>
                    <a:gd name="T46" fmla="*/ 1683 w 73"/>
                    <a:gd name="T47" fmla="*/ 4821 h 75"/>
                    <a:gd name="T48" fmla="*/ 1873 w 73"/>
                    <a:gd name="T49" fmla="*/ 4821 h 75"/>
                    <a:gd name="T50" fmla="*/ 2306 w 73"/>
                    <a:gd name="T51" fmla="*/ 4821 h 75"/>
                    <a:gd name="T52" fmla="*/ 2831 w 73"/>
                    <a:gd name="T53" fmla="*/ 4821 h 75"/>
                    <a:gd name="T54" fmla="*/ 3150 w 73"/>
                    <a:gd name="T55" fmla="*/ 3502 h 75"/>
                    <a:gd name="T56" fmla="*/ 3495 w 73"/>
                    <a:gd name="T57" fmla="*/ 3502 h 75"/>
                    <a:gd name="T58" fmla="*/ 3726 w 73"/>
                    <a:gd name="T59" fmla="*/ 3502 h 75"/>
                    <a:gd name="T60" fmla="*/ 3867 w 73"/>
                    <a:gd name="T61" fmla="*/ 4821 h 75"/>
                    <a:gd name="T62" fmla="*/ 4119 w 73"/>
                    <a:gd name="T63" fmla="*/ 4821 h 75"/>
                    <a:gd name="T64" fmla="*/ 4291 w 73"/>
                    <a:gd name="T65" fmla="*/ 3502 h 75"/>
                    <a:gd name="T66" fmla="*/ 4587 w 73"/>
                    <a:gd name="T67" fmla="*/ 0 h 75"/>
                    <a:gd name="T68" fmla="*/ 4761 w 73"/>
                    <a:gd name="T69" fmla="*/ 3502 h 75"/>
                    <a:gd name="T70" fmla="*/ 5090 w 73"/>
                    <a:gd name="T71" fmla="*/ 4821 h 75"/>
                    <a:gd name="T72" fmla="*/ 5090 w 73"/>
                    <a:gd name="T73" fmla="*/ 6638 h 75"/>
                    <a:gd name="T74" fmla="*/ 5090 w 73"/>
                    <a:gd name="T75" fmla="*/ 9139 h 75"/>
                    <a:gd name="T76" fmla="*/ 5183 w 73"/>
                    <a:gd name="T77" fmla="*/ 12582 h 75"/>
                    <a:gd name="T78" fmla="*/ 5403 w 73"/>
                    <a:gd name="T79" fmla="*/ 17322 h 75"/>
                    <a:gd name="T80" fmla="*/ 5648 w 73"/>
                    <a:gd name="T81" fmla="*/ 20045 h 75"/>
                    <a:gd name="T82" fmla="*/ 5751 w 73"/>
                    <a:gd name="T83" fmla="*/ 21334 h 75"/>
                    <a:gd name="T84" fmla="*/ 5751 w 73"/>
                    <a:gd name="T85" fmla="*/ 27267 h 75"/>
                    <a:gd name="T86" fmla="*/ 5648 w 73"/>
                    <a:gd name="T87" fmla="*/ 27980 h 75"/>
                    <a:gd name="T88" fmla="*/ 5403 w 73"/>
                    <a:gd name="T89" fmla="*/ 32379 h 75"/>
                    <a:gd name="T90" fmla="*/ 5183 w 73"/>
                    <a:gd name="T91" fmla="*/ 32917 h 75"/>
                    <a:gd name="T92" fmla="*/ 4761 w 73"/>
                    <a:gd name="T93" fmla="*/ 38521 h 75"/>
                    <a:gd name="T94" fmla="*/ 4388 w 73"/>
                    <a:gd name="T95" fmla="*/ 44045 h 75"/>
                    <a:gd name="T96" fmla="*/ 4388 w 73"/>
                    <a:gd name="T97" fmla="*/ 44576 h 75"/>
                    <a:gd name="T98" fmla="*/ 3867 w 73"/>
                    <a:gd name="T99" fmla="*/ 57824 h 75"/>
                    <a:gd name="T100" fmla="*/ 1683 w 73"/>
                    <a:gd name="T101" fmla="*/ 57824 h 75"/>
                    <a:gd name="T102" fmla="*/ 1004 w 73"/>
                    <a:gd name="T103" fmla="*/ 57824 h 75"/>
                    <a:gd name="T104" fmla="*/ 816 w 73"/>
                    <a:gd name="T105" fmla="*/ 57824 h 75"/>
                    <a:gd name="T106" fmla="*/ 538 w 73"/>
                    <a:gd name="T107" fmla="*/ 57847 h 75"/>
                    <a:gd name="T108" fmla="*/ 485 w 73"/>
                    <a:gd name="T109" fmla="*/ 60637 h 75"/>
                    <a:gd name="T110" fmla="*/ 4 w 73"/>
                    <a:gd name="T111" fmla="*/ 61856 h 75"/>
                    <a:gd name="T112" fmla="*/ 0 w 73"/>
                    <a:gd name="T113" fmla="*/ 60637 h 75"/>
                    <a:gd name="T114" fmla="*/ 0 w 73"/>
                    <a:gd name="T115" fmla="*/ 60637 h 7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3"/>
                    <a:gd name="T175" fmla="*/ 0 h 75"/>
                    <a:gd name="T176" fmla="*/ 73 w 73"/>
                    <a:gd name="T177" fmla="*/ 75 h 7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3" h="75">
                      <a:moveTo>
                        <a:pt x="0" y="73"/>
                      </a:moveTo>
                      <a:lnTo>
                        <a:pt x="0" y="71"/>
                      </a:lnTo>
                      <a:lnTo>
                        <a:pt x="0" y="70"/>
                      </a:lnTo>
                      <a:lnTo>
                        <a:pt x="0" y="64"/>
                      </a:ln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2" y="54"/>
                      </a:lnTo>
                      <a:lnTo>
                        <a:pt x="2" y="47"/>
                      </a:lnTo>
                      <a:lnTo>
                        <a:pt x="6" y="43"/>
                      </a:lnTo>
                      <a:lnTo>
                        <a:pt x="6" y="41"/>
                      </a:lnTo>
                      <a:lnTo>
                        <a:pt x="13" y="36"/>
                      </a:lnTo>
                      <a:lnTo>
                        <a:pt x="21" y="30"/>
                      </a:lnTo>
                      <a:lnTo>
                        <a:pt x="22" y="26"/>
                      </a:lnTo>
                      <a:lnTo>
                        <a:pt x="21" y="24"/>
                      </a:lnTo>
                      <a:lnTo>
                        <a:pt x="17" y="24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9" y="6"/>
                      </a:lnTo>
                      <a:lnTo>
                        <a:pt x="21" y="6"/>
                      </a:lnTo>
                      <a:lnTo>
                        <a:pt x="24" y="6"/>
                      </a:lnTo>
                      <a:lnTo>
                        <a:pt x="30" y="6"/>
                      </a:lnTo>
                      <a:lnTo>
                        <a:pt x="36" y="6"/>
                      </a:lnTo>
                      <a:lnTo>
                        <a:pt x="41" y="4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49" y="6"/>
                      </a:lnTo>
                      <a:lnTo>
                        <a:pt x="51" y="6"/>
                      </a:lnTo>
                      <a:lnTo>
                        <a:pt x="54" y="4"/>
                      </a:lnTo>
                      <a:lnTo>
                        <a:pt x="58" y="0"/>
                      </a:lnTo>
                      <a:lnTo>
                        <a:pt x="60" y="4"/>
                      </a:lnTo>
                      <a:lnTo>
                        <a:pt x="64" y="6"/>
                      </a:lnTo>
                      <a:lnTo>
                        <a:pt x="64" y="8"/>
                      </a:lnTo>
                      <a:lnTo>
                        <a:pt x="64" y="11"/>
                      </a:lnTo>
                      <a:lnTo>
                        <a:pt x="66" y="15"/>
                      </a:lnTo>
                      <a:lnTo>
                        <a:pt x="69" y="21"/>
                      </a:lnTo>
                      <a:lnTo>
                        <a:pt x="71" y="24"/>
                      </a:lnTo>
                      <a:lnTo>
                        <a:pt x="73" y="26"/>
                      </a:lnTo>
                      <a:lnTo>
                        <a:pt x="73" y="32"/>
                      </a:lnTo>
                      <a:lnTo>
                        <a:pt x="71" y="34"/>
                      </a:lnTo>
                      <a:lnTo>
                        <a:pt x="69" y="39"/>
                      </a:lnTo>
                      <a:lnTo>
                        <a:pt x="66" y="41"/>
                      </a:lnTo>
                      <a:lnTo>
                        <a:pt x="60" y="47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49" y="70"/>
                      </a:lnTo>
                      <a:lnTo>
                        <a:pt x="21" y="70"/>
                      </a:lnTo>
                      <a:lnTo>
                        <a:pt x="13" y="70"/>
                      </a:lnTo>
                      <a:lnTo>
                        <a:pt x="11" y="70"/>
                      </a:lnTo>
                      <a:lnTo>
                        <a:pt x="7" y="71"/>
                      </a:lnTo>
                      <a:lnTo>
                        <a:pt x="6" y="73"/>
                      </a:lnTo>
                      <a:lnTo>
                        <a:pt x="4" y="75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9" name="Freeform 170"/>
                <p:cNvSpPr>
                  <a:spLocks/>
                </p:cNvSpPr>
                <p:nvPr/>
              </p:nvSpPr>
              <p:spPr bwMode="auto">
                <a:xfrm>
                  <a:off x="3295" y="3215"/>
                  <a:ext cx="30" cy="25"/>
                </a:xfrm>
                <a:custGeom>
                  <a:avLst/>
                  <a:gdLst>
                    <a:gd name="T0" fmla="*/ 0 w 27"/>
                    <a:gd name="T1" fmla="*/ 4426 h 22"/>
                    <a:gd name="T2" fmla="*/ 0 w 27"/>
                    <a:gd name="T3" fmla="*/ 3895 h 22"/>
                    <a:gd name="T4" fmla="*/ 2 w 27"/>
                    <a:gd name="T5" fmla="*/ 2336 h 22"/>
                    <a:gd name="T6" fmla="*/ 2 w 27"/>
                    <a:gd name="T7" fmla="*/ 1484 h 22"/>
                    <a:gd name="T8" fmla="*/ 4 w 27"/>
                    <a:gd name="T9" fmla="*/ 1484 h 22"/>
                    <a:gd name="T10" fmla="*/ 521 w 27"/>
                    <a:gd name="T11" fmla="*/ 1148 h 22"/>
                    <a:gd name="T12" fmla="*/ 793 w 27"/>
                    <a:gd name="T13" fmla="*/ 3 h 22"/>
                    <a:gd name="T14" fmla="*/ 793 w 27"/>
                    <a:gd name="T15" fmla="*/ 3 h 22"/>
                    <a:gd name="T16" fmla="*/ 1209 w 27"/>
                    <a:gd name="T17" fmla="*/ 1148 h 22"/>
                    <a:gd name="T18" fmla="*/ 1343 w 27"/>
                    <a:gd name="T19" fmla="*/ 3 h 22"/>
                    <a:gd name="T20" fmla="*/ 1400 w 27"/>
                    <a:gd name="T21" fmla="*/ 1 h 22"/>
                    <a:gd name="T22" fmla="*/ 1729 w 27"/>
                    <a:gd name="T23" fmla="*/ 0 h 22"/>
                    <a:gd name="T24" fmla="*/ 1921 w 27"/>
                    <a:gd name="T25" fmla="*/ 0 h 22"/>
                    <a:gd name="T26" fmla="*/ 2071 w 27"/>
                    <a:gd name="T27" fmla="*/ 3 h 22"/>
                    <a:gd name="T28" fmla="*/ 2274 w 27"/>
                    <a:gd name="T29" fmla="*/ 1809 h 22"/>
                    <a:gd name="T30" fmla="*/ 2274 w 27"/>
                    <a:gd name="T31" fmla="*/ 2810 h 22"/>
                    <a:gd name="T32" fmla="*/ 2274 w 27"/>
                    <a:gd name="T33" fmla="*/ 3194 h 22"/>
                    <a:gd name="T34" fmla="*/ 2274 w 27"/>
                    <a:gd name="T35" fmla="*/ 3428 h 22"/>
                    <a:gd name="T36" fmla="*/ 1921 w 27"/>
                    <a:gd name="T37" fmla="*/ 3428 h 22"/>
                    <a:gd name="T38" fmla="*/ 1729 w 27"/>
                    <a:gd name="T39" fmla="*/ 3428 h 22"/>
                    <a:gd name="T40" fmla="*/ 1400 w 27"/>
                    <a:gd name="T41" fmla="*/ 3428 h 22"/>
                    <a:gd name="T42" fmla="*/ 1343 w 27"/>
                    <a:gd name="T43" fmla="*/ 3895 h 22"/>
                    <a:gd name="T44" fmla="*/ 1209 w 27"/>
                    <a:gd name="T45" fmla="*/ 4685 h 22"/>
                    <a:gd name="T46" fmla="*/ 979 w 27"/>
                    <a:gd name="T47" fmla="*/ 4685 h 22"/>
                    <a:gd name="T48" fmla="*/ 793 w 27"/>
                    <a:gd name="T49" fmla="*/ 4685 h 22"/>
                    <a:gd name="T50" fmla="*/ 4 w 27"/>
                    <a:gd name="T51" fmla="*/ 4426 h 22"/>
                    <a:gd name="T52" fmla="*/ 0 w 27"/>
                    <a:gd name="T53" fmla="*/ 4426 h 2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22"/>
                    <a:gd name="T83" fmla="*/ 27 w 27"/>
                    <a:gd name="T84" fmla="*/ 22 h 2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22">
                      <a:moveTo>
                        <a:pt x="0" y="20"/>
                      </a:moveTo>
                      <a:lnTo>
                        <a:pt x="0" y="18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7" y="1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3"/>
                      </a:lnTo>
                      <a:lnTo>
                        <a:pt x="27" y="9"/>
                      </a:lnTo>
                      <a:lnTo>
                        <a:pt x="27" y="13"/>
                      </a:lnTo>
                      <a:lnTo>
                        <a:pt x="27" y="15"/>
                      </a:lnTo>
                      <a:lnTo>
                        <a:pt x="27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7" y="16"/>
                      </a:lnTo>
                      <a:lnTo>
                        <a:pt x="16" y="18"/>
                      </a:lnTo>
                      <a:lnTo>
                        <a:pt x="14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4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0" name="Freeform 171"/>
                <p:cNvSpPr>
                  <a:spLocks/>
                </p:cNvSpPr>
                <p:nvPr/>
              </p:nvSpPr>
              <p:spPr bwMode="auto">
                <a:xfrm>
                  <a:off x="3295" y="3234"/>
                  <a:ext cx="30" cy="35"/>
                </a:xfrm>
                <a:custGeom>
                  <a:avLst/>
                  <a:gdLst>
                    <a:gd name="T0" fmla="*/ 521 w 27"/>
                    <a:gd name="T1" fmla="*/ 19730 h 30"/>
                    <a:gd name="T2" fmla="*/ 521 w 27"/>
                    <a:gd name="T3" fmla="*/ 14903 h 30"/>
                    <a:gd name="T4" fmla="*/ 521 w 27"/>
                    <a:gd name="T5" fmla="*/ 12424 h 30"/>
                    <a:gd name="T6" fmla="*/ 4 w 27"/>
                    <a:gd name="T7" fmla="*/ 10479 h 30"/>
                    <a:gd name="T8" fmla="*/ 521 w 27"/>
                    <a:gd name="T9" fmla="*/ 9128 h 30"/>
                    <a:gd name="T10" fmla="*/ 4 w 27"/>
                    <a:gd name="T11" fmla="*/ 6706 h 30"/>
                    <a:gd name="T12" fmla="*/ 0 w 27"/>
                    <a:gd name="T13" fmla="*/ 3052 h 30"/>
                    <a:gd name="T14" fmla="*/ 4 w 27"/>
                    <a:gd name="T15" fmla="*/ 3052 h 30"/>
                    <a:gd name="T16" fmla="*/ 793 w 27"/>
                    <a:gd name="T17" fmla="*/ 4155 h 30"/>
                    <a:gd name="T18" fmla="*/ 979 w 27"/>
                    <a:gd name="T19" fmla="*/ 4155 h 30"/>
                    <a:gd name="T20" fmla="*/ 1209 w 27"/>
                    <a:gd name="T21" fmla="*/ 4155 h 30"/>
                    <a:gd name="T22" fmla="*/ 1343 w 27"/>
                    <a:gd name="T23" fmla="*/ 2 h 30"/>
                    <a:gd name="T24" fmla="*/ 1400 w 27"/>
                    <a:gd name="T25" fmla="*/ 0 h 30"/>
                    <a:gd name="T26" fmla="*/ 1729 w 27"/>
                    <a:gd name="T27" fmla="*/ 0 h 30"/>
                    <a:gd name="T28" fmla="*/ 1729 w 27"/>
                    <a:gd name="T29" fmla="*/ 4155 h 30"/>
                    <a:gd name="T30" fmla="*/ 1729 w 27"/>
                    <a:gd name="T31" fmla="*/ 5656 h 30"/>
                    <a:gd name="T32" fmla="*/ 2071 w 27"/>
                    <a:gd name="T33" fmla="*/ 5656 h 30"/>
                    <a:gd name="T34" fmla="*/ 2274 w 27"/>
                    <a:gd name="T35" fmla="*/ 6706 h 30"/>
                    <a:gd name="T36" fmla="*/ 2274 w 27"/>
                    <a:gd name="T37" fmla="*/ 6706 h 30"/>
                    <a:gd name="T38" fmla="*/ 2274 w 27"/>
                    <a:gd name="T39" fmla="*/ 7824 h 30"/>
                    <a:gd name="T40" fmla="*/ 2071 w 27"/>
                    <a:gd name="T41" fmla="*/ 9128 h 30"/>
                    <a:gd name="T42" fmla="*/ 1729 w 27"/>
                    <a:gd name="T43" fmla="*/ 12424 h 30"/>
                    <a:gd name="T44" fmla="*/ 1400 w 27"/>
                    <a:gd name="T45" fmla="*/ 16641 h 30"/>
                    <a:gd name="T46" fmla="*/ 1209 w 27"/>
                    <a:gd name="T47" fmla="*/ 19415 h 30"/>
                    <a:gd name="T48" fmla="*/ 521 w 27"/>
                    <a:gd name="T49" fmla="*/ 19730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"/>
                    <a:gd name="T76" fmla="*/ 0 h 30"/>
                    <a:gd name="T77" fmla="*/ 27 w 27"/>
                    <a:gd name="T78" fmla="*/ 30 h 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" h="30">
                      <a:moveTo>
                        <a:pt x="6" y="30"/>
                      </a:moveTo>
                      <a:lnTo>
                        <a:pt x="6" y="23"/>
                      </a:lnTo>
                      <a:lnTo>
                        <a:pt x="6" y="19"/>
                      </a:lnTo>
                      <a:lnTo>
                        <a:pt x="4" y="15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5" y="8"/>
                      </a:lnTo>
                      <a:lnTo>
                        <a:pt x="27" y="10"/>
                      </a:lnTo>
                      <a:lnTo>
                        <a:pt x="27" y="12"/>
                      </a:lnTo>
                      <a:lnTo>
                        <a:pt x="25" y="14"/>
                      </a:lnTo>
                      <a:lnTo>
                        <a:pt x="21" y="19"/>
                      </a:lnTo>
                      <a:lnTo>
                        <a:pt x="17" y="25"/>
                      </a:lnTo>
                      <a:lnTo>
                        <a:pt x="14" y="29"/>
                      </a:lnTo>
                      <a:lnTo>
                        <a:pt x="6" y="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1" name="Freeform 172"/>
                <p:cNvSpPr>
                  <a:spLocks/>
                </p:cNvSpPr>
                <p:nvPr/>
              </p:nvSpPr>
              <p:spPr bwMode="auto">
                <a:xfrm>
                  <a:off x="3499" y="2889"/>
                  <a:ext cx="153" cy="105"/>
                </a:xfrm>
                <a:custGeom>
                  <a:avLst/>
                  <a:gdLst>
                    <a:gd name="T0" fmla="*/ 14086 w 137"/>
                    <a:gd name="T1" fmla="*/ 34864 h 89"/>
                    <a:gd name="T2" fmla="*/ 13188 w 137"/>
                    <a:gd name="T3" fmla="*/ 41132 h 89"/>
                    <a:gd name="T4" fmla="*/ 12877 w 137"/>
                    <a:gd name="T5" fmla="*/ 47078 h 89"/>
                    <a:gd name="T6" fmla="*/ 12707 w 137"/>
                    <a:gd name="T7" fmla="*/ 50668 h 89"/>
                    <a:gd name="T8" fmla="*/ 10337 w 137"/>
                    <a:gd name="T9" fmla="*/ 58891 h 89"/>
                    <a:gd name="T10" fmla="*/ 9114 w 137"/>
                    <a:gd name="T11" fmla="*/ 63718 h 89"/>
                    <a:gd name="T12" fmla="*/ 8508 w 137"/>
                    <a:gd name="T13" fmla="*/ 70523 h 89"/>
                    <a:gd name="T14" fmla="*/ 7935 w 137"/>
                    <a:gd name="T15" fmla="*/ 73112 h 89"/>
                    <a:gd name="T16" fmla="*/ 7308 w 137"/>
                    <a:gd name="T17" fmla="*/ 73112 h 89"/>
                    <a:gd name="T18" fmla="*/ 6362 w 137"/>
                    <a:gd name="T19" fmla="*/ 77726 h 89"/>
                    <a:gd name="T20" fmla="*/ 5469 w 137"/>
                    <a:gd name="T21" fmla="*/ 81968 h 89"/>
                    <a:gd name="T22" fmla="*/ 4207 w 137"/>
                    <a:gd name="T23" fmla="*/ 81968 h 89"/>
                    <a:gd name="T24" fmla="*/ 3767 w 137"/>
                    <a:gd name="T25" fmla="*/ 83503 h 89"/>
                    <a:gd name="T26" fmla="*/ 3373 w 137"/>
                    <a:gd name="T27" fmla="*/ 87328 h 89"/>
                    <a:gd name="T28" fmla="*/ 2891 w 137"/>
                    <a:gd name="T29" fmla="*/ 91204 h 89"/>
                    <a:gd name="T30" fmla="*/ 2318 w 137"/>
                    <a:gd name="T31" fmla="*/ 91965 h 89"/>
                    <a:gd name="T32" fmla="*/ 1546 w 137"/>
                    <a:gd name="T33" fmla="*/ 91965 h 89"/>
                    <a:gd name="T34" fmla="*/ 1109 w 137"/>
                    <a:gd name="T35" fmla="*/ 87328 h 89"/>
                    <a:gd name="T36" fmla="*/ 713 w 137"/>
                    <a:gd name="T37" fmla="*/ 83503 h 89"/>
                    <a:gd name="T38" fmla="*/ 889 w 137"/>
                    <a:gd name="T39" fmla="*/ 74021 h 89"/>
                    <a:gd name="T40" fmla="*/ 3 w 137"/>
                    <a:gd name="T41" fmla="*/ 63718 h 89"/>
                    <a:gd name="T42" fmla="*/ 0 w 137"/>
                    <a:gd name="T43" fmla="*/ 48527 h 89"/>
                    <a:gd name="T44" fmla="*/ 1 w 137"/>
                    <a:gd name="T45" fmla="*/ 39904 h 89"/>
                    <a:gd name="T46" fmla="*/ 571 w 137"/>
                    <a:gd name="T47" fmla="*/ 33823 h 89"/>
                    <a:gd name="T48" fmla="*/ 713 w 137"/>
                    <a:gd name="T49" fmla="*/ 25048 h 89"/>
                    <a:gd name="T50" fmla="*/ 889 w 137"/>
                    <a:gd name="T51" fmla="*/ 24300 h 89"/>
                    <a:gd name="T52" fmla="*/ 1546 w 137"/>
                    <a:gd name="T53" fmla="*/ 25048 h 89"/>
                    <a:gd name="T54" fmla="*/ 2318 w 137"/>
                    <a:gd name="T55" fmla="*/ 24300 h 89"/>
                    <a:gd name="T56" fmla="*/ 3767 w 137"/>
                    <a:gd name="T57" fmla="*/ 58891 h 89"/>
                    <a:gd name="T58" fmla="*/ 6362 w 137"/>
                    <a:gd name="T59" fmla="*/ 25048 h 89"/>
                    <a:gd name="T60" fmla="*/ 6501 w 137"/>
                    <a:gd name="T61" fmla="*/ 21231 h 89"/>
                    <a:gd name="T62" fmla="*/ 9647 w 137"/>
                    <a:gd name="T63" fmla="*/ 10797 h 89"/>
                    <a:gd name="T64" fmla="*/ 12504 w 137"/>
                    <a:gd name="T65" fmla="*/ 2 h 89"/>
                    <a:gd name="T66" fmla="*/ 12695 w 137"/>
                    <a:gd name="T67" fmla="*/ 5657 h 89"/>
                    <a:gd name="T68" fmla="*/ 12877 w 137"/>
                    <a:gd name="T69" fmla="*/ 15254 h 89"/>
                    <a:gd name="T70" fmla="*/ 13786 w 137"/>
                    <a:gd name="T71" fmla="*/ 28669 h 89"/>
                    <a:gd name="T72" fmla="*/ 14086 w 137"/>
                    <a:gd name="T73" fmla="*/ 33823 h 8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7"/>
                    <a:gd name="T112" fmla="*/ 0 h 89"/>
                    <a:gd name="T113" fmla="*/ 137 w 137"/>
                    <a:gd name="T114" fmla="*/ 89 h 8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7" h="89">
                      <a:moveTo>
                        <a:pt x="137" y="34"/>
                      </a:moveTo>
                      <a:lnTo>
                        <a:pt x="135" y="34"/>
                      </a:lnTo>
                      <a:lnTo>
                        <a:pt x="131" y="36"/>
                      </a:lnTo>
                      <a:lnTo>
                        <a:pt x="127" y="40"/>
                      </a:lnTo>
                      <a:lnTo>
                        <a:pt x="127" y="42"/>
                      </a:lnTo>
                      <a:lnTo>
                        <a:pt x="125" y="45"/>
                      </a:lnTo>
                      <a:lnTo>
                        <a:pt x="125" y="47"/>
                      </a:lnTo>
                      <a:lnTo>
                        <a:pt x="124" y="49"/>
                      </a:lnTo>
                      <a:lnTo>
                        <a:pt x="114" y="53"/>
                      </a:lnTo>
                      <a:lnTo>
                        <a:pt x="101" y="57"/>
                      </a:lnTo>
                      <a:lnTo>
                        <a:pt x="93" y="60"/>
                      </a:lnTo>
                      <a:lnTo>
                        <a:pt x="88" y="62"/>
                      </a:lnTo>
                      <a:lnTo>
                        <a:pt x="86" y="64"/>
                      </a:lnTo>
                      <a:lnTo>
                        <a:pt x="82" y="68"/>
                      </a:lnTo>
                      <a:lnTo>
                        <a:pt x="80" y="70"/>
                      </a:lnTo>
                      <a:lnTo>
                        <a:pt x="77" y="70"/>
                      </a:lnTo>
                      <a:lnTo>
                        <a:pt x="73" y="70"/>
                      </a:lnTo>
                      <a:lnTo>
                        <a:pt x="71" y="70"/>
                      </a:lnTo>
                      <a:lnTo>
                        <a:pt x="65" y="72"/>
                      </a:lnTo>
                      <a:lnTo>
                        <a:pt x="62" y="75"/>
                      </a:lnTo>
                      <a:lnTo>
                        <a:pt x="56" y="77"/>
                      </a:lnTo>
                      <a:lnTo>
                        <a:pt x="52" y="79"/>
                      </a:lnTo>
                      <a:lnTo>
                        <a:pt x="45" y="79"/>
                      </a:lnTo>
                      <a:lnTo>
                        <a:pt x="41" y="79"/>
                      </a:lnTo>
                      <a:lnTo>
                        <a:pt x="39" y="79"/>
                      </a:lnTo>
                      <a:lnTo>
                        <a:pt x="37" y="81"/>
                      </a:lnTo>
                      <a:lnTo>
                        <a:pt x="35" y="83"/>
                      </a:lnTo>
                      <a:lnTo>
                        <a:pt x="33" y="85"/>
                      </a:lnTo>
                      <a:lnTo>
                        <a:pt x="30" y="87"/>
                      </a:lnTo>
                      <a:lnTo>
                        <a:pt x="28" y="87"/>
                      </a:lnTo>
                      <a:lnTo>
                        <a:pt x="26" y="87"/>
                      </a:lnTo>
                      <a:lnTo>
                        <a:pt x="22" y="89"/>
                      </a:lnTo>
                      <a:lnTo>
                        <a:pt x="18" y="89"/>
                      </a:lnTo>
                      <a:lnTo>
                        <a:pt x="15" y="89"/>
                      </a:lnTo>
                      <a:lnTo>
                        <a:pt x="11" y="87"/>
                      </a:lnTo>
                      <a:lnTo>
                        <a:pt x="11" y="85"/>
                      </a:lnTo>
                      <a:lnTo>
                        <a:pt x="9" y="83"/>
                      </a:lnTo>
                      <a:lnTo>
                        <a:pt x="7" y="81"/>
                      </a:lnTo>
                      <a:lnTo>
                        <a:pt x="9" y="77"/>
                      </a:lnTo>
                      <a:lnTo>
                        <a:pt x="9" y="72"/>
                      </a:lnTo>
                      <a:lnTo>
                        <a:pt x="7" y="70"/>
                      </a:lnTo>
                      <a:lnTo>
                        <a:pt x="3" y="62"/>
                      </a:lnTo>
                      <a:lnTo>
                        <a:pt x="1" y="51"/>
                      </a:lnTo>
                      <a:lnTo>
                        <a:pt x="0" y="47"/>
                      </a:lnTo>
                      <a:lnTo>
                        <a:pt x="1" y="43"/>
                      </a:lnTo>
                      <a:lnTo>
                        <a:pt x="1" y="38"/>
                      </a:lnTo>
                      <a:lnTo>
                        <a:pt x="5" y="34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3" y="23"/>
                      </a:lnTo>
                      <a:lnTo>
                        <a:pt x="15" y="25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30" y="40"/>
                      </a:lnTo>
                      <a:lnTo>
                        <a:pt x="37" y="57"/>
                      </a:lnTo>
                      <a:lnTo>
                        <a:pt x="50" y="40"/>
                      </a:lnTo>
                      <a:lnTo>
                        <a:pt x="62" y="25"/>
                      </a:lnTo>
                      <a:lnTo>
                        <a:pt x="63" y="23"/>
                      </a:lnTo>
                      <a:lnTo>
                        <a:pt x="63" y="21"/>
                      </a:lnTo>
                      <a:lnTo>
                        <a:pt x="67" y="21"/>
                      </a:lnTo>
                      <a:lnTo>
                        <a:pt x="93" y="10"/>
                      </a:lnTo>
                      <a:lnTo>
                        <a:pt x="112" y="4"/>
                      </a:lnTo>
                      <a:lnTo>
                        <a:pt x="120" y="2"/>
                      </a:lnTo>
                      <a:lnTo>
                        <a:pt x="120" y="0"/>
                      </a:lnTo>
                      <a:lnTo>
                        <a:pt x="122" y="6"/>
                      </a:lnTo>
                      <a:lnTo>
                        <a:pt x="122" y="10"/>
                      </a:lnTo>
                      <a:lnTo>
                        <a:pt x="125" y="15"/>
                      </a:lnTo>
                      <a:lnTo>
                        <a:pt x="131" y="25"/>
                      </a:lnTo>
                      <a:lnTo>
                        <a:pt x="133" y="27"/>
                      </a:lnTo>
                      <a:lnTo>
                        <a:pt x="133" y="28"/>
                      </a:lnTo>
                      <a:lnTo>
                        <a:pt x="135" y="32"/>
                      </a:lnTo>
                      <a:lnTo>
                        <a:pt x="137" y="3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2" name="Freeform 173"/>
                <p:cNvSpPr>
                  <a:spLocks/>
                </p:cNvSpPr>
                <p:nvPr/>
              </p:nvSpPr>
              <p:spPr bwMode="auto">
                <a:xfrm>
                  <a:off x="3620" y="2770"/>
                  <a:ext cx="11" cy="28"/>
                </a:xfrm>
                <a:custGeom>
                  <a:avLst/>
                  <a:gdLst>
                    <a:gd name="T0" fmla="*/ 21835 w 9"/>
                    <a:gd name="T1" fmla="*/ 16246 h 24"/>
                    <a:gd name="T2" fmla="*/ 14617 w 9"/>
                    <a:gd name="T3" fmla="*/ 16246 h 24"/>
                    <a:gd name="T4" fmla="*/ 1 w 9"/>
                    <a:gd name="T5" fmla="*/ 16246 h 24"/>
                    <a:gd name="T6" fmla="*/ 1 w 9"/>
                    <a:gd name="T7" fmla="*/ 12672 h 24"/>
                    <a:gd name="T8" fmla="*/ 0 w 9"/>
                    <a:gd name="T9" fmla="*/ 10851 h 24"/>
                    <a:gd name="T10" fmla="*/ 0 w 9"/>
                    <a:gd name="T11" fmla="*/ 6857 h 24"/>
                    <a:gd name="T12" fmla="*/ 0 w 9"/>
                    <a:gd name="T13" fmla="*/ 4842 h 24"/>
                    <a:gd name="T14" fmla="*/ 1 w 9"/>
                    <a:gd name="T15" fmla="*/ 4842 h 24"/>
                    <a:gd name="T16" fmla="*/ 1 w 9"/>
                    <a:gd name="T17" fmla="*/ 3561 h 24"/>
                    <a:gd name="T18" fmla="*/ 1 w 9"/>
                    <a:gd name="T19" fmla="*/ 2 h 24"/>
                    <a:gd name="T20" fmla="*/ 14617 w 9"/>
                    <a:gd name="T21" fmla="*/ 0 h 24"/>
                    <a:gd name="T22" fmla="*/ 21835 w 9"/>
                    <a:gd name="T23" fmla="*/ 0 h 24"/>
                    <a:gd name="T24" fmla="*/ 32617 w 9"/>
                    <a:gd name="T25" fmla="*/ 2718 h 24"/>
                    <a:gd name="T26" fmla="*/ 32617 w 9"/>
                    <a:gd name="T27" fmla="*/ 2718 h 24"/>
                    <a:gd name="T28" fmla="*/ 39865 w 9"/>
                    <a:gd name="T29" fmla="*/ 3561 h 24"/>
                    <a:gd name="T30" fmla="*/ 39865 w 9"/>
                    <a:gd name="T31" fmla="*/ 4842 h 24"/>
                    <a:gd name="T32" fmla="*/ 39865 w 9"/>
                    <a:gd name="T33" fmla="*/ 5874 h 24"/>
                    <a:gd name="T34" fmla="*/ 39865 w 9"/>
                    <a:gd name="T35" fmla="*/ 9327 h 24"/>
                    <a:gd name="T36" fmla="*/ 39865 w 9"/>
                    <a:gd name="T37" fmla="*/ 10851 h 24"/>
                    <a:gd name="T38" fmla="*/ 39865 w 9"/>
                    <a:gd name="T39" fmla="*/ 12373 h 24"/>
                    <a:gd name="T40" fmla="*/ 32617 w 9"/>
                    <a:gd name="T41" fmla="*/ 14433 h 24"/>
                    <a:gd name="T42" fmla="*/ 21835 w 9"/>
                    <a:gd name="T43" fmla="*/ 16246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"/>
                    <a:gd name="T67" fmla="*/ 0 h 24"/>
                    <a:gd name="T68" fmla="*/ 9 w 9"/>
                    <a:gd name="T69" fmla="*/ 24 h 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" h="24">
                      <a:moveTo>
                        <a:pt x="5" y="24"/>
                      </a:moveTo>
                      <a:lnTo>
                        <a:pt x="3" y="24"/>
                      </a:lnTo>
                      <a:lnTo>
                        <a:pt x="1" y="24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4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7" y="22"/>
                      </a:lnTo>
                      <a:lnTo>
                        <a:pt x="5" y="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3" name="Freeform 174"/>
                <p:cNvSpPr>
                  <a:spLocks/>
                </p:cNvSpPr>
                <p:nvPr/>
              </p:nvSpPr>
              <p:spPr bwMode="auto">
                <a:xfrm>
                  <a:off x="3484" y="2994"/>
                  <a:ext cx="26" cy="29"/>
                </a:xfrm>
                <a:custGeom>
                  <a:avLst/>
                  <a:gdLst>
                    <a:gd name="T0" fmla="*/ 2958 w 23"/>
                    <a:gd name="T1" fmla="*/ 68978 h 24"/>
                    <a:gd name="T2" fmla="*/ 2351 w 23"/>
                    <a:gd name="T3" fmla="*/ 64082 h 24"/>
                    <a:gd name="T4" fmla="*/ 2080 w 23"/>
                    <a:gd name="T5" fmla="*/ 64082 h 24"/>
                    <a:gd name="T6" fmla="*/ 997 w 23"/>
                    <a:gd name="T7" fmla="*/ 68978 h 24"/>
                    <a:gd name="T8" fmla="*/ 2 w 23"/>
                    <a:gd name="T9" fmla="*/ 68978 h 24"/>
                    <a:gd name="T10" fmla="*/ 0 w 23"/>
                    <a:gd name="T11" fmla="*/ 45176 h 24"/>
                    <a:gd name="T12" fmla="*/ 2 w 23"/>
                    <a:gd name="T13" fmla="*/ 43890 h 24"/>
                    <a:gd name="T14" fmla="*/ 2 w 23"/>
                    <a:gd name="T15" fmla="*/ 37032 h 24"/>
                    <a:gd name="T16" fmla="*/ 780 w 23"/>
                    <a:gd name="T17" fmla="*/ 25363 h 24"/>
                    <a:gd name="T18" fmla="*/ 1274 w 23"/>
                    <a:gd name="T19" fmla="*/ 9657 h 24"/>
                    <a:gd name="T20" fmla="*/ 1628 w 23"/>
                    <a:gd name="T21" fmla="*/ 9657 h 24"/>
                    <a:gd name="T22" fmla="*/ 1628 w 23"/>
                    <a:gd name="T23" fmla="*/ 9657 h 24"/>
                    <a:gd name="T24" fmla="*/ 2080 w 23"/>
                    <a:gd name="T25" fmla="*/ 9657 h 24"/>
                    <a:gd name="T26" fmla="*/ 2617 w 23"/>
                    <a:gd name="T27" fmla="*/ 14100 h 24"/>
                    <a:gd name="T28" fmla="*/ 2958 w 23"/>
                    <a:gd name="T29" fmla="*/ 0 h 24"/>
                    <a:gd name="T30" fmla="*/ 2958 w 23"/>
                    <a:gd name="T31" fmla="*/ 0 h 24"/>
                    <a:gd name="T32" fmla="*/ 3780 w 23"/>
                    <a:gd name="T33" fmla="*/ 9657 h 24"/>
                    <a:gd name="T34" fmla="*/ 3840 w 23"/>
                    <a:gd name="T35" fmla="*/ 14100 h 24"/>
                    <a:gd name="T36" fmla="*/ 3840 w 23"/>
                    <a:gd name="T37" fmla="*/ 20588 h 24"/>
                    <a:gd name="T38" fmla="*/ 3840 w 23"/>
                    <a:gd name="T39" fmla="*/ 25363 h 24"/>
                    <a:gd name="T40" fmla="*/ 3780 w 23"/>
                    <a:gd name="T41" fmla="*/ 25363 h 24"/>
                    <a:gd name="T42" fmla="*/ 3344 w 23"/>
                    <a:gd name="T43" fmla="*/ 25363 h 24"/>
                    <a:gd name="T44" fmla="*/ 2617 w 23"/>
                    <a:gd name="T45" fmla="*/ 30645 h 24"/>
                    <a:gd name="T46" fmla="*/ 2080 w 23"/>
                    <a:gd name="T47" fmla="*/ 43890 h 24"/>
                    <a:gd name="T48" fmla="*/ 2351 w 23"/>
                    <a:gd name="T49" fmla="*/ 43890 h 24"/>
                    <a:gd name="T50" fmla="*/ 2958 w 23"/>
                    <a:gd name="T51" fmla="*/ 43890 h 24"/>
                    <a:gd name="T52" fmla="*/ 3344 w 23"/>
                    <a:gd name="T53" fmla="*/ 43890 h 24"/>
                    <a:gd name="T54" fmla="*/ 3780 w 23"/>
                    <a:gd name="T55" fmla="*/ 45176 h 24"/>
                    <a:gd name="T56" fmla="*/ 3780 w 23"/>
                    <a:gd name="T57" fmla="*/ 53028 h 24"/>
                    <a:gd name="T58" fmla="*/ 3344 w 23"/>
                    <a:gd name="T59" fmla="*/ 57085 h 24"/>
                    <a:gd name="T60" fmla="*/ 2958 w 23"/>
                    <a:gd name="T61" fmla="*/ 68978 h 2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3"/>
                    <a:gd name="T94" fmla="*/ 0 h 24"/>
                    <a:gd name="T95" fmla="*/ 23 w 23"/>
                    <a:gd name="T96" fmla="*/ 24 h 2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3" h="24">
                      <a:moveTo>
                        <a:pt x="17" y="24"/>
                      </a:moveTo>
                      <a:lnTo>
                        <a:pt x="14" y="22"/>
                      </a:lnTo>
                      <a:lnTo>
                        <a:pt x="12" y="22"/>
                      </a:lnTo>
                      <a:lnTo>
                        <a:pt x="6" y="24"/>
                      </a:lnTo>
                      <a:lnTo>
                        <a:pt x="2" y="24"/>
                      </a:lnTo>
                      <a:lnTo>
                        <a:pt x="0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5"/>
                      </a:lnTo>
                      <a:lnTo>
                        <a:pt x="17" y="0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9"/>
                      </a:lnTo>
                      <a:lnTo>
                        <a:pt x="15" y="11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21" y="16"/>
                      </a:lnTo>
                      <a:lnTo>
                        <a:pt x="21" y="18"/>
                      </a:lnTo>
                      <a:lnTo>
                        <a:pt x="19" y="20"/>
                      </a:lnTo>
                      <a:lnTo>
                        <a:pt x="17" y="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4" name="Freeform 175"/>
                <p:cNvSpPr>
                  <a:spLocks/>
                </p:cNvSpPr>
                <p:nvPr/>
              </p:nvSpPr>
              <p:spPr bwMode="auto">
                <a:xfrm>
                  <a:off x="3624" y="2772"/>
                  <a:ext cx="77" cy="66"/>
                </a:xfrm>
                <a:custGeom>
                  <a:avLst/>
                  <a:gdLst>
                    <a:gd name="T0" fmla="*/ 0 w 70"/>
                    <a:gd name="T1" fmla="*/ 22599 h 56"/>
                    <a:gd name="T2" fmla="*/ 2 w 70"/>
                    <a:gd name="T3" fmla="*/ 22599 h 56"/>
                    <a:gd name="T4" fmla="*/ 2 w 70"/>
                    <a:gd name="T5" fmla="*/ 23708 h 56"/>
                    <a:gd name="T6" fmla="*/ 4 w 70"/>
                    <a:gd name="T7" fmla="*/ 26635 h 56"/>
                    <a:gd name="T8" fmla="*/ 4 w 70"/>
                    <a:gd name="T9" fmla="*/ 26635 h 56"/>
                    <a:gd name="T10" fmla="*/ 349 w 70"/>
                    <a:gd name="T11" fmla="*/ 26635 h 56"/>
                    <a:gd name="T12" fmla="*/ 349 w 70"/>
                    <a:gd name="T13" fmla="*/ 27942 h 56"/>
                    <a:gd name="T14" fmla="*/ 447 w 70"/>
                    <a:gd name="T15" fmla="*/ 27942 h 56"/>
                    <a:gd name="T16" fmla="*/ 518 w 70"/>
                    <a:gd name="T17" fmla="*/ 29354 h 56"/>
                    <a:gd name="T18" fmla="*/ 822 w 70"/>
                    <a:gd name="T19" fmla="*/ 27942 h 56"/>
                    <a:gd name="T20" fmla="*/ 822 w 70"/>
                    <a:gd name="T21" fmla="*/ 27942 h 56"/>
                    <a:gd name="T22" fmla="*/ 960 w 70"/>
                    <a:gd name="T23" fmla="*/ 26635 h 56"/>
                    <a:gd name="T24" fmla="*/ 960 w 70"/>
                    <a:gd name="T25" fmla="*/ 27942 h 56"/>
                    <a:gd name="T26" fmla="*/ 1104 w 70"/>
                    <a:gd name="T27" fmla="*/ 27942 h 56"/>
                    <a:gd name="T28" fmla="*/ 1343 w 70"/>
                    <a:gd name="T29" fmla="*/ 27942 h 56"/>
                    <a:gd name="T30" fmla="*/ 1343 w 70"/>
                    <a:gd name="T31" fmla="*/ 27942 h 56"/>
                    <a:gd name="T32" fmla="*/ 1343 w 70"/>
                    <a:gd name="T33" fmla="*/ 27942 h 56"/>
                    <a:gd name="T34" fmla="*/ 1872 w 70"/>
                    <a:gd name="T35" fmla="*/ 27942 h 56"/>
                    <a:gd name="T36" fmla="*/ 2103 w 70"/>
                    <a:gd name="T37" fmla="*/ 27942 h 56"/>
                    <a:gd name="T38" fmla="*/ 2103 w 70"/>
                    <a:gd name="T39" fmla="*/ 26635 h 56"/>
                    <a:gd name="T40" fmla="*/ 2156 w 70"/>
                    <a:gd name="T41" fmla="*/ 26635 h 56"/>
                    <a:gd name="T42" fmla="*/ 2308 w 70"/>
                    <a:gd name="T43" fmla="*/ 26635 h 56"/>
                    <a:gd name="T44" fmla="*/ 2308 w 70"/>
                    <a:gd name="T45" fmla="*/ 26635 h 56"/>
                    <a:gd name="T46" fmla="*/ 2342 w 70"/>
                    <a:gd name="T47" fmla="*/ 23708 h 56"/>
                    <a:gd name="T48" fmla="*/ 2479 w 70"/>
                    <a:gd name="T49" fmla="*/ 22599 h 56"/>
                    <a:gd name="T50" fmla="*/ 2576 w 70"/>
                    <a:gd name="T51" fmla="*/ 20040 h 56"/>
                    <a:gd name="T52" fmla="*/ 2576 w 70"/>
                    <a:gd name="T53" fmla="*/ 17494 h 56"/>
                    <a:gd name="T54" fmla="*/ 2884 w 70"/>
                    <a:gd name="T55" fmla="*/ 12594 h 56"/>
                    <a:gd name="T56" fmla="*/ 3117 w 70"/>
                    <a:gd name="T57" fmla="*/ 6463 h 56"/>
                    <a:gd name="T58" fmla="*/ 3294 w 70"/>
                    <a:gd name="T59" fmla="*/ 8977 h 56"/>
                    <a:gd name="T60" fmla="*/ 3326 w 70"/>
                    <a:gd name="T61" fmla="*/ 6463 h 56"/>
                    <a:gd name="T62" fmla="*/ 3452 w 70"/>
                    <a:gd name="T63" fmla="*/ 2 h 56"/>
                    <a:gd name="T64" fmla="*/ 3650 w 70"/>
                    <a:gd name="T65" fmla="*/ 0 h 56"/>
                    <a:gd name="T66" fmla="*/ 3682 w 70"/>
                    <a:gd name="T67" fmla="*/ 0 h 56"/>
                    <a:gd name="T68" fmla="*/ 3650 w 70"/>
                    <a:gd name="T69" fmla="*/ 3350 h 56"/>
                    <a:gd name="T70" fmla="*/ 3650 w 70"/>
                    <a:gd name="T71" fmla="*/ 4653 h 56"/>
                    <a:gd name="T72" fmla="*/ 3650 w 70"/>
                    <a:gd name="T73" fmla="*/ 6463 h 56"/>
                    <a:gd name="T74" fmla="*/ 3650 w 70"/>
                    <a:gd name="T75" fmla="*/ 6463 h 56"/>
                    <a:gd name="T76" fmla="*/ 3650 w 70"/>
                    <a:gd name="T77" fmla="*/ 6463 h 56"/>
                    <a:gd name="T78" fmla="*/ 3796 w 70"/>
                    <a:gd name="T79" fmla="*/ 6463 h 56"/>
                    <a:gd name="T80" fmla="*/ 3796 w 70"/>
                    <a:gd name="T81" fmla="*/ 8977 h 56"/>
                    <a:gd name="T82" fmla="*/ 3796 w 70"/>
                    <a:gd name="T83" fmla="*/ 12594 h 56"/>
                    <a:gd name="T84" fmla="*/ 3796 w 70"/>
                    <a:gd name="T85" fmla="*/ 14843 h 56"/>
                    <a:gd name="T86" fmla="*/ 3682 w 70"/>
                    <a:gd name="T87" fmla="*/ 14843 h 56"/>
                    <a:gd name="T88" fmla="*/ 3452 w 70"/>
                    <a:gd name="T89" fmla="*/ 14843 h 56"/>
                    <a:gd name="T90" fmla="*/ 3452 w 70"/>
                    <a:gd name="T91" fmla="*/ 17004 h 56"/>
                    <a:gd name="T92" fmla="*/ 3452 w 70"/>
                    <a:gd name="T93" fmla="*/ 26635 h 56"/>
                    <a:gd name="T94" fmla="*/ 3344 w 70"/>
                    <a:gd name="T95" fmla="*/ 27942 h 56"/>
                    <a:gd name="T96" fmla="*/ 3326 w 70"/>
                    <a:gd name="T97" fmla="*/ 31661 h 56"/>
                    <a:gd name="T98" fmla="*/ 3326 w 70"/>
                    <a:gd name="T99" fmla="*/ 38667 h 56"/>
                    <a:gd name="T100" fmla="*/ 3326 w 70"/>
                    <a:gd name="T101" fmla="*/ 51390 h 56"/>
                    <a:gd name="T102" fmla="*/ 3326 w 70"/>
                    <a:gd name="T103" fmla="*/ 51390 h 56"/>
                    <a:gd name="T104" fmla="*/ 3326 w 70"/>
                    <a:gd name="T105" fmla="*/ 53710 h 56"/>
                    <a:gd name="T106" fmla="*/ 3117 w 70"/>
                    <a:gd name="T107" fmla="*/ 55794 h 56"/>
                    <a:gd name="T108" fmla="*/ 2823 w 70"/>
                    <a:gd name="T109" fmla="*/ 55794 h 56"/>
                    <a:gd name="T110" fmla="*/ 1620 w 70"/>
                    <a:gd name="T111" fmla="*/ 51390 h 56"/>
                    <a:gd name="T112" fmla="*/ 617 w 70"/>
                    <a:gd name="T113" fmla="*/ 50755 h 56"/>
                    <a:gd name="T114" fmla="*/ 518 w 70"/>
                    <a:gd name="T115" fmla="*/ 43978 h 56"/>
                    <a:gd name="T116" fmla="*/ 349 w 70"/>
                    <a:gd name="T117" fmla="*/ 36997 h 56"/>
                    <a:gd name="T118" fmla="*/ 0 w 70"/>
                    <a:gd name="T119" fmla="*/ 22599 h 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0"/>
                    <a:gd name="T181" fmla="*/ 0 h 56"/>
                    <a:gd name="T182" fmla="*/ 70 w 70"/>
                    <a:gd name="T183" fmla="*/ 56 h 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0" h="56">
                      <a:moveTo>
                        <a:pt x="0" y="22"/>
                      </a:move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8" y="28"/>
                      </a:lnTo>
                      <a:lnTo>
                        <a:pt x="10" y="30"/>
                      </a:lnTo>
                      <a:lnTo>
                        <a:pt x="15" y="28"/>
                      </a:lnTo>
                      <a:lnTo>
                        <a:pt x="17" y="26"/>
                      </a:lnTo>
                      <a:lnTo>
                        <a:pt x="17" y="28"/>
                      </a:lnTo>
                      <a:lnTo>
                        <a:pt x="21" y="28"/>
                      </a:lnTo>
                      <a:lnTo>
                        <a:pt x="25" y="28"/>
                      </a:lnTo>
                      <a:lnTo>
                        <a:pt x="34" y="28"/>
                      </a:lnTo>
                      <a:lnTo>
                        <a:pt x="38" y="28"/>
                      </a:lnTo>
                      <a:lnTo>
                        <a:pt x="38" y="26"/>
                      </a:lnTo>
                      <a:lnTo>
                        <a:pt x="40" y="26"/>
                      </a:lnTo>
                      <a:lnTo>
                        <a:pt x="42" y="26"/>
                      </a:lnTo>
                      <a:lnTo>
                        <a:pt x="43" y="24"/>
                      </a:lnTo>
                      <a:lnTo>
                        <a:pt x="45" y="22"/>
                      </a:lnTo>
                      <a:lnTo>
                        <a:pt x="47" y="20"/>
                      </a:lnTo>
                      <a:lnTo>
                        <a:pt x="47" y="18"/>
                      </a:lnTo>
                      <a:lnTo>
                        <a:pt x="53" y="13"/>
                      </a:lnTo>
                      <a:lnTo>
                        <a:pt x="57" y="7"/>
                      </a:lnTo>
                      <a:lnTo>
                        <a:pt x="59" y="9"/>
                      </a:lnTo>
                      <a:lnTo>
                        <a:pt x="60" y="7"/>
                      </a:lnTo>
                      <a:lnTo>
                        <a:pt x="64" y="2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6" y="3"/>
                      </a:lnTo>
                      <a:lnTo>
                        <a:pt x="66" y="5"/>
                      </a:lnTo>
                      <a:lnTo>
                        <a:pt x="66" y="7"/>
                      </a:lnTo>
                      <a:lnTo>
                        <a:pt x="70" y="7"/>
                      </a:lnTo>
                      <a:lnTo>
                        <a:pt x="70" y="9"/>
                      </a:lnTo>
                      <a:lnTo>
                        <a:pt x="70" y="13"/>
                      </a:lnTo>
                      <a:lnTo>
                        <a:pt x="70" y="15"/>
                      </a:lnTo>
                      <a:lnTo>
                        <a:pt x="68" y="15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4" y="26"/>
                      </a:lnTo>
                      <a:lnTo>
                        <a:pt x="62" y="28"/>
                      </a:lnTo>
                      <a:lnTo>
                        <a:pt x="60" y="32"/>
                      </a:lnTo>
                      <a:lnTo>
                        <a:pt x="60" y="39"/>
                      </a:lnTo>
                      <a:lnTo>
                        <a:pt x="60" y="52"/>
                      </a:lnTo>
                      <a:lnTo>
                        <a:pt x="60" y="54"/>
                      </a:lnTo>
                      <a:lnTo>
                        <a:pt x="57" y="56"/>
                      </a:lnTo>
                      <a:lnTo>
                        <a:pt x="51" y="56"/>
                      </a:lnTo>
                      <a:lnTo>
                        <a:pt x="30" y="52"/>
                      </a:lnTo>
                      <a:lnTo>
                        <a:pt x="12" y="50"/>
                      </a:lnTo>
                      <a:lnTo>
                        <a:pt x="10" y="45"/>
                      </a:lnTo>
                      <a:lnTo>
                        <a:pt x="6" y="37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5" name="Freeform 176"/>
                <p:cNvSpPr>
                  <a:spLocks/>
                </p:cNvSpPr>
                <p:nvPr/>
              </p:nvSpPr>
              <p:spPr bwMode="auto">
                <a:xfrm>
                  <a:off x="3359" y="3122"/>
                  <a:ext cx="125" cy="149"/>
                </a:xfrm>
                <a:custGeom>
                  <a:avLst/>
                  <a:gdLst>
                    <a:gd name="T0" fmla="*/ 10693 w 112"/>
                    <a:gd name="T1" fmla="*/ 102091 h 126"/>
                    <a:gd name="T2" fmla="*/ 10145 w 112"/>
                    <a:gd name="T3" fmla="*/ 102091 h 126"/>
                    <a:gd name="T4" fmla="*/ 9975 w 112"/>
                    <a:gd name="T5" fmla="*/ 110858 h 126"/>
                    <a:gd name="T6" fmla="*/ 9503 w 112"/>
                    <a:gd name="T7" fmla="*/ 112101 h 126"/>
                    <a:gd name="T8" fmla="*/ 9345 w 112"/>
                    <a:gd name="T9" fmla="*/ 118159 h 126"/>
                    <a:gd name="T10" fmla="*/ 8515 w 112"/>
                    <a:gd name="T11" fmla="*/ 131941 h 126"/>
                    <a:gd name="T12" fmla="*/ 8515 w 112"/>
                    <a:gd name="T13" fmla="*/ 139728 h 126"/>
                    <a:gd name="T14" fmla="*/ 8008 w 112"/>
                    <a:gd name="T15" fmla="*/ 142766 h 126"/>
                    <a:gd name="T16" fmla="*/ 7294 w 112"/>
                    <a:gd name="T17" fmla="*/ 138216 h 126"/>
                    <a:gd name="T18" fmla="*/ 5855 w 112"/>
                    <a:gd name="T19" fmla="*/ 125061 h 126"/>
                    <a:gd name="T20" fmla="*/ 5855 w 112"/>
                    <a:gd name="T21" fmla="*/ 118159 h 126"/>
                    <a:gd name="T22" fmla="*/ 877 w 112"/>
                    <a:gd name="T23" fmla="*/ 86947 h 126"/>
                    <a:gd name="T24" fmla="*/ 704 w 112"/>
                    <a:gd name="T25" fmla="*/ 70680 h 126"/>
                    <a:gd name="T26" fmla="*/ 1093 w 112"/>
                    <a:gd name="T27" fmla="*/ 63472 h 126"/>
                    <a:gd name="T28" fmla="*/ 2047 w 112"/>
                    <a:gd name="T29" fmla="*/ 54080 h 126"/>
                    <a:gd name="T30" fmla="*/ 2382 w 112"/>
                    <a:gd name="T31" fmla="*/ 45732 h 126"/>
                    <a:gd name="T32" fmla="*/ 2285 w 112"/>
                    <a:gd name="T33" fmla="*/ 37333 h 126"/>
                    <a:gd name="T34" fmla="*/ 1696 w 112"/>
                    <a:gd name="T35" fmla="*/ 26697 h 126"/>
                    <a:gd name="T36" fmla="*/ 1520 w 112"/>
                    <a:gd name="T37" fmla="*/ 18200 h 126"/>
                    <a:gd name="T38" fmla="*/ 1093 w 112"/>
                    <a:gd name="T39" fmla="*/ 13749 h 126"/>
                    <a:gd name="T40" fmla="*/ 1362 w 112"/>
                    <a:gd name="T41" fmla="*/ 2 h 126"/>
                    <a:gd name="T42" fmla="*/ 1834 w 112"/>
                    <a:gd name="T43" fmla="*/ 2 h 126"/>
                    <a:gd name="T44" fmla="*/ 2967 w 112"/>
                    <a:gd name="T45" fmla="*/ 0 h 126"/>
                    <a:gd name="T46" fmla="*/ 3381 w 112"/>
                    <a:gd name="T47" fmla="*/ 0 h 126"/>
                    <a:gd name="T48" fmla="*/ 4124 w 112"/>
                    <a:gd name="T49" fmla="*/ 2 h 126"/>
                    <a:gd name="T50" fmla="*/ 5088 w 112"/>
                    <a:gd name="T51" fmla="*/ 4394 h 126"/>
                    <a:gd name="T52" fmla="*/ 6535 w 112"/>
                    <a:gd name="T53" fmla="*/ 16259 h 126"/>
                    <a:gd name="T54" fmla="*/ 7970 w 112"/>
                    <a:gd name="T55" fmla="*/ 18200 h 126"/>
                    <a:gd name="T56" fmla="*/ 8515 w 112"/>
                    <a:gd name="T57" fmla="*/ 18200 h 126"/>
                    <a:gd name="T58" fmla="*/ 9086 w 112"/>
                    <a:gd name="T59" fmla="*/ 11627 h 126"/>
                    <a:gd name="T60" fmla="*/ 9975 w 112"/>
                    <a:gd name="T61" fmla="*/ 6144 h 126"/>
                    <a:gd name="T62" fmla="*/ 10430 w 112"/>
                    <a:gd name="T63" fmla="*/ 8592 h 126"/>
                    <a:gd name="T64" fmla="*/ 11318 w 112"/>
                    <a:gd name="T65" fmla="*/ 11627 h 126"/>
                    <a:gd name="T66" fmla="*/ 10430 w 112"/>
                    <a:gd name="T67" fmla="*/ 32703 h 126"/>
                    <a:gd name="T68" fmla="*/ 10430 w 112"/>
                    <a:gd name="T69" fmla="*/ 45732 h 126"/>
                    <a:gd name="T70" fmla="*/ 10430 w 112"/>
                    <a:gd name="T71" fmla="*/ 57056 h 126"/>
                    <a:gd name="T72" fmla="*/ 10430 w 112"/>
                    <a:gd name="T73" fmla="*/ 80164 h 126"/>
                    <a:gd name="T74" fmla="*/ 11185 w 112"/>
                    <a:gd name="T75" fmla="*/ 99362 h 12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2"/>
                    <a:gd name="T115" fmla="*/ 0 h 126"/>
                    <a:gd name="T116" fmla="*/ 112 w 112"/>
                    <a:gd name="T117" fmla="*/ 126 h 12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2" h="126">
                      <a:moveTo>
                        <a:pt x="111" y="87"/>
                      </a:moveTo>
                      <a:lnTo>
                        <a:pt x="107" y="89"/>
                      </a:lnTo>
                      <a:lnTo>
                        <a:pt x="105" y="91"/>
                      </a:lnTo>
                      <a:lnTo>
                        <a:pt x="101" y="89"/>
                      </a:lnTo>
                      <a:lnTo>
                        <a:pt x="101" y="94"/>
                      </a:lnTo>
                      <a:lnTo>
                        <a:pt x="99" y="96"/>
                      </a:lnTo>
                      <a:lnTo>
                        <a:pt x="96" y="96"/>
                      </a:lnTo>
                      <a:lnTo>
                        <a:pt x="94" y="98"/>
                      </a:lnTo>
                      <a:lnTo>
                        <a:pt x="92" y="102"/>
                      </a:lnTo>
                      <a:lnTo>
                        <a:pt x="92" y="104"/>
                      </a:lnTo>
                      <a:lnTo>
                        <a:pt x="90" y="108"/>
                      </a:lnTo>
                      <a:lnTo>
                        <a:pt x="84" y="115"/>
                      </a:lnTo>
                      <a:lnTo>
                        <a:pt x="86" y="119"/>
                      </a:lnTo>
                      <a:lnTo>
                        <a:pt x="84" y="123"/>
                      </a:lnTo>
                      <a:lnTo>
                        <a:pt x="82" y="124"/>
                      </a:lnTo>
                      <a:lnTo>
                        <a:pt x="80" y="124"/>
                      </a:lnTo>
                      <a:lnTo>
                        <a:pt x="79" y="126"/>
                      </a:lnTo>
                      <a:lnTo>
                        <a:pt x="73" y="121"/>
                      </a:lnTo>
                      <a:lnTo>
                        <a:pt x="58" y="111"/>
                      </a:lnTo>
                      <a:lnTo>
                        <a:pt x="58" y="109"/>
                      </a:lnTo>
                      <a:lnTo>
                        <a:pt x="58" y="106"/>
                      </a:lnTo>
                      <a:lnTo>
                        <a:pt x="58" y="104"/>
                      </a:lnTo>
                      <a:lnTo>
                        <a:pt x="37" y="93"/>
                      </a:lnTo>
                      <a:lnTo>
                        <a:pt x="9" y="76"/>
                      </a:lnTo>
                      <a:lnTo>
                        <a:pt x="0" y="78"/>
                      </a:lnTo>
                      <a:lnTo>
                        <a:pt x="7" y="62"/>
                      </a:lnTo>
                      <a:lnTo>
                        <a:pt x="7" y="61"/>
                      </a:lnTo>
                      <a:lnTo>
                        <a:pt x="11" y="55"/>
                      </a:lnTo>
                      <a:lnTo>
                        <a:pt x="17" y="49"/>
                      </a:lnTo>
                      <a:lnTo>
                        <a:pt x="20" y="47"/>
                      </a:lnTo>
                      <a:lnTo>
                        <a:pt x="22" y="42"/>
                      </a:lnTo>
                      <a:lnTo>
                        <a:pt x="24" y="40"/>
                      </a:lnTo>
                      <a:lnTo>
                        <a:pt x="24" y="34"/>
                      </a:lnTo>
                      <a:lnTo>
                        <a:pt x="22" y="32"/>
                      </a:lnTo>
                      <a:lnTo>
                        <a:pt x="20" y="29"/>
                      </a:lnTo>
                      <a:lnTo>
                        <a:pt x="17" y="23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5" y="14"/>
                      </a:lnTo>
                      <a:lnTo>
                        <a:pt x="11" y="12"/>
                      </a:lnTo>
                      <a:lnTo>
                        <a:pt x="9" y="8"/>
                      </a:lnTo>
                      <a:lnTo>
                        <a:pt x="13" y="2"/>
                      </a:lnTo>
                      <a:lnTo>
                        <a:pt x="15" y="0"/>
                      </a:lnTo>
                      <a:lnTo>
                        <a:pt x="18" y="2"/>
                      </a:lnTo>
                      <a:lnTo>
                        <a:pt x="24" y="2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41" y="2"/>
                      </a:lnTo>
                      <a:lnTo>
                        <a:pt x="47" y="2"/>
                      </a:lnTo>
                      <a:lnTo>
                        <a:pt x="50" y="4"/>
                      </a:lnTo>
                      <a:lnTo>
                        <a:pt x="64" y="14"/>
                      </a:lnTo>
                      <a:lnTo>
                        <a:pt x="65" y="14"/>
                      </a:lnTo>
                      <a:lnTo>
                        <a:pt x="75" y="16"/>
                      </a:lnTo>
                      <a:lnTo>
                        <a:pt x="79" y="16"/>
                      </a:lnTo>
                      <a:lnTo>
                        <a:pt x="84" y="17"/>
                      </a:lnTo>
                      <a:lnTo>
                        <a:pt x="84" y="16"/>
                      </a:lnTo>
                      <a:lnTo>
                        <a:pt x="88" y="12"/>
                      </a:lnTo>
                      <a:lnTo>
                        <a:pt x="90" y="10"/>
                      </a:lnTo>
                      <a:lnTo>
                        <a:pt x="94" y="8"/>
                      </a:lnTo>
                      <a:lnTo>
                        <a:pt x="99" y="6"/>
                      </a:lnTo>
                      <a:lnTo>
                        <a:pt x="101" y="6"/>
                      </a:lnTo>
                      <a:lnTo>
                        <a:pt x="103" y="8"/>
                      </a:lnTo>
                      <a:lnTo>
                        <a:pt x="107" y="10"/>
                      </a:lnTo>
                      <a:lnTo>
                        <a:pt x="112" y="10"/>
                      </a:lnTo>
                      <a:lnTo>
                        <a:pt x="103" y="25"/>
                      </a:lnTo>
                      <a:lnTo>
                        <a:pt x="103" y="29"/>
                      </a:lnTo>
                      <a:lnTo>
                        <a:pt x="103" y="36"/>
                      </a:lnTo>
                      <a:lnTo>
                        <a:pt x="103" y="40"/>
                      </a:lnTo>
                      <a:lnTo>
                        <a:pt x="103" y="44"/>
                      </a:lnTo>
                      <a:lnTo>
                        <a:pt x="103" y="49"/>
                      </a:lnTo>
                      <a:lnTo>
                        <a:pt x="103" y="62"/>
                      </a:lnTo>
                      <a:lnTo>
                        <a:pt x="103" y="70"/>
                      </a:lnTo>
                      <a:lnTo>
                        <a:pt x="103" y="76"/>
                      </a:lnTo>
                      <a:lnTo>
                        <a:pt x="111" y="8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6" name="Freeform 177"/>
                <p:cNvSpPr>
                  <a:spLocks/>
                </p:cNvSpPr>
                <p:nvPr/>
              </p:nvSpPr>
              <p:spPr bwMode="auto">
                <a:xfrm>
                  <a:off x="3192" y="3325"/>
                  <a:ext cx="173" cy="160"/>
                </a:xfrm>
                <a:custGeom>
                  <a:avLst/>
                  <a:gdLst>
                    <a:gd name="T0" fmla="*/ 481 w 156"/>
                    <a:gd name="T1" fmla="*/ 108476 h 136"/>
                    <a:gd name="T2" fmla="*/ 0 w 156"/>
                    <a:gd name="T3" fmla="*/ 100441 h 136"/>
                    <a:gd name="T4" fmla="*/ 0 w 156"/>
                    <a:gd name="T5" fmla="*/ 72569 h 136"/>
                    <a:gd name="T6" fmla="*/ 1611 w 156"/>
                    <a:gd name="T7" fmla="*/ 60725 h 136"/>
                    <a:gd name="T8" fmla="*/ 1975 w 156"/>
                    <a:gd name="T9" fmla="*/ 57219 h 136"/>
                    <a:gd name="T10" fmla="*/ 2198 w 156"/>
                    <a:gd name="T11" fmla="*/ 50682 h 136"/>
                    <a:gd name="T12" fmla="*/ 2043 w 156"/>
                    <a:gd name="T13" fmla="*/ 35140 h 136"/>
                    <a:gd name="T14" fmla="*/ 2694 w 156"/>
                    <a:gd name="T15" fmla="*/ 41120 h 136"/>
                    <a:gd name="T16" fmla="*/ 3418 w 156"/>
                    <a:gd name="T17" fmla="*/ 38636 h 136"/>
                    <a:gd name="T18" fmla="*/ 4257 w 156"/>
                    <a:gd name="T19" fmla="*/ 47293 h 136"/>
                    <a:gd name="T20" fmla="*/ 5011 w 156"/>
                    <a:gd name="T21" fmla="*/ 47293 h 136"/>
                    <a:gd name="T22" fmla="*/ 5732 w 156"/>
                    <a:gd name="T23" fmla="*/ 50682 h 136"/>
                    <a:gd name="T24" fmla="*/ 6490 w 156"/>
                    <a:gd name="T25" fmla="*/ 53628 h 136"/>
                    <a:gd name="T26" fmla="*/ 7070 w 156"/>
                    <a:gd name="T27" fmla="*/ 63869 h 136"/>
                    <a:gd name="T28" fmla="*/ 7981 w 156"/>
                    <a:gd name="T29" fmla="*/ 66956 h 136"/>
                    <a:gd name="T30" fmla="*/ 7981 w 156"/>
                    <a:gd name="T31" fmla="*/ 50682 h 136"/>
                    <a:gd name="T32" fmla="*/ 7574 w 156"/>
                    <a:gd name="T33" fmla="*/ 52431 h 136"/>
                    <a:gd name="T34" fmla="*/ 6860 w 156"/>
                    <a:gd name="T35" fmla="*/ 47293 h 136"/>
                    <a:gd name="T36" fmla="*/ 6737 w 156"/>
                    <a:gd name="T37" fmla="*/ 35140 h 136"/>
                    <a:gd name="T38" fmla="*/ 6737 w 156"/>
                    <a:gd name="T39" fmla="*/ 13811 h 136"/>
                    <a:gd name="T40" fmla="*/ 7197 w 156"/>
                    <a:gd name="T41" fmla="*/ 3764 h 136"/>
                    <a:gd name="T42" fmla="*/ 9314 w 156"/>
                    <a:gd name="T43" fmla="*/ 5209 h 136"/>
                    <a:gd name="T44" fmla="*/ 10329 w 156"/>
                    <a:gd name="T45" fmla="*/ 10528 h 136"/>
                    <a:gd name="T46" fmla="*/ 11522 w 156"/>
                    <a:gd name="T47" fmla="*/ 17144 h 136"/>
                    <a:gd name="T48" fmla="*/ 12050 w 156"/>
                    <a:gd name="T49" fmla="*/ 29869 h 136"/>
                    <a:gd name="T50" fmla="*/ 11522 w 156"/>
                    <a:gd name="T51" fmla="*/ 32841 h 136"/>
                    <a:gd name="T52" fmla="*/ 11522 w 156"/>
                    <a:gd name="T53" fmla="*/ 48636 h 136"/>
                    <a:gd name="T54" fmla="*/ 12050 w 156"/>
                    <a:gd name="T55" fmla="*/ 52431 h 136"/>
                    <a:gd name="T56" fmla="*/ 11343 w 156"/>
                    <a:gd name="T57" fmla="*/ 56913 h 136"/>
                    <a:gd name="T58" fmla="*/ 11053 w 156"/>
                    <a:gd name="T59" fmla="*/ 67551 h 136"/>
                    <a:gd name="T60" fmla="*/ 11455 w 156"/>
                    <a:gd name="T61" fmla="*/ 72569 h 136"/>
                    <a:gd name="T62" fmla="*/ 9746 w 156"/>
                    <a:gd name="T63" fmla="*/ 82527 h 136"/>
                    <a:gd name="T64" fmla="*/ 8448 w 156"/>
                    <a:gd name="T65" fmla="*/ 88400 h 136"/>
                    <a:gd name="T66" fmla="*/ 8399 w 156"/>
                    <a:gd name="T67" fmla="*/ 93496 h 136"/>
                    <a:gd name="T68" fmla="*/ 7197 w 156"/>
                    <a:gd name="T69" fmla="*/ 98056 h 136"/>
                    <a:gd name="T70" fmla="*/ 7070 w 156"/>
                    <a:gd name="T71" fmla="*/ 105865 h 136"/>
                    <a:gd name="T72" fmla="*/ 6194 w 156"/>
                    <a:gd name="T73" fmla="*/ 108476 h 136"/>
                    <a:gd name="T74" fmla="*/ 5578 w 156"/>
                    <a:gd name="T75" fmla="*/ 119834 h 136"/>
                    <a:gd name="T76" fmla="*/ 4536 w 156"/>
                    <a:gd name="T77" fmla="*/ 125396 h 136"/>
                    <a:gd name="T78" fmla="*/ 4017 w 156"/>
                    <a:gd name="T79" fmla="*/ 125396 h 136"/>
                    <a:gd name="T80" fmla="*/ 3418 w 156"/>
                    <a:gd name="T81" fmla="*/ 124229 h 136"/>
                    <a:gd name="T82" fmla="*/ 3314 w 156"/>
                    <a:gd name="T83" fmla="*/ 120865 h 136"/>
                    <a:gd name="T84" fmla="*/ 2266 w 156"/>
                    <a:gd name="T85" fmla="*/ 118166 h 136"/>
                    <a:gd name="T86" fmla="*/ 1310 w 156"/>
                    <a:gd name="T87" fmla="*/ 119834 h 1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6"/>
                    <a:gd name="T133" fmla="*/ 0 h 136"/>
                    <a:gd name="T134" fmla="*/ 156 w 156"/>
                    <a:gd name="T135" fmla="*/ 136 h 1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6" h="136">
                      <a:moveTo>
                        <a:pt x="17" y="130"/>
                      </a:moveTo>
                      <a:lnTo>
                        <a:pt x="14" y="126"/>
                      </a:lnTo>
                      <a:lnTo>
                        <a:pt x="6" y="117"/>
                      </a:lnTo>
                      <a:lnTo>
                        <a:pt x="2" y="115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0"/>
                      </a:lnTo>
                      <a:lnTo>
                        <a:pt x="0" y="79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21" y="66"/>
                      </a:lnTo>
                      <a:lnTo>
                        <a:pt x="25" y="66"/>
                      </a:lnTo>
                      <a:lnTo>
                        <a:pt x="25" y="62"/>
                      </a:lnTo>
                      <a:lnTo>
                        <a:pt x="29" y="59"/>
                      </a:lnTo>
                      <a:lnTo>
                        <a:pt x="29" y="57"/>
                      </a:lnTo>
                      <a:lnTo>
                        <a:pt x="29" y="55"/>
                      </a:lnTo>
                      <a:lnTo>
                        <a:pt x="27" y="53"/>
                      </a:lnTo>
                      <a:lnTo>
                        <a:pt x="25" y="47"/>
                      </a:lnTo>
                      <a:lnTo>
                        <a:pt x="27" y="38"/>
                      </a:lnTo>
                      <a:lnTo>
                        <a:pt x="30" y="40"/>
                      </a:lnTo>
                      <a:lnTo>
                        <a:pt x="32" y="42"/>
                      </a:lnTo>
                      <a:lnTo>
                        <a:pt x="34" y="44"/>
                      </a:lnTo>
                      <a:lnTo>
                        <a:pt x="36" y="44"/>
                      </a:lnTo>
                      <a:lnTo>
                        <a:pt x="42" y="42"/>
                      </a:lnTo>
                      <a:lnTo>
                        <a:pt x="44" y="42"/>
                      </a:lnTo>
                      <a:lnTo>
                        <a:pt x="47" y="47"/>
                      </a:lnTo>
                      <a:lnTo>
                        <a:pt x="49" y="49"/>
                      </a:lnTo>
                      <a:lnTo>
                        <a:pt x="55" y="51"/>
                      </a:lnTo>
                      <a:lnTo>
                        <a:pt x="61" y="51"/>
                      </a:lnTo>
                      <a:lnTo>
                        <a:pt x="62" y="53"/>
                      </a:lnTo>
                      <a:lnTo>
                        <a:pt x="64" y="51"/>
                      </a:lnTo>
                      <a:lnTo>
                        <a:pt x="68" y="47"/>
                      </a:lnTo>
                      <a:lnTo>
                        <a:pt x="70" y="46"/>
                      </a:lnTo>
                      <a:lnTo>
                        <a:pt x="74" y="55"/>
                      </a:lnTo>
                      <a:lnTo>
                        <a:pt x="76" y="55"/>
                      </a:lnTo>
                      <a:lnTo>
                        <a:pt x="81" y="57"/>
                      </a:lnTo>
                      <a:lnTo>
                        <a:pt x="85" y="59"/>
                      </a:lnTo>
                      <a:lnTo>
                        <a:pt x="87" y="61"/>
                      </a:lnTo>
                      <a:lnTo>
                        <a:pt x="91" y="66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102" y="72"/>
                      </a:lnTo>
                      <a:lnTo>
                        <a:pt x="104" y="72"/>
                      </a:lnTo>
                      <a:lnTo>
                        <a:pt x="106" y="68"/>
                      </a:lnTo>
                      <a:lnTo>
                        <a:pt x="104" y="59"/>
                      </a:lnTo>
                      <a:lnTo>
                        <a:pt x="104" y="55"/>
                      </a:lnTo>
                      <a:lnTo>
                        <a:pt x="104" y="53"/>
                      </a:lnTo>
                      <a:lnTo>
                        <a:pt x="102" y="55"/>
                      </a:lnTo>
                      <a:lnTo>
                        <a:pt x="98" y="57"/>
                      </a:lnTo>
                      <a:lnTo>
                        <a:pt x="96" y="57"/>
                      </a:lnTo>
                      <a:lnTo>
                        <a:pt x="92" y="55"/>
                      </a:lnTo>
                      <a:lnTo>
                        <a:pt x="89" y="51"/>
                      </a:lnTo>
                      <a:lnTo>
                        <a:pt x="85" y="47"/>
                      </a:lnTo>
                      <a:lnTo>
                        <a:pt x="85" y="46"/>
                      </a:lnTo>
                      <a:lnTo>
                        <a:pt x="87" y="38"/>
                      </a:lnTo>
                      <a:lnTo>
                        <a:pt x="89" y="32"/>
                      </a:lnTo>
                      <a:lnTo>
                        <a:pt x="87" y="19"/>
                      </a:lnTo>
                      <a:lnTo>
                        <a:pt x="87" y="15"/>
                      </a:lnTo>
                      <a:lnTo>
                        <a:pt x="92" y="8"/>
                      </a:lnTo>
                      <a:lnTo>
                        <a:pt x="92" y="6"/>
                      </a:lnTo>
                      <a:lnTo>
                        <a:pt x="94" y="4"/>
                      </a:lnTo>
                      <a:lnTo>
                        <a:pt x="113" y="2"/>
                      </a:lnTo>
                      <a:lnTo>
                        <a:pt x="117" y="0"/>
                      </a:lnTo>
                      <a:lnTo>
                        <a:pt x="121" y="6"/>
                      </a:lnTo>
                      <a:lnTo>
                        <a:pt x="123" y="6"/>
                      </a:lnTo>
                      <a:lnTo>
                        <a:pt x="126" y="8"/>
                      </a:lnTo>
                      <a:lnTo>
                        <a:pt x="134" y="12"/>
                      </a:lnTo>
                      <a:lnTo>
                        <a:pt x="143" y="15"/>
                      </a:lnTo>
                      <a:lnTo>
                        <a:pt x="147" y="17"/>
                      </a:lnTo>
                      <a:lnTo>
                        <a:pt x="151" y="19"/>
                      </a:lnTo>
                      <a:lnTo>
                        <a:pt x="153" y="25"/>
                      </a:lnTo>
                      <a:lnTo>
                        <a:pt x="156" y="31"/>
                      </a:lnTo>
                      <a:lnTo>
                        <a:pt x="156" y="32"/>
                      </a:lnTo>
                      <a:lnTo>
                        <a:pt x="154" y="34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lnTo>
                        <a:pt x="151" y="51"/>
                      </a:lnTo>
                      <a:lnTo>
                        <a:pt x="151" y="53"/>
                      </a:lnTo>
                      <a:lnTo>
                        <a:pt x="153" y="53"/>
                      </a:lnTo>
                      <a:lnTo>
                        <a:pt x="154" y="55"/>
                      </a:lnTo>
                      <a:lnTo>
                        <a:pt x="156" y="57"/>
                      </a:lnTo>
                      <a:lnTo>
                        <a:pt x="154" y="59"/>
                      </a:lnTo>
                      <a:lnTo>
                        <a:pt x="153" y="61"/>
                      </a:lnTo>
                      <a:lnTo>
                        <a:pt x="147" y="61"/>
                      </a:lnTo>
                      <a:lnTo>
                        <a:pt x="147" y="64"/>
                      </a:lnTo>
                      <a:lnTo>
                        <a:pt x="145" y="68"/>
                      </a:lnTo>
                      <a:lnTo>
                        <a:pt x="143" y="74"/>
                      </a:lnTo>
                      <a:lnTo>
                        <a:pt x="145" y="76"/>
                      </a:lnTo>
                      <a:lnTo>
                        <a:pt x="147" y="79"/>
                      </a:lnTo>
                      <a:lnTo>
                        <a:pt x="149" y="79"/>
                      </a:lnTo>
                      <a:lnTo>
                        <a:pt x="141" y="83"/>
                      </a:lnTo>
                      <a:lnTo>
                        <a:pt x="132" y="87"/>
                      </a:lnTo>
                      <a:lnTo>
                        <a:pt x="126" y="89"/>
                      </a:lnTo>
                      <a:lnTo>
                        <a:pt x="113" y="93"/>
                      </a:lnTo>
                      <a:lnTo>
                        <a:pt x="111" y="93"/>
                      </a:lnTo>
                      <a:lnTo>
                        <a:pt x="111" y="96"/>
                      </a:lnTo>
                      <a:lnTo>
                        <a:pt x="113" y="100"/>
                      </a:lnTo>
                      <a:lnTo>
                        <a:pt x="113" y="102"/>
                      </a:lnTo>
                      <a:lnTo>
                        <a:pt x="109" y="102"/>
                      </a:lnTo>
                      <a:lnTo>
                        <a:pt x="104" y="102"/>
                      </a:lnTo>
                      <a:lnTo>
                        <a:pt x="100" y="104"/>
                      </a:lnTo>
                      <a:lnTo>
                        <a:pt x="94" y="106"/>
                      </a:lnTo>
                      <a:lnTo>
                        <a:pt x="92" y="109"/>
                      </a:lnTo>
                      <a:lnTo>
                        <a:pt x="92" y="113"/>
                      </a:lnTo>
                      <a:lnTo>
                        <a:pt x="92" y="115"/>
                      </a:lnTo>
                      <a:lnTo>
                        <a:pt x="91" y="115"/>
                      </a:lnTo>
                      <a:lnTo>
                        <a:pt x="85" y="115"/>
                      </a:lnTo>
                      <a:lnTo>
                        <a:pt x="81" y="117"/>
                      </a:lnTo>
                      <a:lnTo>
                        <a:pt x="79" y="119"/>
                      </a:lnTo>
                      <a:lnTo>
                        <a:pt x="74" y="124"/>
                      </a:lnTo>
                      <a:lnTo>
                        <a:pt x="72" y="130"/>
                      </a:lnTo>
                      <a:lnTo>
                        <a:pt x="66" y="136"/>
                      </a:lnTo>
                      <a:lnTo>
                        <a:pt x="64" y="136"/>
                      </a:lnTo>
                      <a:lnTo>
                        <a:pt x="59" y="136"/>
                      </a:lnTo>
                      <a:lnTo>
                        <a:pt x="57" y="134"/>
                      </a:lnTo>
                      <a:lnTo>
                        <a:pt x="55" y="134"/>
                      </a:lnTo>
                      <a:lnTo>
                        <a:pt x="51" y="136"/>
                      </a:lnTo>
                      <a:lnTo>
                        <a:pt x="49" y="136"/>
                      </a:lnTo>
                      <a:lnTo>
                        <a:pt x="46" y="134"/>
                      </a:lnTo>
                      <a:lnTo>
                        <a:pt x="44" y="134"/>
                      </a:lnTo>
                      <a:lnTo>
                        <a:pt x="44" y="132"/>
                      </a:lnTo>
                      <a:lnTo>
                        <a:pt x="42" y="132"/>
                      </a:lnTo>
                      <a:lnTo>
                        <a:pt x="38" y="128"/>
                      </a:lnTo>
                      <a:lnTo>
                        <a:pt x="36" y="128"/>
                      </a:lnTo>
                      <a:lnTo>
                        <a:pt x="30" y="128"/>
                      </a:lnTo>
                      <a:lnTo>
                        <a:pt x="29" y="128"/>
                      </a:lnTo>
                      <a:lnTo>
                        <a:pt x="29" y="126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7" name="Freeform 178"/>
                <p:cNvSpPr>
                  <a:spLocks/>
                </p:cNvSpPr>
                <p:nvPr/>
              </p:nvSpPr>
              <p:spPr bwMode="auto">
                <a:xfrm>
                  <a:off x="3041" y="3468"/>
                  <a:ext cx="197" cy="205"/>
                </a:xfrm>
                <a:custGeom>
                  <a:avLst/>
                  <a:gdLst>
                    <a:gd name="T0" fmla="*/ 9624 w 177"/>
                    <a:gd name="T1" fmla="*/ 168205 h 173"/>
                    <a:gd name="T2" fmla="*/ 9624 w 177"/>
                    <a:gd name="T3" fmla="*/ 202847 h 173"/>
                    <a:gd name="T4" fmla="*/ 9356 w 177"/>
                    <a:gd name="T5" fmla="*/ 207683 h 173"/>
                    <a:gd name="T6" fmla="*/ 8746 w 177"/>
                    <a:gd name="T7" fmla="*/ 215690 h 173"/>
                    <a:gd name="T8" fmla="*/ 8284 w 177"/>
                    <a:gd name="T9" fmla="*/ 214405 h 173"/>
                    <a:gd name="T10" fmla="*/ 7443 w 177"/>
                    <a:gd name="T11" fmla="*/ 214405 h 173"/>
                    <a:gd name="T12" fmla="*/ 6980 w 177"/>
                    <a:gd name="T13" fmla="*/ 214405 h 173"/>
                    <a:gd name="T14" fmla="*/ 6980 w 177"/>
                    <a:gd name="T15" fmla="*/ 202847 h 173"/>
                    <a:gd name="T16" fmla="*/ 6397 w 177"/>
                    <a:gd name="T17" fmla="*/ 197878 h 173"/>
                    <a:gd name="T18" fmla="*/ 6150 w 177"/>
                    <a:gd name="T19" fmla="*/ 197878 h 173"/>
                    <a:gd name="T20" fmla="*/ 5861 w 177"/>
                    <a:gd name="T21" fmla="*/ 206077 h 173"/>
                    <a:gd name="T22" fmla="*/ 5398 w 177"/>
                    <a:gd name="T23" fmla="*/ 207683 h 173"/>
                    <a:gd name="T24" fmla="*/ 4598 w 177"/>
                    <a:gd name="T25" fmla="*/ 194919 h 173"/>
                    <a:gd name="T26" fmla="*/ 4169 w 177"/>
                    <a:gd name="T27" fmla="*/ 182021 h 173"/>
                    <a:gd name="T28" fmla="*/ 3819 w 177"/>
                    <a:gd name="T29" fmla="*/ 170587 h 173"/>
                    <a:gd name="T30" fmla="*/ 4086 w 177"/>
                    <a:gd name="T31" fmla="*/ 166415 h 173"/>
                    <a:gd name="T32" fmla="*/ 3746 w 177"/>
                    <a:gd name="T33" fmla="*/ 153131 h 173"/>
                    <a:gd name="T34" fmla="*/ 3746 w 177"/>
                    <a:gd name="T35" fmla="*/ 141949 h 173"/>
                    <a:gd name="T36" fmla="*/ 3298 w 177"/>
                    <a:gd name="T37" fmla="*/ 112583 h 173"/>
                    <a:gd name="T38" fmla="*/ 3671 w 177"/>
                    <a:gd name="T39" fmla="*/ 107006 h 173"/>
                    <a:gd name="T40" fmla="*/ 3366 w 177"/>
                    <a:gd name="T41" fmla="*/ 100361 h 173"/>
                    <a:gd name="T42" fmla="*/ 3298 w 177"/>
                    <a:gd name="T43" fmla="*/ 95848 h 173"/>
                    <a:gd name="T44" fmla="*/ 2489 w 177"/>
                    <a:gd name="T45" fmla="*/ 80886 h 173"/>
                    <a:gd name="T46" fmla="*/ 1931 w 177"/>
                    <a:gd name="T47" fmla="*/ 61365 h 173"/>
                    <a:gd name="T48" fmla="*/ 829 w 177"/>
                    <a:gd name="T49" fmla="*/ 34621 h 173"/>
                    <a:gd name="T50" fmla="*/ 0 w 177"/>
                    <a:gd name="T51" fmla="*/ 16194 h 173"/>
                    <a:gd name="T52" fmla="*/ 0 w 177"/>
                    <a:gd name="T53" fmla="*/ 8214 h 173"/>
                    <a:gd name="T54" fmla="*/ 2 w 177"/>
                    <a:gd name="T55" fmla="*/ 4166 h 173"/>
                    <a:gd name="T56" fmla="*/ 669 w 177"/>
                    <a:gd name="T57" fmla="*/ 5850 h 173"/>
                    <a:gd name="T58" fmla="*/ 1559 w 177"/>
                    <a:gd name="T59" fmla="*/ 0 h 173"/>
                    <a:gd name="T60" fmla="*/ 1931 w 177"/>
                    <a:gd name="T61" fmla="*/ 0 h 173"/>
                    <a:gd name="T62" fmla="*/ 2392 w 177"/>
                    <a:gd name="T63" fmla="*/ 5850 h 173"/>
                    <a:gd name="T64" fmla="*/ 3819 w 177"/>
                    <a:gd name="T65" fmla="*/ 5850 h 173"/>
                    <a:gd name="T66" fmla="*/ 4965 w 177"/>
                    <a:gd name="T67" fmla="*/ 5850 h 173"/>
                    <a:gd name="T68" fmla="*/ 7260 w 177"/>
                    <a:gd name="T69" fmla="*/ 5850 h 173"/>
                    <a:gd name="T70" fmla="*/ 7858 w 177"/>
                    <a:gd name="T71" fmla="*/ 8214 h 173"/>
                    <a:gd name="T72" fmla="*/ 8284 w 177"/>
                    <a:gd name="T73" fmla="*/ 13666 h 173"/>
                    <a:gd name="T74" fmla="*/ 9220 w 177"/>
                    <a:gd name="T75" fmla="*/ 13666 h 173"/>
                    <a:gd name="T76" fmla="*/ 10294 w 177"/>
                    <a:gd name="T77" fmla="*/ 16194 h 173"/>
                    <a:gd name="T78" fmla="*/ 11140 w 177"/>
                    <a:gd name="T79" fmla="*/ 16194 h 173"/>
                    <a:gd name="T80" fmla="*/ 12058 w 177"/>
                    <a:gd name="T81" fmla="*/ 16194 h 173"/>
                    <a:gd name="T82" fmla="*/ 13609 w 177"/>
                    <a:gd name="T83" fmla="*/ 11533 h 173"/>
                    <a:gd name="T84" fmla="*/ 14767 w 177"/>
                    <a:gd name="T85" fmla="*/ 8214 h 173"/>
                    <a:gd name="T86" fmla="*/ 15359 w 177"/>
                    <a:gd name="T87" fmla="*/ 8214 h 173"/>
                    <a:gd name="T88" fmla="*/ 15840 w 177"/>
                    <a:gd name="T89" fmla="*/ 13666 h 173"/>
                    <a:gd name="T90" fmla="*/ 14900 w 177"/>
                    <a:gd name="T91" fmla="*/ 16194 h 173"/>
                    <a:gd name="T92" fmla="*/ 14193 w 177"/>
                    <a:gd name="T93" fmla="*/ 24656 h 173"/>
                    <a:gd name="T94" fmla="*/ 13609 w 177"/>
                    <a:gd name="T95" fmla="*/ 19189 h 173"/>
                    <a:gd name="T96" fmla="*/ 11590 w 177"/>
                    <a:gd name="T97" fmla="*/ 22738 h 173"/>
                    <a:gd name="T98" fmla="*/ 10926 w 177"/>
                    <a:gd name="T99" fmla="*/ 33243 h 173"/>
                    <a:gd name="T100" fmla="*/ 10926 w 177"/>
                    <a:gd name="T101" fmla="*/ 51786 h 173"/>
                    <a:gd name="T102" fmla="*/ 10926 w 177"/>
                    <a:gd name="T103" fmla="*/ 88394 h 173"/>
                    <a:gd name="T104" fmla="*/ 9734 w 177"/>
                    <a:gd name="T105" fmla="*/ 88394 h 173"/>
                    <a:gd name="T106" fmla="*/ 9624 w 177"/>
                    <a:gd name="T107" fmla="*/ 109395 h 173"/>
                    <a:gd name="T108" fmla="*/ 9624 w 177"/>
                    <a:gd name="T109" fmla="*/ 133408 h 17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7"/>
                    <a:gd name="T166" fmla="*/ 0 h 173"/>
                    <a:gd name="T167" fmla="*/ 177 w 177"/>
                    <a:gd name="T168" fmla="*/ 173 h 17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7" h="173">
                      <a:moveTo>
                        <a:pt x="107" y="112"/>
                      </a:moveTo>
                      <a:lnTo>
                        <a:pt x="107" y="135"/>
                      </a:lnTo>
                      <a:lnTo>
                        <a:pt x="107" y="148"/>
                      </a:lnTo>
                      <a:lnTo>
                        <a:pt x="107" y="163"/>
                      </a:lnTo>
                      <a:lnTo>
                        <a:pt x="107" y="165"/>
                      </a:lnTo>
                      <a:lnTo>
                        <a:pt x="105" y="167"/>
                      </a:lnTo>
                      <a:lnTo>
                        <a:pt x="102" y="169"/>
                      </a:lnTo>
                      <a:lnTo>
                        <a:pt x="98" y="173"/>
                      </a:lnTo>
                      <a:lnTo>
                        <a:pt x="96" y="173"/>
                      </a:lnTo>
                      <a:lnTo>
                        <a:pt x="92" y="171"/>
                      </a:lnTo>
                      <a:lnTo>
                        <a:pt x="87" y="171"/>
                      </a:lnTo>
                      <a:lnTo>
                        <a:pt x="83" y="171"/>
                      </a:lnTo>
                      <a:lnTo>
                        <a:pt x="79" y="171"/>
                      </a:lnTo>
                      <a:lnTo>
                        <a:pt x="77" y="171"/>
                      </a:lnTo>
                      <a:lnTo>
                        <a:pt x="77" y="167"/>
                      </a:lnTo>
                      <a:lnTo>
                        <a:pt x="77" y="163"/>
                      </a:lnTo>
                      <a:lnTo>
                        <a:pt x="75" y="163"/>
                      </a:lnTo>
                      <a:lnTo>
                        <a:pt x="72" y="159"/>
                      </a:lnTo>
                      <a:lnTo>
                        <a:pt x="70" y="159"/>
                      </a:lnTo>
                      <a:lnTo>
                        <a:pt x="68" y="159"/>
                      </a:lnTo>
                      <a:lnTo>
                        <a:pt x="68" y="161"/>
                      </a:lnTo>
                      <a:lnTo>
                        <a:pt x="66" y="165"/>
                      </a:lnTo>
                      <a:lnTo>
                        <a:pt x="62" y="167"/>
                      </a:lnTo>
                      <a:lnTo>
                        <a:pt x="60" y="167"/>
                      </a:lnTo>
                      <a:lnTo>
                        <a:pt x="58" y="163"/>
                      </a:lnTo>
                      <a:lnTo>
                        <a:pt x="51" y="156"/>
                      </a:lnTo>
                      <a:lnTo>
                        <a:pt x="49" y="152"/>
                      </a:lnTo>
                      <a:lnTo>
                        <a:pt x="47" y="146"/>
                      </a:lnTo>
                      <a:lnTo>
                        <a:pt x="45" y="141"/>
                      </a:lnTo>
                      <a:lnTo>
                        <a:pt x="43" y="137"/>
                      </a:lnTo>
                      <a:lnTo>
                        <a:pt x="45" y="135"/>
                      </a:lnTo>
                      <a:lnTo>
                        <a:pt x="45" y="133"/>
                      </a:lnTo>
                      <a:lnTo>
                        <a:pt x="42" y="127"/>
                      </a:lnTo>
                      <a:lnTo>
                        <a:pt x="42" y="122"/>
                      </a:lnTo>
                      <a:lnTo>
                        <a:pt x="42" y="116"/>
                      </a:lnTo>
                      <a:lnTo>
                        <a:pt x="42" y="114"/>
                      </a:lnTo>
                      <a:lnTo>
                        <a:pt x="38" y="105"/>
                      </a:lnTo>
                      <a:lnTo>
                        <a:pt x="36" y="90"/>
                      </a:lnTo>
                      <a:lnTo>
                        <a:pt x="40" y="90"/>
                      </a:lnTo>
                      <a:lnTo>
                        <a:pt x="40" y="86"/>
                      </a:lnTo>
                      <a:lnTo>
                        <a:pt x="40" y="80"/>
                      </a:lnTo>
                      <a:lnTo>
                        <a:pt x="38" y="80"/>
                      </a:lnTo>
                      <a:lnTo>
                        <a:pt x="36" y="77"/>
                      </a:lnTo>
                      <a:lnTo>
                        <a:pt x="36" y="73"/>
                      </a:lnTo>
                      <a:lnTo>
                        <a:pt x="28" y="65"/>
                      </a:lnTo>
                      <a:lnTo>
                        <a:pt x="26" y="62"/>
                      </a:lnTo>
                      <a:lnTo>
                        <a:pt x="21" y="49"/>
                      </a:lnTo>
                      <a:lnTo>
                        <a:pt x="15" y="37"/>
                      </a:lnTo>
                      <a:lnTo>
                        <a:pt x="10" y="28"/>
                      </a:lnTo>
                      <a:lnTo>
                        <a:pt x="4" y="20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8" y="5"/>
                      </a:lnTo>
                      <a:lnTo>
                        <a:pt x="13" y="2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30" y="5"/>
                      </a:lnTo>
                      <a:lnTo>
                        <a:pt x="43" y="5"/>
                      </a:lnTo>
                      <a:lnTo>
                        <a:pt x="51" y="5"/>
                      </a:lnTo>
                      <a:lnTo>
                        <a:pt x="55" y="5"/>
                      </a:lnTo>
                      <a:lnTo>
                        <a:pt x="64" y="5"/>
                      </a:lnTo>
                      <a:lnTo>
                        <a:pt x="81" y="5"/>
                      </a:lnTo>
                      <a:lnTo>
                        <a:pt x="87" y="5"/>
                      </a:lnTo>
                      <a:lnTo>
                        <a:pt x="88" y="7"/>
                      </a:lnTo>
                      <a:lnTo>
                        <a:pt x="90" y="9"/>
                      </a:lnTo>
                      <a:lnTo>
                        <a:pt x="92" y="11"/>
                      </a:lnTo>
                      <a:lnTo>
                        <a:pt x="96" y="11"/>
                      </a:lnTo>
                      <a:lnTo>
                        <a:pt x="102" y="11"/>
                      </a:lnTo>
                      <a:lnTo>
                        <a:pt x="113" y="11"/>
                      </a:lnTo>
                      <a:lnTo>
                        <a:pt x="115" y="13"/>
                      </a:lnTo>
                      <a:lnTo>
                        <a:pt x="117" y="13"/>
                      </a:lnTo>
                      <a:lnTo>
                        <a:pt x="124" y="13"/>
                      </a:lnTo>
                      <a:lnTo>
                        <a:pt x="128" y="13"/>
                      </a:lnTo>
                      <a:lnTo>
                        <a:pt x="135" y="13"/>
                      </a:lnTo>
                      <a:lnTo>
                        <a:pt x="147" y="9"/>
                      </a:lnTo>
                      <a:lnTo>
                        <a:pt x="152" y="9"/>
                      </a:lnTo>
                      <a:lnTo>
                        <a:pt x="164" y="5"/>
                      </a:lnTo>
                      <a:lnTo>
                        <a:pt x="164" y="7"/>
                      </a:lnTo>
                      <a:lnTo>
                        <a:pt x="165" y="7"/>
                      </a:lnTo>
                      <a:lnTo>
                        <a:pt x="171" y="7"/>
                      </a:lnTo>
                      <a:lnTo>
                        <a:pt x="173" y="7"/>
                      </a:lnTo>
                      <a:lnTo>
                        <a:pt x="177" y="11"/>
                      </a:lnTo>
                      <a:lnTo>
                        <a:pt x="171" y="13"/>
                      </a:lnTo>
                      <a:lnTo>
                        <a:pt x="165" y="13"/>
                      </a:lnTo>
                      <a:lnTo>
                        <a:pt x="164" y="13"/>
                      </a:lnTo>
                      <a:lnTo>
                        <a:pt x="158" y="20"/>
                      </a:lnTo>
                      <a:lnTo>
                        <a:pt x="156" y="20"/>
                      </a:lnTo>
                      <a:lnTo>
                        <a:pt x="152" y="15"/>
                      </a:lnTo>
                      <a:lnTo>
                        <a:pt x="147" y="17"/>
                      </a:lnTo>
                      <a:lnTo>
                        <a:pt x="130" y="18"/>
                      </a:lnTo>
                      <a:lnTo>
                        <a:pt x="122" y="18"/>
                      </a:lnTo>
                      <a:lnTo>
                        <a:pt x="122" y="26"/>
                      </a:lnTo>
                      <a:lnTo>
                        <a:pt x="122" y="35"/>
                      </a:lnTo>
                      <a:lnTo>
                        <a:pt x="122" y="41"/>
                      </a:lnTo>
                      <a:lnTo>
                        <a:pt x="122" y="49"/>
                      </a:lnTo>
                      <a:lnTo>
                        <a:pt x="122" y="71"/>
                      </a:lnTo>
                      <a:lnTo>
                        <a:pt x="119" y="71"/>
                      </a:lnTo>
                      <a:lnTo>
                        <a:pt x="109" y="71"/>
                      </a:lnTo>
                      <a:lnTo>
                        <a:pt x="107" y="71"/>
                      </a:lnTo>
                      <a:lnTo>
                        <a:pt x="107" y="88"/>
                      </a:lnTo>
                      <a:lnTo>
                        <a:pt x="107" y="97"/>
                      </a:lnTo>
                      <a:lnTo>
                        <a:pt x="107" y="107"/>
                      </a:lnTo>
                      <a:lnTo>
                        <a:pt x="107" y="11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8" name="Freeform 179"/>
                <p:cNvSpPr>
                  <a:spLocks/>
                </p:cNvSpPr>
                <p:nvPr/>
              </p:nvSpPr>
              <p:spPr bwMode="auto">
                <a:xfrm>
                  <a:off x="3300" y="3212"/>
                  <a:ext cx="167" cy="171"/>
                </a:xfrm>
                <a:custGeom>
                  <a:avLst/>
                  <a:gdLst>
                    <a:gd name="T0" fmla="*/ 2941 w 149"/>
                    <a:gd name="T1" fmla="*/ 2 h 144"/>
                    <a:gd name="T2" fmla="*/ 7322 w 149"/>
                    <a:gd name="T3" fmla="*/ 0 h 144"/>
                    <a:gd name="T4" fmla="*/ 13344 w 149"/>
                    <a:gd name="T5" fmla="*/ 37165 h 144"/>
                    <a:gd name="T6" fmla="*/ 13344 w 149"/>
                    <a:gd name="T7" fmla="*/ 44133 h 144"/>
                    <a:gd name="T8" fmla="*/ 15086 w 149"/>
                    <a:gd name="T9" fmla="*/ 61388 h 144"/>
                    <a:gd name="T10" fmla="*/ 15876 w 149"/>
                    <a:gd name="T11" fmla="*/ 71620 h 144"/>
                    <a:gd name="T12" fmla="*/ 15289 w 149"/>
                    <a:gd name="T13" fmla="*/ 91635 h 144"/>
                    <a:gd name="T14" fmla="*/ 15876 w 149"/>
                    <a:gd name="T15" fmla="*/ 104315 h 144"/>
                    <a:gd name="T16" fmla="*/ 16513 w 149"/>
                    <a:gd name="T17" fmla="*/ 108817 h 144"/>
                    <a:gd name="T18" fmla="*/ 15983 w 149"/>
                    <a:gd name="T19" fmla="*/ 122740 h 144"/>
                    <a:gd name="T20" fmla="*/ 16181 w 149"/>
                    <a:gd name="T21" fmla="*/ 125014 h 144"/>
                    <a:gd name="T22" fmla="*/ 16181 w 149"/>
                    <a:gd name="T23" fmla="*/ 132998 h 144"/>
                    <a:gd name="T24" fmla="*/ 16513 w 149"/>
                    <a:gd name="T25" fmla="*/ 152791 h 144"/>
                    <a:gd name="T26" fmla="*/ 16908 w 149"/>
                    <a:gd name="T27" fmla="*/ 163805 h 144"/>
                    <a:gd name="T28" fmla="*/ 17914 w 149"/>
                    <a:gd name="T29" fmla="*/ 169126 h 144"/>
                    <a:gd name="T30" fmla="*/ 16908 w 149"/>
                    <a:gd name="T31" fmla="*/ 178848 h 144"/>
                    <a:gd name="T32" fmla="*/ 15876 w 149"/>
                    <a:gd name="T33" fmla="*/ 183776 h 144"/>
                    <a:gd name="T34" fmla="*/ 14733 w 149"/>
                    <a:gd name="T35" fmla="*/ 190043 h 144"/>
                    <a:gd name="T36" fmla="*/ 14015 w 149"/>
                    <a:gd name="T37" fmla="*/ 187548 h 144"/>
                    <a:gd name="T38" fmla="*/ 13344 w 149"/>
                    <a:gd name="T39" fmla="*/ 194516 h 144"/>
                    <a:gd name="T40" fmla="*/ 12787 w 149"/>
                    <a:gd name="T41" fmla="*/ 194516 h 144"/>
                    <a:gd name="T42" fmla="*/ 11276 w 149"/>
                    <a:gd name="T43" fmla="*/ 194516 h 144"/>
                    <a:gd name="T44" fmla="*/ 10828 w 149"/>
                    <a:gd name="T45" fmla="*/ 190043 h 144"/>
                    <a:gd name="T46" fmla="*/ 10623 w 149"/>
                    <a:gd name="T47" fmla="*/ 190043 h 144"/>
                    <a:gd name="T48" fmla="*/ 9689 w 149"/>
                    <a:gd name="T49" fmla="*/ 194516 h 144"/>
                    <a:gd name="T50" fmla="*/ 8427 w 149"/>
                    <a:gd name="T51" fmla="*/ 191554 h 144"/>
                    <a:gd name="T52" fmla="*/ 8062 w 149"/>
                    <a:gd name="T53" fmla="*/ 181439 h 144"/>
                    <a:gd name="T54" fmla="*/ 7924 w 149"/>
                    <a:gd name="T55" fmla="*/ 169126 h 144"/>
                    <a:gd name="T56" fmla="*/ 7146 w 149"/>
                    <a:gd name="T57" fmla="*/ 159504 h 144"/>
                    <a:gd name="T58" fmla="*/ 6308 w 149"/>
                    <a:gd name="T59" fmla="*/ 154759 h 144"/>
                    <a:gd name="T60" fmla="*/ 5462 w 149"/>
                    <a:gd name="T61" fmla="*/ 150630 h 144"/>
                    <a:gd name="T62" fmla="*/ 3296 w 149"/>
                    <a:gd name="T63" fmla="*/ 139555 h 144"/>
                    <a:gd name="T64" fmla="*/ 2826 w 149"/>
                    <a:gd name="T65" fmla="*/ 137945 h 144"/>
                    <a:gd name="T66" fmla="*/ 1634 w 149"/>
                    <a:gd name="T67" fmla="*/ 117432 h 144"/>
                    <a:gd name="T68" fmla="*/ 735 w 149"/>
                    <a:gd name="T69" fmla="*/ 102777 h 144"/>
                    <a:gd name="T70" fmla="*/ 2 w 149"/>
                    <a:gd name="T71" fmla="*/ 91635 h 144"/>
                    <a:gd name="T72" fmla="*/ 0 w 149"/>
                    <a:gd name="T73" fmla="*/ 73297 h 144"/>
                    <a:gd name="T74" fmla="*/ 924 w 149"/>
                    <a:gd name="T75" fmla="*/ 63671 h 144"/>
                    <a:gd name="T76" fmla="*/ 1831 w 149"/>
                    <a:gd name="T77" fmla="*/ 50845 h 144"/>
                    <a:gd name="T78" fmla="*/ 2578 w 149"/>
                    <a:gd name="T79" fmla="*/ 41878 h 144"/>
                    <a:gd name="T80" fmla="*/ 2578 w 149"/>
                    <a:gd name="T81" fmla="*/ 37165 h 144"/>
                    <a:gd name="T82" fmla="*/ 1831 w 149"/>
                    <a:gd name="T83" fmla="*/ 36310 h 144"/>
                    <a:gd name="T84" fmla="*/ 1831 w 149"/>
                    <a:gd name="T85" fmla="*/ 25009 h 144"/>
                    <a:gd name="T86" fmla="*/ 2578 w 149"/>
                    <a:gd name="T87" fmla="*/ 25009 h 144"/>
                    <a:gd name="T88" fmla="*/ 2578 w 149"/>
                    <a:gd name="T89" fmla="*/ 21060 h 144"/>
                    <a:gd name="T90" fmla="*/ 2300 w 149"/>
                    <a:gd name="T91" fmla="*/ 6664 h 14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49"/>
                    <a:gd name="T139" fmla="*/ 0 h 144"/>
                    <a:gd name="T140" fmla="*/ 149 w 149"/>
                    <a:gd name="T141" fmla="*/ 144 h 14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49" h="144">
                      <a:moveTo>
                        <a:pt x="17" y="2"/>
                      </a:moveTo>
                      <a:lnTo>
                        <a:pt x="25" y="2"/>
                      </a:lnTo>
                      <a:lnTo>
                        <a:pt x="53" y="2"/>
                      </a:lnTo>
                      <a:lnTo>
                        <a:pt x="62" y="0"/>
                      </a:lnTo>
                      <a:lnTo>
                        <a:pt x="90" y="17"/>
                      </a:lnTo>
                      <a:lnTo>
                        <a:pt x="111" y="28"/>
                      </a:lnTo>
                      <a:lnTo>
                        <a:pt x="111" y="30"/>
                      </a:lnTo>
                      <a:lnTo>
                        <a:pt x="111" y="33"/>
                      </a:lnTo>
                      <a:lnTo>
                        <a:pt x="111" y="35"/>
                      </a:lnTo>
                      <a:lnTo>
                        <a:pt x="126" y="45"/>
                      </a:lnTo>
                      <a:lnTo>
                        <a:pt x="132" y="50"/>
                      </a:lnTo>
                      <a:lnTo>
                        <a:pt x="132" y="52"/>
                      </a:lnTo>
                      <a:lnTo>
                        <a:pt x="128" y="62"/>
                      </a:lnTo>
                      <a:lnTo>
                        <a:pt x="128" y="67"/>
                      </a:lnTo>
                      <a:lnTo>
                        <a:pt x="128" y="71"/>
                      </a:lnTo>
                      <a:lnTo>
                        <a:pt x="132" y="77"/>
                      </a:lnTo>
                      <a:lnTo>
                        <a:pt x="137" y="80"/>
                      </a:lnTo>
                      <a:lnTo>
                        <a:pt x="135" y="84"/>
                      </a:lnTo>
                      <a:lnTo>
                        <a:pt x="133" y="90"/>
                      </a:lnTo>
                      <a:lnTo>
                        <a:pt x="133" y="92"/>
                      </a:lnTo>
                      <a:lnTo>
                        <a:pt x="135" y="92"/>
                      </a:lnTo>
                      <a:lnTo>
                        <a:pt x="135" y="97"/>
                      </a:lnTo>
                      <a:lnTo>
                        <a:pt x="135" y="103"/>
                      </a:lnTo>
                      <a:lnTo>
                        <a:pt x="137" y="112"/>
                      </a:lnTo>
                      <a:lnTo>
                        <a:pt x="137" y="116"/>
                      </a:lnTo>
                      <a:lnTo>
                        <a:pt x="141" y="120"/>
                      </a:lnTo>
                      <a:lnTo>
                        <a:pt x="145" y="124"/>
                      </a:lnTo>
                      <a:lnTo>
                        <a:pt x="149" y="124"/>
                      </a:lnTo>
                      <a:lnTo>
                        <a:pt x="149" y="126"/>
                      </a:lnTo>
                      <a:lnTo>
                        <a:pt x="141" y="131"/>
                      </a:lnTo>
                      <a:lnTo>
                        <a:pt x="139" y="133"/>
                      </a:lnTo>
                      <a:lnTo>
                        <a:pt x="132" y="135"/>
                      </a:lnTo>
                      <a:lnTo>
                        <a:pt x="124" y="139"/>
                      </a:lnTo>
                      <a:lnTo>
                        <a:pt x="122" y="139"/>
                      </a:lnTo>
                      <a:lnTo>
                        <a:pt x="117" y="137"/>
                      </a:lnTo>
                      <a:lnTo>
                        <a:pt x="115" y="139"/>
                      </a:lnTo>
                      <a:lnTo>
                        <a:pt x="111" y="142"/>
                      </a:lnTo>
                      <a:lnTo>
                        <a:pt x="109" y="144"/>
                      </a:lnTo>
                      <a:lnTo>
                        <a:pt x="107" y="142"/>
                      </a:lnTo>
                      <a:lnTo>
                        <a:pt x="102" y="142"/>
                      </a:lnTo>
                      <a:lnTo>
                        <a:pt x="94" y="142"/>
                      </a:lnTo>
                      <a:lnTo>
                        <a:pt x="92" y="142"/>
                      </a:lnTo>
                      <a:lnTo>
                        <a:pt x="90" y="139"/>
                      </a:lnTo>
                      <a:lnTo>
                        <a:pt x="88" y="139"/>
                      </a:lnTo>
                      <a:lnTo>
                        <a:pt x="85" y="142"/>
                      </a:lnTo>
                      <a:lnTo>
                        <a:pt x="81" y="142"/>
                      </a:lnTo>
                      <a:lnTo>
                        <a:pt x="75" y="141"/>
                      </a:lnTo>
                      <a:lnTo>
                        <a:pt x="70" y="141"/>
                      </a:lnTo>
                      <a:lnTo>
                        <a:pt x="68" y="137"/>
                      </a:lnTo>
                      <a:lnTo>
                        <a:pt x="68" y="133"/>
                      </a:lnTo>
                      <a:lnTo>
                        <a:pt x="68" y="129"/>
                      </a:lnTo>
                      <a:lnTo>
                        <a:pt x="66" y="124"/>
                      </a:lnTo>
                      <a:lnTo>
                        <a:pt x="64" y="118"/>
                      </a:lnTo>
                      <a:lnTo>
                        <a:pt x="60" y="116"/>
                      </a:lnTo>
                      <a:lnTo>
                        <a:pt x="53" y="114"/>
                      </a:lnTo>
                      <a:lnTo>
                        <a:pt x="49" y="112"/>
                      </a:lnTo>
                      <a:lnTo>
                        <a:pt x="45" y="110"/>
                      </a:lnTo>
                      <a:lnTo>
                        <a:pt x="36" y="107"/>
                      </a:lnTo>
                      <a:lnTo>
                        <a:pt x="28" y="103"/>
                      </a:lnTo>
                      <a:lnTo>
                        <a:pt x="25" y="101"/>
                      </a:lnTo>
                      <a:lnTo>
                        <a:pt x="23" y="101"/>
                      </a:lnTo>
                      <a:lnTo>
                        <a:pt x="19" y="95"/>
                      </a:lnTo>
                      <a:lnTo>
                        <a:pt x="13" y="86"/>
                      </a:lnTo>
                      <a:lnTo>
                        <a:pt x="11" y="80"/>
                      </a:lnTo>
                      <a:lnTo>
                        <a:pt x="6" y="75"/>
                      </a:lnTo>
                      <a:lnTo>
                        <a:pt x="4" y="71"/>
                      </a:lnTo>
                      <a:lnTo>
                        <a:pt x="2" y="67"/>
                      </a:lnTo>
                      <a:lnTo>
                        <a:pt x="2" y="62"/>
                      </a:lnTo>
                      <a:lnTo>
                        <a:pt x="0" y="54"/>
                      </a:lnTo>
                      <a:lnTo>
                        <a:pt x="0" y="48"/>
                      </a:lnTo>
                      <a:lnTo>
                        <a:pt x="8" y="47"/>
                      </a:lnTo>
                      <a:lnTo>
                        <a:pt x="11" y="43"/>
                      </a:lnTo>
                      <a:lnTo>
                        <a:pt x="15" y="37"/>
                      </a:lnTo>
                      <a:lnTo>
                        <a:pt x="19" y="32"/>
                      </a:lnTo>
                      <a:lnTo>
                        <a:pt x="21" y="30"/>
                      </a:lnTo>
                      <a:lnTo>
                        <a:pt x="21" y="28"/>
                      </a:lnTo>
                      <a:lnTo>
                        <a:pt x="19" y="26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18"/>
                      </a:lnTo>
                      <a:lnTo>
                        <a:pt x="17" y="18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1" y="15"/>
                      </a:lnTo>
                      <a:lnTo>
                        <a:pt x="21" y="11"/>
                      </a:lnTo>
                      <a:lnTo>
                        <a:pt x="19" y="5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9" name="Freeform 180"/>
                <p:cNvSpPr>
                  <a:spLocks noEditPoints="1"/>
                </p:cNvSpPr>
                <p:nvPr/>
              </p:nvSpPr>
              <p:spPr bwMode="auto">
                <a:xfrm>
                  <a:off x="3633" y="2768"/>
                  <a:ext cx="119" cy="161"/>
                </a:xfrm>
                <a:custGeom>
                  <a:avLst/>
                  <a:gdLst>
                    <a:gd name="T0" fmla="*/ 5216 w 107"/>
                    <a:gd name="T1" fmla="*/ 0 h 137"/>
                    <a:gd name="T2" fmla="*/ 5437 w 107"/>
                    <a:gd name="T3" fmla="*/ 5032 h 137"/>
                    <a:gd name="T4" fmla="*/ 5055 w 107"/>
                    <a:gd name="T5" fmla="*/ 9599 h 137"/>
                    <a:gd name="T6" fmla="*/ 5055 w 107"/>
                    <a:gd name="T7" fmla="*/ 9599 h 137"/>
                    <a:gd name="T8" fmla="*/ 5055 w 107"/>
                    <a:gd name="T9" fmla="*/ 5914 h 137"/>
                    <a:gd name="T10" fmla="*/ 5055 w 107"/>
                    <a:gd name="T11" fmla="*/ 3644 h 137"/>
                    <a:gd name="T12" fmla="*/ 5437 w 107"/>
                    <a:gd name="T13" fmla="*/ 18308 h 137"/>
                    <a:gd name="T14" fmla="*/ 5801 w 107"/>
                    <a:gd name="T15" fmla="*/ 24646 h 137"/>
                    <a:gd name="T16" fmla="*/ 6452 w 107"/>
                    <a:gd name="T17" fmla="*/ 31308 h 137"/>
                    <a:gd name="T18" fmla="*/ 7238 w 107"/>
                    <a:gd name="T19" fmla="*/ 34038 h 137"/>
                    <a:gd name="T20" fmla="*/ 7748 w 107"/>
                    <a:gd name="T21" fmla="*/ 34038 h 137"/>
                    <a:gd name="T22" fmla="*/ 8467 w 107"/>
                    <a:gd name="T23" fmla="*/ 41035 h 137"/>
                    <a:gd name="T24" fmla="*/ 8953 w 107"/>
                    <a:gd name="T25" fmla="*/ 47008 h 137"/>
                    <a:gd name="T26" fmla="*/ 9251 w 107"/>
                    <a:gd name="T27" fmla="*/ 50813 h 137"/>
                    <a:gd name="T28" fmla="*/ 8601 w 107"/>
                    <a:gd name="T29" fmla="*/ 60756 h 137"/>
                    <a:gd name="T30" fmla="*/ 7748 w 107"/>
                    <a:gd name="T31" fmla="*/ 73966 h 137"/>
                    <a:gd name="T32" fmla="*/ 7238 w 107"/>
                    <a:gd name="T33" fmla="*/ 73966 h 137"/>
                    <a:gd name="T34" fmla="*/ 7068 w 107"/>
                    <a:gd name="T35" fmla="*/ 73966 h 137"/>
                    <a:gd name="T36" fmla="*/ 6967 w 107"/>
                    <a:gd name="T37" fmla="*/ 82470 h 137"/>
                    <a:gd name="T38" fmla="*/ 6967 w 107"/>
                    <a:gd name="T39" fmla="*/ 90193 h 137"/>
                    <a:gd name="T40" fmla="*/ 6264 w 107"/>
                    <a:gd name="T41" fmla="*/ 91978 h 137"/>
                    <a:gd name="T42" fmla="*/ 5632 w 107"/>
                    <a:gd name="T43" fmla="*/ 95354 h 137"/>
                    <a:gd name="T44" fmla="*/ 5616 w 107"/>
                    <a:gd name="T45" fmla="*/ 100297 h 137"/>
                    <a:gd name="T46" fmla="*/ 5216 w 107"/>
                    <a:gd name="T47" fmla="*/ 104716 h 137"/>
                    <a:gd name="T48" fmla="*/ 4690 w 107"/>
                    <a:gd name="T49" fmla="*/ 104716 h 137"/>
                    <a:gd name="T50" fmla="*/ 4474 w 107"/>
                    <a:gd name="T51" fmla="*/ 104716 h 137"/>
                    <a:gd name="T52" fmla="*/ 4087 w 107"/>
                    <a:gd name="T53" fmla="*/ 107135 h 137"/>
                    <a:gd name="T54" fmla="*/ 4087 w 107"/>
                    <a:gd name="T55" fmla="*/ 112058 h 137"/>
                    <a:gd name="T56" fmla="*/ 3617 w 107"/>
                    <a:gd name="T57" fmla="*/ 115690 h 137"/>
                    <a:gd name="T58" fmla="*/ 2976 w 107"/>
                    <a:gd name="T59" fmla="*/ 115690 h 137"/>
                    <a:gd name="T60" fmla="*/ 2229 w 107"/>
                    <a:gd name="T61" fmla="*/ 116457 h 137"/>
                    <a:gd name="T62" fmla="*/ 1620 w 107"/>
                    <a:gd name="T63" fmla="*/ 119570 h 137"/>
                    <a:gd name="T64" fmla="*/ 1310 w 107"/>
                    <a:gd name="T65" fmla="*/ 119570 h 137"/>
                    <a:gd name="T66" fmla="*/ 1124 w 107"/>
                    <a:gd name="T67" fmla="*/ 114982 h 137"/>
                    <a:gd name="T68" fmla="*/ 480 w 107"/>
                    <a:gd name="T69" fmla="*/ 104716 h 137"/>
                    <a:gd name="T70" fmla="*/ 2 w 107"/>
                    <a:gd name="T71" fmla="*/ 95354 h 137"/>
                    <a:gd name="T72" fmla="*/ 909 w 107"/>
                    <a:gd name="T73" fmla="*/ 86924 h 137"/>
                    <a:gd name="T74" fmla="*/ 4889 w 107"/>
                    <a:gd name="T75" fmla="*/ 62691 h 137"/>
                    <a:gd name="T76" fmla="*/ 4545 w 107"/>
                    <a:gd name="T77" fmla="*/ 49791 h 137"/>
                    <a:gd name="T78" fmla="*/ 4545 w 107"/>
                    <a:gd name="T79" fmla="*/ 38627 h 137"/>
                    <a:gd name="T80" fmla="*/ 4690 w 107"/>
                    <a:gd name="T81" fmla="*/ 28941 h 137"/>
                    <a:gd name="T82" fmla="*/ 4889 w 107"/>
                    <a:gd name="T83" fmla="*/ 18308 h 137"/>
                    <a:gd name="T84" fmla="*/ 5216 w 107"/>
                    <a:gd name="T85" fmla="*/ 16415 h 13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7"/>
                    <a:gd name="T130" fmla="*/ 0 h 137"/>
                    <a:gd name="T131" fmla="*/ 107 w 107"/>
                    <a:gd name="T132" fmla="*/ 137 h 13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7" h="137">
                      <a:moveTo>
                        <a:pt x="58" y="4"/>
                      </a:move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2" y="6"/>
                      </a:lnTo>
                      <a:lnTo>
                        <a:pt x="60" y="9"/>
                      </a:lnTo>
                      <a:lnTo>
                        <a:pt x="58" y="11"/>
                      </a:lnTo>
                      <a:lnTo>
                        <a:pt x="58" y="9"/>
                      </a:lnTo>
                      <a:lnTo>
                        <a:pt x="58" y="7"/>
                      </a:lnTo>
                      <a:lnTo>
                        <a:pt x="60" y="4"/>
                      </a:lnTo>
                      <a:lnTo>
                        <a:pt x="58" y="4"/>
                      </a:lnTo>
                      <a:close/>
                      <a:moveTo>
                        <a:pt x="62" y="19"/>
                      </a:moveTo>
                      <a:lnTo>
                        <a:pt x="62" y="21"/>
                      </a:lnTo>
                      <a:lnTo>
                        <a:pt x="66" y="26"/>
                      </a:lnTo>
                      <a:lnTo>
                        <a:pt x="67" y="28"/>
                      </a:lnTo>
                      <a:lnTo>
                        <a:pt x="71" y="32"/>
                      </a:lnTo>
                      <a:lnTo>
                        <a:pt x="75" y="36"/>
                      </a:lnTo>
                      <a:lnTo>
                        <a:pt x="82" y="39"/>
                      </a:lnTo>
                      <a:lnTo>
                        <a:pt x="84" y="39"/>
                      </a:lnTo>
                      <a:lnTo>
                        <a:pt x="86" y="39"/>
                      </a:lnTo>
                      <a:lnTo>
                        <a:pt x="90" y="39"/>
                      </a:lnTo>
                      <a:lnTo>
                        <a:pt x="92" y="39"/>
                      </a:lnTo>
                      <a:lnTo>
                        <a:pt x="97" y="47"/>
                      </a:lnTo>
                      <a:lnTo>
                        <a:pt x="99" y="51"/>
                      </a:lnTo>
                      <a:lnTo>
                        <a:pt x="103" y="54"/>
                      </a:lnTo>
                      <a:lnTo>
                        <a:pt x="107" y="56"/>
                      </a:lnTo>
                      <a:lnTo>
                        <a:pt x="107" y="58"/>
                      </a:lnTo>
                      <a:lnTo>
                        <a:pt x="103" y="64"/>
                      </a:lnTo>
                      <a:lnTo>
                        <a:pt x="99" y="69"/>
                      </a:lnTo>
                      <a:lnTo>
                        <a:pt x="94" y="73"/>
                      </a:lnTo>
                      <a:lnTo>
                        <a:pt x="90" y="84"/>
                      </a:lnTo>
                      <a:lnTo>
                        <a:pt x="88" y="84"/>
                      </a:lnTo>
                      <a:lnTo>
                        <a:pt x="84" y="84"/>
                      </a:lnTo>
                      <a:lnTo>
                        <a:pt x="82" y="84"/>
                      </a:lnTo>
                      <a:lnTo>
                        <a:pt x="81" y="88"/>
                      </a:lnTo>
                      <a:lnTo>
                        <a:pt x="81" y="94"/>
                      </a:lnTo>
                      <a:lnTo>
                        <a:pt x="81" y="99"/>
                      </a:lnTo>
                      <a:lnTo>
                        <a:pt x="81" y="103"/>
                      </a:lnTo>
                      <a:lnTo>
                        <a:pt x="79" y="105"/>
                      </a:lnTo>
                      <a:lnTo>
                        <a:pt x="73" y="105"/>
                      </a:lnTo>
                      <a:lnTo>
                        <a:pt x="69" y="107"/>
                      </a:lnTo>
                      <a:lnTo>
                        <a:pt x="66" y="109"/>
                      </a:lnTo>
                      <a:lnTo>
                        <a:pt x="66" y="111"/>
                      </a:lnTo>
                      <a:lnTo>
                        <a:pt x="64" y="114"/>
                      </a:lnTo>
                      <a:lnTo>
                        <a:pt x="62" y="116"/>
                      </a:lnTo>
                      <a:lnTo>
                        <a:pt x="60" y="118"/>
                      </a:lnTo>
                      <a:lnTo>
                        <a:pt x="56" y="118"/>
                      </a:lnTo>
                      <a:lnTo>
                        <a:pt x="54" y="118"/>
                      </a:lnTo>
                      <a:lnTo>
                        <a:pt x="52" y="118"/>
                      </a:lnTo>
                      <a:lnTo>
                        <a:pt x="51" y="118"/>
                      </a:lnTo>
                      <a:lnTo>
                        <a:pt x="49" y="120"/>
                      </a:lnTo>
                      <a:lnTo>
                        <a:pt x="47" y="122"/>
                      </a:lnTo>
                      <a:lnTo>
                        <a:pt x="47" y="126"/>
                      </a:lnTo>
                      <a:lnTo>
                        <a:pt x="47" y="128"/>
                      </a:lnTo>
                      <a:lnTo>
                        <a:pt x="45" y="130"/>
                      </a:lnTo>
                      <a:lnTo>
                        <a:pt x="41" y="131"/>
                      </a:lnTo>
                      <a:lnTo>
                        <a:pt x="39" y="133"/>
                      </a:lnTo>
                      <a:lnTo>
                        <a:pt x="35" y="131"/>
                      </a:lnTo>
                      <a:lnTo>
                        <a:pt x="32" y="131"/>
                      </a:lnTo>
                      <a:lnTo>
                        <a:pt x="26" y="133"/>
                      </a:lnTo>
                      <a:lnTo>
                        <a:pt x="20" y="135"/>
                      </a:lnTo>
                      <a:lnTo>
                        <a:pt x="19" y="135"/>
                      </a:lnTo>
                      <a:lnTo>
                        <a:pt x="17" y="137"/>
                      </a:lnTo>
                      <a:lnTo>
                        <a:pt x="15" y="135"/>
                      </a:lnTo>
                      <a:lnTo>
                        <a:pt x="13" y="131"/>
                      </a:lnTo>
                      <a:lnTo>
                        <a:pt x="13" y="130"/>
                      </a:lnTo>
                      <a:lnTo>
                        <a:pt x="11" y="128"/>
                      </a:lnTo>
                      <a:lnTo>
                        <a:pt x="5" y="118"/>
                      </a:lnTo>
                      <a:lnTo>
                        <a:pt x="2" y="113"/>
                      </a:lnTo>
                      <a:lnTo>
                        <a:pt x="2" y="109"/>
                      </a:lnTo>
                      <a:lnTo>
                        <a:pt x="0" y="103"/>
                      </a:lnTo>
                      <a:lnTo>
                        <a:pt x="11" y="99"/>
                      </a:lnTo>
                      <a:lnTo>
                        <a:pt x="24" y="92"/>
                      </a:lnTo>
                      <a:lnTo>
                        <a:pt x="56" y="71"/>
                      </a:lnTo>
                      <a:lnTo>
                        <a:pt x="56" y="62"/>
                      </a:lnTo>
                      <a:lnTo>
                        <a:pt x="52" y="56"/>
                      </a:lnTo>
                      <a:lnTo>
                        <a:pt x="52" y="43"/>
                      </a:lnTo>
                      <a:lnTo>
                        <a:pt x="52" y="36"/>
                      </a:lnTo>
                      <a:lnTo>
                        <a:pt x="54" y="32"/>
                      </a:lnTo>
                      <a:lnTo>
                        <a:pt x="56" y="30"/>
                      </a:lnTo>
                      <a:lnTo>
                        <a:pt x="56" y="21"/>
                      </a:lnTo>
                      <a:lnTo>
                        <a:pt x="56" y="19"/>
                      </a:lnTo>
                      <a:lnTo>
                        <a:pt x="60" y="19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0" name="Freeform 181"/>
                <p:cNvSpPr>
                  <a:spLocks/>
                </p:cNvSpPr>
                <p:nvPr/>
              </p:nvSpPr>
              <p:spPr bwMode="auto">
                <a:xfrm>
                  <a:off x="3759" y="2540"/>
                  <a:ext cx="215" cy="172"/>
                </a:xfrm>
                <a:custGeom>
                  <a:avLst/>
                  <a:gdLst>
                    <a:gd name="T0" fmla="*/ 1997 w 192"/>
                    <a:gd name="T1" fmla="*/ 160501 h 145"/>
                    <a:gd name="T2" fmla="*/ 2236 w 192"/>
                    <a:gd name="T3" fmla="*/ 148670 h 145"/>
                    <a:gd name="T4" fmla="*/ 905 w 192"/>
                    <a:gd name="T5" fmla="*/ 145756 h 145"/>
                    <a:gd name="T6" fmla="*/ 4 w 192"/>
                    <a:gd name="T7" fmla="*/ 125134 h 145"/>
                    <a:gd name="T8" fmla="*/ 905 w 192"/>
                    <a:gd name="T9" fmla="*/ 103629 h 145"/>
                    <a:gd name="T10" fmla="*/ 2 w 192"/>
                    <a:gd name="T11" fmla="*/ 99830 h 145"/>
                    <a:gd name="T12" fmla="*/ 4 w 192"/>
                    <a:gd name="T13" fmla="*/ 88931 h 145"/>
                    <a:gd name="T14" fmla="*/ 1134 w 192"/>
                    <a:gd name="T15" fmla="*/ 65964 h 145"/>
                    <a:gd name="T16" fmla="*/ 1615 w 192"/>
                    <a:gd name="T17" fmla="*/ 60712 h 145"/>
                    <a:gd name="T18" fmla="*/ 3378 w 192"/>
                    <a:gd name="T19" fmla="*/ 65964 h 145"/>
                    <a:gd name="T20" fmla="*/ 4236 w 192"/>
                    <a:gd name="T21" fmla="*/ 60712 h 145"/>
                    <a:gd name="T22" fmla="*/ 4743 w 192"/>
                    <a:gd name="T23" fmla="*/ 54566 h 145"/>
                    <a:gd name="T24" fmla="*/ 6671 w 192"/>
                    <a:gd name="T25" fmla="*/ 43148 h 145"/>
                    <a:gd name="T26" fmla="*/ 7715 w 192"/>
                    <a:gd name="T27" fmla="*/ 24997 h 145"/>
                    <a:gd name="T28" fmla="*/ 8720 w 192"/>
                    <a:gd name="T29" fmla="*/ 21469 h 145"/>
                    <a:gd name="T30" fmla="*/ 10346 w 192"/>
                    <a:gd name="T31" fmla="*/ 24997 h 145"/>
                    <a:gd name="T32" fmla="*/ 11585 w 192"/>
                    <a:gd name="T33" fmla="*/ 29652 h 145"/>
                    <a:gd name="T34" fmla="*/ 11745 w 192"/>
                    <a:gd name="T35" fmla="*/ 33317 h 145"/>
                    <a:gd name="T36" fmla="*/ 12857 w 192"/>
                    <a:gd name="T37" fmla="*/ 24997 h 145"/>
                    <a:gd name="T38" fmla="*/ 13712 w 192"/>
                    <a:gd name="T39" fmla="*/ 28087 h 145"/>
                    <a:gd name="T40" fmla="*/ 14094 w 192"/>
                    <a:gd name="T41" fmla="*/ 19961 h 145"/>
                    <a:gd name="T42" fmla="*/ 14727 w 192"/>
                    <a:gd name="T43" fmla="*/ 19961 h 145"/>
                    <a:gd name="T44" fmla="*/ 15524 w 192"/>
                    <a:gd name="T45" fmla="*/ 15258 h 145"/>
                    <a:gd name="T46" fmla="*/ 15702 w 192"/>
                    <a:gd name="T47" fmla="*/ 5092 h 145"/>
                    <a:gd name="T48" fmla="*/ 16362 w 192"/>
                    <a:gd name="T49" fmla="*/ 0 h 145"/>
                    <a:gd name="T50" fmla="*/ 16692 w 192"/>
                    <a:gd name="T51" fmla="*/ 10082 h 145"/>
                    <a:gd name="T52" fmla="*/ 17194 w 192"/>
                    <a:gd name="T53" fmla="*/ 15258 h 145"/>
                    <a:gd name="T54" fmla="*/ 17103 w 192"/>
                    <a:gd name="T55" fmla="*/ 33317 h 145"/>
                    <a:gd name="T56" fmla="*/ 17493 w 192"/>
                    <a:gd name="T57" fmla="*/ 35834 h 145"/>
                    <a:gd name="T58" fmla="*/ 18692 w 192"/>
                    <a:gd name="T59" fmla="*/ 29652 h 145"/>
                    <a:gd name="T60" fmla="*/ 20053 w 192"/>
                    <a:gd name="T61" fmla="*/ 21469 h 145"/>
                    <a:gd name="T62" fmla="*/ 20216 w 192"/>
                    <a:gd name="T63" fmla="*/ 24997 h 145"/>
                    <a:gd name="T64" fmla="*/ 21489 w 192"/>
                    <a:gd name="T65" fmla="*/ 21469 h 145"/>
                    <a:gd name="T66" fmla="*/ 22048 w 192"/>
                    <a:gd name="T67" fmla="*/ 28087 h 145"/>
                    <a:gd name="T68" fmla="*/ 21798 w 192"/>
                    <a:gd name="T69" fmla="*/ 29652 h 145"/>
                    <a:gd name="T70" fmla="*/ 21489 w 192"/>
                    <a:gd name="T71" fmla="*/ 33317 h 145"/>
                    <a:gd name="T72" fmla="*/ 20678 w 192"/>
                    <a:gd name="T73" fmla="*/ 35173 h 145"/>
                    <a:gd name="T74" fmla="*/ 18468 w 192"/>
                    <a:gd name="T75" fmla="*/ 35173 h 145"/>
                    <a:gd name="T76" fmla="*/ 17673 w 192"/>
                    <a:gd name="T77" fmla="*/ 43148 h 145"/>
                    <a:gd name="T78" fmla="*/ 17103 w 192"/>
                    <a:gd name="T79" fmla="*/ 49491 h 145"/>
                    <a:gd name="T80" fmla="*/ 17194 w 192"/>
                    <a:gd name="T81" fmla="*/ 58707 h 145"/>
                    <a:gd name="T82" fmla="*/ 17493 w 192"/>
                    <a:gd name="T83" fmla="*/ 69639 h 145"/>
                    <a:gd name="T84" fmla="*/ 16492 w 192"/>
                    <a:gd name="T85" fmla="*/ 80949 h 145"/>
                    <a:gd name="T86" fmla="*/ 16692 w 192"/>
                    <a:gd name="T87" fmla="*/ 91077 h 145"/>
                    <a:gd name="T88" fmla="*/ 15702 w 192"/>
                    <a:gd name="T89" fmla="*/ 96022 h 145"/>
                    <a:gd name="T90" fmla="*/ 15211 w 192"/>
                    <a:gd name="T91" fmla="*/ 97988 h 145"/>
                    <a:gd name="T92" fmla="*/ 15304 w 192"/>
                    <a:gd name="T93" fmla="*/ 108036 h 145"/>
                    <a:gd name="T94" fmla="*/ 14612 w 192"/>
                    <a:gd name="T95" fmla="*/ 112865 h 145"/>
                    <a:gd name="T96" fmla="*/ 13951 w 192"/>
                    <a:gd name="T97" fmla="*/ 118966 h 145"/>
                    <a:gd name="T98" fmla="*/ 13712 w 192"/>
                    <a:gd name="T99" fmla="*/ 139293 h 145"/>
                    <a:gd name="T100" fmla="*/ 12586 w 192"/>
                    <a:gd name="T101" fmla="*/ 139293 h 145"/>
                    <a:gd name="T102" fmla="*/ 11585 w 192"/>
                    <a:gd name="T103" fmla="*/ 145756 h 145"/>
                    <a:gd name="T104" fmla="*/ 10899 w 192"/>
                    <a:gd name="T105" fmla="*/ 148670 h 145"/>
                    <a:gd name="T106" fmla="*/ 9765 w 192"/>
                    <a:gd name="T107" fmla="*/ 154920 h 145"/>
                    <a:gd name="T108" fmla="*/ 9157 w 192"/>
                    <a:gd name="T109" fmla="*/ 169136 h 145"/>
                    <a:gd name="T110" fmla="*/ 8817 w 192"/>
                    <a:gd name="T111" fmla="*/ 180570 h 145"/>
                    <a:gd name="T112" fmla="*/ 6671 w 192"/>
                    <a:gd name="T113" fmla="*/ 187646 h 145"/>
                    <a:gd name="T114" fmla="*/ 4907 w 192"/>
                    <a:gd name="T115" fmla="*/ 187646 h 145"/>
                    <a:gd name="T116" fmla="*/ 3140 w 192"/>
                    <a:gd name="T117" fmla="*/ 188383 h 145"/>
                    <a:gd name="T118" fmla="*/ 1422 w 192"/>
                    <a:gd name="T119" fmla="*/ 180570 h 14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2"/>
                    <a:gd name="T181" fmla="*/ 0 h 145"/>
                    <a:gd name="T182" fmla="*/ 192 w 192"/>
                    <a:gd name="T183" fmla="*/ 145 h 14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2" h="145">
                      <a:moveTo>
                        <a:pt x="6" y="137"/>
                      </a:moveTo>
                      <a:lnTo>
                        <a:pt x="12" y="130"/>
                      </a:lnTo>
                      <a:lnTo>
                        <a:pt x="17" y="124"/>
                      </a:lnTo>
                      <a:lnTo>
                        <a:pt x="19" y="121"/>
                      </a:lnTo>
                      <a:lnTo>
                        <a:pt x="19" y="117"/>
                      </a:lnTo>
                      <a:lnTo>
                        <a:pt x="19" y="115"/>
                      </a:lnTo>
                      <a:lnTo>
                        <a:pt x="15" y="113"/>
                      </a:lnTo>
                      <a:lnTo>
                        <a:pt x="8" y="111"/>
                      </a:lnTo>
                      <a:lnTo>
                        <a:pt x="6" y="109"/>
                      </a:lnTo>
                      <a:lnTo>
                        <a:pt x="6" y="105"/>
                      </a:lnTo>
                      <a:lnTo>
                        <a:pt x="4" y="96"/>
                      </a:lnTo>
                      <a:lnTo>
                        <a:pt x="2" y="89"/>
                      </a:lnTo>
                      <a:lnTo>
                        <a:pt x="2" y="87"/>
                      </a:lnTo>
                      <a:lnTo>
                        <a:pt x="8" y="79"/>
                      </a:lnTo>
                      <a:lnTo>
                        <a:pt x="6" y="79"/>
                      </a:lnTo>
                      <a:lnTo>
                        <a:pt x="2" y="77"/>
                      </a:lnTo>
                      <a:lnTo>
                        <a:pt x="0" y="72"/>
                      </a:lnTo>
                      <a:lnTo>
                        <a:pt x="2" y="70"/>
                      </a:lnTo>
                      <a:lnTo>
                        <a:pt x="4" y="68"/>
                      </a:lnTo>
                      <a:lnTo>
                        <a:pt x="6" y="66"/>
                      </a:lnTo>
                      <a:lnTo>
                        <a:pt x="10" y="57"/>
                      </a:lnTo>
                      <a:lnTo>
                        <a:pt x="10" y="51"/>
                      </a:lnTo>
                      <a:lnTo>
                        <a:pt x="12" y="47"/>
                      </a:lnTo>
                      <a:lnTo>
                        <a:pt x="12" y="45"/>
                      </a:lnTo>
                      <a:lnTo>
                        <a:pt x="14" y="47"/>
                      </a:lnTo>
                      <a:lnTo>
                        <a:pt x="19" y="49"/>
                      </a:lnTo>
                      <a:lnTo>
                        <a:pt x="25" y="51"/>
                      </a:lnTo>
                      <a:lnTo>
                        <a:pt x="29" y="51"/>
                      </a:lnTo>
                      <a:lnTo>
                        <a:pt x="32" y="51"/>
                      </a:lnTo>
                      <a:lnTo>
                        <a:pt x="36" y="49"/>
                      </a:lnTo>
                      <a:lnTo>
                        <a:pt x="36" y="47"/>
                      </a:lnTo>
                      <a:lnTo>
                        <a:pt x="36" y="43"/>
                      </a:lnTo>
                      <a:lnTo>
                        <a:pt x="38" y="43"/>
                      </a:lnTo>
                      <a:lnTo>
                        <a:pt x="40" y="42"/>
                      </a:lnTo>
                      <a:lnTo>
                        <a:pt x="53" y="36"/>
                      </a:lnTo>
                      <a:lnTo>
                        <a:pt x="55" y="34"/>
                      </a:lnTo>
                      <a:lnTo>
                        <a:pt x="57" y="34"/>
                      </a:lnTo>
                      <a:lnTo>
                        <a:pt x="57" y="27"/>
                      </a:lnTo>
                      <a:lnTo>
                        <a:pt x="60" y="21"/>
                      </a:lnTo>
                      <a:lnTo>
                        <a:pt x="66" y="19"/>
                      </a:lnTo>
                      <a:lnTo>
                        <a:pt x="70" y="17"/>
                      </a:lnTo>
                      <a:lnTo>
                        <a:pt x="72" y="15"/>
                      </a:lnTo>
                      <a:lnTo>
                        <a:pt x="76" y="17"/>
                      </a:lnTo>
                      <a:lnTo>
                        <a:pt x="85" y="19"/>
                      </a:lnTo>
                      <a:lnTo>
                        <a:pt x="89" y="19"/>
                      </a:lnTo>
                      <a:lnTo>
                        <a:pt x="96" y="19"/>
                      </a:lnTo>
                      <a:lnTo>
                        <a:pt x="98" y="21"/>
                      </a:lnTo>
                      <a:lnTo>
                        <a:pt x="100" y="23"/>
                      </a:lnTo>
                      <a:lnTo>
                        <a:pt x="100" y="25"/>
                      </a:lnTo>
                      <a:lnTo>
                        <a:pt x="102" y="25"/>
                      </a:lnTo>
                      <a:lnTo>
                        <a:pt x="106" y="25"/>
                      </a:lnTo>
                      <a:lnTo>
                        <a:pt x="107" y="21"/>
                      </a:lnTo>
                      <a:lnTo>
                        <a:pt x="111" y="19"/>
                      </a:lnTo>
                      <a:lnTo>
                        <a:pt x="113" y="19"/>
                      </a:lnTo>
                      <a:lnTo>
                        <a:pt x="117" y="21"/>
                      </a:lnTo>
                      <a:lnTo>
                        <a:pt x="119" y="21"/>
                      </a:lnTo>
                      <a:lnTo>
                        <a:pt x="121" y="21"/>
                      </a:lnTo>
                      <a:lnTo>
                        <a:pt x="122" y="17"/>
                      </a:lnTo>
                      <a:lnTo>
                        <a:pt x="122" y="15"/>
                      </a:lnTo>
                      <a:lnTo>
                        <a:pt x="122" y="13"/>
                      </a:lnTo>
                      <a:lnTo>
                        <a:pt x="124" y="13"/>
                      </a:lnTo>
                      <a:lnTo>
                        <a:pt x="128" y="15"/>
                      </a:lnTo>
                      <a:lnTo>
                        <a:pt x="130" y="15"/>
                      </a:lnTo>
                      <a:lnTo>
                        <a:pt x="132" y="13"/>
                      </a:lnTo>
                      <a:lnTo>
                        <a:pt x="134" y="12"/>
                      </a:lnTo>
                      <a:lnTo>
                        <a:pt x="134" y="10"/>
                      </a:lnTo>
                      <a:lnTo>
                        <a:pt x="134" y="8"/>
                      </a:lnTo>
                      <a:lnTo>
                        <a:pt x="136" y="4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5" y="4"/>
                      </a:lnTo>
                      <a:lnTo>
                        <a:pt x="145" y="8"/>
                      </a:lnTo>
                      <a:lnTo>
                        <a:pt x="147" y="8"/>
                      </a:lnTo>
                      <a:lnTo>
                        <a:pt x="149" y="10"/>
                      </a:lnTo>
                      <a:lnTo>
                        <a:pt x="149" y="12"/>
                      </a:lnTo>
                      <a:lnTo>
                        <a:pt x="147" y="17"/>
                      </a:lnTo>
                      <a:lnTo>
                        <a:pt x="147" y="19"/>
                      </a:lnTo>
                      <a:lnTo>
                        <a:pt x="147" y="25"/>
                      </a:lnTo>
                      <a:lnTo>
                        <a:pt x="149" y="27"/>
                      </a:lnTo>
                      <a:lnTo>
                        <a:pt x="151" y="28"/>
                      </a:lnTo>
                      <a:lnTo>
                        <a:pt x="153" y="27"/>
                      </a:lnTo>
                      <a:lnTo>
                        <a:pt x="158" y="25"/>
                      </a:lnTo>
                      <a:lnTo>
                        <a:pt x="162" y="23"/>
                      </a:lnTo>
                      <a:lnTo>
                        <a:pt x="166" y="19"/>
                      </a:lnTo>
                      <a:lnTo>
                        <a:pt x="169" y="17"/>
                      </a:lnTo>
                      <a:lnTo>
                        <a:pt x="173" y="17"/>
                      </a:lnTo>
                      <a:lnTo>
                        <a:pt x="175" y="17"/>
                      </a:lnTo>
                      <a:lnTo>
                        <a:pt x="173" y="19"/>
                      </a:lnTo>
                      <a:lnTo>
                        <a:pt x="175" y="19"/>
                      </a:lnTo>
                      <a:lnTo>
                        <a:pt x="181" y="19"/>
                      </a:lnTo>
                      <a:lnTo>
                        <a:pt x="184" y="17"/>
                      </a:lnTo>
                      <a:lnTo>
                        <a:pt x="186" y="17"/>
                      </a:lnTo>
                      <a:lnTo>
                        <a:pt x="188" y="17"/>
                      </a:lnTo>
                      <a:lnTo>
                        <a:pt x="192" y="19"/>
                      </a:lnTo>
                      <a:lnTo>
                        <a:pt x="190" y="21"/>
                      </a:lnTo>
                      <a:lnTo>
                        <a:pt x="186" y="19"/>
                      </a:lnTo>
                      <a:lnTo>
                        <a:pt x="188" y="23"/>
                      </a:lnTo>
                      <a:lnTo>
                        <a:pt x="186" y="25"/>
                      </a:lnTo>
                      <a:lnTo>
                        <a:pt x="183" y="27"/>
                      </a:lnTo>
                      <a:lnTo>
                        <a:pt x="181" y="27"/>
                      </a:lnTo>
                      <a:lnTo>
                        <a:pt x="179" y="27"/>
                      </a:lnTo>
                      <a:lnTo>
                        <a:pt x="175" y="27"/>
                      </a:lnTo>
                      <a:lnTo>
                        <a:pt x="168" y="27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56" y="30"/>
                      </a:lnTo>
                      <a:lnTo>
                        <a:pt x="153" y="34"/>
                      </a:lnTo>
                      <a:lnTo>
                        <a:pt x="151" y="34"/>
                      </a:lnTo>
                      <a:lnTo>
                        <a:pt x="149" y="36"/>
                      </a:lnTo>
                      <a:lnTo>
                        <a:pt x="147" y="38"/>
                      </a:lnTo>
                      <a:lnTo>
                        <a:pt x="147" y="42"/>
                      </a:lnTo>
                      <a:lnTo>
                        <a:pt x="149" y="43"/>
                      </a:lnTo>
                      <a:lnTo>
                        <a:pt x="149" y="45"/>
                      </a:lnTo>
                      <a:lnTo>
                        <a:pt x="151" y="47"/>
                      </a:lnTo>
                      <a:lnTo>
                        <a:pt x="151" y="51"/>
                      </a:lnTo>
                      <a:lnTo>
                        <a:pt x="151" y="53"/>
                      </a:lnTo>
                      <a:lnTo>
                        <a:pt x="149" y="57"/>
                      </a:lnTo>
                      <a:lnTo>
                        <a:pt x="145" y="59"/>
                      </a:lnTo>
                      <a:lnTo>
                        <a:pt x="143" y="62"/>
                      </a:lnTo>
                      <a:lnTo>
                        <a:pt x="143" y="64"/>
                      </a:lnTo>
                      <a:lnTo>
                        <a:pt x="143" y="68"/>
                      </a:lnTo>
                      <a:lnTo>
                        <a:pt x="145" y="70"/>
                      </a:lnTo>
                      <a:lnTo>
                        <a:pt x="143" y="72"/>
                      </a:lnTo>
                      <a:lnTo>
                        <a:pt x="139" y="74"/>
                      </a:lnTo>
                      <a:lnTo>
                        <a:pt x="136" y="74"/>
                      </a:lnTo>
                      <a:lnTo>
                        <a:pt x="130" y="72"/>
                      </a:lnTo>
                      <a:lnTo>
                        <a:pt x="126" y="74"/>
                      </a:lnTo>
                      <a:lnTo>
                        <a:pt x="130" y="75"/>
                      </a:lnTo>
                      <a:lnTo>
                        <a:pt x="132" y="77"/>
                      </a:lnTo>
                      <a:lnTo>
                        <a:pt x="132" y="81"/>
                      </a:lnTo>
                      <a:lnTo>
                        <a:pt x="132" y="83"/>
                      </a:lnTo>
                      <a:lnTo>
                        <a:pt x="132" y="85"/>
                      </a:lnTo>
                      <a:lnTo>
                        <a:pt x="130" y="87"/>
                      </a:lnTo>
                      <a:lnTo>
                        <a:pt x="126" y="87"/>
                      </a:lnTo>
                      <a:lnTo>
                        <a:pt x="124" y="87"/>
                      </a:lnTo>
                      <a:lnTo>
                        <a:pt x="122" y="89"/>
                      </a:lnTo>
                      <a:lnTo>
                        <a:pt x="121" y="92"/>
                      </a:lnTo>
                      <a:lnTo>
                        <a:pt x="119" y="98"/>
                      </a:lnTo>
                      <a:lnTo>
                        <a:pt x="119" y="105"/>
                      </a:lnTo>
                      <a:lnTo>
                        <a:pt x="119" y="107"/>
                      </a:lnTo>
                      <a:lnTo>
                        <a:pt x="117" y="109"/>
                      </a:lnTo>
                      <a:lnTo>
                        <a:pt x="115" y="109"/>
                      </a:lnTo>
                      <a:lnTo>
                        <a:pt x="109" y="107"/>
                      </a:lnTo>
                      <a:lnTo>
                        <a:pt x="106" y="107"/>
                      </a:lnTo>
                      <a:lnTo>
                        <a:pt x="102" y="109"/>
                      </a:lnTo>
                      <a:lnTo>
                        <a:pt x="100" y="111"/>
                      </a:lnTo>
                      <a:lnTo>
                        <a:pt x="98" y="115"/>
                      </a:lnTo>
                      <a:lnTo>
                        <a:pt x="96" y="117"/>
                      </a:lnTo>
                      <a:lnTo>
                        <a:pt x="94" y="115"/>
                      </a:lnTo>
                      <a:lnTo>
                        <a:pt x="89" y="115"/>
                      </a:lnTo>
                      <a:lnTo>
                        <a:pt x="89" y="117"/>
                      </a:lnTo>
                      <a:lnTo>
                        <a:pt x="85" y="119"/>
                      </a:lnTo>
                      <a:lnTo>
                        <a:pt x="81" y="122"/>
                      </a:lnTo>
                      <a:lnTo>
                        <a:pt x="81" y="124"/>
                      </a:lnTo>
                      <a:lnTo>
                        <a:pt x="79" y="130"/>
                      </a:lnTo>
                      <a:lnTo>
                        <a:pt x="79" y="136"/>
                      </a:lnTo>
                      <a:lnTo>
                        <a:pt x="77" y="137"/>
                      </a:lnTo>
                      <a:lnTo>
                        <a:pt x="77" y="139"/>
                      </a:lnTo>
                      <a:lnTo>
                        <a:pt x="70" y="141"/>
                      </a:lnTo>
                      <a:lnTo>
                        <a:pt x="64" y="141"/>
                      </a:lnTo>
                      <a:lnTo>
                        <a:pt x="57" y="143"/>
                      </a:lnTo>
                      <a:lnTo>
                        <a:pt x="51" y="143"/>
                      </a:lnTo>
                      <a:lnTo>
                        <a:pt x="44" y="143"/>
                      </a:lnTo>
                      <a:lnTo>
                        <a:pt x="42" y="143"/>
                      </a:lnTo>
                      <a:lnTo>
                        <a:pt x="34" y="145"/>
                      </a:lnTo>
                      <a:lnTo>
                        <a:pt x="30" y="145"/>
                      </a:lnTo>
                      <a:lnTo>
                        <a:pt x="27" y="145"/>
                      </a:lnTo>
                      <a:lnTo>
                        <a:pt x="23" y="143"/>
                      </a:lnTo>
                      <a:lnTo>
                        <a:pt x="15" y="141"/>
                      </a:lnTo>
                      <a:lnTo>
                        <a:pt x="12" y="139"/>
                      </a:lnTo>
                      <a:lnTo>
                        <a:pt x="6" y="13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1" name="Freeform 182"/>
                <p:cNvSpPr>
                  <a:spLocks/>
                </p:cNvSpPr>
                <p:nvPr/>
              </p:nvSpPr>
              <p:spPr bwMode="auto">
                <a:xfrm>
                  <a:off x="3474" y="3005"/>
                  <a:ext cx="152" cy="221"/>
                </a:xfrm>
                <a:custGeom>
                  <a:avLst/>
                  <a:gdLst>
                    <a:gd name="T0" fmla="*/ 0 w 137"/>
                    <a:gd name="T1" fmla="*/ 243618 h 186"/>
                    <a:gd name="T2" fmla="*/ 0 w 137"/>
                    <a:gd name="T3" fmla="*/ 224789 h 186"/>
                    <a:gd name="T4" fmla="*/ 0 w 137"/>
                    <a:gd name="T5" fmla="*/ 199873 h 186"/>
                    <a:gd name="T6" fmla="*/ 0 w 137"/>
                    <a:gd name="T7" fmla="*/ 189018 h 186"/>
                    <a:gd name="T8" fmla="*/ 0 w 137"/>
                    <a:gd name="T9" fmla="*/ 172564 h 186"/>
                    <a:gd name="T10" fmla="*/ 1002 w 137"/>
                    <a:gd name="T11" fmla="*/ 149183 h 186"/>
                    <a:gd name="T12" fmla="*/ 1864 w 137"/>
                    <a:gd name="T13" fmla="*/ 147257 h 186"/>
                    <a:gd name="T14" fmla="*/ 2068 w 137"/>
                    <a:gd name="T15" fmla="*/ 141578 h 186"/>
                    <a:gd name="T16" fmla="*/ 2301 w 137"/>
                    <a:gd name="T17" fmla="*/ 136831 h 186"/>
                    <a:gd name="T18" fmla="*/ 3020 w 137"/>
                    <a:gd name="T19" fmla="*/ 133889 h 186"/>
                    <a:gd name="T20" fmla="*/ 4134 w 137"/>
                    <a:gd name="T21" fmla="*/ 133889 h 186"/>
                    <a:gd name="T22" fmla="*/ 5284 w 137"/>
                    <a:gd name="T23" fmla="*/ 112685 h 186"/>
                    <a:gd name="T24" fmla="*/ 7073 w 137"/>
                    <a:gd name="T25" fmla="*/ 74852 h 186"/>
                    <a:gd name="T26" fmla="*/ 5617 w 137"/>
                    <a:gd name="T27" fmla="*/ 74258 h 186"/>
                    <a:gd name="T28" fmla="*/ 3143 w 137"/>
                    <a:gd name="T29" fmla="*/ 57509 h 186"/>
                    <a:gd name="T30" fmla="*/ 2722 w 137"/>
                    <a:gd name="T31" fmla="*/ 52337 h 186"/>
                    <a:gd name="T32" fmla="*/ 2068 w 137"/>
                    <a:gd name="T33" fmla="*/ 37072 h 186"/>
                    <a:gd name="T34" fmla="*/ 1864 w 137"/>
                    <a:gd name="T35" fmla="*/ 26392 h 186"/>
                    <a:gd name="T36" fmla="*/ 2211 w 137"/>
                    <a:gd name="T37" fmla="*/ 15078 h 186"/>
                    <a:gd name="T38" fmla="*/ 2301 w 137"/>
                    <a:gd name="T39" fmla="*/ 10083 h 186"/>
                    <a:gd name="T40" fmla="*/ 3020 w 137"/>
                    <a:gd name="T41" fmla="*/ 21286 h 186"/>
                    <a:gd name="T42" fmla="*/ 3143 w 137"/>
                    <a:gd name="T43" fmla="*/ 30050 h 186"/>
                    <a:gd name="T44" fmla="*/ 3487 w 137"/>
                    <a:gd name="T45" fmla="*/ 30050 h 186"/>
                    <a:gd name="T46" fmla="*/ 4113 w 137"/>
                    <a:gd name="T47" fmla="*/ 30050 h 186"/>
                    <a:gd name="T48" fmla="*/ 4382 w 137"/>
                    <a:gd name="T49" fmla="*/ 26392 h 186"/>
                    <a:gd name="T50" fmla="*/ 5179 w 137"/>
                    <a:gd name="T51" fmla="*/ 21286 h 186"/>
                    <a:gd name="T52" fmla="*/ 5634 w 137"/>
                    <a:gd name="T53" fmla="*/ 26392 h 186"/>
                    <a:gd name="T54" fmla="*/ 6251 w 137"/>
                    <a:gd name="T55" fmla="*/ 21286 h 186"/>
                    <a:gd name="T56" fmla="*/ 6640 w 137"/>
                    <a:gd name="T57" fmla="*/ 15078 h 186"/>
                    <a:gd name="T58" fmla="*/ 7073 w 137"/>
                    <a:gd name="T59" fmla="*/ 15078 h 186"/>
                    <a:gd name="T60" fmla="*/ 7847 w 137"/>
                    <a:gd name="T61" fmla="*/ 12690 h 186"/>
                    <a:gd name="T62" fmla="*/ 8184 w 137"/>
                    <a:gd name="T63" fmla="*/ 12690 h 186"/>
                    <a:gd name="T64" fmla="*/ 9069 w 137"/>
                    <a:gd name="T65" fmla="*/ 12690 h 186"/>
                    <a:gd name="T66" fmla="*/ 9919 w 137"/>
                    <a:gd name="T67" fmla="*/ 2 h 186"/>
                    <a:gd name="T68" fmla="*/ 10477 w 137"/>
                    <a:gd name="T69" fmla="*/ 2 h 186"/>
                    <a:gd name="T70" fmla="*/ 10531 w 137"/>
                    <a:gd name="T71" fmla="*/ 2 h 186"/>
                    <a:gd name="T72" fmla="*/ 10477 w 137"/>
                    <a:gd name="T73" fmla="*/ 12690 h 186"/>
                    <a:gd name="T74" fmla="*/ 10531 w 137"/>
                    <a:gd name="T75" fmla="*/ 23875 h 186"/>
                    <a:gd name="T76" fmla="*/ 10375 w 137"/>
                    <a:gd name="T77" fmla="*/ 31201 h 186"/>
                    <a:gd name="T78" fmla="*/ 10375 w 137"/>
                    <a:gd name="T79" fmla="*/ 44270 h 186"/>
                    <a:gd name="T80" fmla="*/ 9492 w 137"/>
                    <a:gd name="T81" fmla="*/ 68331 h 186"/>
                    <a:gd name="T82" fmla="*/ 9080 w 137"/>
                    <a:gd name="T83" fmla="*/ 78984 h 186"/>
                    <a:gd name="T84" fmla="*/ 8884 w 137"/>
                    <a:gd name="T85" fmla="*/ 94839 h 186"/>
                    <a:gd name="T86" fmla="*/ 8184 w 137"/>
                    <a:gd name="T87" fmla="*/ 112685 h 186"/>
                    <a:gd name="T88" fmla="*/ 7847 w 137"/>
                    <a:gd name="T89" fmla="*/ 128321 h 186"/>
                    <a:gd name="T90" fmla="*/ 6648 w 137"/>
                    <a:gd name="T91" fmla="*/ 149183 h 186"/>
                    <a:gd name="T92" fmla="*/ 5634 w 137"/>
                    <a:gd name="T93" fmla="*/ 175849 h 186"/>
                    <a:gd name="T94" fmla="*/ 3718 w 137"/>
                    <a:gd name="T95" fmla="*/ 197916 h 186"/>
                    <a:gd name="T96" fmla="*/ 2824 w 137"/>
                    <a:gd name="T97" fmla="*/ 208939 h 186"/>
                    <a:gd name="T98" fmla="*/ 1869 w 137"/>
                    <a:gd name="T99" fmla="*/ 224789 h 186"/>
                    <a:gd name="T100" fmla="*/ 814 w 137"/>
                    <a:gd name="T101" fmla="*/ 247010 h 186"/>
                    <a:gd name="T102" fmla="*/ 662 w 137"/>
                    <a:gd name="T103" fmla="*/ 257110 h 18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7"/>
                    <a:gd name="T157" fmla="*/ 0 h 186"/>
                    <a:gd name="T158" fmla="*/ 137 w 137"/>
                    <a:gd name="T159" fmla="*/ 186 h 18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7" h="186">
                      <a:moveTo>
                        <a:pt x="8" y="186"/>
                      </a:moveTo>
                      <a:lnTo>
                        <a:pt x="0" y="175"/>
                      </a:lnTo>
                      <a:lnTo>
                        <a:pt x="0" y="169"/>
                      </a:lnTo>
                      <a:lnTo>
                        <a:pt x="0" y="161"/>
                      </a:lnTo>
                      <a:lnTo>
                        <a:pt x="0" y="148"/>
                      </a:lnTo>
                      <a:lnTo>
                        <a:pt x="0" y="143"/>
                      </a:lnTo>
                      <a:lnTo>
                        <a:pt x="0" y="139"/>
                      </a:lnTo>
                      <a:lnTo>
                        <a:pt x="0" y="135"/>
                      </a:lnTo>
                      <a:lnTo>
                        <a:pt x="0" y="128"/>
                      </a:lnTo>
                      <a:lnTo>
                        <a:pt x="0" y="124"/>
                      </a:lnTo>
                      <a:lnTo>
                        <a:pt x="9" y="109"/>
                      </a:lnTo>
                      <a:lnTo>
                        <a:pt x="13" y="107"/>
                      </a:lnTo>
                      <a:lnTo>
                        <a:pt x="15" y="105"/>
                      </a:lnTo>
                      <a:lnTo>
                        <a:pt x="23" y="105"/>
                      </a:lnTo>
                      <a:lnTo>
                        <a:pt x="24" y="105"/>
                      </a:lnTo>
                      <a:lnTo>
                        <a:pt x="26" y="101"/>
                      </a:lnTo>
                      <a:lnTo>
                        <a:pt x="28" y="99"/>
                      </a:lnTo>
                      <a:lnTo>
                        <a:pt x="30" y="98"/>
                      </a:lnTo>
                      <a:lnTo>
                        <a:pt x="34" y="98"/>
                      </a:lnTo>
                      <a:lnTo>
                        <a:pt x="38" y="96"/>
                      </a:lnTo>
                      <a:lnTo>
                        <a:pt x="49" y="96"/>
                      </a:lnTo>
                      <a:lnTo>
                        <a:pt x="53" y="96"/>
                      </a:lnTo>
                      <a:lnTo>
                        <a:pt x="58" y="90"/>
                      </a:lnTo>
                      <a:lnTo>
                        <a:pt x="68" y="81"/>
                      </a:lnTo>
                      <a:lnTo>
                        <a:pt x="92" y="56"/>
                      </a:lnTo>
                      <a:lnTo>
                        <a:pt x="90" y="54"/>
                      </a:lnTo>
                      <a:lnTo>
                        <a:pt x="79" y="54"/>
                      </a:lnTo>
                      <a:lnTo>
                        <a:pt x="70" y="53"/>
                      </a:lnTo>
                      <a:lnTo>
                        <a:pt x="45" y="43"/>
                      </a:lnTo>
                      <a:lnTo>
                        <a:pt x="41" y="41"/>
                      </a:lnTo>
                      <a:lnTo>
                        <a:pt x="38" y="39"/>
                      </a:lnTo>
                      <a:lnTo>
                        <a:pt x="34" y="37"/>
                      </a:lnTo>
                      <a:lnTo>
                        <a:pt x="30" y="32"/>
                      </a:lnTo>
                      <a:lnTo>
                        <a:pt x="26" y="26"/>
                      </a:lnTo>
                      <a:lnTo>
                        <a:pt x="24" y="22"/>
                      </a:lnTo>
                      <a:lnTo>
                        <a:pt x="23" y="19"/>
                      </a:lnTo>
                      <a:lnTo>
                        <a:pt x="26" y="15"/>
                      </a:lnTo>
                      <a:lnTo>
                        <a:pt x="28" y="11"/>
                      </a:lnTo>
                      <a:lnTo>
                        <a:pt x="30" y="9"/>
                      </a:lnTo>
                      <a:lnTo>
                        <a:pt x="30" y="7"/>
                      </a:lnTo>
                      <a:lnTo>
                        <a:pt x="32" y="7"/>
                      </a:lnTo>
                      <a:lnTo>
                        <a:pt x="38" y="15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43" y="21"/>
                      </a:lnTo>
                      <a:lnTo>
                        <a:pt x="45" y="21"/>
                      </a:lnTo>
                      <a:lnTo>
                        <a:pt x="49" y="21"/>
                      </a:lnTo>
                      <a:lnTo>
                        <a:pt x="51" y="21"/>
                      </a:lnTo>
                      <a:lnTo>
                        <a:pt x="53" y="21"/>
                      </a:lnTo>
                      <a:lnTo>
                        <a:pt x="56" y="19"/>
                      </a:lnTo>
                      <a:lnTo>
                        <a:pt x="62" y="17"/>
                      </a:lnTo>
                      <a:lnTo>
                        <a:pt x="66" y="15"/>
                      </a:lnTo>
                      <a:lnTo>
                        <a:pt x="68" y="17"/>
                      </a:lnTo>
                      <a:lnTo>
                        <a:pt x="71" y="19"/>
                      </a:lnTo>
                      <a:lnTo>
                        <a:pt x="75" y="17"/>
                      </a:lnTo>
                      <a:lnTo>
                        <a:pt x="79" y="15"/>
                      </a:lnTo>
                      <a:lnTo>
                        <a:pt x="83" y="11"/>
                      </a:lnTo>
                      <a:lnTo>
                        <a:pt x="85" y="11"/>
                      </a:lnTo>
                      <a:lnTo>
                        <a:pt x="88" y="11"/>
                      </a:lnTo>
                      <a:lnTo>
                        <a:pt x="90" y="11"/>
                      </a:lnTo>
                      <a:lnTo>
                        <a:pt x="92" y="11"/>
                      </a:lnTo>
                      <a:lnTo>
                        <a:pt x="100" y="9"/>
                      </a:lnTo>
                      <a:lnTo>
                        <a:pt x="101" y="9"/>
                      </a:lnTo>
                      <a:lnTo>
                        <a:pt x="105" y="9"/>
                      </a:lnTo>
                      <a:lnTo>
                        <a:pt x="111" y="9"/>
                      </a:lnTo>
                      <a:lnTo>
                        <a:pt x="115" y="9"/>
                      </a:lnTo>
                      <a:lnTo>
                        <a:pt x="120" y="7"/>
                      </a:lnTo>
                      <a:lnTo>
                        <a:pt x="126" y="2"/>
                      </a:lnTo>
                      <a:lnTo>
                        <a:pt x="130" y="0"/>
                      </a:lnTo>
                      <a:lnTo>
                        <a:pt x="133" y="2"/>
                      </a:lnTo>
                      <a:lnTo>
                        <a:pt x="135" y="2"/>
                      </a:lnTo>
                      <a:lnTo>
                        <a:pt x="137" y="4"/>
                      </a:lnTo>
                      <a:lnTo>
                        <a:pt x="133" y="9"/>
                      </a:lnTo>
                      <a:lnTo>
                        <a:pt x="133" y="13"/>
                      </a:lnTo>
                      <a:lnTo>
                        <a:pt x="135" y="17"/>
                      </a:lnTo>
                      <a:lnTo>
                        <a:pt x="133" y="21"/>
                      </a:lnTo>
                      <a:lnTo>
                        <a:pt x="132" y="22"/>
                      </a:lnTo>
                      <a:lnTo>
                        <a:pt x="132" y="28"/>
                      </a:lnTo>
                      <a:lnTo>
                        <a:pt x="132" y="32"/>
                      </a:lnTo>
                      <a:lnTo>
                        <a:pt x="130" y="36"/>
                      </a:lnTo>
                      <a:lnTo>
                        <a:pt x="122" y="49"/>
                      </a:lnTo>
                      <a:lnTo>
                        <a:pt x="116" y="54"/>
                      </a:lnTo>
                      <a:lnTo>
                        <a:pt x="116" y="56"/>
                      </a:lnTo>
                      <a:lnTo>
                        <a:pt x="116" y="58"/>
                      </a:lnTo>
                      <a:lnTo>
                        <a:pt x="113" y="68"/>
                      </a:lnTo>
                      <a:lnTo>
                        <a:pt x="107" y="75"/>
                      </a:lnTo>
                      <a:lnTo>
                        <a:pt x="105" y="81"/>
                      </a:lnTo>
                      <a:lnTo>
                        <a:pt x="103" y="84"/>
                      </a:lnTo>
                      <a:lnTo>
                        <a:pt x="100" y="92"/>
                      </a:lnTo>
                      <a:lnTo>
                        <a:pt x="94" y="98"/>
                      </a:lnTo>
                      <a:lnTo>
                        <a:pt x="86" y="107"/>
                      </a:lnTo>
                      <a:lnTo>
                        <a:pt x="85" y="111"/>
                      </a:lnTo>
                      <a:lnTo>
                        <a:pt x="71" y="126"/>
                      </a:lnTo>
                      <a:lnTo>
                        <a:pt x="60" y="135"/>
                      </a:lnTo>
                      <a:lnTo>
                        <a:pt x="47" y="141"/>
                      </a:lnTo>
                      <a:lnTo>
                        <a:pt x="43" y="143"/>
                      </a:lnTo>
                      <a:lnTo>
                        <a:pt x="36" y="150"/>
                      </a:lnTo>
                      <a:lnTo>
                        <a:pt x="26" y="160"/>
                      </a:lnTo>
                      <a:lnTo>
                        <a:pt x="24" y="161"/>
                      </a:lnTo>
                      <a:lnTo>
                        <a:pt x="19" y="167"/>
                      </a:lnTo>
                      <a:lnTo>
                        <a:pt x="11" y="177"/>
                      </a:lnTo>
                      <a:lnTo>
                        <a:pt x="8" y="182"/>
                      </a:lnTo>
                      <a:lnTo>
                        <a:pt x="9" y="184"/>
                      </a:lnTo>
                      <a:lnTo>
                        <a:pt x="8" y="18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2" name="Freeform 183"/>
                <p:cNvSpPr>
                  <a:spLocks/>
                </p:cNvSpPr>
                <p:nvPr/>
              </p:nvSpPr>
              <p:spPr bwMode="auto">
                <a:xfrm>
                  <a:off x="3866" y="2484"/>
                  <a:ext cx="111" cy="89"/>
                </a:xfrm>
                <a:custGeom>
                  <a:avLst/>
                  <a:gdLst>
                    <a:gd name="T0" fmla="*/ 7249 w 100"/>
                    <a:gd name="T1" fmla="*/ 84875 h 75"/>
                    <a:gd name="T2" fmla="*/ 6329 w 100"/>
                    <a:gd name="T3" fmla="*/ 87092 h 75"/>
                    <a:gd name="T4" fmla="*/ 6047 w 100"/>
                    <a:gd name="T5" fmla="*/ 84875 h 75"/>
                    <a:gd name="T6" fmla="*/ 5301 w 100"/>
                    <a:gd name="T7" fmla="*/ 92134 h 75"/>
                    <a:gd name="T8" fmla="*/ 4347 w 100"/>
                    <a:gd name="T9" fmla="*/ 99973 h 75"/>
                    <a:gd name="T10" fmla="*/ 4162 w 100"/>
                    <a:gd name="T11" fmla="*/ 95756 h 75"/>
                    <a:gd name="T12" fmla="*/ 4232 w 100"/>
                    <a:gd name="T13" fmla="*/ 77641 h 75"/>
                    <a:gd name="T14" fmla="*/ 3906 w 100"/>
                    <a:gd name="T15" fmla="*/ 71958 h 75"/>
                    <a:gd name="T16" fmla="*/ 3589 w 100"/>
                    <a:gd name="T17" fmla="*/ 61847 h 75"/>
                    <a:gd name="T18" fmla="*/ 3170 w 100"/>
                    <a:gd name="T19" fmla="*/ 68000 h 75"/>
                    <a:gd name="T20" fmla="*/ 3049 w 100"/>
                    <a:gd name="T21" fmla="*/ 77641 h 75"/>
                    <a:gd name="T22" fmla="*/ 2573 w 100"/>
                    <a:gd name="T23" fmla="*/ 81815 h 75"/>
                    <a:gd name="T24" fmla="*/ 2088 w 100"/>
                    <a:gd name="T25" fmla="*/ 81815 h 75"/>
                    <a:gd name="T26" fmla="*/ 1881 w 100"/>
                    <a:gd name="T27" fmla="*/ 89818 h 75"/>
                    <a:gd name="T28" fmla="*/ 1240 w 100"/>
                    <a:gd name="T29" fmla="*/ 87092 h 75"/>
                    <a:gd name="T30" fmla="*/ 515 w 100"/>
                    <a:gd name="T31" fmla="*/ 95756 h 75"/>
                    <a:gd name="T32" fmla="*/ 4 w 100"/>
                    <a:gd name="T33" fmla="*/ 92134 h 75"/>
                    <a:gd name="T34" fmla="*/ 635 w 100"/>
                    <a:gd name="T35" fmla="*/ 77641 h 75"/>
                    <a:gd name="T36" fmla="*/ 1071 w 100"/>
                    <a:gd name="T37" fmla="*/ 68000 h 75"/>
                    <a:gd name="T38" fmla="*/ 783 w 100"/>
                    <a:gd name="T39" fmla="*/ 58100 h 75"/>
                    <a:gd name="T40" fmla="*/ 783 w 100"/>
                    <a:gd name="T41" fmla="*/ 48289 h 75"/>
                    <a:gd name="T42" fmla="*/ 4 w 100"/>
                    <a:gd name="T43" fmla="*/ 43920 h 75"/>
                    <a:gd name="T44" fmla="*/ 0 w 100"/>
                    <a:gd name="T45" fmla="*/ 35802 h 75"/>
                    <a:gd name="T46" fmla="*/ 1071 w 100"/>
                    <a:gd name="T47" fmla="*/ 35802 h 75"/>
                    <a:gd name="T48" fmla="*/ 1376 w 100"/>
                    <a:gd name="T49" fmla="*/ 28898 h 75"/>
                    <a:gd name="T50" fmla="*/ 1527 w 100"/>
                    <a:gd name="T51" fmla="*/ 21716 h 75"/>
                    <a:gd name="T52" fmla="*/ 1376 w 100"/>
                    <a:gd name="T53" fmla="*/ 21716 h 75"/>
                    <a:gd name="T54" fmla="*/ 1881 w 100"/>
                    <a:gd name="T55" fmla="*/ 17293 h 75"/>
                    <a:gd name="T56" fmla="*/ 2009 w 100"/>
                    <a:gd name="T57" fmla="*/ 15421 h 75"/>
                    <a:gd name="T58" fmla="*/ 2088 w 100"/>
                    <a:gd name="T59" fmla="*/ 5219 h 75"/>
                    <a:gd name="T60" fmla="*/ 2469 w 100"/>
                    <a:gd name="T61" fmla="*/ 10349 h 75"/>
                    <a:gd name="T62" fmla="*/ 3170 w 100"/>
                    <a:gd name="T63" fmla="*/ 2 h 75"/>
                    <a:gd name="T64" fmla="*/ 3435 w 100"/>
                    <a:gd name="T65" fmla="*/ 5219 h 75"/>
                    <a:gd name="T66" fmla="*/ 3170 w 100"/>
                    <a:gd name="T67" fmla="*/ 12995 h 75"/>
                    <a:gd name="T68" fmla="*/ 3435 w 100"/>
                    <a:gd name="T69" fmla="*/ 20521 h 75"/>
                    <a:gd name="T70" fmla="*/ 3589 w 100"/>
                    <a:gd name="T71" fmla="*/ 20521 h 75"/>
                    <a:gd name="T72" fmla="*/ 3384 w 100"/>
                    <a:gd name="T73" fmla="*/ 25424 h 75"/>
                    <a:gd name="T74" fmla="*/ 2747 w 100"/>
                    <a:gd name="T75" fmla="*/ 20521 h 75"/>
                    <a:gd name="T76" fmla="*/ 2088 w 100"/>
                    <a:gd name="T77" fmla="*/ 25424 h 75"/>
                    <a:gd name="T78" fmla="*/ 2088 w 100"/>
                    <a:gd name="T79" fmla="*/ 25424 h 75"/>
                    <a:gd name="T80" fmla="*/ 2009 w 100"/>
                    <a:gd name="T81" fmla="*/ 34292 h 75"/>
                    <a:gd name="T82" fmla="*/ 2469 w 100"/>
                    <a:gd name="T83" fmla="*/ 35802 h 75"/>
                    <a:gd name="T84" fmla="*/ 3049 w 100"/>
                    <a:gd name="T85" fmla="*/ 35802 h 75"/>
                    <a:gd name="T86" fmla="*/ 3435 w 100"/>
                    <a:gd name="T87" fmla="*/ 35802 h 75"/>
                    <a:gd name="T88" fmla="*/ 3906 w 100"/>
                    <a:gd name="T89" fmla="*/ 36288 h 75"/>
                    <a:gd name="T90" fmla="*/ 4232 w 100"/>
                    <a:gd name="T91" fmla="*/ 35802 h 75"/>
                    <a:gd name="T92" fmla="*/ 4621 w 100"/>
                    <a:gd name="T93" fmla="*/ 36288 h 75"/>
                    <a:gd name="T94" fmla="*/ 4673 w 100"/>
                    <a:gd name="T95" fmla="*/ 40693 h 75"/>
                    <a:gd name="T96" fmla="*/ 5187 w 100"/>
                    <a:gd name="T97" fmla="*/ 42485 h 75"/>
                    <a:gd name="T98" fmla="*/ 5692 w 100"/>
                    <a:gd name="T99" fmla="*/ 36288 h 75"/>
                    <a:gd name="T100" fmla="*/ 6329 w 100"/>
                    <a:gd name="T101" fmla="*/ 36288 h 75"/>
                    <a:gd name="T102" fmla="*/ 6599 w 100"/>
                    <a:gd name="T103" fmla="*/ 36288 h 75"/>
                    <a:gd name="T104" fmla="*/ 6599 w 100"/>
                    <a:gd name="T105" fmla="*/ 55136 h 75"/>
                    <a:gd name="T106" fmla="*/ 7025 w 100"/>
                    <a:gd name="T107" fmla="*/ 55136 h 75"/>
                    <a:gd name="T108" fmla="*/ 7758 w 100"/>
                    <a:gd name="T109" fmla="*/ 58100 h 75"/>
                    <a:gd name="T110" fmla="*/ 7798 w 100"/>
                    <a:gd name="T111" fmla="*/ 68000 h 75"/>
                    <a:gd name="T112" fmla="*/ 7798 w 100"/>
                    <a:gd name="T113" fmla="*/ 75689 h 75"/>
                    <a:gd name="T114" fmla="*/ 8046 w 100"/>
                    <a:gd name="T115" fmla="*/ 81815 h 75"/>
                    <a:gd name="T116" fmla="*/ 7758 w 100"/>
                    <a:gd name="T117" fmla="*/ 87092 h 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0"/>
                    <a:gd name="T178" fmla="*/ 0 h 75"/>
                    <a:gd name="T179" fmla="*/ 100 w 100"/>
                    <a:gd name="T180" fmla="*/ 75 h 7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0" h="75">
                      <a:moveTo>
                        <a:pt x="96" y="66"/>
                      </a:moveTo>
                      <a:lnTo>
                        <a:pt x="92" y="64"/>
                      </a:lnTo>
                      <a:lnTo>
                        <a:pt x="90" y="64"/>
                      </a:lnTo>
                      <a:lnTo>
                        <a:pt x="88" y="64"/>
                      </a:lnTo>
                      <a:lnTo>
                        <a:pt x="85" y="66"/>
                      </a:lnTo>
                      <a:lnTo>
                        <a:pt x="79" y="66"/>
                      </a:lnTo>
                      <a:lnTo>
                        <a:pt x="77" y="66"/>
                      </a:lnTo>
                      <a:lnTo>
                        <a:pt x="79" y="64"/>
                      </a:lnTo>
                      <a:lnTo>
                        <a:pt x="77" y="64"/>
                      </a:lnTo>
                      <a:lnTo>
                        <a:pt x="73" y="64"/>
                      </a:lnTo>
                      <a:lnTo>
                        <a:pt x="70" y="66"/>
                      </a:lnTo>
                      <a:lnTo>
                        <a:pt x="66" y="70"/>
                      </a:lnTo>
                      <a:lnTo>
                        <a:pt x="62" y="72"/>
                      </a:lnTo>
                      <a:lnTo>
                        <a:pt x="57" y="74"/>
                      </a:lnTo>
                      <a:lnTo>
                        <a:pt x="55" y="75"/>
                      </a:lnTo>
                      <a:lnTo>
                        <a:pt x="53" y="74"/>
                      </a:lnTo>
                      <a:lnTo>
                        <a:pt x="51" y="72"/>
                      </a:lnTo>
                      <a:lnTo>
                        <a:pt x="51" y="66"/>
                      </a:lnTo>
                      <a:lnTo>
                        <a:pt x="51" y="64"/>
                      </a:lnTo>
                      <a:lnTo>
                        <a:pt x="53" y="59"/>
                      </a:lnTo>
                      <a:lnTo>
                        <a:pt x="53" y="57"/>
                      </a:lnTo>
                      <a:lnTo>
                        <a:pt x="51" y="55"/>
                      </a:lnTo>
                      <a:lnTo>
                        <a:pt x="49" y="55"/>
                      </a:lnTo>
                      <a:lnTo>
                        <a:pt x="49" y="51"/>
                      </a:lnTo>
                      <a:lnTo>
                        <a:pt x="45" y="47"/>
                      </a:lnTo>
                      <a:lnTo>
                        <a:pt x="42" y="47"/>
                      </a:lnTo>
                      <a:lnTo>
                        <a:pt x="40" y="51"/>
                      </a:lnTo>
                      <a:lnTo>
                        <a:pt x="38" y="55"/>
                      </a:lnTo>
                      <a:lnTo>
                        <a:pt x="38" y="57"/>
                      </a:lnTo>
                      <a:lnTo>
                        <a:pt x="38" y="59"/>
                      </a:lnTo>
                      <a:lnTo>
                        <a:pt x="36" y="60"/>
                      </a:lnTo>
                      <a:lnTo>
                        <a:pt x="34" y="62"/>
                      </a:lnTo>
                      <a:lnTo>
                        <a:pt x="32" y="62"/>
                      </a:lnTo>
                      <a:lnTo>
                        <a:pt x="28" y="60"/>
                      </a:lnTo>
                      <a:lnTo>
                        <a:pt x="26" y="60"/>
                      </a:lnTo>
                      <a:lnTo>
                        <a:pt x="26" y="62"/>
                      </a:lnTo>
                      <a:lnTo>
                        <a:pt x="26" y="64"/>
                      </a:lnTo>
                      <a:lnTo>
                        <a:pt x="25" y="68"/>
                      </a:lnTo>
                      <a:lnTo>
                        <a:pt x="23" y="68"/>
                      </a:lnTo>
                      <a:lnTo>
                        <a:pt x="21" y="68"/>
                      </a:lnTo>
                      <a:lnTo>
                        <a:pt x="17" y="66"/>
                      </a:lnTo>
                      <a:lnTo>
                        <a:pt x="15" y="66"/>
                      </a:lnTo>
                      <a:lnTo>
                        <a:pt x="11" y="68"/>
                      </a:lnTo>
                      <a:lnTo>
                        <a:pt x="10" y="72"/>
                      </a:lnTo>
                      <a:lnTo>
                        <a:pt x="6" y="72"/>
                      </a:lnTo>
                      <a:lnTo>
                        <a:pt x="4" y="72"/>
                      </a:lnTo>
                      <a:lnTo>
                        <a:pt x="4" y="70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8" y="59"/>
                      </a:lnTo>
                      <a:lnTo>
                        <a:pt x="10" y="55"/>
                      </a:lnTo>
                      <a:lnTo>
                        <a:pt x="11" y="53"/>
                      </a:lnTo>
                      <a:lnTo>
                        <a:pt x="13" y="51"/>
                      </a:lnTo>
                      <a:lnTo>
                        <a:pt x="11" y="49"/>
                      </a:lnTo>
                      <a:lnTo>
                        <a:pt x="10" y="45"/>
                      </a:lnTo>
                      <a:lnTo>
                        <a:pt x="10" y="44"/>
                      </a:lnTo>
                      <a:lnTo>
                        <a:pt x="10" y="40"/>
                      </a:lnTo>
                      <a:lnTo>
                        <a:pt x="10" y="38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3" y="27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17" y="17"/>
                      </a:lnTo>
                      <a:lnTo>
                        <a:pt x="15" y="15"/>
                      </a:lnTo>
                      <a:lnTo>
                        <a:pt x="19" y="15"/>
                      </a:lnTo>
                      <a:lnTo>
                        <a:pt x="23" y="13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6" y="4"/>
                      </a:lnTo>
                      <a:lnTo>
                        <a:pt x="40" y="2"/>
                      </a:lnTo>
                      <a:lnTo>
                        <a:pt x="40" y="0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2" y="10"/>
                      </a:lnTo>
                      <a:lnTo>
                        <a:pt x="40" y="10"/>
                      </a:lnTo>
                      <a:lnTo>
                        <a:pt x="40" y="12"/>
                      </a:lnTo>
                      <a:lnTo>
                        <a:pt x="42" y="12"/>
                      </a:lnTo>
                      <a:lnTo>
                        <a:pt x="43" y="15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3" y="17"/>
                      </a:lnTo>
                      <a:lnTo>
                        <a:pt x="43" y="19"/>
                      </a:lnTo>
                      <a:lnTo>
                        <a:pt x="42" y="19"/>
                      </a:lnTo>
                      <a:lnTo>
                        <a:pt x="42" y="17"/>
                      </a:lnTo>
                      <a:lnTo>
                        <a:pt x="38" y="15"/>
                      </a:lnTo>
                      <a:lnTo>
                        <a:pt x="34" y="15"/>
                      </a:lnTo>
                      <a:lnTo>
                        <a:pt x="28" y="17"/>
                      </a:lnTo>
                      <a:lnTo>
                        <a:pt x="26" y="19"/>
                      </a:lnTo>
                      <a:lnTo>
                        <a:pt x="28" y="21"/>
                      </a:lnTo>
                      <a:lnTo>
                        <a:pt x="26" y="21"/>
                      </a:lnTo>
                      <a:lnTo>
                        <a:pt x="26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6" y="27"/>
                      </a:lnTo>
                      <a:lnTo>
                        <a:pt x="30" y="27"/>
                      </a:lnTo>
                      <a:lnTo>
                        <a:pt x="32" y="27"/>
                      </a:lnTo>
                      <a:lnTo>
                        <a:pt x="36" y="27"/>
                      </a:lnTo>
                      <a:lnTo>
                        <a:pt x="38" y="27"/>
                      </a:lnTo>
                      <a:lnTo>
                        <a:pt x="42" y="25"/>
                      </a:lnTo>
                      <a:lnTo>
                        <a:pt x="43" y="27"/>
                      </a:lnTo>
                      <a:lnTo>
                        <a:pt x="45" y="28"/>
                      </a:lnTo>
                      <a:lnTo>
                        <a:pt x="47" y="28"/>
                      </a:lnTo>
                      <a:lnTo>
                        <a:pt x="49" y="28"/>
                      </a:lnTo>
                      <a:lnTo>
                        <a:pt x="49" y="27"/>
                      </a:lnTo>
                      <a:lnTo>
                        <a:pt x="51" y="27"/>
                      </a:lnTo>
                      <a:lnTo>
                        <a:pt x="53" y="27"/>
                      </a:lnTo>
                      <a:lnTo>
                        <a:pt x="55" y="27"/>
                      </a:lnTo>
                      <a:lnTo>
                        <a:pt x="57" y="28"/>
                      </a:lnTo>
                      <a:lnTo>
                        <a:pt x="58" y="28"/>
                      </a:lnTo>
                      <a:lnTo>
                        <a:pt x="58" y="30"/>
                      </a:lnTo>
                      <a:lnTo>
                        <a:pt x="60" y="30"/>
                      </a:lnTo>
                      <a:lnTo>
                        <a:pt x="62" y="30"/>
                      </a:lnTo>
                      <a:lnTo>
                        <a:pt x="64" y="32"/>
                      </a:lnTo>
                      <a:lnTo>
                        <a:pt x="66" y="30"/>
                      </a:lnTo>
                      <a:lnTo>
                        <a:pt x="70" y="28"/>
                      </a:lnTo>
                      <a:lnTo>
                        <a:pt x="75" y="30"/>
                      </a:lnTo>
                      <a:lnTo>
                        <a:pt x="77" y="30"/>
                      </a:lnTo>
                      <a:lnTo>
                        <a:pt x="79" y="28"/>
                      </a:lnTo>
                      <a:lnTo>
                        <a:pt x="81" y="28"/>
                      </a:lnTo>
                      <a:lnTo>
                        <a:pt x="83" y="28"/>
                      </a:lnTo>
                      <a:lnTo>
                        <a:pt x="83" y="36"/>
                      </a:lnTo>
                      <a:lnTo>
                        <a:pt x="81" y="38"/>
                      </a:lnTo>
                      <a:lnTo>
                        <a:pt x="83" y="42"/>
                      </a:lnTo>
                      <a:lnTo>
                        <a:pt x="85" y="44"/>
                      </a:lnTo>
                      <a:lnTo>
                        <a:pt x="87" y="44"/>
                      </a:lnTo>
                      <a:lnTo>
                        <a:pt x="88" y="42"/>
                      </a:lnTo>
                      <a:lnTo>
                        <a:pt x="90" y="44"/>
                      </a:lnTo>
                      <a:lnTo>
                        <a:pt x="94" y="44"/>
                      </a:lnTo>
                      <a:lnTo>
                        <a:pt x="96" y="44"/>
                      </a:lnTo>
                      <a:lnTo>
                        <a:pt x="98" y="47"/>
                      </a:lnTo>
                      <a:lnTo>
                        <a:pt x="98" y="49"/>
                      </a:lnTo>
                      <a:lnTo>
                        <a:pt x="98" y="51"/>
                      </a:lnTo>
                      <a:lnTo>
                        <a:pt x="98" y="53"/>
                      </a:lnTo>
                      <a:lnTo>
                        <a:pt x="98" y="57"/>
                      </a:lnTo>
                      <a:lnTo>
                        <a:pt x="100" y="59"/>
                      </a:lnTo>
                      <a:lnTo>
                        <a:pt x="98" y="60"/>
                      </a:lnTo>
                      <a:lnTo>
                        <a:pt x="100" y="62"/>
                      </a:lnTo>
                      <a:lnTo>
                        <a:pt x="98" y="64"/>
                      </a:lnTo>
                      <a:lnTo>
                        <a:pt x="98" y="66"/>
                      </a:lnTo>
                      <a:lnTo>
                        <a:pt x="96" y="6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3" name="Freeform 184"/>
                <p:cNvSpPr>
                  <a:spLocks/>
                </p:cNvSpPr>
                <p:nvPr/>
              </p:nvSpPr>
              <p:spPr bwMode="auto">
                <a:xfrm>
                  <a:off x="3894" y="2438"/>
                  <a:ext cx="161" cy="84"/>
                </a:xfrm>
                <a:custGeom>
                  <a:avLst/>
                  <a:gdLst>
                    <a:gd name="T0" fmla="*/ 2632 w 144"/>
                    <a:gd name="T1" fmla="*/ 60896 h 71"/>
                    <a:gd name="T2" fmla="*/ 3290 w 144"/>
                    <a:gd name="T3" fmla="*/ 60896 h 71"/>
                    <a:gd name="T4" fmla="*/ 3612 w 144"/>
                    <a:gd name="T5" fmla="*/ 62933 h 71"/>
                    <a:gd name="T6" fmla="*/ 4274 w 144"/>
                    <a:gd name="T7" fmla="*/ 58475 h 71"/>
                    <a:gd name="T8" fmla="*/ 4515 w 144"/>
                    <a:gd name="T9" fmla="*/ 57868 h 71"/>
                    <a:gd name="T10" fmla="*/ 4808 w 144"/>
                    <a:gd name="T11" fmla="*/ 57868 h 71"/>
                    <a:gd name="T12" fmla="*/ 5376 w 144"/>
                    <a:gd name="T13" fmla="*/ 49425 h 71"/>
                    <a:gd name="T14" fmla="*/ 4808 w 144"/>
                    <a:gd name="T15" fmla="*/ 48912 h 71"/>
                    <a:gd name="T16" fmla="*/ 4274 w 144"/>
                    <a:gd name="T17" fmla="*/ 44961 h 71"/>
                    <a:gd name="T18" fmla="*/ 4038 w 144"/>
                    <a:gd name="T19" fmla="*/ 43506 h 71"/>
                    <a:gd name="T20" fmla="*/ 3612 w 144"/>
                    <a:gd name="T21" fmla="*/ 39222 h 71"/>
                    <a:gd name="T22" fmla="*/ 3440 w 144"/>
                    <a:gd name="T23" fmla="*/ 39222 h 71"/>
                    <a:gd name="T24" fmla="*/ 3058 w 144"/>
                    <a:gd name="T25" fmla="*/ 43506 h 71"/>
                    <a:gd name="T26" fmla="*/ 2188 w 144"/>
                    <a:gd name="T27" fmla="*/ 41776 h 71"/>
                    <a:gd name="T28" fmla="*/ 1761 w 144"/>
                    <a:gd name="T29" fmla="*/ 39222 h 71"/>
                    <a:gd name="T30" fmla="*/ 1127 w 144"/>
                    <a:gd name="T31" fmla="*/ 37953 h 71"/>
                    <a:gd name="T32" fmla="*/ 1575 w 144"/>
                    <a:gd name="T33" fmla="*/ 31082 h 71"/>
                    <a:gd name="T34" fmla="*/ 2188 w 144"/>
                    <a:gd name="T35" fmla="*/ 27151 h 71"/>
                    <a:gd name="T36" fmla="*/ 2632 w 144"/>
                    <a:gd name="T37" fmla="*/ 24965 h 71"/>
                    <a:gd name="T38" fmla="*/ 2446 w 144"/>
                    <a:gd name="T39" fmla="*/ 22206 h 71"/>
                    <a:gd name="T40" fmla="*/ 2752 w 144"/>
                    <a:gd name="T41" fmla="*/ 10770 h 71"/>
                    <a:gd name="T42" fmla="*/ 4274 w 144"/>
                    <a:gd name="T43" fmla="*/ 10770 h 71"/>
                    <a:gd name="T44" fmla="*/ 5812 w 144"/>
                    <a:gd name="T45" fmla="*/ 15075 h 71"/>
                    <a:gd name="T46" fmla="*/ 6420 w 144"/>
                    <a:gd name="T47" fmla="*/ 5497 h 71"/>
                    <a:gd name="T48" fmla="*/ 7265 w 144"/>
                    <a:gd name="T49" fmla="*/ 2 h 71"/>
                    <a:gd name="T50" fmla="*/ 8972 w 144"/>
                    <a:gd name="T51" fmla="*/ 7694 h 71"/>
                    <a:gd name="T52" fmla="*/ 10154 w 144"/>
                    <a:gd name="T53" fmla="*/ 5497 h 71"/>
                    <a:gd name="T54" fmla="*/ 11707 w 144"/>
                    <a:gd name="T55" fmla="*/ 5497 h 71"/>
                    <a:gd name="T56" fmla="*/ 13142 w 144"/>
                    <a:gd name="T57" fmla="*/ 7694 h 71"/>
                    <a:gd name="T58" fmla="*/ 14587 w 144"/>
                    <a:gd name="T59" fmla="*/ 12742 h 71"/>
                    <a:gd name="T60" fmla="*/ 15079 w 144"/>
                    <a:gd name="T61" fmla="*/ 17835 h 71"/>
                    <a:gd name="T62" fmla="*/ 15674 w 144"/>
                    <a:gd name="T63" fmla="*/ 24965 h 71"/>
                    <a:gd name="T64" fmla="*/ 14829 w 144"/>
                    <a:gd name="T65" fmla="*/ 27151 h 71"/>
                    <a:gd name="T66" fmla="*/ 13487 w 144"/>
                    <a:gd name="T67" fmla="*/ 34944 h 71"/>
                    <a:gd name="T68" fmla="*/ 12178 w 144"/>
                    <a:gd name="T69" fmla="*/ 44961 h 71"/>
                    <a:gd name="T70" fmla="*/ 10989 w 144"/>
                    <a:gd name="T71" fmla="*/ 43506 h 71"/>
                    <a:gd name="T72" fmla="*/ 10154 w 144"/>
                    <a:gd name="T73" fmla="*/ 58475 h 71"/>
                    <a:gd name="T74" fmla="*/ 9082 w 144"/>
                    <a:gd name="T75" fmla="*/ 60896 h 71"/>
                    <a:gd name="T76" fmla="*/ 8713 w 144"/>
                    <a:gd name="T77" fmla="*/ 54899 h 71"/>
                    <a:gd name="T78" fmla="*/ 6498 w 144"/>
                    <a:gd name="T79" fmla="*/ 69182 h 71"/>
                    <a:gd name="T80" fmla="*/ 6011 w 144"/>
                    <a:gd name="T81" fmla="*/ 77258 h 71"/>
                    <a:gd name="T82" fmla="*/ 5376 w 144"/>
                    <a:gd name="T83" fmla="*/ 81000 h 71"/>
                    <a:gd name="T84" fmla="*/ 4274 w 144"/>
                    <a:gd name="T85" fmla="*/ 81849 h 71"/>
                    <a:gd name="T86" fmla="*/ 3823 w 144"/>
                    <a:gd name="T87" fmla="*/ 81000 h 71"/>
                    <a:gd name="T88" fmla="*/ 3440 w 144"/>
                    <a:gd name="T89" fmla="*/ 77258 h 71"/>
                    <a:gd name="T90" fmla="*/ 3290 w 144"/>
                    <a:gd name="T91" fmla="*/ 76843 h 71"/>
                    <a:gd name="T92" fmla="*/ 2632 w 144"/>
                    <a:gd name="T93" fmla="*/ 76843 h 71"/>
                    <a:gd name="T94" fmla="*/ 2188 w 144"/>
                    <a:gd name="T95" fmla="*/ 77258 h 71"/>
                    <a:gd name="T96" fmla="*/ 1761 w 144"/>
                    <a:gd name="T97" fmla="*/ 74456 h 71"/>
                    <a:gd name="T98" fmla="*/ 722 w 144"/>
                    <a:gd name="T99" fmla="*/ 76843 h 71"/>
                    <a:gd name="T100" fmla="*/ 0 w 144"/>
                    <a:gd name="T101" fmla="*/ 76843 h 71"/>
                    <a:gd name="T102" fmla="*/ 0 w 144"/>
                    <a:gd name="T103" fmla="*/ 69182 h 71"/>
                    <a:gd name="T104" fmla="*/ 3 w 144"/>
                    <a:gd name="T105" fmla="*/ 69182 h 71"/>
                    <a:gd name="T106" fmla="*/ 3 w 144"/>
                    <a:gd name="T107" fmla="*/ 64951 h 71"/>
                    <a:gd name="T108" fmla="*/ 1761 w 144"/>
                    <a:gd name="T109" fmla="*/ 64951 h 71"/>
                    <a:gd name="T110" fmla="*/ 1957 w 144"/>
                    <a:gd name="T111" fmla="*/ 64951 h 7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4"/>
                    <a:gd name="T169" fmla="*/ 0 h 71"/>
                    <a:gd name="T170" fmla="*/ 144 w 144"/>
                    <a:gd name="T171" fmla="*/ 71 h 7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4" h="71">
                      <a:moveTo>
                        <a:pt x="22" y="54"/>
                      </a:moveTo>
                      <a:lnTo>
                        <a:pt x="22" y="52"/>
                      </a:lnTo>
                      <a:lnTo>
                        <a:pt x="24" y="52"/>
                      </a:lnTo>
                      <a:lnTo>
                        <a:pt x="26" y="52"/>
                      </a:lnTo>
                      <a:lnTo>
                        <a:pt x="28" y="52"/>
                      </a:lnTo>
                      <a:lnTo>
                        <a:pt x="30" y="52"/>
                      </a:lnTo>
                      <a:lnTo>
                        <a:pt x="32" y="54"/>
                      </a:lnTo>
                      <a:lnTo>
                        <a:pt x="33" y="54"/>
                      </a:lnTo>
                      <a:lnTo>
                        <a:pt x="35" y="52"/>
                      </a:lnTo>
                      <a:lnTo>
                        <a:pt x="37" y="52"/>
                      </a:lnTo>
                      <a:lnTo>
                        <a:pt x="39" y="51"/>
                      </a:lnTo>
                      <a:lnTo>
                        <a:pt x="41" y="51"/>
                      </a:lnTo>
                      <a:lnTo>
                        <a:pt x="41" y="49"/>
                      </a:lnTo>
                      <a:lnTo>
                        <a:pt x="41" y="47"/>
                      </a:lnTo>
                      <a:lnTo>
                        <a:pt x="43" y="47"/>
                      </a:lnTo>
                      <a:lnTo>
                        <a:pt x="45" y="49"/>
                      </a:lnTo>
                      <a:lnTo>
                        <a:pt x="47" y="47"/>
                      </a:lnTo>
                      <a:lnTo>
                        <a:pt x="48" y="45"/>
                      </a:lnTo>
                      <a:lnTo>
                        <a:pt x="50" y="43"/>
                      </a:lnTo>
                      <a:lnTo>
                        <a:pt x="47" y="43"/>
                      </a:lnTo>
                      <a:lnTo>
                        <a:pt x="45" y="41"/>
                      </a:lnTo>
                      <a:lnTo>
                        <a:pt x="43" y="41"/>
                      </a:lnTo>
                      <a:lnTo>
                        <a:pt x="41" y="39"/>
                      </a:lnTo>
                      <a:lnTo>
                        <a:pt x="39" y="39"/>
                      </a:lnTo>
                      <a:lnTo>
                        <a:pt x="37" y="37"/>
                      </a:lnTo>
                      <a:lnTo>
                        <a:pt x="35" y="37"/>
                      </a:lnTo>
                      <a:lnTo>
                        <a:pt x="35" y="36"/>
                      </a:lnTo>
                      <a:lnTo>
                        <a:pt x="33" y="34"/>
                      </a:lnTo>
                      <a:lnTo>
                        <a:pt x="32" y="32"/>
                      </a:lnTo>
                      <a:lnTo>
                        <a:pt x="32" y="34"/>
                      </a:lnTo>
                      <a:lnTo>
                        <a:pt x="30" y="34"/>
                      </a:lnTo>
                      <a:lnTo>
                        <a:pt x="28" y="34"/>
                      </a:lnTo>
                      <a:lnTo>
                        <a:pt x="28" y="37"/>
                      </a:lnTo>
                      <a:lnTo>
                        <a:pt x="26" y="37"/>
                      </a:lnTo>
                      <a:lnTo>
                        <a:pt x="22" y="37"/>
                      </a:lnTo>
                      <a:lnTo>
                        <a:pt x="20" y="36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7" y="34"/>
                      </a:lnTo>
                      <a:lnTo>
                        <a:pt x="15" y="32"/>
                      </a:lnTo>
                      <a:lnTo>
                        <a:pt x="13" y="32"/>
                      </a:lnTo>
                      <a:lnTo>
                        <a:pt x="11" y="32"/>
                      </a:lnTo>
                      <a:lnTo>
                        <a:pt x="11" y="30"/>
                      </a:lnTo>
                      <a:lnTo>
                        <a:pt x="13" y="30"/>
                      </a:lnTo>
                      <a:lnTo>
                        <a:pt x="15" y="26"/>
                      </a:lnTo>
                      <a:lnTo>
                        <a:pt x="17" y="26"/>
                      </a:lnTo>
                      <a:lnTo>
                        <a:pt x="18" y="24"/>
                      </a:lnTo>
                      <a:lnTo>
                        <a:pt x="20" y="24"/>
                      </a:lnTo>
                      <a:lnTo>
                        <a:pt x="20" y="22"/>
                      </a:lnTo>
                      <a:lnTo>
                        <a:pt x="22" y="22"/>
                      </a:lnTo>
                      <a:lnTo>
                        <a:pt x="24" y="21"/>
                      </a:lnTo>
                      <a:lnTo>
                        <a:pt x="26" y="19"/>
                      </a:lnTo>
                      <a:lnTo>
                        <a:pt x="24" y="17"/>
                      </a:lnTo>
                      <a:lnTo>
                        <a:pt x="22" y="19"/>
                      </a:lnTo>
                      <a:lnTo>
                        <a:pt x="22" y="17"/>
                      </a:lnTo>
                      <a:lnTo>
                        <a:pt x="24" y="13"/>
                      </a:lnTo>
                      <a:lnTo>
                        <a:pt x="26" y="9"/>
                      </a:lnTo>
                      <a:lnTo>
                        <a:pt x="30" y="7"/>
                      </a:lnTo>
                      <a:lnTo>
                        <a:pt x="33" y="7"/>
                      </a:lnTo>
                      <a:lnTo>
                        <a:pt x="39" y="9"/>
                      </a:lnTo>
                      <a:lnTo>
                        <a:pt x="45" y="11"/>
                      </a:lnTo>
                      <a:lnTo>
                        <a:pt x="48" y="13"/>
                      </a:lnTo>
                      <a:lnTo>
                        <a:pt x="54" y="13"/>
                      </a:lnTo>
                      <a:lnTo>
                        <a:pt x="56" y="15"/>
                      </a:lnTo>
                      <a:lnTo>
                        <a:pt x="56" y="11"/>
                      </a:lnTo>
                      <a:lnTo>
                        <a:pt x="58" y="5"/>
                      </a:lnTo>
                      <a:lnTo>
                        <a:pt x="60" y="2"/>
                      </a:lnTo>
                      <a:lnTo>
                        <a:pt x="63" y="0"/>
                      </a:lnTo>
                      <a:lnTo>
                        <a:pt x="67" y="2"/>
                      </a:lnTo>
                      <a:lnTo>
                        <a:pt x="71" y="4"/>
                      </a:lnTo>
                      <a:lnTo>
                        <a:pt x="77" y="5"/>
                      </a:lnTo>
                      <a:lnTo>
                        <a:pt x="82" y="7"/>
                      </a:lnTo>
                      <a:lnTo>
                        <a:pt x="84" y="7"/>
                      </a:lnTo>
                      <a:lnTo>
                        <a:pt x="88" y="5"/>
                      </a:lnTo>
                      <a:lnTo>
                        <a:pt x="94" y="5"/>
                      </a:lnTo>
                      <a:lnTo>
                        <a:pt x="97" y="5"/>
                      </a:lnTo>
                      <a:lnTo>
                        <a:pt x="103" y="4"/>
                      </a:lnTo>
                      <a:lnTo>
                        <a:pt x="107" y="5"/>
                      </a:lnTo>
                      <a:lnTo>
                        <a:pt x="110" y="7"/>
                      </a:lnTo>
                      <a:lnTo>
                        <a:pt x="118" y="7"/>
                      </a:lnTo>
                      <a:lnTo>
                        <a:pt x="122" y="7"/>
                      </a:lnTo>
                      <a:lnTo>
                        <a:pt x="127" y="9"/>
                      </a:lnTo>
                      <a:lnTo>
                        <a:pt x="131" y="7"/>
                      </a:lnTo>
                      <a:lnTo>
                        <a:pt x="133" y="11"/>
                      </a:lnTo>
                      <a:lnTo>
                        <a:pt x="135" y="11"/>
                      </a:lnTo>
                      <a:lnTo>
                        <a:pt x="135" y="15"/>
                      </a:lnTo>
                      <a:lnTo>
                        <a:pt x="139" y="15"/>
                      </a:lnTo>
                      <a:lnTo>
                        <a:pt x="142" y="15"/>
                      </a:lnTo>
                      <a:lnTo>
                        <a:pt x="144" y="19"/>
                      </a:lnTo>
                      <a:lnTo>
                        <a:pt x="144" y="21"/>
                      </a:lnTo>
                      <a:lnTo>
                        <a:pt x="142" y="22"/>
                      </a:lnTo>
                      <a:lnTo>
                        <a:pt x="137" y="24"/>
                      </a:lnTo>
                      <a:lnTo>
                        <a:pt x="129" y="26"/>
                      </a:lnTo>
                      <a:lnTo>
                        <a:pt x="125" y="28"/>
                      </a:lnTo>
                      <a:lnTo>
                        <a:pt x="124" y="30"/>
                      </a:lnTo>
                      <a:lnTo>
                        <a:pt x="120" y="36"/>
                      </a:lnTo>
                      <a:lnTo>
                        <a:pt x="116" y="39"/>
                      </a:lnTo>
                      <a:lnTo>
                        <a:pt x="112" y="39"/>
                      </a:lnTo>
                      <a:lnTo>
                        <a:pt x="110" y="39"/>
                      </a:lnTo>
                      <a:lnTo>
                        <a:pt x="103" y="37"/>
                      </a:lnTo>
                      <a:lnTo>
                        <a:pt x="101" y="37"/>
                      </a:lnTo>
                      <a:lnTo>
                        <a:pt x="99" y="41"/>
                      </a:lnTo>
                      <a:lnTo>
                        <a:pt x="95" y="49"/>
                      </a:lnTo>
                      <a:lnTo>
                        <a:pt x="94" y="51"/>
                      </a:lnTo>
                      <a:lnTo>
                        <a:pt x="88" y="51"/>
                      </a:lnTo>
                      <a:lnTo>
                        <a:pt x="86" y="52"/>
                      </a:lnTo>
                      <a:lnTo>
                        <a:pt x="84" y="52"/>
                      </a:lnTo>
                      <a:lnTo>
                        <a:pt x="82" y="47"/>
                      </a:lnTo>
                      <a:lnTo>
                        <a:pt x="80" y="47"/>
                      </a:lnTo>
                      <a:lnTo>
                        <a:pt x="69" y="52"/>
                      </a:lnTo>
                      <a:lnTo>
                        <a:pt x="62" y="58"/>
                      </a:lnTo>
                      <a:lnTo>
                        <a:pt x="60" y="60"/>
                      </a:lnTo>
                      <a:lnTo>
                        <a:pt x="60" y="62"/>
                      </a:lnTo>
                      <a:lnTo>
                        <a:pt x="58" y="67"/>
                      </a:lnTo>
                      <a:lnTo>
                        <a:pt x="56" y="67"/>
                      </a:lnTo>
                      <a:lnTo>
                        <a:pt x="54" y="67"/>
                      </a:lnTo>
                      <a:lnTo>
                        <a:pt x="52" y="69"/>
                      </a:lnTo>
                      <a:lnTo>
                        <a:pt x="50" y="69"/>
                      </a:lnTo>
                      <a:lnTo>
                        <a:pt x="45" y="67"/>
                      </a:lnTo>
                      <a:lnTo>
                        <a:pt x="41" y="69"/>
                      </a:lnTo>
                      <a:lnTo>
                        <a:pt x="39" y="71"/>
                      </a:lnTo>
                      <a:lnTo>
                        <a:pt x="37" y="69"/>
                      </a:lnTo>
                      <a:lnTo>
                        <a:pt x="35" y="69"/>
                      </a:lnTo>
                      <a:lnTo>
                        <a:pt x="33" y="69"/>
                      </a:lnTo>
                      <a:lnTo>
                        <a:pt x="33" y="67"/>
                      </a:lnTo>
                      <a:lnTo>
                        <a:pt x="32" y="67"/>
                      </a:lnTo>
                      <a:lnTo>
                        <a:pt x="30" y="66"/>
                      </a:lnTo>
                      <a:lnTo>
                        <a:pt x="28" y="66"/>
                      </a:lnTo>
                      <a:lnTo>
                        <a:pt x="26" y="66"/>
                      </a:lnTo>
                      <a:lnTo>
                        <a:pt x="24" y="66"/>
                      </a:lnTo>
                      <a:lnTo>
                        <a:pt x="24" y="67"/>
                      </a:lnTo>
                      <a:lnTo>
                        <a:pt x="22" y="67"/>
                      </a:lnTo>
                      <a:lnTo>
                        <a:pt x="20" y="67"/>
                      </a:lnTo>
                      <a:lnTo>
                        <a:pt x="18" y="66"/>
                      </a:lnTo>
                      <a:lnTo>
                        <a:pt x="17" y="64"/>
                      </a:lnTo>
                      <a:lnTo>
                        <a:pt x="13" y="66"/>
                      </a:lnTo>
                      <a:lnTo>
                        <a:pt x="11" y="66"/>
                      </a:lnTo>
                      <a:lnTo>
                        <a:pt x="7" y="66"/>
                      </a:lnTo>
                      <a:lnTo>
                        <a:pt x="5" y="66"/>
                      </a:lnTo>
                      <a:lnTo>
                        <a:pt x="1" y="66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1" y="58"/>
                      </a:lnTo>
                      <a:lnTo>
                        <a:pt x="1" y="60"/>
                      </a:lnTo>
                      <a:lnTo>
                        <a:pt x="3" y="60"/>
                      </a:lnTo>
                      <a:lnTo>
                        <a:pt x="1" y="58"/>
                      </a:lnTo>
                      <a:lnTo>
                        <a:pt x="3" y="56"/>
                      </a:lnTo>
                      <a:lnTo>
                        <a:pt x="9" y="54"/>
                      </a:lnTo>
                      <a:lnTo>
                        <a:pt x="13" y="54"/>
                      </a:lnTo>
                      <a:lnTo>
                        <a:pt x="17" y="56"/>
                      </a:lnTo>
                      <a:lnTo>
                        <a:pt x="17" y="58"/>
                      </a:lnTo>
                      <a:lnTo>
                        <a:pt x="18" y="58"/>
                      </a:lnTo>
                      <a:lnTo>
                        <a:pt x="18" y="56"/>
                      </a:lnTo>
                      <a:lnTo>
                        <a:pt x="20" y="54"/>
                      </a:lnTo>
                      <a:lnTo>
                        <a:pt x="22" y="5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4" name="Freeform 185"/>
                <p:cNvSpPr>
                  <a:spLocks/>
                </p:cNvSpPr>
                <p:nvPr/>
              </p:nvSpPr>
              <p:spPr bwMode="auto">
                <a:xfrm>
                  <a:off x="3161" y="3481"/>
                  <a:ext cx="139" cy="155"/>
                </a:xfrm>
                <a:custGeom>
                  <a:avLst/>
                  <a:gdLst>
                    <a:gd name="T0" fmla="*/ 4367 w 126"/>
                    <a:gd name="T1" fmla="*/ 0 h 131"/>
                    <a:gd name="T2" fmla="*/ 4435 w 126"/>
                    <a:gd name="T3" fmla="*/ 2 h 131"/>
                    <a:gd name="T4" fmla="*/ 4527 w 126"/>
                    <a:gd name="T5" fmla="*/ 4646 h 131"/>
                    <a:gd name="T6" fmla="*/ 4818 w 126"/>
                    <a:gd name="T7" fmla="*/ 10774 h 131"/>
                    <a:gd name="T8" fmla="*/ 4975 w 126"/>
                    <a:gd name="T9" fmla="*/ 22240 h 131"/>
                    <a:gd name="T10" fmla="*/ 5398 w 126"/>
                    <a:gd name="T11" fmla="*/ 31136 h 131"/>
                    <a:gd name="T12" fmla="*/ 5863 w 126"/>
                    <a:gd name="T13" fmla="*/ 34980 h 131"/>
                    <a:gd name="T14" fmla="*/ 6054 w 126"/>
                    <a:gd name="T15" fmla="*/ 39392 h 131"/>
                    <a:gd name="T16" fmla="*/ 6054 w 126"/>
                    <a:gd name="T17" fmla="*/ 44994 h 131"/>
                    <a:gd name="T18" fmla="*/ 6468 w 126"/>
                    <a:gd name="T19" fmla="*/ 44994 h 131"/>
                    <a:gd name="T20" fmla="*/ 6468 w 126"/>
                    <a:gd name="T21" fmla="*/ 49643 h 131"/>
                    <a:gd name="T22" fmla="*/ 6704 w 126"/>
                    <a:gd name="T23" fmla="*/ 62990 h 131"/>
                    <a:gd name="T24" fmla="*/ 7247 w 126"/>
                    <a:gd name="T25" fmla="*/ 63098 h 131"/>
                    <a:gd name="T26" fmla="*/ 7582 w 126"/>
                    <a:gd name="T27" fmla="*/ 68560 h 131"/>
                    <a:gd name="T28" fmla="*/ 7711 w 126"/>
                    <a:gd name="T29" fmla="*/ 72204 h 131"/>
                    <a:gd name="T30" fmla="*/ 7396 w 126"/>
                    <a:gd name="T31" fmla="*/ 77205 h 131"/>
                    <a:gd name="T32" fmla="*/ 6988 w 126"/>
                    <a:gd name="T33" fmla="*/ 79261 h 131"/>
                    <a:gd name="T34" fmla="*/ 6571 w 126"/>
                    <a:gd name="T35" fmla="*/ 88184 h 131"/>
                    <a:gd name="T36" fmla="*/ 6334 w 126"/>
                    <a:gd name="T37" fmla="*/ 95863 h 131"/>
                    <a:gd name="T38" fmla="*/ 5863 w 126"/>
                    <a:gd name="T39" fmla="*/ 100145 h 131"/>
                    <a:gd name="T40" fmla="*/ 5647 w 126"/>
                    <a:gd name="T41" fmla="*/ 109689 h 131"/>
                    <a:gd name="T42" fmla="*/ 5488 w 126"/>
                    <a:gd name="T43" fmla="*/ 114747 h 131"/>
                    <a:gd name="T44" fmla="*/ 4975 w 126"/>
                    <a:gd name="T45" fmla="*/ 118492 h 131"/>
                    <a:gd name="T46" fmla="*/ 4818 w 126"/>
                    <a:gd name="T47" fmla="*/ 129785 h 131"/>
                    <a:gd name="T48" fmla="*/ 4527 w 126"/>
                    <a:gd name="T49" fmla="*/ 134374 h 131"/>
                    <a:gd name="T50" fmla="*/ 4206 w 126"/>
                    <a:gd name="T51" fmla="*/ 134374 h 131"/>
                    <a:gd name="T52" fmla="*/ 3813 w 126"/>
                    <a:gd name="T53" fmla="*/ 135769 h 131"/>
                    <a:gd name="T54" fmla="*/ 3271 w 126"/>
                    <a:gd name="T55" fmla="*/ 132624 h 131"/>
                    <a:gd name="T56" fmla="*/ 2673 w 126"/>
                    <a:gd name="T57" fmla="*/ 124432 h 131"/>
                    <a:gd name="T58" fmla="*/ 2574 w 126"/>
                    <a:gd name="T59" fmla="*/ 129785 h 131"/>
                    <a:gd name="T60" fmla="*/ 2268 w 126"/>
                    <a:gd name="T61" fmla="*/ 142530 h 131"/>
                    <a:gd name="T62" fmla="*/ 1738 w 126"/>
                    <a:gd name="T63" fmla="*/ 149593 h 131"/>
                    <a:gd name="T64" fmla="*/ 1063 w 126"/>
                    <a:gd name="T65" fmla="*/ 153562 h 131"/>
                    <a:gd name="T66" fmla="*/ 590 w 126"/>
                    <a:gd name="T67" fmla="*/ 153562 h 131"/>
                    <a:gd name="T68" fmla="*/ 590 w 126"/>
                    <a:gd name="T69" fmla="*/ 146670 h 131"/>
                    <a:gd name="T70" fmla="*/ 718 w 126"/>
                    <a:gd name="T71" fmla="*/ 139341 h 131"/>
                    <a:gd name="T72" fmla="*/ 485 w 126"/>
                    <a:gd name="T73" fmla="*/ 124432 h 131"/>
                    <a:gd name="T74" fmla="*/ 0 w 126"/>
                    <a:gd name="T75" fmla="*/ 118492 h 131"/>
                    <a:gd name="T76" fmla="*/ 0 w 126"/>
                    <a:gd name="T77" fmla="*/ 101084 h 131"/>
                    <a:gd name="T78" fmla="*/ 0 w 126"/>
                    <a:gd name="T79" fmla="*/ 69499 h 131"/>
                    <a:gd name="T80" fmla="*/ 718 w 126"/>
                    <a:gd name="T81" fmla="*/ 69499 h 131"/>
                    <a:gd name="T82" fmla="*/ 964 w 126"/>
                    <a:gd name="T83" fmla="*/ 44994 h 131"/>
                    <a:gd name="T84" fmla="*/ 964 w 126"/>
                    <a:gd name="T85" fmla="*/ 27209 h 131"/>
                    <a:gd name="T86" fmla="*/ 964 w 126"/>
                    <a:gd name="T87" fmla="*/ 7696 h 131"/>
                    <a:gd name="T88" fmla="*/ 2502 w 126"/>
                    <a:gd name="T89" fmla="*/ 6504 h 131"/>
                    <a:gd name="T90" fmla="*/ 3045 w 126"/>
                    <a:gd name="T91" fmla="*/ 10774 h 131"/>
                    <a:gd name="T92" fmla="*/ 3589 w 126"/>
                    <a:gd name="T93" fmla="*/ 2 h 131"/>
                    <a:gd name="T94" fmla="*/ 3980 w 126"/>
                    <a:gd name="T95" fmla="*/ 2 h 1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26"/>
                    <a:gd name="T145" fmla="*/ 0 h 131"/>
                    <a:gd name="T146" fmla="*/ 126 w 126"/>
                    <a:gd name="T147" fmla="*/ 131 h 1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26" h="131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4" y="2"/>
                      </a:lnTo>
                      <a:lnTo>
                        <a:pt x="74" y="4"/>
                      </a:lnTo>
                      <a:lnTo>
                        <a:pt x="75" y="7"/>
                      </a:lnTo>
                      <a:lnTo>
                        <a:pt x="77" y="9"/>
                      </a:lnTo>
                      <a:lnTo>
                        <a:pt x="79" y="13"/>
                      </a:lnTo>
                      <a:lnTo>
                        <a:pt x="81" y="19"/>
                      </a:lnTo>
                      <a:lnTo>
                        <a:pt x="83" y="24"/>
                      </a:lnTo>
                      <a:lnTo>
                        <a:pt x="87" y="26"/>
                      </a:lnTo>
                      <a:lnTo>
                        <a:pt x="90" y="28"/>
                      </a:lnTo>
                      <a:lnTo>
                        <a:pt x="94" y="30"/>
                      </a:lnTo>
                      <a:lnTo>
                        <a:pt x="96" y="32"/>
                      </a:lnTo>
                      <a:lnTo>
                        <a:pt x="98" y="34"/>
                      </a:lnTo>
                      <a:lnTo>
                        <a:pt x="98" y="36"/>
                      </a:lnTo>
                      <a:lnTo>
                        <a:pt x="98" y="38"/>
                      </a:lnTo>
                      <a:lnTo>
                        <a:pt x="100" y="39"/>
                      </a:lnTo>
                      <a:lnTo>
                        <a:pt x="104" y="38"/>
                      </a:lnTo>
                      <a:lnTo>
                        <a:pt x="105" y="39"/>
                      </a:lnTo>
                      <a:lnTo>
                        <a:pt x="104" y="43"/>
                      </a:lnTo>
                      <a:lnTo>
                        <a:pt x="105" y="47"/>
                      </a:lnTo>
                      <a:lnTo>
                        <a:pt x="109" y="53"/>
                      </a:lnTo>
                      <a:lnTo>
                        <a:pt x="111" y="54"/>
                      </a:lnTo>
                      <a:lnTo>
                        <a:pt x="117" y="54"/>
                      </a:lnTo>
                      <a:lnTo>
                        <a:pt x="119" y="56"/>
                      </a:lnTo>
                      <a:lnTo>
                        <a:pt x="122" y="58"/>
                      </a:lnTo>
                      <a:lnTo>
                        <a:pt x="124" y="60"/>
                      </a:lnTo>
                      <a:lnTo>
                        <a:pt x="126" y="62"/>
                      </a:lnTo>
                      <a:lnTo>
                        <a:pt x="124" y="64"/>
                      </a:lnTo>
                      <a:lnTo>
                        <a:pt x="120" y="66"/>
                      </a:lnTo>
                      <a:lnTo>
                        <a:pt x="119" y="68"/>
                      </a:lnTo>
                      <a:lnTo>
                        <a:pt x="113" y="68"/>
                      </a:lnTo>
                      <a:lnTo>
                        <a:pt x="111" y="69"/>
                      </a:lnTo>
                      <a:lnTo>
                        <a:pt x="107" y="75"/>
                      </a:lnTo>
                      <a:lnTo>
                        <a:pt x="104" y="79"/>
                      </a:lnTo>
                      <a:lnTo>
                        <a:pt x="102" y="81"/>
                      </a:lnTo>
                      <a:lnTo>
                        <a:pt x="98" y="83"/>
                      </a:lnTo>
                      <a:lnTo>
                        <a:pt x="94" y="85"/>
                      </a:lnTo>
                      <a:lnTo>
                        <a:pt x="94" y="88"/>
                      </a:lnTo>
                      <a:lnTo>
                        <a:pt x="92" y="94"/>
                      </a:lnTo>
                      <a:lnTo>
                        <a:pt x="89" y="98"/>
                      </a:lnTo>
                      <a:lnTo>
                        <a:pt x="81" y="100"/>
                      </a:lnTo>
                      <a:lnTo>
                        <a:pt x="81" y="101"/>
                      </a:lnTo>
                      <a:lnTo>
                        <a:pt x="79" y="105"/>
                      </a:lnTo>
                      <a:lnTo>
                        <a:pt x="77" y="111"/>
                      </a:lnTo>
                      <a:lnTo>
                        <a:pt x="75" y="115"/>
                      </a:lnTo>
                      <a:lnTo>
                        <a:pt x="74" y="115"/>
                      </a:lnTo>
                      <a:lnTo>
                        <a:pt x="70" y="116"/>
                      </a:lnTo>
                      <a:lnTo>
                        <a:pt x="68" y="115"/>
                      </a:lnTo>
                      <a:lnTo>
                        <a:pt x="64" y="116"/>
                      </a:lnTo>
                      <a:lnTo>
                        <a:pt x="62" y="116"/>
                      </a:lnTo>
                      <a:lnTo>
                        <a:pt x="57" y="115"/>
                      </a:lnTo>
                      <a:lnTo>
                        <a:pt x="53" y="113"/>
                      </a:lnTo>
                      <a:lnTo>
                        <a:pt x="47" y="109"/>
                      </a:lnTo>
                      <a:lnTo>
                        <a:pt x="43" y="107"/>
                      </a:lnTo>
                      <a:lnTo>
                        <a:pt x="42" y="109"/>
                      </a:lnTo>
                      <a:lnTo>
                        <a:pt x="42" y="111"/>
                      </a:lnTo>
                      <a:lnTo>
                        <a:pt x="38" y="118"/>
                      </a:lnTo>
                      <a:lnTo>
                        <a:pt x="36" y="122"/>
                      </a:lnTo>
                      <a:lnTo>
                        <a:pt x="32" y="126"/>
                      </a:lnTo>
                      <a:lnTo>
                        <a:pt x="28" y="128"/>
                      </a:lnTo>
                      <a:lnTo>
                        <a:pt x="23" y="131"/>
                      </a:lnTo>
                      <a:lnTo>
                        <a:pt x="17" y="131"/>
                      </a:lnTo>
                      <a:lnTo>
                        <a:pt x="13" y="131"/>
                      </a:lnTo>
                      <a:lnTo>
                        <a:pt x="10" y="131"/>
                      </a:lnTo>
                      <a:lnTo>
                        <a:pt x="10" y="130"/>
                      </a:lnTo>
                      <a:lnTo>
                        <a:pt x="10" y="126"/>
                      </a:lnTo>
                      <a:lnTo>
                        <a:pt x="12" y="122"/>
                      </a:lnTo>
                      <a:lnTo>
                        <a:pt x="12" y="118"/>
                      </a:lnTo>
                      <a:lnTo>
                        <a:pt x="12" y="113"/>
                      </a:lnTo>
                      <a:lnTo>
                        <a:pt x="8" y="107"/>
                      </a:lnTo>
                      <a:lnTo>
                        <a:pt x="4" y="101"/>
                      </a:lnTo>
                      <a:lnTo>
                        <a:pt x="0" y="101"/>
                      </a:lnTo>
                      <a:lnTo>
                        <a:pt x="0" y="96"/>
                      </a:lnTo>
                      <a:lnTo>
                        <a:pt x="0" y="86"/>
                      </a:lnTo>
                      <a:lnTo>
                        <a:pt x="0" y="77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12" y="60"/>
                      </a:lnTo>
                      <a:lnTo>
                        <a:pt x="15" y="60"/>
                      </a:lnTo>
                      <a:lnTo>
                        <a:pt x="15" y="38"/>
                      </a:lnTo>
                      <a:lnTo>
                        <a:pt x="15" y="30"/>
                      </a:lnTo>
                      <a:lnTo>
                        <a:pt x="15" y="24"/>
                      </a:lnTo>
                      <a:lnTo>
                        <a:pt x="15" y="15"/>
                      </a:lnTo>
                      <a:lnTo>
                        <a:pt x="15" y="7"/>
                      </a:lnTo>
                      <a:lnTo>
                        <a:pt x="23" y="7"/>
                      </a:lnTo>
                      <a:lnTo>
                        <a:pt x="40" y="6"/>
                      </a:lnTo>
                      <a:lnTo>
                        <a:pt x="45" y="4"/>
                      </a:lnTo>
                      <a:lnTo>
                        <a:pt x="49" y="9"/>
                      </a:lnTo>
                      <a:lnTo>
                        <a:pt x="51" y="9"/>
                      </a:lnTo>
                      <a:lnTo>
                        <a:pt x="57" y="2"/>
                      </a:lnTo>
                      <a:lnTo>
                        <a:pt x="58" y="2"/>
                      </a:lnTo>
                      <a:lnTo>
                        <a:pt x="64" y="2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5" name="Freeform 186"/>
                <p:cNvSpPr>
                  <a:spLocks/>
                </p:cNvSpPr>
                <p:nvPr/>
              </p:nvSpPr>
              <p:spPr bwMode="auto">
                <a:xfrm>
                  <a:off x="3243" y="3445"/>
                  <a:ext cx="114" cy="116"/>
                </a:xfrm>
                <a:custGeom>
                  <a:avLst/>
                  <a:gdLst>
                    <a:gd name="T0" fmla="*/ 4791 w 103"/>
                    <a:gd name="T1" fmla="*/ 2 h 98"/>
                    <a:gd name="T2" fmla="*/ 4791 w 103"/>
                    <a:gd name="T3" fmla="*/ 6676 h 98"/>
                    <a:gd name="T4" fmla="*/ 5784 w 103"/>
                    <a:gd name="T5" fmla="*/ 7902 h 98"/>
                    <a:gd name="T6" fmla="*/ 6552 w 103"/>
                    <a:gd name="T7" fmla="*/ 13104 h 98"/>
                    <a:gd name="T8" fmla="*/ 7086 w 103"/>
                    <a:gd name="T9" fmla="*/ 18360 h 98"/>
                    <a:gd name="T10" fmla="*/ 7190 w 103"/>
                    <a:gd name="T11" fmla="*/ 31560 h 98"/>
                    <a:gd name="T12" fmla="*/ 7252 w 103"/>
                    <a:gd name="T13" fmla="*/ 44218 h 98"/>
                    <a:gd name="T14" fmla="*/ 6830 w 103"/>
                    <a:gd name="T15" fmla="*/ 50498 h 98"/>
                    <a:gd name="T16" fmla="*/ 6830 w 103"/>
                    <a:gd name="T17" fmla="*/ 59032 h 98"/>
                    <a:gd name="T18" fmla="*/ 7252 w 103"/>
                    <a:gd name="T19" fmla="*/ 70752 h 98"/>
                    <a:gd name="T20" fmla="*/ 7086 w 103"/>
                    <a:gd name="T21" fmla="*/ 77135 h 98"/>
                    <a:gd name="T22" fmla="*/ 6552 w 103"/>
                    <a:gd name="T23" fmla="*/ 83747 h 98"/>
                    <a:gd name="T24" fmla="*/ 6552 w 103"/>
                    <a:gd name="T25" fmla="*/ 94040 h 98"/>
                    <a:gd name="T26" fmla="*/ 5920 w 103"/>
                    <a:gd name="T27" fmla="*/ 109463 h 98"/>
                    <a:gd name="T28" fmla="*/ 5492 w 103"/>
                    <a:gd name="T29" fmla="*/ 116376 h 98"/>
                    <a:gd name="T30" fmla="*/ 5276 w 103"/>
                    <a:gd name="T31" fmla="*/ 111313 h 98"/>
                    <a:gd name="T32" fmla="*/ 4791 w 103"/>
                    <a:gd name="T33" fmla="*/ 114945 h 98"/>
                    <a:gd name="T34" fmla="*/ 4307 w 103"/>
                    <a:gd name="T35" fmla="*/ 111313 h 98"/>
                    <a:gd name="T36" fmla="*/ 3678 w 103"/>
                    <a:gd name="T37" fmla="*/ 109463 h 98"/>
                    <a:gd name="T38" fmla="*/ 3545 w 103"/>
                    <a:gd name="T39" fmla="*/ 108073 h 98"/>
                    <a:gd name="T40" fmla="*/ 3203 w 103"/>
                    <a:gd name="T41" fmla="*/ 102744 h 98"/>
                    <a:gd name="T42" fmla="*/ 2615 w 103"/>
                    <a:gd name="T43" fmla="*/ 99129 h 98"/>
                    <a:gd name="T44" fmla="*/ 2146 w 103"/>
                    <a:gd name="T45" fmla="*/ 92226 h 98"/>
                    <a:gd name="T46" fmla="*/ 2146 w 103"/>
                    <a:gd name="T47" fmla="*/ 82709 h 98"/>
                    <a:gd name="T48" fmla="*/ 1894 w 103"/>
                    <a:gd name="T49" fmla="*/ 82709 h 98"/>
                    <a:gd name="T50" fmla="*/ 1743 w 103"/>
                    <a:gd name="T51" fmla="*/ 78127 h 98"/>
                    <a:gd name="T52" fmla="*/ 1575 w 103"/>
                    <a:gd name="T53" fmla="*/ 73332 h 98"/>
                    <a:gd name="T54" fmla="*/ 1162 w 103"/>
                    <a:gd name="T55" fmla="*/ 69875 h 98"/>
                    <a:gd name="T56" fmla="*/ 573 w 103"/>
                    <a:gd name="T57" fmla="*/ 65166 h 98"/>
                    <a:gd name="T58" fmla="*/ 382 w 103"/>
                    <a:gd name="T59" fmla="*/ 50498 h 98"/>
                    <a:gd name="T60" fmla="*/ 1 w 103"/>
                    <a:gd name="T61" fmla="*/ 44218 h 98"/>
                    <a:gd name="T62" fmla="*/ 0 w 103"/>
                    <a:gd name="T63" fmla="*/ 38387 h 98"/>
                    <a:gd name="T64" fmla="*/ 382 w 103"/>
                    <a:gd name="T65" fmla="*/ 39799 h 98"/>
                    <a:gd name="T66" fmla="*/ 702 w 103"/>
                    <a:gd name="T67" fmla="*/ 38387 h 98"/>
                    <a:gd name="T68" fmla="*/ 1286 w 103"/>
                    <a:gd name="T69" fmla="*/ 39799 h 98"/>
                    <a:gd name="T70" fmla="*/ 1894 w 103"/>
                    <a:gd name="T71" fmla="*/ 33197 h 98"/>
                    <a:gd name="T72" fmla="*/ 2363 w 103"/>
                    <a:gd name="T73" fmla="*/ 20017 h 98"/>
                    <a:gd name="T74" fmla="*/ 2842 w 103"/>
                    <a:gd name="T75" fmla="*/ 15511 h 98"/>
                    <a:gd name="T76" fmla="*/ 3221 w 103"/>
                    <a:gd name="T77" fmla="*/ 15511 h 98"/>
                    <a:gd name="T78" fmla="*/ 3221 w 103"/>
                    <a:gd name="T79" fmla="*/ 7902 h 98"/>
                    <a:gd name="T80" fmla="*/ 3891 w 103"/>
                    <a:gd name="T81" fmla="*/ 2 h 98"/>
                    <a:gd name="T82" fmla="*/ 4453 w 103"/>
                    <a:gd name="T83" fmla="*/ 0 h 9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3"/>
                    <a:gd name="T127" fmla="*/ 0 h 98"/>
                    <a:gd name="T128" fmla="*/ 103 w 103"/>
                    <a:gd name="T129" fmla="*/ 98 h 9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3" h="98">
                      <a:moveTo>
                        <a:pt x="67" y="0"/>
                      </a:moveTo>
                      <a:lnTo>
                        <a:pt x="67" y="2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77" y="6"/>
                      </a:lnTo>
                      <a:lnTo>
                        <a:pt x="80" y="7"/>
                      </a:lnTo>
                      <a:lnTo>
                        <a:pt x="86" y="9"/>
                      </a:lnTo>
                      <a:lnTo>
                        <a:pt x="93" y="11"/>
                      </a:lnTo>
                      <a:lnTo>
                        <a:pt x="97" y="13"/>
                      </a:lnTo>
                      <a:lnTo>
                        <a:pt x="99" y="15"/>
                      </a:lnTo>
                      <a:lnTo>
                        <a:pt x="101" y="21"/>
                      </a:lnTo>
                      <a:lnTo>
                        <a:pt x="101" y="26"/>
                      </a:lnTo>
                      <a:lnTo>
                        <a:pt x="101" y="32"/>
                      </a:lnTo>
                      <a:lnTo>
                        <a:pt x="103" y="37"/>
                      </a:lnTo>
                      <a:lnTo>
                        <a:pt x="101" y="39"/>
                      </a:lnTo>
                      <a:lnTo>
                        <a:pt x="97" y="43"/>
                      </a:lnTo>
                      <a:lnTo>
                        <a:pt x="97" y="45"/>
                      </a:lnTo>
                      <a:lnTo>
                        <a:pt x="97" y="49"/>
                      </a:lnTo>
                      <a:lnTo>
                        <a:pt x="99" y="54"/>
                      </a:lnTo>
                      <a:lnTo>
                        <a:pt x="103" y="60"/>
                      </a:lnTo>
                      <a:lnTo>
                        <a:pt x="101" y="62"/>
                      </a:lnTo>
                      <a:lnTo>
                        <a:pt x="99" y="64"/>
                      </a:lnTo>
                      <a:lnTo>
                        <a:pt x="95" y="69"/>
                      </a:lnTo>
                      <a:lnTo>
                        <a:pt x="93" y="71"/>
                      </a:lnTo>
                      <a:lnTo>
                        <a:pt x="93" y="77"/>
                      </a:lnTo>
                      <a:lnTo>
                        <a:pt x="93" y="79"/>
                      </a:lnTo>
                      <a:lnTo>
                        <a:pt x="93" y="81"/>
                      </a:lnTo>
                      <a:lnTo>
                        <a:pt x="84" y="92"/>
                      </a:lnTo>
                      <a:lnTo>
                        <a:pt x="80" y="94"/>
                      </a:lnTo>
                      <a:lnTo>
                        <a:pt x="78" y="98"/>
                      </a:lnTo>
                      <a:lnTo>
                        <a:pt x="77" y="96"/>
                      </a:lnTo>
                      <a:lnTo>
                        <a:pt x="73" y="94"/>
                      </a:lnTo>
                      <a:lnTo>
                        <a:pt x="71" y="94"/>
                      </a:lnTo>
                      <a:lnTo>
                        <a:pt x="67" y="96"/>
                      </a:lnTo>
                      <a:lnTo>
                        <a:pt x="65" y="96"/>
                      </a:lnTo>
                      <a:lnTo>
                        <a:pt x="60" y="94"/>
                      </a:lnTo>
                      <a:lnTo>
                        <a:pt x="56" y="92"/>
                      </a:lnTo>
                      <a:lnTo>
                        <a:pt x="52" y="92"/>
                      </a:lnTo>
                      <a:lnTo>
                        <a:pt x="50" y="90"/>
                      </a:lnTo>
                      <a:lnTo>
                        <a:pt x="48" y="88"/>
                      </a:lnTo>
                      <a:lnTo>
                        <a:pt x="45" y="86"/>
                      </a:lnTo>
                      <a:lnTo>
                        <a:pt x="43" y="84"/>
                      </a:lnTo>
                      <a:lnTo>
                        <a:pt x="37" y="84"/>
                      </a:lnTo>
                      <a:lnTo>
                        <a:pt x="35" y="83"/>
                      </a:lnTo>
                      <a:lnTo>
                        <a:pt x="31" y="77"/>
                      </a:lnTo>
                      <a:lnTo>
                        <a:pt x="30" y="73"/>
                      </a:lnTo>
                      <a:lnTo>
                        <a:pt x="31" y="69"/>
                      </a:lnTo>
                      <a:lnTo>
                        <a:pt x="30" y="68"/>
                      </a:lnTo>
                      <a:lnTo>
                        <a:pt x="26" y="69"/>
                      </a:lnTo>
                      <a:lnTo>
                        <a:pt x="24" y="68"/>
                      </a:lnTo>
                      <a:lnTo>
                        <a:pt x="24" y="66"/>
                      </a:lnTo>
                      <a:lnTo>
                        <a:pt x="24" y="64"/>
                      </a:lnTo>
                      <a:lnTo>
                        <a:pt x="22" y="62"/>
                      </a:lnTo>
                      <a:lnTo>
                        <a:pt x="20" y="60"/>
                      </a:lnTo>
                      <a:lnTo>
                        <a:pt x="16" y="58"/>
                      </a:lnTo>
                      <a:lnTo>
                        <a:pt x="13" y="56"/>
                      </a:lnTo>
                      <a:lnTo>
                        <a:pt x="9" y="54"/>
                      </a:lnTo>
                      <a:lnTo>
                        <a:pt x="7" y="49"/>
                      </a:lnTo>
                      <a:lnTo>
                        <a:pt x="5" y="43"/>
                      </a:lnTo>
                      <a:lnTo>
                        <a:pt x="3" y="39"/>
                      </a:lnTo>
                      <a:lnTo>
                        <a:pt x="1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3" y="34"/>
                      </a:lnTo>
                      <a:lnTo>
                        <a:pt x="5" y="34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3" y="34"/>
                      </a:lnTo>
                      <a:lnTo>
                        <a:pt x="18" y="34"/>
                      </a:lnTo>
                      <a:lnTo>
                        <a:pt x="20" y="34"/>
                      </a:lnTo>
                      <a:lnTo>
                        <a:pt x="26" y="28"/>
                      </a:lnTo>
                      <a:lnTo>
                        <a:pt x="28" y="22"/>
                      </a:lnTo>
                      <a:lnTo>
                        <a:pt x="33" y="17"/>
                      </a:lnTo>
                      <a:lnTo>
                        <a:pt x="35" y="15"/>
                      </a:lnTo>
                      <a:lnTo>
                        <a:pt x="39" y="13"/>
                      </a:lnTo>
                      <a:lnTo>
                        <a:pt x="45" y="13"/>
                      </a:lnTo>
                      <a:lnTo>
                        <a:pt x="46" y="13"/>
                      </a:lnTo>
                      <a:lnTo>
                        <a:pt x="46" y="11"/>
                      </a:lnTo>
                      <a:lnTo>
                        <a:pt x="46" y="7"/>
                      </a:lnTo>
                      <a:lnTo>
                        <a:pt x="48" y="4"/>
                      </a:lnTo>
                      <a:lnTo>
                        <a:pt x="54" y="2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6" name="Freeform 187"/>
                <p:cNvSpPr>
                  <a:spLocks/>
                </p:cNvSpPr>
                <p:nvPr/>
              </p:nvSpPr>
              <p:spPr bwMode="auto">
                <a:xfrm>
                  <a:off x="3767" y="2567"/>
                  <a:ext cx="248" cy="243"/>
                </a:xfrm>
                <a:custGeom>
                  <a:avLst/>
                  <a:gdLst>
                    <a:gd name="T0" fmla="*/ 6140 w 224"/>
                    <a:gd name="T1" fmla="*/ 253402 h 205"/>
                    <a:gd name="T2" fmla="*/ 5601 w 224"/>
                    <a:gd name="T3" fmla="*/ 240327 h 205"/>
                    <a:gd name="T4" fmla="*/ 5537 w 224"/>
                    <a:gd name="T5" fmla="*/ 230314 h 205"/>
                    <a:gd name="T6" fmla="*/ 4127 w 224"/>
                    <a:gd name="T7" fmla="*/ 230314 h 205"/>
                    <a:gd name="T8" fmla="*/ 3227 w 224"/>
                    <a:gd name="T9" fmla="*/ 230314 h 205"/>
                    <a:gd name="T10" fmla="*/ 2148 w 224"/>
                    <a:gd name="T11" fmla="*/ 232655 h 205"/>
                    <a:gd name="T12" fmla="*/ 776 w 224"/>
                    <a:gd name="T13" fmla="*/ 234147 h 205"/>
                    <a:gd name="T14" fmla="*/ 1099 w 224"/>
                    <a:gd name="T15" fmla="*/ 213327 h 205"/>
                    <a:gd name="T16" fmla="*/ 2341 w 224"/>
                    <a:gd name="T17" fmla="*/ 206378 h 205"/>
                    <a:gd name="T18" fmla="*/ 2024 w 224"/>
                    <a:gd name="T19" fmla="*/ 195742 h 205"/>
                    <a:gd name="T20" fmla="*/ 1651 w 224"/>
                    <a:gd name="T21" fmla="*/ 172778 h 205"/>
                    <a:gd name="T22" fmla="*/ 467 w 224"/>
                    <a:gd name="T23" fmla="*/ 155234 h 205"/>
                    <a:gd name="T24" fmla="*/ 1217 w 224"/>
                    <a:gd name="T25" fmla="*/ 151653 h 205"/>
                    <a:gd name="T26" fmla="*/ 2626 w 224"/>
                    <a:gd name="T27" fmla="*/ 151653 h 205"/>
                    <a:gd name="T28" fmla="*/ 4127 w 224"/>
                    <a:gd name="T29" fmla="*/ 149343 h 205"/>
                    <a:gd name="T30" fmla="*/ 5354 w 224"/>
                    <a:gd name="T31" fmla="*/ 142877 h 205"/>
                    <a:gd name="T32" fmla="*/ 5601 w 224"/>
                    <a:gd name="T33" fmla="*/ 121729 h 205"/>
                    <a:gd name="T34" fmla="*/ 6563 w 224"/>
                    <a:gd name="T35" fmla="*/ 118513 h 205"/>
                    <a:gd name="T36" fmla="*/ 7266 w 224"/>
                    <a:gd name="T37" fmla="*/ 107235 h 205"/>
                    <a:gd name="T38" fmla="*/ 8067 w 224"/>
                    <a:gd name="T39" fmla="*/ 107235 h 205"/>
                    <a:gd name="T40" fmla="*/ 8332 w 224"/>
                    <a:gd name="T41" fmla="*/ 82492 h 205"/>
                    <a:gd name="T42" fmla="*/ 9015 w 224"/>
                    <a:gd name="T43" fmla="*/ 78628 h 205"/>
                    <a:gd name="T44" fmla="*/ 8909 w 224"/>
                    <a:gd name="T45" fmla="*/ 66332 h 205"/>
                    <a:gd name="T46" fmla="*/ 9493 w 224"/>
                    <a:gd name="T47" fmla="*/ 64384 h 205"/>
                    <a:gd name="T48" fmla="*/ 9864 w 224"/>
                    <a:gd name="T49" fmla="*/ 52256 h 205"/>
                    <a:gd name="T50" fmla="*/ 10453 w 224"/>
                    <a:gd name="T51" fmla="*/ 38656 h 205"/>
                    <a:gd name="T52" fmla="*/ 10310 w 224"/>
                    <a:gd name="T53" fmla="*/ 24870 h 205"/>
                    <a:gd name="T54" fmla="*/ 10453 w 224"/>
                    <a:gd name="T55" fmla="*/ 13935 h 205"/>
                    <a:gd name="T56" fmla="*/ 11050 w 224"/>
                    <a:gd name="T57" fmla="*/ 5024 h 205"/>
                    <a:gd name="T58" fmla="*/ 12576 w 224"/>
                    <a:gd name="T59" fmla="*/ 5024 h 205"/>
                    <a:gd name="T60" fmla="*/ 13119 w 224"/>
                    <a:gd name="T61" fmla="*/ 0 h 205"/>
                    <a:gd name="T62" fmla="*/ 13706 w 224"/>
                    <a:gd name="T63" fmla="*/ 0 h 205"/>
                    <a:gd name="T64" fmla="*/ 14186 w 224"/>
                    <a:gd name="T65" fmla="*/ 5024 h 205"/>
                    <a:gd name="T66" fmla="*/ 14263 w 224"/>
                    <a:gd name="T67" fmla="*/ 19580 h 205"/>
                    <a:gd name="T68" fmla="*/ 14857 w 224"/>
                    <a:gd name="T69" fmla="*/ 24074 h 205"/>
                    <a:gd name="T70" fmla="*/ 15344 w 224"/>
                    <a:gd name="T71" fmla="*/ 29480 h 205"/>
                    <a:gd name="T72" fmla="*/ 16081 w 224"/>
                    <a:gd name="T73" fmla="*/ 33598 h 205"/>
                    <a:gd name="T74" fmla="*/ 15344 w 224"/>
                    <a:gd name="T75" fmla="*/ 47208 h 205"/>
                    <a:gd name="T76" fmla="*/ 14857 w 224"/>
                    <a:gd name="T77" fmla="*/ 47208 h 205"/>
                    <a:gd name="T78" fmla="*/ 13999 w 224"/>
                    <a:gd name="T79" fmla="*/ 49101 h 205"/>
                    <a:gd name="T80" fmla="*/ 12500 w 224"/>
                    <a:gd name="T81" fmla="*/ 54316 h 205"/>
                    <a:gd name="T82" fmla="*/ 12576 w 224"/>
                    <a:gd name="T83" fmla="*/ 58709 h 205"/>
                    <a:gd name="T84" fmla="*/ 12791 w 224"/>
                    <a:gd name="T85" fmla="*/ 66332 h 205"/>
                    <a:gd name="T86" fmla="*/ 12791 w 224"/>
                    <a:gd name="T87" fmla="*/ 76319 h 205"/>
                    <a:gd name="T88" fmla="*/ 13386 w 224"/>
                    <a:gd name="T89" fmla="*/ 87034 h 205"/>
                    <a:gd name="T90" fmla="*/ 13923 w 224"/>
                    <a:gd name="T91" fmla="*/ 93834 h 205"/>
                    <a:gd name="T92" fmla="*/ 13386 w 224"/>
                    <a:gd name="T93" fmla="*/ 103167 h 205"/>
                    <a:gd name="T94" fmla="*/ 13119 w 224"/>
                    <a:gd name="T95" fmla="*/ 121729 h 205"/>
                    <a:gd name="T96" fmla="*/ 12120 w 224"/>
                    <a:gd name="T97" fmla="*/ 140481 h 205"/>
                    <a:gd name="T98" fmla="*/ 11050 w 224"/>
                    <a:gd name="T99" fmla="*/ 162863 h 205"/>
                    <a:gd name="T100" fmla="*/ 10702 w 224"/>
                    <a:gd name="T101" fmla="*/ 180889 h 205"/>
                    <a:gd name="T102" fmla="*/ 9475 w 224"/>
                    <a:gd name="T103" fmla="*/ 184112 h 205"/>
                    <a:gd name="T104" fmla="*/ 8909 w 224"/>
                    <a:gd name="T105" fmla="*/ 183191 h 205"/>
                    <a:gd name="T106" fmla="*/ 8332 w 224"/>
                    <a:gd name="T107" fmla="*/ 202745 h 205"/>
                    <a:gd name="T108" fmla="*/ 9015 w 224"/>
                    <a:gd name="T109" fmla="*/ 206378 h 205"/>
                    <a:gd name="T110" fmla="*/ 9225 w 224"/>
                    <a:gd name="T111" fmla="*/ 223430 h 205"/>
                    <a:gd name="T112" fmla="*/ 9864 w 224"/>
                    <a:gd name="T113" fmla="*/ 241439 h 205"/>
                    <a:gd name="T114" fmla="*/ 9736 w 224"/>
                    <a:gd name="T115" fmla="*/ 248738 h 205"/>
                    <a:gd name="T116" fmla="*/ 8909 w 224"/>
                    <a:gd name="T117" fmla="*/ 248738 h 205"/>
                    <a:gd name="T118" fmla="*/ 8067 w 224"/>
                    <a:gd name="T119" fmla="*/ 248738 h 205"/>
                    <a:gd name="T120" fmla="*/ 7268 w 224"/>
                    <a:gd name="T121" fmla="*/ 253402 h 20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24"/>
                    <a:gd name="T184" fmla="*/ 0 h 205"/>
                    <a:gd name="T185" fmla="*/ 224 w 224"/>
                    <a:gd name="T186" fmla="*/ 205 h 20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24" h="205">
                      <a:moveTo>
                        <a:pt x="98" y="205"/>
                      </a:moveTo>
                      <a:lnTo>
                        <a:pt x="92" y="205"/>
                      </a:lnTo>
                      <a:lnTo>
                        <a:pt x="90" y="203"/>
                      </a:lnTo>
                      <a:lnTo>
                        <a:pt x="86" y="201"/>
                      </a:lnTo>
                      <a:lnTo>
                        <a:pt x="86" y="193"/>
                      </a:lnTo>
                      <a:lnTo>
                        <a:pt x="85" y="191"/>
                      </a:lnTo>
                      <a:lnTo>
                        <a:pt x="83" y="191"/>
                      </a:lnTo>
                      <a:lnTo>
                        <a:pt x="79" y="190"/>
                      </a:lnTo>
                      <a:lnTo>
                        <a:pt x="79" y="188"/>
                      </a:lnTo>
                      <a:lnTo>
                        <a:pt x="79" y="186"/>
                      </a:lnTo>
                      <a:lnTo>
                        <a:pt x="77" y="182"/>
                      </a:lnTo>
                      <a:lnTo>
                        <a:pt x="75" y="180"/>
                      </a:lnTo>
                      <a:lnTo>
                        <a:pt x="73" y="180"/>
                      </a:lnTo>
                      <a:lnTo>
                        <a:pt x="66" y="182"/>
                      </a:lnTo>
                      <a:lnTo>
                        <a:pt x="58" y="182"/>
                      </a:lnTo>
                      <a:lnTo>
                        <a:pt x="54" y="184"/>
                      </a:lnTo>
                      <a:lnTo>
                        <a:pt x="49" y="184"/>
                      </a:lnTo>
                      <a:lnTo>
                        <a:pt x="47" y="184"/>
                      </a:lnTo>
                      <a:lnTo>
                        <a:pt x="45" y="182"/>
                      </a:lnTo>
                      <a:lnTo>
                        <a:pt x="43" y="180"/>
                      </a:lnTo>
                      <a:lnTo>
                        <a:pt x="38" y="182"/>
                      </a:lnTo>
                      <a:lnTo>
                        <a:pt x="36" y="184"/>
                      </a:lnTo>
                      <a:lnTo>
                        <a:pt x="30" y="184"/>
                      </a:lnTo>
                      <a:lnTo>
                        <a:pt x="23" y="184"/>
                      </a:lnTo>
                      <a:lnTo>
                        <a:pt x="19" y="186"/>
                      </a:lnTo>
                      <a:lnTo>
                        <a:pt x="13" y="186"/>
                      </a:lnTo>
                      <a:lnTo>
                        <a:pt x="11" y="186"/>
                      </a:lnTo>
                      <a:lnTo>
                        <a:pt x="11" y="180"/>
                      </a:lnTo>
                      <a:lnTo>
                        <a:pt x="11" y="178"/>
                      </a:lnTo>
                      <a:lnTo>
                        <a:pt x="13" y="173"/>
                      </a:lnTo>
                      <a:lnTo>
                        <a:pt x="15" y="169"/>
                      </a:lnTo>
                      <a:lnTo>
                        <a:pt x="21" y="167"/>
                      </a:lnTo>
                      <a:lnTo>
                        <a:pt x="24" y="165"/>
                      </a:lnTo>
                      <a:lnTo>
                        <a:pt x="30" y="165"/>
                      </a:lnTo>
                      <a:lnTo>
                        <a:pt x="32" y="163"/>
                      </a:lnTo>
                      <a:lnTo>
                        <a:pt x="32" y="161"/>
                      </a:lnTo>
                      <a:lnTo>
                        <a:pt x="34" y="156"/>
                      </a:lnTo>
                      <a:lnTo>
                        <a:pt x="32" y="154"/>
                      </a:lnTo>
                      <a:lnTo>
                        <a:pt x="28" y="154"/>
                      </a:lnTo>
                      <a:lnTo>
                        <a:pt x="26" y="150"/>
                      </a:lnTo>
                      <a:lnTo>
                        <a:pt x="26" y="141"/>
                      </a:lnTo>
                      <a:lnTo>
                        <a:pt x="24" y="139"/>
                      </a:lnTo>
                      <a:lnTo>
                        <a:pt x="23" y="137"/>
                      </a:lnTo>
                      <a:lnTo>
                        <a:pt x="17" y="135"/>
                      </a:lnTo>
                      <a:lnTo>
                        <a:pt x="11" y="131"/>
                      </a:lnTo>
                      <a:lnTo>
                        <a:pt x="9" y="129"/>
                      </a:lnTo>
                      <a:lnTo>
                        <a:pt x="6" y="122"/>
                      </a:lnTo>
                      <a:lnTo>
                        <a:pt x="0" y="114"/>
                      </a:lnTo>
                      <a:lnTo>
                        <a:pt x="6" y="116"/>
                      </a:lnTo>
                      <a:lnTo>
                        <a:pt x="9" y="118"/>
                      </a:lnTo>
                      <a:lnTo>
                        <a:pt x="17" y="120"/>
                      </a:lnTo>
                      <a:lnTo>
                        <a:pt x="21" y="122"/>
                      </a:lnTo>
                      <a:lnTo>
                        <a:pt x="24" y="122"/>
                      </a:lnTo>
                      <a:lnTo>
                        <a:pt x="28" y="122"/>
                      </a:lnTo>
                      <a:lnTo>
                        <a:pt x="36" y="120"/>
                      </a:lnTo>
                      <a:lnTo>
                        <a:pt x="38" y="120"/>
                      </a:lnTo>
                      <a:lnTo>
                        <a:pt x="45" y="120"/>
                      </a:lnTo>
                      <a:lnTo>
                        <a:pt x="51" y="120"/>
                      </a:lnTo>
                      <a:lnTo>
                        <a:pt x="58" y="118"/>
                      </a:lnTo>
                      <a:lnTo>
                        <a:pt x="64" y="118"/>
                      </a:lnTo>
                      <a:lnTo>
                        <a:pt x="71" y="116"/>
                      </a:lnTo>
                      <a:lnTo>
                        <a:pt x="71" y="114"/>
                      </a:lnTo>
                      <a:lnTo>
                        <a:pt x="73" y="113"/>
                      </a:lnTo>
                      <a:lnTo>
                        <a:pt x="73" y="107"/>
                      </a:lnTo>
                      <a:lnTo>
                        <a:pt x="75" y="101"/>
                      </a:lnTo>
                      <a:lnTo>
                        <a:pt x="75" y="99"/>
                      </a:lnTo>
                      <a:lnTo>
                        <a:pt x="79" y="96"/>
                      </a:lnTo>
                      <a:lnTo>
                        <a:pt x="83" y="94"/>
                      </a:lnTo>
                      <a:lnTo>
                        <a:pt x="83" y="92"/>
                      </a:lnTo>
                      <a:lnTo>
                        <a:pt x="88" y="92"/>
                      </a:lnTo>
                      <a:lnTo>
                        <a:pt x="90" y="94"/>
                      </a:lnTo>
                      <a:lnTo>
                        <a:pt x="92" y="92"/>
                      </a:lnTo>
                      <a:lnTo>
                        <a:pt x="94" y="88"/>
                      </a:lnTo>
                      <a:lnTo>
                        <a:pt x="96" y="86"/>
                      </a:lnTo>
                      <a:lnTo>
                        <a:pt x="100" y="84"/>
                      </a:lnTo>
                      <a:lnTo>
                        <a:pt x="103" y="84"/>
                      </a:lnTo>
                      <a:lnTo>
                        <a:pt x="109" y="86"/>
                      </a:lnTo>
                      <a:lnTo>
                        <a:pt x="111" y="86"/>
                      </a:lnTo>
                      <a:lnTo>
                        <a:pt x="113" y="84"/>
                      </a:lnTo>
                      <a:lnTo>
                        <a:pt x="113" y="82"/>
                      </a:lnTo>
                      <a:lnTo>
                        <a:pt x="113" y="75"/>
                      </a:lnTo>
                      <a:lnTo>
                        <a:pt x="115" y="69"/>
                      </a:lnTo>
                      <a:lnTo>
                        <a:pt x="116" y="66"/>
                      </a:lnTo>
                      <a:lnTo>
                        <a:pt x="118" y="64"/>
                      </a:lnTo>
                      <a:lnTo>
                        <a:pt x="120" y="64"/>
                      </a:lnTo>
                      <a:lnTo>
                        <a:pt x="124" y="64"/>
                      </a:lnTo>
                      <a:lnTo>
                        <a:pt x="126" y="62"/>
                      </a:lnTo>
                      <a:lnTo>
                        <a:pt x="126" y="60"/>
                      </a:lnTo>
                      <a:lnTo>
                        <a:pt x="126" y="58"/>
                      </a:lnTo>
                      <a:lnTo>
                        <a:pt x="126" y="54"/>
                      </a:lnTo>
                      <a:lnTo>
                        <a:pt x="124" y="52"/>
                      </a:lnTo>
                      <a:lnTo>
                        <a:pt x="120" y="51"/>
                      </a:lnTo>
                      <a:lnTo>
                        <a:pt x="124" y="49"/>
                      </a:lnTo>
                      <a:lnTo>
                        <a:pt x="130" y="51"/>
                      </a:lnTo>
                      <a:lnTo>
                        <a:pt x="133" y="51"/>
                      </a:lnTo>
                      <a:lnTo>
                        <a:pt x="137" y="49"/>
                      </a:lnTo>
                      <a:lnTo>
                        <a:pt x="139" y="47"/>
                      </a:lnTo>
                      <a:lnTo>
                        <a:pt x="137" y="45"/>
                      </a:lnTo>
                      <a:lnTo>
                        <a:pt x="137" y="41"/>
                      </a:lnTo>
                      <a:lnTo>
                        <a:pt x="137" y="39"/>
                      </a:lnTo>
                      <a:lnTo>
                        <a:pt x="139" y="36"/>
                      </a:lnTo>
                      <a:lnTo>
                        <a:pt x="143" y="34"/>
                      </a:lnTo>
                      <a:lnTo>
                        <a:pt x="145" y="30"/>
                      </a:lnTo>
                      <a:lnTo>
                        <a:pt x="145" y="28"/>
                      </a:lnTo>
                      <a:lnTo>
                        <a:pt x="145" y="24"/>
                      </a:lnTo>
                      <a:lnTo>
                        <a:pt x="143" y="22"/>
                      </a:lnTo>
                      <a:lnTo>
                        <a:pt x="143" y="20"/>
                      </a:lnTo>
                      <a:lnTo>
                        <a:pt x="141" y="19"/>
                      </a:lnTo>
                      <a:lnTo>
                        <a:pt x="141" y="15"/>
                      </a:lnTo>
                      <a:lnTo>
                        <a:pt x="143" y="13"/>
                      </a:lnTo>
                      <a:lnTo>
                        <a:pt x="145" y="11"/>
                      </a:lnTo>
                      <a:lnTo>
                        <a:pt x="147" y="11"/>
                      </a:lnTo>
                      <a:lnTo>
                        <a:pt x="150" y="7"/>
                      </a:lnTo>
                      <a:lnTo>
                        <a:pt x="152" y="7"/>
                      </a:lnTo>
                      <a:lnTo>
                        <a:pt x="154" y="4"/>
                      </a:lnTo>
                      <a:lnTo>
                        <a:pt x="162" y="4"/>
                      </a:lnTo>
                      <a:lnTo>
                        <a:pt x="169" y="4"/>
                      </a:lnTo>
                      <a:lnTo>
                        <a:pt x="173" y="4"/>
                      </a:lnTo>
                      <a:lnTo>
                        <a:pt x="175" y="4"/>
                      </a:lnTo>
                      <a:lnTo>
                        <a:pt x="177" y="4"/>
                      </a:lnTo>
                      <a:lnTo>
                        <a:pt x="180" y="2"/>
                      </a:lnTo>
                      <a:lnTo>
                        <a:pt x="182" y="0"/>
                      </a:lnTo>
                      <a:lnTo>
                        <a:pt x="184" y="0"/>
                      </a:lnTo>
                      <a:lnTo>
                        <a:pt x="186" y="2"/>
                      </a:lnTo>
                      <a:lnTo>
                        <a:pt x="188" y="0"/>
                      </a:lnTo>
                      <a:lnTo>
                        <a:pt x="190" y="0"/>
                      </a:lnTo>
                      <a:lnTo>
                        <a:pt x="192" y="2"/>
                      </a:lnTo>
                      <a:lnTo>
                        <a:pt x="192" y="5"/>
                      </a:lnTo>
                      <a:lnTo>
                        <a:pt x="194" y="4"/>
                      </a:lnTo>
                      <a:lnTo>
                        <a:pt x="197" y="4"/>
                      </a:lnTo>
                      <a:lnTo>
                        <a:pt x="199" y="5"/>
                      </a:lnTo>
                      <a:lnTo>
                        <a:pt x="201" y="7"/>
                      </a:lnTo>
                      <a:lnTo>
                        <a:pt x="201" y="11"/>
                      </a:lnTo>
                      <a:lnTo>
                        <a:pt x="199" y="15"/>
                      </a:lnTo>
                      <a:lnTo>
                        <a:pt x="201" y="17"/>
                      </a:lnTo>
                      <a:lnTo>
                        <a:pt x="203" y="17"/>
                      </a:lnTo>
                      <a:lnTo>
                        <a:pt x="205" y="20"/>
                      </a:lnTo>
                      <a:lnTo>
                        <a:pt x="207" y="19"/>
                      </a:lnTo>
                      <a:lnTo>
                        <a:pt x="209" y="19"/>
                      </a:lnTo>
                      <a:lnTo>
                        <a:pt x="209" y="20"/>
                      </a:lnTo>
                      <a:lnTo>
                        <a:pt x="210" y="20"/>
                      </a:lnTo>
                      <a:lnTo>
                        <a:pt x="214" y="24"/>
                      </a:lnTo>
                      <a:lnTo>
                        <a:pt x="222" y="24"/>
                      </a:lnTo>
                      <a:lnTo>
                        <a:pt x="224" y="24"/>
                      </a:lnTo>
                      <a:lnTo>
                        <a:pt x="224" y="26"/>
                      </a:lnTo>
                      <a:lnTo>
                        <a:pt x="220" y="30"/>
                      </a:lnTo>
                      <a:lnTo>
                        <a:pt x="216" y="32"/>
                      </a:lnTo>
                      <a:lnTo>
                        <a:pt x="216" y="34"/>
                      </a:lnTo>
                      <a:lnTo>
                        <a:pt x="214" y="37"/>
                      </a:lnTo>
                      <a:lnTo>
                        <a:pt x="214" y="39"/>
                      </a:lnTo>
                      <a:lnTo>
                        <a:pt x="212" y="37"/>
                      </a:lnTo>
                      <a:lnTo>
                        <a:pt x="209" y="37"/>
                      </a:lnTo>
                      <a:lnTo>
                        <a:pt x="207" y="37"/>
                      </a:lnTo>
                      <a:lnTo>
                        <a:pt x="205" y="39"/>
                      </a:lnTo>
                      <a:lnTo>
                        <a:pt x="203" y="39"/>
                      </a:lnTo>
                      <a:lnTo>
                        <a:pt x="199" y="41"/>
                      </a:lnTo>
                      <a:lnTo>
                        <a:pt x="195" y="39"/>
                      </a:lnTo>
                      <a:lnTo>
                        <a:pt x="192" y="39"/>
                      </a:lnTo>
                      <a:lnTo>
                        <a:pt x="180" y="36"/>
                      </a:lnTo>
                      <a:lnTo>
                        <a:pt x="175" y="37"/>
                      </a:lnTo>
                      <a:lnTo>
                        <a:pt x="173" y="43"/>
                      </a:lnTo>
                      <a:lnTo>
                        <a:pt x="175" y="43"/>
                      </a:lnTo>
                      <a:lnTo>
                        <a:pt x="177" y="43"/>
                      </a:lnTo>
                      <a:lnTo>
                        <a:pt x="177" y="47"/>
                      </a:lnTo>
                      <a:lnTo>
                        <a:pt x="175" y="47"/>
                      </a:lnTo>
                      <a:lnTo>
                        <a:pt x="175" y="49"/>
                      </a:lnTo>
                      <a:lnTo>
                        <a:pt x="178" y="49"/>
                      </a:lnTo>
                      <a:lnTo>
                        <a:pt x="178" y="51"/>
                      </a:lnTo>
                      <a:lnTo>
                        <a:pt x="177" y="52"/>
                      </a:lnTo>
                      <a:lnTo>
                        <a:pt x="177" y="54"/>
                      </a:lnTo>
                      <a:lnTo>
                        <a:pt x="178" y="56"/>
                      </a:lnTo>
                      <a:lnTo>
                        <a:pt x="178" y="60"/>
                      </a:lnTo>
                      <a:lnTo>
                        <a:pt x="177" y="60"/>
                      </a:lnTo>
                      <a:lnTo>
                        <a:pt x="177" y="62"/>
                      </a:lnTo>
                      <a:lnTo>
                        <a:pt x="180" y="66"/>
                      </a:lnTo>
                      <a:lnTo>
                        <a:pt x="180" y="69"/>
                      </a:lnTo>
                      <a:lnTo>
                        <a:pt x="186" y="69"/>
                      </a:lnTo>
                      <a:lnTo>
                        <a:pt x="184" y="71"/>
                      </a:lnTo>
                      <a:lnTo>
                        <a:pt x="186" y="73"/>
                      </a:lnTo>
                      <a:lnTo>
                        <a:pt x="190" y="73"/>
                      </a:lnTo>
                      <a:lnTo>
                        <a:pt x="194" y="75"/>
                      </a:lnTo>
                      <a:lnTo>
                        <a:pt x="194" y="77"/>
                      </a:lnTo>
                      <a:lnTo>
                        <a:pt x="194" y="79"/>
                      </a:lnTo>
                      <a:lnTo>
                        <a:pt x="190" y="81"/>
                      </a:lnTo>
                      <a:lnTo>
                        <a:pt x="186" y="82"/>
                      </a:lnTo>
                      <a:lnTo>
                        <a:pt x="182" y="84"/>
                      </a:lnTo>
                      <a:lnTo>
                        <a:pt x="184" y="86"/>
                      </a:lnTo>
                      <a:lnTo>
                        <a:pt x="184" y="88"/>
                      </a:lnTo>
                      <a:lnTo>
                        <a:pt x="182" y="96"/>
                      </a:lnTo>
                      <a:lnTo>
                        <a:pt x="175" y="107"/>
                      </a:lnTo>
                      <a:lnTo>
                        <a:pt x="175" y="109"/>
                      </a:lnTo>
                      <a:lnTo>
                        <a:pt x="173" y="111"/>
                      </a:lnTo>
                      <a:lnTo>
                        <a:pt x="169" y="111"/>
                      </a:lnTo>
                      <a:lnTo>
                        <a:pt x="167" y="114"/>
                      </a:lnTo>
                      <a:lnTo>
                        <a:pt x="165" y="124"/>
                      </a:lnTo>
                      <a:lnTo>
                        <a:pt x="162" y="128"/>
                      </a:lnTo>
                      <a:lnTo>
                        <a:pt x="154" y="129"/>
                      </a:lnTo>
                      <a:lnTo>
                        <a:pt x="154" y="133"/>
                      </a:lnTo>
                      <a:lnTo>
                        <a:pt x="152" y="137"/>
                      </a:lnTo>
                      <a:lnTo>
                        <a:pt x="148" y="141"/>
                      </a:lnTo>
                      <a:lnTo>
                        <a:pt x="148" y="143"/>
                      </a:lnTo>
                      <a:lnTo>
                        <a:pt x="145" y="144"/>
                      </a:lnTo>
                      <a:lnTo>
                        <a:pt x="139" y="144"/>
                      </a:lnTo>
                      <a:lnTo>
                        <a:pt x="133" y="146"/>
                      </a:lnTo>
                      <a:lnTo>
                        <a:pt x="132" y="146"/>
                      </a:lnTo>
                      <a:lnTo>
                        <a:pt x="132" y="143"/>
                      </a:lnTo>
                      <a:lnTo>
                        <a:pt x="130" y="141"/>
                      </a:lnTo>
                      <a:lnTo>
                        <a:pt x="128" y="143"/>
                      </a:lnTo>
                      <a:lnTo>
                        <a:pt x="124" y="144"/>
                      </a:lnTo>
                      <a:lnTo>
                        <a:pt x="124" y="148"/>
                      </a:lnTo>
                      <a:lnTo>
                        <a:pt x="116" y="154"/>
                      </a:lnTo>
                      <a:lnTo>
                        <a:pt x="116" y="158"/>
                      </a:lnTo>
                      <a:lnTo>
                        <a:pt x="116" y="160"/>
                      </a:lnTo>
                      <a:lnTo>
                        <a:pt x="116" y="161"/>
                      </a:lnTo>
                      <a:lnTo>
                        <a:pt x="120" y="163"/>
                      </a:lnTo>
                      <a:lnTo>
                        <a:pt x="122" y="163"/>
                      </a:lnTo>
                      <a:lnTo>
                        <a:pt x="126" y="163"/>
                      </a:lnTo>
                      <a:lnTo>
                        <a:pt x="124" y="169"/>
                      </a:lnTo>
                      <a:lnTo>
                        <a:pt x="124" y="173"/>
                      </a:lnTo>
                      <a:lnTo>
                        <a:pt x="126" y="176"/>
                      </a:lnTo>
                      <a:lnTo>
                        <a:pt x="128" y="176"/>
                      </a:lnTo>
                      <a:lnTo>
                        <a:pt x="132" y="176"/>
                      </a:lnTo>
                      <a:lnTo>
                        <a:pt x="132" y="178"/>
                      </a:lnTo>
                      <a:lnTo>
                        <a:pt x="133" y="182"/>
                      </a:lnTo>
                      <a:lnTo>
                        <a:pt x="137" y="191"/>
                      </a:lnTo>
                      <a:lnTo>
                        <a:pt x="135" y="191"/>
                      </a:lnTo>
                      <a:lnTo>
                        <a:pt x="137" y="195"/>
                      </a:lnTo>
                      <a:lnTo>
                        <a:pt x="135" y="195"/>
                      </a:lnTo>
                      <a:lnTo>
                        <a:pt x="135" y="197"/>
                      </a:lnTo>
                      <a:lnTo>
                        <a:pt x="132" y="199"/>
                      </a:lnTo>
                      <a:lnTo>
                        <a:pt x="130" y="195"/>
                      </a:lnTo>
                      <a:lnTo>
                        <a:pt x="124" y="197"/>
                      </a:lnTo>
                      <a:lnTo>
                        <a:pt x="124" y="199"/>
                      </a:lnTo>
                      <a:lnTo>
                        <a:pt x="118" y="199"/>
                      </a:lnTo>
                      <a:lnTo>
                        <a:pt x="118" y="197"/>
                      </a:lnTo>
                      <a:lnTo>
                        <a:pt x="113" y="197"/>
                      </a:lnTo>
                      <a:lnTo>
                        <a:pt x="107" y="197"/>
                      </a:lnTo>
                      <a:lnTo>
                        <a:pt x="105" y="197"/>
                      </a:lnTo>
                      <a:lnTo>
                        <a:pt x="105" y="201"/>
                      </a:lnTo>
                      <a:lnTo>
                        <a:pt x="101" y="201"/>
                      </a:lnTo>
                      <a:lnTo>
                        <a:pt x="100" y="205"/>
                      </a:lnTo>
                      <a:lnTo>
                        <a:pt x="98" y="20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7" name="Freeform 188"/>
                <p:cNvSpPr>
                  <a:spLocks/>
                </p:cNvSpPr>
                <p:nvPr/>
              </p:nvSpPr>
              <p:spPr bwMode="auto">
                <a:xfrm>
                  <a:off x="3351" y="3347"/>
                  <a:ext cx="47" cy="124"/>
                </a:xfrm>
                <a:custGeom>
                  <a:avLst/>
                  <a:gdLst>
                    <a:gd name="T0" fmla="*/ 971 w 43"/>
                    <a:gd name="T1" fmla="*/ 55331 h 104"/>
                    <a:gd name="T2" fmla="*/ 1061 w 43"/>
                    <a:gd name="T3" fmla="*/ 69433 h 104"/>
                    <a:gd name="T4" fmla="*/ 1069 w 43"/>
                    <a:gd name="T5" fmla="*/ 82786 h 104"/>
                    <a:gd name="T6" fmla="*/ 1379 w 43"/>
                    <a:gd name="T7" fmla="*/ 92996 h 104"/>
                    <a:gd name="T8" fmla="*/ 1800 w 43"/>
                    <a:gd name="T9" fmla="*/ 110880 h 104"/>
                    <a:gd name="T10" fmla="*/ 1800 w 43"/>
                    <a:gd name="T11" fmla="*/ 140320 h 104"/>
                    <a:gd name="T12" fmla="*/ 1668 w 43"/>
                    <a:gd name="T13" fmla="*/ 145644 h 104"/>
                    <a:gd name="T14" fmla="*/ 1515 w 43"/>
                    <a:gd name="T15" fmla="*/ 145644 h 104"/>
                    <a:gd name="T16" fmla="*/ 1396 w 43"/>
                    <a:gd name="T17" fmla="*/ 154483 h 104"/>
                    <a:gd name="T18" fmla="*/ 1396 w 43"/>
                    <a:gd name="T19" fmla="*/ 164642 h 104"/>
                    <a:gd name="T20" fmla="*/ 1379 w 43"/>
                    <a:gd name="T21" fmla="*/ 167305 h 104"/>
                    <a:gd name="T22" fmla="*/ 1061 w 43"/>
                    <a:gd name="T23" fmla="*/ 149481 h 104"/>
                    <a:gd name="T24" fmla="*/ 888 w 43"/>
                    <a:gd name="T25" fmla="*/ 140320 h 104"/>
                    <a:gd name="T26" fmla="*/ 1061 w 43"/>
                    <a:gd name="T27" fmla="*/ 132203 h 104"/>
                    <a:gd name="T28" fmla="*/ 1061 w 43"/>
                    <a:gd name="T29" fmla="*/ 119716 h 104"/>
                    <a:gd name="T30" fmla="*/ 971 w 43"/>
                    <a:gd name="T31" fmla="*/ 110880 h 104"/>
                    <a:gd name="T32" fmla="*/ 743 w 43"/>
                    <a:gd name="T33" fmla="*/ 110880 h 104"/>
                    <a:gd name="T34" fmla="*/ 436 w 43"/>
                    <a:gd name="T35" fmla="*/ 107308 h 104"/>
                    <a:gd name="T36" fmla="*/ 334 w 43"/>
                    <a:gd name="T37" fmla="*/ 98522 h 104"/>
                    <a:gd name="T38" fmla="*/ 4 w 43"/>
                    <a:gd name="T39" fmla="*/ 98522 h 104"/>
                    <a:gd name="T40" fmla="*/ 0 w 43"/>
                    <a:gd name="T41" fmla="*/ 90000 h 104"/>
                    <a:gd name="T42" fmla="*/ 4 w 43"/>
                    <a:gd name="T43" fmla="*/ 73214 h 104"/>
                    <a:gd name="T44" fmla="*/ 399 w 43"/>
                    <a:gd name="T45" fmla="*/ 69303 h 104"/>
                    <a:gd name="T46" fmla="*/ 521 w 43"/>
                    <a:gd name="T47" fmla="*/ 61405 h 104"/>
                    <a:gd name="T48" fmla="*/ 399 w 43"/>
                    <a:gd name="T49" fmla="*/ 55331 h 104"/>
                    <a:gd name="T50" fmla="*/ 334 w 43"/>
                    <a:gd name="T51" fmla="*/ 51501 h 104"/>
                    <a:gd name="T52" fmla="*/ 334 w 43"/>
                    <a:gd name="T53" fmla="*/ 28761 h 104"/>
                    <a:gd name="T54" fmla="*/ 436 w 43"/>
                    <a:gd name="T55" fmla="*/ 24167 h 104"/>
                    <a:gd name="T56" fmla="*/ 521 w 43"/>
                    <a:gd name="T57" fmla="*/ 20231 h 104"/>
                    <a:gd name="T58" fmla="*/ 334 w 43"/>
                    <a:gd name="T59" fmla="*/ 0 h 104"/>
                    <a:gd name="T60" fmla="*/ 622 w 43"/>
                    <a:gd name="T61" fmla="*/ 2 h 104"/>
                    <a:gd name="T62" fmla="*/ 888 w 43"/>
                    <a:gd name="T63" fmla="*/ 16968 h 104"/>
                    <a:gd name="T64" fmla="*/ 971 w 43"/>
                    <a:gd name="T65" fmla="*/ 30552 h 104"/>
                    <a:gd name="T66" fmla="*/ 1061 w 43"/>
                    <a:gd name="T67" fmla="*/ 43432 h 10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104"/>
                    <a:gd name="T104" fmla="*/ 43 w 43"/>
                    <a:gd name="T105" fmla="*/ 104 h 10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104">
                      <a:moveTo>
                        <a:pt x="25" y="27"/>
                      </a:moveTo>
                      <a:lnTo>
                        <a:pt x="23" y="34"/>
                      </a:lnTo>
                      <a:lnTo>
                        <a:pt x="23" y="38"/>
                      </a:lnTo>
                      <a:lnTo>
                        <a:pt x="25" y="43"/>
                      </a:lnTo>
                      <a:lnTo>
                        <a:pt x="25" y="49"/>
                      </a:lnTo>
                      <a:lnTo>
                        <a:pt x="26" y="51"/>
                      </a:lnTo>
                      <a:lnTo>
                        <a:pt x="26" y="53"/>
                      </a:lnTo>
                      <a:lnTo>
                        <a:pt x="32" y="57"/>
                      </a:lnTo>
                      <a:lnTo>
                        <a:pt x="40" y="64"/>
                      </a:lnTo>
                      <a:lnTo>
                        <a:pt x="42" y="68"/>
                      </a:lnTo>
                      <a:lnTo>
                        <a:pt x="43" y="72"/>
                      </a:lnTo>
                      <a:lnTo>
                        <a:pt x="42" y="87"/>
                      </a:lnTo>
                      <a:lnTo>
                        <a:pt x="42" y="89"/>
                      </a:lnTo>
                      <a:lnTo>
                        <a:pt x="40" y="90"/>
                      </a:lnTo>
                      <a:lnTo>
                        <a:pt x="38" y="90"/>
                      </a:lnTo>
                      <a:lnTo>
                        <a:pt x="36" y="90"/>
                      </a:lnTo>
                      <a:lnTo>
                        <a:pt x="34" y="92"/>
                      </a:lnTo>
                      <a:lnTo>
                        <a:pt x="34" y="96"/>
                      </a:lnTo>
                      <a:lnTo>
                        <a:pt x="34" y="98"/>
                      </a:lnTo>
                      <a:lnTo>
                        <a:pt x="34" y="102"/>
                      </a:lnTo>
                      <a:lnTo>
                        <a:pt x="34" y="104"/>
                      </a:lnTo>
                      <a:lnTo>
                        <a:pt x="32" y="104"/>
                      </a:lnTo>
                      <a:lnTo>
                        <a:pt x="30" y="100"/>
                      </a:lnTo>
                      <a:lnTo>
                        <a:pt x="25" y="92"/>
                      </a:lnTo>
                      <a:lnTo>
                        <a:pt x="23" y="89"/>
                      </a:lnTo>
                      <a:lnTo>
                        <a:pt x="21" y="87"/>
                      </a:lnTo>
                      <a:lnTo>
                        <a:pt x="21" y="85"/>
                      </a:lnTo>
                      <a:lnTo>
                        <a:pt x="25" y="81"/>
                      </a:lnTo>
                      <a:lnTo>
                        <a:pt x="25" y="75"/>
                      </a:lnTo>
                      <a:lnTo>
                        <a:pt x="25" y="70"/>
                      </a:lnTo>
                      <a:lnTo>
                        <a:pt x="23" y="68"/>
                      </a:lnTo>
                      <a:lnTo>
                        <a:pt x="21" y="66"/>
                      </a:lnTo>
                      <a:lnTo>
                        <a:pt x="17" y="68"/>
                      </a:lnTo>
                      <a:lnTo>
                        <a:pt x="13" y="68"/>
                      </a:lnTo>
                      <a:lnTo>
                        <a:pt x="11" y="66"/>
                      </a:lnTo>
                      <a:lnTo>
                        <a:pt x="10" y="64"/>
                      </a:lnTo>
                      <a:lnTo>
                        <a:pt x="8" y="60"/>
                      </a:lnTo>
                      <a:lnTo>
                        <a:pt x="6" y="60"/>
                      </a:lnTo>
                      <a:lnTo>
                        <a:pt x="4" y="60"/>
                      </a:lnTo>
                      <a:lnTo>
                        <a:pt x="2" y="57"/>
                      </a:lnTo>
                      <a:lnTo>
                        <a:pt x="0" y="55"/>
                      </a:lnTo>
                      <a:lnTo>
                        <a:pt x="2" y="49"/>
                      </a:lnTo>
                      <a:lnTo>
                        <a:pt x="4" y="45"/>
                      </a:lnTo>
                      <a:lnTo>
                        <a:pt x="4" y="42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3" y="38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8" y="34"/>
                      </a:lnTo>
                      <a:lnTo>
                        <a:pt x="8" y="32"/>
                      </a:lnTo>
                      <a:lnTo>
                        <a:pt x="8" y="21"/>
                      </a:lnTo>
                      <a:lnTo>
                        <a:pt x="8" y="17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0" y="6"/>
                      </a:lnTo>
                      <a:lnTo>
                        <a:pt x="8" y="0"/>
                      </a:lnTo>
                      <a:lnTo>
                        <a:pt x="15" y="2"/>
                      </a:lnTo>
                      <a:lnTo>
                        <a:pt x="19" y="4"/>
                      </a:lnTo>
                      <a:lnTo>
                        <a:pt x="21" y="10"/>
                      </a:lnTo>
                      <a:lnTo>
                        <a:pt x="23" y="15"/>
                      </a:lnTo>
                      <a:lnTo>
                        <a:pt x="23" y="19"/>
                      </a:lnTo>
                      <a:lnTo>
                        <a:pt x="23" y="23"/>
                      </a:lnTo>
                      <a:lnTo>
                        <a:pt x="25" y="2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8" name="Freeform 189"/>
                <p:cNvSpPr>
                  <a:spLocks noEditPoints="1"/>
                </p:cNvSpPr>
                <p:nvPr/>
              </p:nvSpPr>
              <p:spPr bwMode="auto">
                <a:xfrm>
                  <a:off x="3080" y="3555"/>
                  <a:ext cx="274" cy="228"/>
                </a:xfrm>
                <a:custGeom>
                  <a:avLst/>
                  <a:gdLst>
                    <a:gd name="T0" fmla="*/ 7949 w 246"/>
                    <a:gd name="T1" fmla="*/ 55795 h 193"/>
                    <a:gd name="T2" fmla="*/ 7629 w 246"/>
                    <a:gd name="T3" fmla="*/ 73964 h 193"/>
                    <a:gd name="T4" fmla="*/ 8933 w 246"/>
                    <a:gd name="T5" fmla="*/ 76756 h 193"/>
                    <a:gd name="T6" fmla="*/ 10357 w 246"/>
                    <a:gd name="T7" fmla="*/ 61650 h 193"/>
                    <a:gd name="T8" fmla="*/ 11096 w 246"/>
                    <a:gd name="T9" fmla="*/ 52186 h 193"/>
                    <a:gd name="T10" fmla="*/ 12701 w 246"/>
                    <a:gd name="T11" fmla="*/ 59693 h 193"/>
                    <a:gd name="T12" fmla="*/ 13749 w 246"/>
                    <a:gd name="T13" fmla="*/ 58047 h 193"/>
                    <a:gd name="T14" fmla="*/ 14311 w 246"/>
                    <a:gd name="T15" fmla="*/ 41593 h 193"/>
                    <a:gd name="T16" fmla="*/ 15445 w 246"/>
                    <a:gd name="T17" fmla="*/ 28867 h 193"/>
                    <a:gd name="T18" fmla="*/ 16342 w 246"/>
                    <a:gd name="T19" fmla="*/ 18590 h 193"/>
                    <a:gd name="T20" fmla="*/ 17754 w 246"/>
                    <a:gd name="T21" fmla="*/ 6025 h 193"/>
                    <a:gd name="T22" fmla="*/ 18442 w 246"/>
                    <a:gd name="T23" fmla="*/ 0 h 193"/>
                    <a:gd name="T24" fmla="*/ 19775 w 246"/>
                    <a:gd name="T25" fmla="*/ 4317 h 193"/>
                    <a:gd name="T26" fmla="*/ 20969 w 246"/>
                    <a:gd name="T27" fmla="*/ 6025 h 193"/>
                    <a:gd name="T28" fmla="*/ 21342 w 246"/>
                    <a:gd name="T29" fmla="*/ 25944 h 193"/>
                    <a:gd name="T30" fmla="*/ 21773 w 246"/>
                    <a:gd name="T31" fmla="*/ 54999 h 193"/>
                    <a:gd name="T32" fmla="*/ 20969 w 246"/>
                    <a:gd name="T33" fmla="*/ 59693 h 193"/>
                    <a:gd name="T34" fmla="*/ 20541 w 246"/>
                    <a:gd name="T35" fmla="*/ 77866 h 193"/>
                    <a:gd name="T36" fmla="*/ 21625 w 246"/>
                    <a:gd name="T37" fmla="*/ 84805 h 193"/>
                    <a:gd name="T38" fmla="*/ 21843 w 246"/>
                    <a:gd name="T39" fmla="*/ 76756 h 193"/>
                    <a:gd name="T40" fmla="*/ 22418 w 246"/>
                    <a:gd name="T41" fmla="*/ 90903 h 193"/>
                    <a:gd name="T42" fmla="*/ 22144 w 246"/>
                    <a:gd name="T43" fmla="*/ 98413 h 193"/>
                    <a:gd name="T44" fmla="*/ 21187 w 246"/>
                    <a:gd name="T45" fmla="*/ 113056 h 193"/>
                    <a:gd name="T46" fmla="*/ 19161 w 246"/>
                    <a:gd name="T47" fmla="*/ 149869 h 193"/>
                    <a:gd name="T48" fmla="*/ 16342 w 246"/>
                    <a:gd name="T49" fmla="*/ 183007 h 193"/>
                    <a:gd name="T50" fmla="*/ 14792 w 246"/>
                    <a:gd name="T51" fmla="*/ 194110 h 193"/>
                    <a:gd name="T52" fmla="*/ 13867 w 246"/>
                    <a:gd name="T53" fmla="*/ 197961 h 193"/>
                    <a:gd name="T54" fmla="*/ 13077 w 246"/>
                    <a:gd name="T55" fmla="*/ 197961 h 193"/>
                    <a:gd name="T56" fmla="*/ 12450 w 246"/>
                    <a:gd name="T57" fmla="*/ 201042 h 193"/>
                    <a:gd name="T58" fmla="*/ 11096 w 246"/>
                    <a:gd name="T59" fmla="*/ 197961 h 193"/>
                    <a:gd name="T60" fmla="*/ 10036 w 246"/>
                    <a:gd name="T61" fmla="*/ 197961 h 193"/>
                    <a:gd name="T62" fmla="*/ 8673 w 246"/>
                    <a:gd name="T63" fmla="*/ 205537 h 193"/>
                    <a:gd name="T64" fmla="*/ 7262 w 246"/>
                    <a:gd name="T65" fmla="*/ 205537 h 193"/>
                    <a:gd name="T66" fmla="*/ 5854 w 246"/>
                    <a:gd name="T67" fmla="*/ 204510 h 193"/>
                    <a:gd name="T68" fmla="*/ 5210 w 246"/>
                    <a:gd name="T69" fmla="*/ 199495 h 193"/>
                    <a:gd name="T70" fmla="*/ 4895 w 246"/>
                    <a:gd name="T71" fmla="*/ 199495 h 193"/>
                    <a:gd name="T72" fmla="*/ 4323 w 246"/>
                    <a:gd name="T73" fmla="*/ 179160 h 193"/>
                    <a:gd name="T74" fmla="*/ 4895 w 246"/>
                    <a:gd name="T75" fmla="*/ 173597 h 193"/>
                    <a:gd name="T76" fmla="*/ 4323 w 246"/>
                    <a:gd name="T77" fmla="*/ 147277 h 193"/>
                    <a:gd name="T78" fmla="*/ 3040 w 246"/>
                    <a:gd name="T79" fmla="*/ 111003 h 193"/>
                    <a:gd name="T80" fmla="*/ 3040 w 246"/>
                    <a:gd name="T81" fmla="*/ 101641 h 193"/>
                    <a:gd name="T82" fmla="*/ 3484 w 246"/>
                    <a:gd name="T83" fmla="*/ 94279 h 193"/>
                    <a:gd name="T84" fmla="*/ 3946 w 246"/>
                    <a:gd name="T85" fmla="*/ 107388 h 193"/>
                    <a:gd name="T86" fmla="*/ 5363 w 246"/>
                    <a:gd name="T87" fmla="*/ 107388 h 193"/>
                    <a:gd name="T88" fmla="*/ 6520 w 246"/>
                    <a:gd name="T89" fmla="*/ 102908 h 193"/>
                    <a:gd name="T90" fmla="*/ 6730 w 246"/>
                    <a:gd name="T91" fmla="*/ 67555 h 193"/>
                    <a:gd name="T92" fmla="*/ 567 w 246"/>
                    <a:gd name="T93" fmla="*/ 13864 h 193"/>
                    <a:gd name="T94" fmla="*/ 0 w 246"/>
                    <a:gd name="T95" fmla="*/ 13864 h 193"/>
                    <a:gd name="T96" fmla="*/ 16907 w 246"/>
                    <a:gd name="T97" fmla="*/ 139815 h 193"/>
                    <a:gd name="T98" fmla="*/ 18070 w 246"/>
                    <a:gd name="T99" fmla="*/ 129361 h 193"/>
                    <a:gd name="T100" fmla="*/ 18572 w 246"/>
                    <a:gd name="T101" fmla="*/ 114724 h 193"/>
                    <a:gd name="T102" fmla="*/ 17431 w 246"/>
                    <a:gd name="T103" fmla="*/ 104166 h 193"/>
                    <a:gd name="T104" fmla="*/ 16023 w 246"/>
                    <a:gd name="T105" fmla="*/ 120073 h 193"/>
                    <a:gd name="T106" fmla="*/ 16223 w 246"/>
                    <a:gd name="T107" fmla="*/ 135529 h 1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46"/>
                    <a:gd name="T163" fmla="*/ 0 h 193"/>
                    <a:gd name="T164" fmla="*/ 246 w 246"/>
                    <a:gd name="T165" fmla="*/ 193 h 19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46" h="193">
                      <a:moveTo>
                        <a:pt x="73" y="39"/>
                      </a:moveTo>
                      <a:lnTo>
                        <a:pt x="77" y="39"/>
                      </a:lnTo>
                      <a:lnTo>
                        <a:pt x="81" y="45"/>
                      </a:lnTo>
                      <a:lnTo>
                        <a:pt x="85" y="51"/>
                      </a:lnTo>
                      <a:lnTo>
                        <a:pt x="85" y="56"/>
                      </a:lnTo>
                      <a:lnTo>
                        <a:pt x="85" y="60"/>
                      </a:lnTo>
                      <a:lnTo>
                        <a:pt x="83" y="64"/>
                      </a:lnTo>
                      <a:lnTo>
                        <a:pt x="83" y="68"/>
                      </a:lnTo>
                      <a:lnTo>
                        <a:pt x="83" y="69"/>
                      </a:lnTo>
                      <a:lnTo>
                        <a:pt x="86" y="69"/>
                      </a:lnTo>
                      <a:lnTo>
                        <a:pt x="90" y="69"/>
                      </a:lnTo>
                      <a:lnTo>
                        <a:pt x="96" y="69"/>
                      </a:lnTo>
                      <a:lnTo>
                        <a:pt x="101" y="66"/>
                      </a:lnTo>
                      <a:lnTo>
                        <a:pt x="105" y="64"/>
                      </a:lnTo>
                      <a:lnTo>
                        <a:pt x="109" y="60"/>
                      </a:lnTo>
                      <a:lnTo>
                        <a:pt x="111" y="56"/>
                      </a:lnTo>
                      <a:lnTo>
                        <a:pt x="115" y="49"/>
                      </a:lnTo>
                      <a:lnTo>
                        <a:pt x="115" y="47"/>
                      </a:lnTo>
                      <a:lnTo>
                        <a:pt x="116" y="45"/>
                      </a:lnTo>
                      <a:lnTo>
                        <a:pt x="120" y="47"/>
                      </a:lnTo>
                      <a:lnTo>
                        <a:pt x="126" y="51"/>
                      </a:lnTo>
                      <a:lnTo>
                        <a:pt x="130" y="53"/>
                      </a:lnTo>
                      <a:lnTo>
                        <a:pt x="135" y="54"/>
                      </a:lnTo>
                      <a:lnTo>
                        <a:pt x="137" y="54"/>
                      </a:lnTo>
                      <a:lnTo>
                        <a:pt x="141" y="53"/>
                      </a:lnTo>
                      <a:lnTo>
                        <a:pt x="143" y="54"/>
                      </a:lnTo>
                      <a:lnTo>
                        <a:pt x="147" y="53"/>
                      </a:lnTo>
                      <a:lnTo>
                        <a:pt x="148" y="53"/>
                      </a:lnTo>
                      <a:lnTo>
                        <a:pt x="150" y="49"/>
                      </a:lnTo>
                      <a:lnTo>
                        <a:pt x="152" y="43"/>
                      </a:lnTo>
                      <a:lnTo>
                        <a:pt x="154" y="39"/>
                      </a:lnTo>
                      <a:lnTo>
                        <a:pt x="154" y="38"/>
                      </a:lnTo>
                      <a:lnTo>
                        <a:pt x="162" y="36"/>
                      </a:lnTo>
                      <a:lnTo>
                        <a:pt x="165" y="32"/>
                      </a:lnTo>
                      <a:lnTo>
                        <a:pt x="167" y="26"/>
                      </a:lnTo>
                      <a:lnTo>
                        <a:pt x="167" y="23"/>
                      </a:lnTo>
                      <a:lnTo>
                        <a:pt x="171" y="21"/>
                      </a:lnTo>
                      <a:lnTo>
                        <a:pt x="175" y="19"/>
                      </a:lnTo>
                      <a:lnTo>
                        <a:pt x="177" y="17"/>
                      </a:lnTo>
                      <a:lnTo>
                        <a:pt x="180" y="13"/>
                      </a:lnTo>
                      <a:lnTo>
                        <a:pt x="184" y="7"/>
                      </a:lnTo>
                      <a:lnTo>
                        <a:pt x="186" y="6"/>
                      </a:lnTo>
                      <a:lnTo>
                        <a:pt x="192" y="6"/>
                      </a:lnTo>
                      <a:lnTo>
                        <a:pt x="193" y="4"/>
                      </a:lnTo>
                      <a:lnTo>
                        <a:pt x="197" y="2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7" y="2"/>
                      </a:lnTo>
                      <a:lnTo>
                        <a:pt x="212" y="4"/>
                      </a:lnTo>
                      <a:lnTo>
                        <a:pt x="214" y="4"/>
                      </a:lnTo>
                      <a:lnTo>
                        <a:pt x="218" y="2"/>
                      </a:lnTo>
                      <a:lnTo>
                        <a:pt x="220" y="2"/>
                      </a:lnTo>
                      <a:lnTo>
                        <a:pt x="224" y="4"/>
                      </a:lnTo>
                      <a:lnTo>
                        <a:pt x="225" y="6"/>
                      </a:lnTo>
                      <a:lnTo>
                        <a:pt x="227" y="6"/>
                      </a:lnTo>
                      <a:lnTo>
                        <a:pt x="227" y="13"/>
                      </a:lnTo>
                      <a:lnTo>
                        <a:pt x="229" y="21"/>
                      </a:lnTo>
                      <a:lnTo>
                        <a:pt x="231" y="24"/>
                      </a:lnTo>
                      <a:lnTo>
                        <a:pt x="235" y="30"/>
                      </a:lnTo>
                      <a:lnTo>
                        <a:pt x="235" y="36"/>
                      </a:lnTo>
                      <a:lnTo>
                        <a:pt x="235" y="39"/>
                      </a:lnTo>
                      <a:lnTo>
                        <a:pt x="235" y="49"/>
                      </a:lnTo>
                      <a:lnTo>
                        <a:pt x="235" y="54"/>
                      </a:lnTo>
                      <a:lnTo>
                        <a:pt x="235" y="56"/>
                      </a:lnTo>
                      <a:lnTo>
                        <a:pt x="227" y="53"/>
                      </a:lnTo>
                      <a:lnTo>
                        <a:pt x="225" y="54"/>
                      </a:lnTo>
                      <a:lnTo>
                        <a:pt x="222" y="60"/>
                      </a:lnTo>
                      <a:lnTo>
                        <a:pt x="220" y="64"/>
                      </a:lnTo>
                      <a:lnTo>
                        <a:pt x="220" y="66"/>
                      </a:lnTo>
                      <a:lnTo>
                        <a:pt x="222" y="71"/>
                      </a:lnTo>
                      <a:lnTo>
                        <a:pt x="224" y="73"/>
                      </a:lnTo>
                      <a:lnTo>
                        <a:pt x="225" y="77"/>
                      </a:lnTo>
                      <a:lnTo>
                        <a:pt x="231" y="77"/>
                      </a:lnTo>
                      <a:lnTo>
                        <a:pt x="233" y="77"/>
                      </a:lnTo>
                      <a:lnTo>
                        <a:pt x="235" y="73"/>
                      </a:lnTo>
                      <a:lnTo>
                        <a:pt x="235" y="71"/>
                      </a:lnTo>
                      <a:lnTo>
                        <a:pt x="237" y="69"/>
                      </a:lnTo>
                      <a:lnTo>
                        <a:pt x="239" y="69"/>
                      </a:lnTo>
                      <a:lnTo>
                        <a:pt x="246" y="69"/>
                      </a:lnTo>
                      <a:lnTo>
                        <a:pt x="246" y="77"/>
                      </a:lnTo>
                      <a:lnTo>
                        <a:pt x="242" y="83"/>
                      </a:lnTo>
                      <a:lnTo>
                        <a:pt x="242" y="85"/>
                      </a:lnTo>
                      <a:lnTo>
                        <a:pt x="240" y="86"/>
                      </a:lnTo>
                      <a:lnTo>
                        <a:pt x="239" y="86"/>
                      </a:lnTo>
                      <a:lnTo>
                        <a:pt x="240" y="90"/>
                      </a:lnTo>
                      <a:lnTo>
                        <a:pt x="240" y="94"/>
                      </a:lnTo>
                      <a:lnTo>
                        <a:pt x="239" y="96"/>
                      </a:lnTo>
                      <a:lnTo>
                        <a:pt x="235" y="100"/>
                      </a:lnTo>
                      <a:lnTo>
                        <a:pt x="229" y="103"/>
                      </a:lnTo>
                      <a:lnTo>
                        <a:pt x="225" y="109"/>
                      </a:lnTo>
                      <a:lnTo>
                        <a:pt x="218" y="122"/>
                      </a:lnTo>
                      <a:lnTo>
                        <a:pt x="214" y="128"/>
                      </a:lnTo>
                      <a:lnTo>
                        <a:pt x="207" y="137"/>
                      </a:lnTo>
                      <a:lnTo>
                        <a:pt x="199" y="145"/>
                      </a:lnTo>
                      <a:lnTo>
                        <a:pt x="193" y="152"/>
                      </a:lnTo>
                      <a:lnTo>
                        <a:pt x="186" y="158"/>
                      </a:lnTo>
                      <a:lnTo>
                        <a:pt x="177" y="167"/>
                      </a:lnTo>
                      <a:lnTo>
                        <a:pt x="175" y="169"/>
                      </a:lnTo>
                      <a:lnTo>
                        <a:pt x="167" y="173"/>
                      </a:lnTo>
                      <a:lnTo>
                        <a:pt x="163" y="177"/>
                      </a:lnTo>
                      <a:lnTo>
                        <a:pt x="160" y="177"/>
                      </a:lnTo>
                      <a:lnTo>
                        <a:pt x="154" y="177"/>
                      </a:lnTo>
                      <a:lnTo>
                        <a:pt x="150" y="177"/>
                      </a:lnTo>
                      <a:lnTo>
                        <a:pt x="150" y="180"/>
                      </a:lnTo>
                      <a:lnTo>
                        <a:pt x="148" y="180"/>
                      </a:lnTo>
                      <a:lnTo>
                        <a:pt x="147" y="180"/>
                      </a:lnTo>
                      <a:lnTo>
                        <a:pt x="143" y="180"/>
                      </a:lnTo>
                      <a:lnTo>
                        <a:pt x="141" y="180"/>
                      </a:lnTo>
                      <a:lnTo>
                        <a:pt x="139" y="180"/>
                      </a:lnTo>
                      <a:lnTo>
                        <a:pt x="137" y="184"/>
                      </a:lnTo>
                      <a:lnTo>
                        <a:pt x="135" y="184"/>
                      </a:lnTo>
                      <a:lnTo>
                        <a:pt x="130" y="180"/>
                      </a:lnTo>
                      <a:lnTo>
                        <a:pt x="126" y="180"/>
                      </a:lnTo>
                      <a:lnTo>
                        <a:pt x="122" y="180"/>
                      </a:lnTo>
                      <a:lnTo>
                        <a:pt x="120" y="180"/>
                      </a:lnTo>
                      <a:lnTo>
                        <a:pt x="118" y="182"/>
                      </a:lnTo>
                      <a:lnTo>
                        <a:pt x="115" y="182"/>
                      </a:lnTo>
                      <a:lnTo>
                        <a:pt x="111" y="180"/>
                      </a:lnTo>
                      <a:lnTo>
                        <a:pt x="109" y="180"/>
                      </a:lnTo>
                      <a:lnTo>
                        <a:pt x="105" y="180"/>
                      </a:lnTo>
                      <a:lnTo>
                        <a:pt x="101" y="182"/>
                      </a:lnTo>
                      <a:lnTo>
                        <a:pt x="98" y="186"/>
                      </a:lnTo>
                      <a:lnTo>
                        <a:pt x="94" y="188"/>
                      </a:lnTo>
                      <a:lnTo>
                        <a:pt x="90" y="188"/>
                      </a:lnTo>
                      <a:lnTo>
                        <a:pt x="86" y="186"/>
                      </a:lnTo>
                      <a:lnTo>
                        <a:pt x="83" y="186"/>
                      </a:lnTo>
                      <a:lnTo>
                        <a:pt x="79" y="188"/>
                      </a:lnTo>
                      <a:lnTo>
                        <a:pt x="73" y="193"/>
                      </a:lnTo>
                      <a:lnTo>
                        <a:pt x="66" y="190"/>
                      </a:lnTo>
                      <a:lnTo>
                        <a:pt x="66" y="186"/>
                      </a:lnTo>
                      <a:lnTo>
                        <a:pt x="64" y="186"/>
                      </a:lnTo>
                      <a:lnTo>
                        <a:pt x="62" y="184"/>
                      </a:lnTo>
                      <a:lnTo>
                        <a:pt x="60" y="186"/>
                      </a:lnTo>
                      <a:lnTo>
                        <a:pt x="58" y="182"/>
                      </a:lnTo>
                      <a:lnTo>
                        <a:pt x="56" y="182"/>
                      </a:lnTo>
                      <a:lnTo>
                        <a:pt x="56" y="184"/>
                      </a:lnTo>
                      <a:lnTo>
                        <a:pt x="54" y="184"/>
                      </a:lnTo>
                      <a:lnTo>
                        <a:pt x="53" y="184"/>
                      </a:lnTo>
                      <a:lnTo>
                        <a:pt x="53" y="182"/>
                      </a:lnTo>
                      <a:lnTo>
                        <a:pt x="54" y="178"/>
                      </a:lnTo>
                      <a:lnTo>
                        <a:pt x="54" y="175"/>
                      </a:lnTo>
                      <a:lnTo>
                        <a:pt x="49" y="165"/>
                      </a:lnTo>
                      <a:lnTo>
                        <a:pt x="47" y="163"/>
                      </a:lnTo>
                      <a:lnTo>
                        <a:pt x="47" y="162"/>
                      </a:lnTo>
                      <a:lnTo>
                        <a:pt x="49" y="162"/>
                      </a:lnTo>
                      <a:lnTo>
                        <a:pt x="53" y="162"/>
                      </a:lnTo>
                      <a:lnTo>
                        <a:pt x="53" y="158"/>
                      </a:lnTo>
                      <a:lnTo>
                        <a:pt x="53" y="152"/>
                      </a:lnTo>
                      <a:lnTo>
                        <a:pt x="53" y="147"/>
                      </a:lnTo>
                      <a:lnTo>
                        <a:pt x="51" y="143"/>
                      </a:lnTo>
                      <a:lnTo>
                        <a:pt x="47" y="135"/>
                      </a:lnTo>
                      <a:lnTo>
                        <a:pt x="43" y="128"/>
                      </a:lnTo>
                      <a:lnTo>
                        <a:pt x="39" y="122"/>
                      </a:lnTo>
                      <a:lnTo>
                        <a:pt x="36" y="113"/>
                      </a:lnTo>
                      <a:lnTo>
                        <a:pt x="32" y="101"/>
                      </a:lnTo>
                      <a:lnTo>
                        <a:pt x="30" y="98"/>
                      </a:lnTo>
                      <a:lnTo>
                        <a:pt x="26" y="94"/>
                      </a:lnTo>
                      <a:lnTo>
                        <a:pt x="28" y="94"/>
                      </a:lnTo>
                      <a:lnTo>
                        <a:pt x="32" y="92"/>
                      </a:lnTo>
                      <a:lnTo>
                        <a:pt x="34" y="88"/>
                      </a:lnTo>
                      <a:lnTo>
                        <a:pt x="34" y="86"/>
                      </a:lnTo>
                      <a:lnTo>
                        <a:pt x="36" y="86"/>
                      </a:lnTo>
                      <a:lnTo>
                        <a:pt x="38" y="86"/>
                      </a:lnTo>
                      <a:lnTo>
                        <a:pt x="41" y="90"/>
                      </a:lnTo>
                      <a:lnTo>
                        <a:pt x="43" y="90"/>
                      </a:lnTo>
                      <a:lnTo>
                        <a:pt x="43" y="94"/>
                      </a:lnTo>
                      <a:lnTo>
                        <a:pt x="43" y="98"/>
                      </a:lnTo>
                      <a:lnTo>
                        <a:pt x="45" y="98"/>
                      </a:lnTo>
                      <a:lnTo>
                        <a:pt x="49" y="98"/>
                      </a:lnTo>
                      <a:lnTo>
                        <a:pt x="53" y="98"/>
                      </a:lnTo>
                      <a:lnTo>
                        <a:pt x="58" y="98"/>
                      </a:lnTo>
                      <a:lnTo>
                        <a:pt x="62" y="100"/>
                      </a:lnTo>
                      <a:lnTo>
                        <a:pt x="64" y="100"/>
                      </a:lnTo>
                      <a:lnTo>
                        <a:pt x="68" y="96"/>
                      </a:lnTo>
                      <a:lnTo>
                        <a:pt x="71" y="94"/>
                      </a:lnTo>
                      <a:lnTo>
                        <a:pt x="73" y="92"/>
                      </a:lnTo>
                      <a:lnTo>
                        <a:pt x="73" y="90"/>
                      </a:lnTo>
                      <a:lnTo>
                        <a:pt x="73" y="75"/>
                      </a:lnTo>
                      <a:lnTo>
                        <a:pt x="73" y="62"/>
                      </a:lnTo>
                      <a:lnTo>
                        <a:pt x="73" y="39"/>
                      </a:lnTo>
                      <a:close/>
                      <a:moveTo>
                        <a:pt x="4" y="7"/>
                      </a:moveTo>
                      <a:lnTo>
                        <a:pt x="6" y="7"/>
                      </a:lnTo>
                      <a:lnTo>
                        <a:pt x="6" y="13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4" y="7"/>
                      </a:lnTo>
                      <a:close/>
                      <a:moveTo>
                        <a:pt x="180" y="128"/>
                      </a:moveTo>
                      <a:lnTo>
                        <a:pt x="182" y="128"/>
                      </a:lnTo>
                      <a:lnTo>
                        <a:pt x="184" y="124"/>
                      </a:lnTo>
                      <a:lnTo>
                        <a:pt x="188" y="120"/>
                      </a:lnTo>
                      <a:lnTo>
                        <a:pt x="193" y="118"/>
                      </a:lnTo>
                      <a:lnTo>
                        <a:pt x="195" y="118"/>
                      </a:lnTo>
                      <a:lnTo>
                        <a:pt x="199" y="111"/>
                      </a:lnTo>
                      <a:lnTo>
                        <a:pt x="201" y="109"/>
                      </a:lnTo>
                      <a:lnTo>
                        <a:pt x="201" y="107"/>
                      </a:lnTo>
                      <a:lnTo>
                        <a:pt x="201" y="105"/>
                      </a:lnTo>
                      <a:lnTo>
                        <a:pt x="195" y="100"/>
                      </a:lnTo>
                      <a:lnTo>
                        <a:pt x="193" y="98"/>
                      </a:lnTo>
                      <a:lnTo>
                        <a:pt x="190" y="96"/>
                      </a:lnTo>
                      <a:lnTo>
                        <a:pt x="188" y="96"/>
                      </a:lnTo>
                      <a:lnTo>
                        <a:pt x="182" y="100"/>
                      </a:lnTo>
                      <a:lnTo>
                        <a:pt x="178" y="101"/>
                      </a:lnTo>
                      <a:lnTo>
                        <a:pt x="175" y="105"/>
                      </a:lnTo>
                      <a:lnTo>
                        <a:pt x="173" y="109"/>
                      </a:lnTo>
                      <a:lnTo>
                        <a:pt x="169" y="113"/>
                      </a:lnTo>
                      <a:lnTo>
                        <a:pt x="171" y="115"/>
                      </a:lnTo>
                      <a:lnTo>
                        <a:pt x="173" y="122"/>
                      </a:lnTo>
                      <a:lnTo>
                        <a:pt x="175" y="124"/>
                      </a:lnTo>
                      <a:lnTo>
                        <a:pt x="180" y="12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9" name="Freeform 190"/>
                <p:cNvSpPr>
                  <a:spLocks/>
                </p:cNvSpPr>
                <p:nvPr/>
              </p:nvSpPr>
              <p:spPr bwMode="auto">
                <a:xfrm>
                  <a:off x="3314" y="3362"/>
                  <a:ext cx="157" cy="274"/>
                </a:xfrm>
                <a:custGeom>
                  <a:avLst/>
                  <a:gdLst>
                    <a:gd name="T0" fmla="*/ 2250 w 141"/>
                    <a:gd name="T1" fmla="*/ 251910 h 232"/>
                    <a:gd name="T2" fmla="*/ 2181 w 141"/>
                    <a:gd name="T3" fmla="*/ 239762 h 232"/>
                    <a:gd name="T4" fmla="*/ 2181 w 141"/>
                    <a:gd name="T5" fmla="*/ 229141 h 232"/>
                    <a:gd name="T6" fmla="*/ 2181 w 141"/>
                    <a:gd name="T7" fmla="*/ 209178 h 232"/>
                    <a:gd name="T8" fmla="*/ 1419 w 141"/>
                    <a:gd name="T9" fmla="*/ 191846 h 232"/>
                    <a:gd name="T10" fmla="*/ 1419 w 141"/>
                    <a:gd name="T11" fmla="*/ 178936 h 232"/>
                    <a:gd name="T12" fmla="*/ 2505 w 141"/>
                    <a:gd name="T13" fmla="*/ 162508 h 232"/>
                    <a:gd name="T14" fmla="*/ 2709 w 141"/>
                    <a:gd name="T15" fmla="*/ 151508 h 232"/>
                    <a:gd name="T16" fmla="*/ 3398 w 141"/>
                    <a:gd name="T17" fmla="*/ 141825 h 232"/>
                    <a:gd name="T18" fmla="*/ 3011 w 141"/>
                    <a:gd name="T19" fmla="*/ 125838 h 232"/>
                    <a:gd name="T20" fmla="*/ 3398 w 141"/>
                    <a:gd name="T21" fmla="*/ 117049 h 232"/>
                    <a:gd name="T22" fmla="*/ 3353 w 141"/>
                    <a:gd name="T23" fmla="*/ 100755 h 232"/>
                    <a:gd name="T24" fmla="*/ 2505 w 141"/>
                    <a:gd name="T25" fmla="*/ 89617 h 232"/>
                    <a:gd name="T26" fmla="*/ 1029 w 141"/>
                    <a:gd name="T27" fmla="*/ 83491 h 232"/>
                    <a:gd name="T28" fmla="*/ 2 w 141"/>
                    <a:gd name="T29" fmla="*/ 79049 h 232"/>
                    <a:gd name="T30" fmla="*/ 0 w 141"/>
                    <a:gd name="T31" fmla="*/ 70693 h 232"/>
                    <a:gd name="T32" fmla="*/ 1419 w 141"/>
                    <a:gd name="T33" fmla="*/ 62551 h 232"/>
                    <a:gd name="T34" fmla="*/ 3398 w 141"/>
                    <a:gd name="T35" fmla="*/ 52145 h 232"/>
                    <a:gd name="T36" fmla="*/ 3849 w 141"/>
                    <a:gd name="T37" fmla="*/ 59286 h 232"/>
                    <a:gd name="T38" fmla="*/ 4772 w 141"/>
                    <a:gd name="T39" fmla="*/ 59286 h 232"/>
                    <a:gd name="T40" fmla="*/ 5161 w 141"/>
                    <a:gd name="T41" fmla="*/ 68041 h 232"/>
                    <a:gd name="T42" fmla="*/ 4772 w 141"/>
                    <a:gd name="T43" fmla="*/ 79049 h 232"/>
                    <a:gd name="T44" fmla="*/ 5161 w 141"/>
                    <a:gd name="T45" fmla="*/ 86092 h 232"/>
                    <a:gd name="T46" fmla="*/ 5917 w 141"/>
                    <a:gd name="T47" fmla="*/ 100755 h 232"/>
                    <a:gd name="T48" fmla="*/ 5917 w 141"/>
                    <a:gd name="T49" fmla="*/ 91034 h 232"/>
                    <a:gd name="T50" fmla="*/ 6399 w 141"/>
                    <a:gd name="T51" fmla="*/ 85311 h 232"/>
                    <a:gd name="T52" fmla="*/ 6680 w 141"/>
                    <a:gd name="T53" fmla="*/ 80623 h 232"/>
                    <a:gd name="T54" fmla="*/ 6476 w 141"/>
                    <a:gd name="T55" fmla="*/ 55453 h 232"/>
                    <a:gd name="T56" fmla="*/ 5223 w 141"/>
                    <a:gd name="T57" fmla="*/ 42503 h 232"/>
                    <a:gd name="T58" fmla="*/ 5083 w 141"/>
                    <a:gd name="T59" fmla="*/ 28502 h 232"/>
                    <a:gd name="T60" fmla="*/ 5739 w 141"/>
                    <a:gd name="T61" fmla="*/ 16270 h 232"/>
                    <a:gd name="T62" fmla="*/ 6906 w 141"/>
                    <a:gd name="T63" fmla="*/ 13776 h 232"/>
                    <a:gd name="T64" fmla="*/ 7176 w 141"/>
                    <a:gd name="T65" fmla="*/ 17302 h 232"/>
                    <a:gd name="T66" fmla="*/ 8563 w 141"/>
                    <a:gd name="T67" fmla="*/ 17302 h 232"/>
                    <a:gd name="T68" fmla="*/ 9334 w 141"/>
                    <a:gd name="T69" fmla="*/ 13776 h 232"/>
                    <a:gd name="T70" fmla="*/ 9907 w 141"/>
                    <a:gd name="T71" fmla="*/ 13776 h 232"/>
                    <a:gd name="T72" fmla="*/ 11550 w 141"/>
                    <a:gd name="T73" fmla="*/ 7080 h 232"/>
                    <a:gd name="T74" fmla="*/ 12548 w 141"/>
                    <a:gd name="T75" fmla="*/ 1 h 232"/>
                    <a:gd name="T76" fmla="*/ 12342 w 141"/>
                    <a:gd name="T77" fmla="*/ 11664 h 232"/>
                    <a:gd name="T78" fmla="*/ 12342 w 141"/>
                    <a:gd name="T79" fmla="*/ 19215 h 232"/>
                    <a:gd name="T80" fmla="*/ 12342 w 141"/>
                    <a:gd name="T81" fmla="*/ 33662 h 232"/>
                    <a:gd name="T82" fmla="*/ 12548 w 141"/>
                    <a:gd name="T83" fmla="*/ 44152 h 232"/>
                    <a:gd name="T84" fmla="*/ 12548 w 141"/>
                    <a:gd name="T85" fmla="*/ 59286 h 232"/>
                    <a:gd name="T86" fmla="*/ 12885 w 141"/>
                    <a:gd name="T87" fmla="*/ 62551 h 232"/>
                    <a:gd name="T88" fmla="*/ 12548 w 141"/>
                    <a:gd name="T89" fmla="*/ 72734 h 232"/>
                    <a:gd name="T90" fmla="*/ 11822 w 141"/>
                    <a:gd name="T91" fmla="*/ 83491 h 232"/>
                    <a:gd name="T92" fmla="*/ 10511 w 141"/>
                    <a:gd name="T93" fmla="*/ 97666 h 232"/>
                    <a:gd name="T94" fmla="*/ 8563 w 141"/>
                    <a:gd name="T95" fmla="*/ 107514 h 232"/>
                    <a:gd name="T96" fmla="*/ 6906 w 141"/>
                    <a:gd name="T97" fmla="*/ 127421 h 232"/>
                    <a:gd name="T98" fmla="*/ 5223 w 141"/>
                    <a:gd name="T99" fmla="*/ 140537 h 232"/>
                    <a:gd name="T100" fmla="*/ 5223 w 141"/>
                    <a:gd name="T101" fmla="*/ 151508 h 232"/>
                    <a:gd name="T102" fmla="*/ 5788 w 141"/>
                    <a:gd name="T103" fmla="*/ 160891 h 232"/>
                    <a:gd name="T104" fmla="*/ 5917 w 141"/>
                    <a:gd name="T105" fmla="*/ 177114 h 232"/>
                    <a:gd name="T106" fmla="*/ 6399 w 141"/>
                    <a:gd name="T107" fmla="*/ 177114 h 232"/>
                    <a:gd name="T108" fmla="*/ 6302 w 141"/>
                    <a:gd name="T109" fmla="*/ 197383 h 232"/>
                    <a:gd name="T110" fmla="*/ 6399 w 141"/>
                    <a:gd name="T111" fmla="*/ 203010 h 232"/>
                    <a:gd name="T112" fmla="*/ 5917 w 141"/>
                    <a:gd name="T113" fmla="*/ 211330 h 232"/>
                    <a:gd name="T114" fmla="*/ 4565 w 141"/>
                    <a:gd name="T115" fmla="*/ 221477 h 232"/>
                    <a:gd name="T116" fmla="*/ 3353 w 141"/>
                    <a:gd name="T117" fmla="*/ 229141 h 232"/>
                    <a:gd name="T118" fmla="*/ 3011 w 141"/>
                    <a:gd name="T119" fmla="*/ 239762 h 232"/>
                    <a:gd name="T120" fmla="*/ 3052 w 141"/>
                    <a:gd name="T121" fmla="*/ 251910 h 23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1"/>
                    <a:gd name="T184" fmla="*/ 0 h 232"/>
                    <a:gd name="T185" fmla="*/ 141 w 141"/>
                    <a:gd name="T186" fmla="*/ 232 h 23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1" h="232">
                      <a:moveTo>
                        <a:pt x="34" y="232"/>
                      </a:moveTo>
                      <a:lnTo>
                        <a:pt x="27" y="232"/>
                      </a:lnTo>
                      <a:lnTo>
                        <a:pt x="25" y="232"/>
                      </a:lnTo>
                      <a:lnTo>
                        <a:pt x="25" y="231"/>
                      </a:lnTo>
                      <a:lnTo>
                        <a:pt x="23" y="225"/>
                      </a:lnTo>
                      <a:lnTo>
                        <a:pt x="23" y="221"/>
                      </a:lnTo>
                      <a:lnTo>
                        <a:pt x="23" y="219"/>
                      </a:lnTo>
                      <a:lnTo>
                        <a:pt x="23" y="217"/>
                      </a:lnTo>
                      <a:lnTo>
                        <a:pt x="23" y="212"/>
                      </a:lnTo>
                      <a:lnTo>
                        <a:pt x="23" y="202"/>
                      </a:lnTo>
                      <a:lnTo>
                        <a:pt x="23" y="199"/>
                      </a:lnTo>
                      <a:lnTo>
                        <a:pt x="23" y="193"/>
                      </a:lnTo>
                      <a:lnTo>
                        <a:pt x="19" y="187"/>
                      </a:lnTo>
                      <a:lnTo>
                        <a:pt x="17" y="184"/>
                      </a:lnTo>
                      <a:lnTo>
                        <a:pt x="15" y="176"/>
                      </a:lnTo>
                      <a:lnTo>
                        <a:pt x="15" y="169"/>
                      </a:lnTo>
                      <a:lnTo>
                        <a:pt x="13" y="169"/>
                      </a:lnTo>
                      <a:lnTo>
                        <a:pt x="15" y="165"/>
                      </a:lnTo>
                      <a:lnTo>
                        <a:pt x="19" y="163"/>
                      </a:lnTo>
                      <a:lnTo>
                        <a:pt x="28" y="152"/>
                      </a:lnTo>
                      <a:lnTo>
                        <a:pt x="28" y="150"/>
                      </a:lnTo>
                      <a:lnTo>
                        <a:pt x="28" y="148"/>
                      </a:lnTo>
                      <a:lnTo>
                        <a:pt x="28" y="142"/>
                      </a:lnTo>
                      <a:lnTo>
                        <a:pt x="30" y="140"/>
                      </a:lnTo>
                      <a:lnTo>
                        <a:pt x="34" y="135"/>
                      </a:lnTo>
                      <a:lnTo>
                        <a:pt x="36" y="133"/>
                      </a:lnTo>
                      <a:lnTo>
                        <a:pt x="38" y="131"/>
                      </a:lnTo>
                      <a:lnTo>
                        <a:pt x="34" y="125"/>
                      </a:lnTo>
                      <a:lnTo>
                        <a:pt x="32" y="120"/>
                      </a:lnTo>
                      <a:lnTo>
                        <a:pt x="32" y="116"/>
                      </a:lnTo>
                      <a:lnTo>
                        <a:pt x="32" y="114"/>
                      </a:lnTo>
                      <a:lnTo>
                        <a:pt x="36" y="110"/>
                      </a:lnTo>
                      <a:lnTo>
                        <a:pt x="38" y="108"/>
                      </a:lnTo>
                      <a:lnTo>
                        <a:pt x="36" y="103"/>
                      </a:lnTo>
                      <a:lnTo>
                        <a:pt x="36" y="97"/>
                      </a:lnTo>
                      <a:lnTo>
                        <a:pt x="36" y="92"/>
                      </a:lnTo>
                      <a:lnTo>
                        <a:pt x="34" y="86"/>
                      </a:lnTo>
                      <a:lnTo>
                        <a:pt x="32" y="84"/>
                      </a:lnTo>
                      <a:lnTo>
                        <a:pt x="28" y="82"/>
                      </a:lnTo>
                      <a:lnTo>
                        <a:pt x="21" y="80"/>
                      </a:lnTo>
                      <a:lnTo>
                        <a:pt x="15" y="78"/>
                      </a:lnTo>
                      <a:lnTo>
                        <a:pt x="12" y="77"/>
                      </a:lnTo>
                      <a:lnTo>
                        <a:pt x="2" y="77"/>
                      </a:lnTo>
                      <a:lnTo>
                        <a:pt x="2" y="75"/>
                      </a:lnTo>
                      <a:lnTo>
                        <a:pt x="2" y="73"/>
                      </a:lnTo>
                      <a:lnTo>
                        <a:pt x="2" y="71"/>
                      </a:lnTo>
                      <a:lnTo>
                        <a:pt x="2" y="69"/>
                      </a:lnTo>
                      <a:lnTo>
                        <a:pt x="0" y="65"/>
                      </a:lnTo>
                      <a:lnTo>
                        <a:pt x="0" y="62"/>
                      </a:lnTo>
                      <a:lnTo>
                        <a:pt x="2" y="62"/>
                      </a:lnTo>
                      <a:lnTo>
                        <a:pt x="15" y="58"/>
                      </a:lnTo>
                      <a:lnTo>
                        <a:pt x="21" y="56"/>
                      </a:lnTo>
                      <a:lnTo>
                        <a:pt x="30" y="52"/>
                      </a:lnTo>
                      <a:lnTo>
                        <a:pt x="38" y="48"/>
                      </a:lnTo>
                      <a:lnTo>
                        <a:pt x="40" y="48"/>
                      </a:lnTo>
                      <a:lnTo>
                        <a:pt x="42" y="52"/>
                      </a:lnTo>
                      <a:lnTo>
                        <a:pt x="43" y="54"/>
                      </a:lnTo>
                      <a:lnTo>
                        <a:pt x="45" y="56"/>
                      </a:lnTo>
                      <a:lnTo>
                        <a:pt x="49" y="56"/>
                      </a:lnTo>
                      <a:lnTo>
                        <a:pt x="53" y="54"/>
                      </a:lnTo>
                      <a:lnTo>
                        <a:pt x="55" y="56"/>
                      </a:lnTo>
                      <a:lnTo>
                        <a:pt x="57" y="58"/>
                      </a:lnTo>
                      <a:lnTo>
                        <a:pt x="57" y="63"/>
                      </a:lnTo>
                      <a:lnTo>
                        <a:pt x="57" y="69"/>
                      </a:lnTo>
                      <a:lnTo>
                        <a:pt x="53" y="73"/>
                      </a:lnTo>
                      <a:lnTo>
                        <a:pt x="53" y="75"/>
                      </a:lnTo>
                      <a:lnTo>
                        <a:pt x="55" y="77"/>
                      </a:lnTo>
                      <a:lnTo>
                        <a:pt x="57" y="80"/>
                      </a:lnTo>
                      <a:lnTo>
                        <a:pt x="62" y="88"/>
                      </a:lnTo>
                      <a:lnTo>
                        <a:pt x="64" y="92"/>
                      </a:lnTo>
                      <a:lnTo>
                        <a:pt x="66" y="92"/>
                      </a:lnTo>
                      <a:lnTo>
                        <a:pt x="66" y="90"/>
                      </a:lnTo>
                      <a:lnTo>
                        <a:pt x="66" y="86"/>
                      </a:lnTo>
                      <a:lnTo>
                        <a:pt x="66" y="84"/>
                      </a:lnTo>
                      <a:lnTo>
                        <a:pt x="66" y="80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2" y="78"/>
                      </a:lnTo>
                      <a:lnTo>
                        <a:pt x="74" y="77"/>
                      </a:lnTo>
                      <a:lnTo>
                        <a:pt x="74" y="75"/>
                      </a:lnTo>
                      <a:lnTo>
                        <a:pt x="75" y="60"/>
                      </a:lnTo>
                      <a:lnTo>
                        <a:pt x="74" y="56"/>
                      </a:lnTo>
                      <a:lnTo>
                        <a:pt x="72" y="52"/>
                      </a:lnTo>
                      <a:lnTo>
                        <a:pt x="64" y="45"/>
                      </a:lnTo>
                      <a:lnTo>
                        <a:pt x="58" y="41"/>
                      </a:lnTo>
                      <a:lnTo>
                        <a:pt x="58" y="39"/>
                      </a:lnTo>
                      <a:lnTo>
                        <a:pt x="57" y="37"/>
                      </a:lnTo>
                      <a:lnTo>
                        <a:pt x="57" y="31"/>
                      </a:lnTo>
                      <a:lnTo>
                        <a:pt x="55" y="26"/>
                      </a:lnTo>
                      <a:lnTo>
                        <a:pt x="55" y="22"/>
                      </a:lnTo>
                      <a:lnTo>
                        <a:pt x="57" y="15"/>
                      </a:lnTo>
                      <a:lnTo>
                        <a:pt x="62" y="15"/>
                      </a:lnTo>
                      <a:lnTo>
                        <a:pt x="68" y="16"/>
                      </a:lnTo>
                      <a:lnTo>
                        <a:pt x="72" y="16"/>
                      </a:lnTo>
                      <a:lnTo>
                        <a:pt x="75" y="13"/>
                      </a:lnTo>
                      <a:lnTo>
                        <a:pt x="77" y="13"/>
                      </a:lnTo>
                      <a:lnTo>
                        <a:pt x="79" y="16"/>
                      </a:lnTo>
                      <a:lnTo>
                        <a:pt x="81" y="16"/>
                      </a:lnTo>
                      <a:lnTo>
                        <a:pt x="89" y="16"/>
                      </a:lnTo>
                      <a:lnTo>
                        <a:pt x="94" y="16"/>
                      </a:lnTo>
                      <a:lnTo>
                        <a:pt x="96" y="18"/>
                      </a:lnTo>
                      <a:lnTo>
                        <a:pt x="98" y="16"/>
                      </a:lnTo>
                      <a:lnTo>
                        <a:pt x="102" y="13"/>
                      </a:lnTo>
                      <a:lnTo>
                        <a:pt x="104" y="11"/>
                      </a:lnTo>
                      <a:lnTo>
                        <a:pt x="109" y="13"/>
                      </a:lnTo>
                      <a:lnTo>
                        <a:pt x="111" y="13"/>
                      </a:lnTo>
                      <a:lnTo>
                        <a:pt x="119" y="9"/>
                      </a:lnTo>
                      <a:lnTo>
                        <a:pt x="126" y="7"/>
                      </a:lnTo>
                      <a:lnTo>
                        <a:pt x="128" y="5"/>
                      </a:lnTo>
                      <a:lnTo>
                        <a:pt x="136" y="0"/>
                      </a:lnTo>
                      <a:lnTo>
                        <a:pt x="137" y="1"/>
                      </a:lnTo>
                      <a:lnTo>
                        <a:pt x="137" y="3"/>
                      </a:lnTo>
                      <a:lnTo>
                        <a:pt x="137" y="7"/>
                      </a:lnTo>
                      <a:lnTo>
                        <a:pt x="136" y="11"/>
                      </a:lnTo>
                      <a:lnTo>
                        <a:pt x="134" y="11"/>
                      </a:lnTo>
                      <a:lnTo>
                        <a:pt x="136" y="15"/>
                      </a:lnTo>
                      <a:lnTo>
                        <a:pt x="136" y="18"/>
                      </a:lnTo>
                      <a:lnTo>
                        <a:pt x="136" y="22"/>
                      </a:lnTo>
                      <a:lnTo>
                        <a:pt x="137" y="28"/>
                      </a:lnTo>
                      <a:lnTo>
                        <a:pt x="136" y="31"/>
                      </a:lnTo>
                      <a:lnTo>
                        <a:pt x="134" y="33"/>
                      </a:lnTo>
                      <a:lnTo>
                        <a:pt x="137" y="39"/>
                      </a:lnTo>
                      <a:lnTo>
                        <a:pt x="137" y="41"/>
                      </a:lnTo>
                      <a:lnTo>
                        <a:pt x="137" y="48"/>
                      </a:lnTo>
                      <a:lnTo>
                        <a:pt x="137" y="54"/>
                      </a:lnTo>
                      <a:lnTo>
                        <a:pt x="139" y="56"/>
                      </a:lnTo>
                      <a:lnTo>
                        <a:pt x="141" y="56"/>
                      </a:lnTo>
                      <a:lnTo>
                        <a:pt x="141" y="58"/>
                      </a:lnTo>
                      <a:lnTo>
                        <a:pt x="139" y="60"/>
                      </a:lnTo>
                      <a:lnTo>
                        <a:pt x="137" y="63"/>
                      </a:lnTo>
                      <a:lnTo>
                        <a:pt x="137" y="67"/>
                      </a:lnTo>
                      <a:lnTo>
                        <a:pt x="137" y="69"/>
                      </a:lnTo>
                      <a:lnTo>
                        <a:pt x="136" y="71"/>
                      </a:lnTo>
                      <a:lnTo>
                        <a:pt x="130" y="77"/>
                      </a:lnTo>
                      <a:lnTo>
                        <a:pt x="126" y="82"/>
                      </a:lnTo>
                      <a:lnTo>
                        <a:pt x="122" y="86"/>
                      </a:lnTo>
                      <a:lnTo>
                        <a:pt x="115" y="90"/>
                      </a:lnTo>
                      <a:lnTo>
                        <a:pt x="105" y="93"/>
                      </a:lnTo>
                      <a:lnTo>
                        <a:pt x="102" y="95"/>
                      </a:lnTo>
                      <a:lnTo>
                        <a:pt x="94" y="99"/>
                      </a:lnTo>
                      <a:lnTo>
                        <a:pt x="89" y="103"/>
                      </a:lnTo>
                      <a:lnTo>
                        <a:pt x="81" y="112"/>
                      </a:lnTo>
                      <a:lnTo>
                        <a:pt x="75" y="118"/>
                      </a:lnTo>
                      <a:lnTo>
                        <a:pt x="68" y="124"/>
                      </a:lnTo>
                      <a:lnTo>
                        <a:pt x="60" y="129"/>
                      </a:lnTo>
                      <a:lnTo>
                        <a:pt x="58" y="129"/>
                      </a:lnTo>
                      <a:lnTo>
                        <a:pt x="58" y="135"/>
                      </a:lnTo>
                      <a:lnTo>
                        <a:pt x="58" y="139"/>
                      </a:lnTo>
                      <a:lnTo>
                        <a:pt x="58" y="140"/>
                      </a:lnTo>
                      <a:lnTo>
                        <a:pt x="64" y="142"/>
                      </a:lnTo>
                      <a:lnTo>
                        <a:pt x="64" y="146"/>
                      </a:lnTo>
                      <a:lnTo>
                        <a:pt x="64" y="148"/>
                      </a:lnTo>
                      <a:lnTo>
                        <a:pt x="62" y="150"/>
                      </a:lnTo>
                      <a:lnTo>
                        <a:pt x="66" y="159"/>
                      </a:lnTo>
                      <a:lnTo>
                        <a:pt x="66" y="163"/>
                      </a:lnTo>
                      <a:lnTo>
                        <a:pt x="68" y="165"/>
                      </a:lnTo>
                      <a:lnTo>
                        <a:pt x="70" y="163"/>
                      </a:lnTo>
                      <a:lnTo>
                        <a:pt x="70" y="167"/>
                      </a:lnTo>
                      <a:lnTo>
                        <a:pt x="68" y="182"/>
                      </a:lnTo>
                      <a:lnTo>
                        <a:pt x="68" y="186"/>
                      </a:lnTo>
                      <a:lnTo>
                        <a:pt x="70" y="187"/>
                      </a:lnTo>
                      <a:lnTo>
                        <a:pt x="70" y="189"/>
                      </a:lnTo>
                      <a:lnTo>
                        <a:pt x="68" y="193"/>
                      </a:lnTo>
                      <a:lnTo>
                        <a:pt x="66" y="195"/>
                      </a:lnTo>
                      <a:lnTo>
                        <a:pt x="62" y="199"/>
                      </a:lnTo>
                      <a:lnTo>
                        <a:pt x="57" y="202"/>
                      </a:lnTo>
                      <a:lnTo>
                        <a:pt x="49" y="204"/>
                      </a:lnTo>
                      <a:lnTo>
                        <a:pt x="45" y="206"/>
                      </a:lnTo>
                      <a:lnTo>
                        <a:pt x="42" y="208"/>
                      </a:lnTo>
                      <a:lnTo>
                        <a:pt x="36" y="212"/>
                      </a:lnTo>
                      <a:lnTo>
                        <a:pt x="32" y="216"/>
                      </a:lnTo>
                      <a:lnTo>
                        <a:pt x="30" y="219"/>
                      </a:lnTo>
                      <a:lnTo>
                        <a:pt x="32" y="221"/>
                      </a:lnTo>
                      <a:lnTo>
                        <a:pt x="36" y="223"/>
                      </a:lnTo>
                      <a:lnTo>
                        <a:pt x="36" y="225"/>
                      </a:lnTo>
                      <a:lnTo>
                        <a:pt x="34" y="23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0" name="Freeform 191"/>
                <p:cNvSpPr>
                  <a:spLocks/>
                </p:cNvSpPr>
                <p:nvPr/>
              </p:nvSpPr>
              <p:spPr bwMode="auto">
                <a:xfrm>
                  <a:off x="3268" y="3668"/>
                  <a:ext cx="35" cy="38"/>
                </a:xfrm>
                <a:custGeom>
                  <a:avLst/>
                  <a:gdLst>
                    <a:gd name="T0" fmla="*/ 445 w 32"/>
                    <a:gd name="T1" fmla="*/ 43533 h 32"/>
                    <a:gd name="T2" fmla="*/ 284 w 32"/>
                    <a:gd name="T3" fmla="*/ 37165 h 32"/>
                    <a:gd name="T4" fmla="*/ 4 w 32"/>
                    <a:gd name="T5" fmla="*/ 36310 h 32"/>
                    <a:gd name="T6" fmla="*/ 2 w 32"/>
                    <a:gd name="T7" fmla="*/ 26004 h 32"/>
                    <a:gd name="T8" fmla="*/ 0 w 32"/>
                    <a:gd name="T9" fmla="*/ 22215 h 32"/>
                    <a:gd name="T10" fmla="*/ 4 w 32"/>
                    <a:gd name="T11" fmla="*/ 17567 h 32"/>
                    <a:gd name="T12" fmla="*/ 284 w 32"/>
                    <a:gd name="T13" fmla="*/ 12577 h 32"/>
                    <a:gd name="T14" fmla="*/ 372 w 32"/>
                    <a:gd name="T15" fmla="*/ 6664 h 32"/>
                    <a:gd name="T16" fmla="*/ 533 w 32"/>
                    <a:gd name="T17" fmla="*/ 5613 h 32"/>
                    <a:gd name="T18" fmla="*/ 820 w 32"/>
                    <a:gd name="T19" fmla="*/ 0 h 32"/>
                    <a:gd name="T20" fmla="*/ 896 w 32"/>
                    <a:gd name="T21" fmla="*/ 0 h 32"/>
                    <a:gd name="T22" fmla="*/ 999 w 32"/>
                    <a:gd name="T23" fmla="*/ 2 h 32"/>
                    <a:gd name="T24" fmla="*/ 1102 w 32"/>
                    <a:gd name="T25" fmla="*/ 5613 h 32"/>
                    <a:gd name="T26" fmla="*/ 1401 w 32"/>
                    <a:gd name="T27" fmla="*/ 12577 h 32"/>
                    <a:gd name="T28" fmla="*/ 1401 w 32"/>
                    <a:gd name="T29" fmla="*/ 14793 h 32"/>
                    <a:gd name="T30" fmla="*/ 1401 w 32"/>
                    <a:gd name="T31" fmla="*/ 17567 h 32"/>
                    <a:gd name="T32" fmla="*/ 1284 w 32"/>
                    <a:gd name="T33" fmla="*/ 20860 h 32"/>
                    <a:gd name="T34" fmla="*/ 1102 w 32"/>
                    <a:gd name="T35" fmla="*/ 29900 h 32"/>
                    <a:gd name="T36" fmla="*/ 999 w 32"/>
                    <a:gd name="T37" fmla="*/ 29900 h 32"/>
                    <a:gd name="T38" fmla="*/ 820 w 32"/>
                    <a:gd name="T39" fmla="*/ 31297 h 32"/>
                    <a:gd name="T40" fmla="*/ 645 w 32"/>
                    <a:gd name="T41" fmla="*/ 37165 h 32"/>
                    <a:gd name="T42" fmla="*/ 533 w 32"/>
                    <a:gd name="T43" fmla="*/ 43533 h 32"/>
                    <a:gd name="T44" fmla="*/ 445 w 32"/>
                    <a:gd name="T45" fmla="*/ 43533 h 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32"/>
                    <a:gd name="T71" fmla="*/ 32 w 32"/>
                    <a:gd name="T72" fmla="*/ 32 h 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32">
                      <a:moveTo>
                        <a:pt x="11" y="32"/>
                      </a:move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9" y="5"/>
                      </a:lnTo>
                      <a:lnTo>
                        <a:pt x="13" y="4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2"/>
                      </a:lnTo>
                      <a:lnTo>
                        <a:pt x="26" y="4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5"/>
                      </a:lnTo>
                      <a:lnTo>
                        <a:pt x="26" y="22"/>
                      </a:lnTo>
                      <a:lnTo>
                        <a:pt x="24" y="22"/>
                      </a:lnTo>
                      <a:lnTo>
                        <a:pt x="19" y="24"/>
                      </a:lnTo>
                      <a:lnTo>
                        <a:pt x="15" y="28"/>
                      </a:lnTo>
                      <a:lnTo>
                        <a:pt x="13" y="32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1" name="Freeform 192"/>
                <p:cNvSpPr>
                  <a:spLocks/>
                </p:cNvSpPr>
                <p:nvPr/>
              </p:nvSpPr>
              <p:spPr bwMode="auto">
                <a:xfrm>
                  <a:off x="3325" y="3617"/>
                  <a:ext cx="17" cy="29"/>
                </a:xfrm>
                <a:custGeom>
                  <a:avLst/>
                  <a:gdLst>
                    <a:gd name="T0" fmla="*/ 15 w 17"/>
                    <a:gd name="T1" fmla="*/ 9657 h 24"/>
                    <a:gd name="T2" fmla="*/ 15 w 17"/>
                    <a:gd name="T3" fmla="*/ 14100 h 24"/>
                    <a:gd name="T4" fmla="*/ 15 w 17"/>
                    <a:gd name="T5" fmla="*/ 25363 h 24"/>
                    <a:gd name="T6" fmla="*/ 17 w 17"/>
                    <a:gd name="T7" fmla="*/ 43890 h 24"/>
                    <a:gd name="T8" fmla="*/ 17 w 17"/>
                    <a:gd name="T9" fmla="*/ 45176 h 24"/>
                    <a:gd name="T10" fmla="*/ 17 w 17"/>
                    <a:gd name="T11" fmla="*/ 45176 h 24"/>
                    <a:gd name="T12" fmla="*/ 15 w 17"/>
                    <a:gd name="T13" fmla="*/ 53028 h 24"/>
                    <a:gd name="T14" fmla="*/ 15 w 17"/>
                    <a:gd name="T15" fmla="*/ 57085 h 24"/>
                    <a:gd name="T16" fmla="*/ 13 w 17"/>
                    <a:gd name="T17" fmla="*/ 68978 h 24"/>
                    <a:gd name="T18" fmla="*/ 11 w 17"/>
                    <a:gd name="T19" fmla="*/ 68978 h 24"/>
                    <a:gd name="T20" fmla="*/ 5 w 17"/>
                    <a:gd name="T21" fmla="*/ 68978 h 24"/>
                    <a:gd name="T22" fmla="*/ 4 w 17"/>
                    <a:gd name="T23" fmla="*/ 57085 h 24"/>
                    <a:gd name="T24" fmla="*/ 2 w 17"/>
                    <a:gd name="T25" fmla="*/ 53028 h 24"/>
                    <a:gd name="T26" fmla="*/ 0 w 17"/>
                    <a:gd name="T27" fmla="*/ 37032 h 24"/>
                    <a:gd name="T28" fmla="*/ 0 w 17"/>
                    <a:gd name="T29" fmla="*/ 30645 h 24"/>
                    <a:gd name="T30" fmla="*/ 2 w 17"/>
                    <a:gd name="T31" fmla="*/ 20588 h 24"/>
                    <a:gd name="T32" fmla="*/ 5 w 17"/>
                    <a:gd name="T33" fmla="*/ 1 h 24"/>
                    <a:gd name="T34" fmla="*/ 7 w 17"/>
                    <a:gd name="T35" fmla="*/ 0 h 24"/>
                    <a:gd name="T36" fmla="*/ 15 w 17"/>
                    <a:gd name="T37" fmla="*/ 9657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24"/>
                    <a:gd name="T59" fmla="*/ 17 w 17"/>
                    <a:gd name="T60" fmla="*/ 24 h 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24">
                      <a:moveTo>
                        <a:pt x="15" y="3"/>
                      </a:moveTo>
                      <a:lnTo>
                        <a:pt x="15" y="5"/>
                      </a:lnTo>
                      <a:lnTo>
                        <a:pt x="15" y="9"/>
                      </a:lnTo>
                      <a:lnTo>
                        <a:pt x="17" y="15"/>
                      </a:lnTo>
                      <a:lnTo>
                        <a:pt x="17" y="16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3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2" name="Freeform 193"/>
                <p:cNvSpPr>
                  <a:spLocks noEditPoints="1"/>
                </p:cNvSpPr>
                <p:nvPr/>
              </p:nvSpPr>
              <p:spPr bwMode="auto">
                <a:xfrm>
                  <a:off x="3956" y="2193"/>
                  <a:ext cx="905" cy="712"/>
                </a:xfrm>
                <a:custGeom>
                  <a:avLst/>
                  <a:gdLst>
                    <a:gd name="T0" fmla="*/ 43726 w 813"/>
                    <a:gd name="T1" fmla="*/ 709852 h 601"/>
                    <a:gd name="T2" fmla="*/ 33627 w 813"/>
                    <a:gd name="T3" fmla="*/ 667290 h 601"/>
                    <a:gd name="T4" fmla="*/ 32045 w 813"/>
                    <a:gd name="T5" fmla="*/ 683532 h 601"/>
                    <a:gd name="T6" fmla="*/ 30149 w 813"/>
                    <a:gd name="T7" fmla="*/ 638052 h 601"/>
                    <a:gd name="T8" fmla="*/ 29686 w 813"/>
                    <a:gd name="T9" fmla="*/ 609791 h 601"/>
                    <a:gd name="T10" fmla="*/ 28478 w 813"/>
                    <a:gd name="T11" fmla="*/ 562486 h 601"/>
                    <a:gd name="T12" fmla="*/ 25088 w 813"/>
                    <a:gd name="T13" fmla="*/ 542523 h 601"/>
                    <a:gd name="T14" fmla="*/ 20191 w 813"/>
                    <a:gd name="T15" fmla="*/ 563259 h 601"/>
                    <a:gd name="T16" fmla="*/ 17232 w 813"/>
                    <a:gd name="T17" fmla="*/ 566789 h 601"/>
                    <a:gd name="T18" fmla="*/ 14388 w 813"/>
                    <a:gd name="T19" fmla="*/ 559416 h 601"/>
                    <a:gd name="T20" fmla="*/ 11362 w 813"/>
                    <a:gd name="T21" fmla="*/ 535211 h 601"/>
                    <a:gd name="T22" fmla="*/ 7896 w 813"/>
                    <a:gd name="T23" fmla="*/ 517901 h 601"/>
                    <a:gd name="T24" fmla="*/ 6328 w 813"/>
                    <a:gd name="T25" fmla="*/ 475443 h 601"/>
                    <a:gd name="T26" fmla="*/ 5898 w 813"/>
                    <a:gd name="T27" fmla="*/ 450465 h 601"/>
                    <a:gd name="T28" fmla="*/ 3373 w 813"/>
                    <a:gd name="T29" fmla="*/ 414711 h 601"/>
                    <a:gd name="T30" fmla="*/ 1749 w 813"/>
                    <a:gd name="T31" fmla="*/ 389424 h 601"/>
                    <a:gd name="T32" fmla="*/ 1749 w 813"/>
                    <a:gd name="T33" fmla="*/ 376992 h 601"/>
                    <a:gd name="T34" fmla="*/ 0 w 813"/>
                    <a:gd name="T35" fmla="*/ 350058 h 601"/>
                    <a:gd name="T36" fmla="*/ 3373 w 813"/>
                    <a:gd name="T37" fmla="*/ 318848 h 601"/>
                    <a:gd name="T38" fmla="*/ 7896 w 813"/>
                    <a:gd name="T39" fmla="*/ 280963 h 601"/>
                    <a:gd name="T40" fmla="*/ 7639 w 813"/>
                    <a:gd name="T41" fmla="*/ 220570 h 601"/>
                    <a:gd name="T42" fmla="*/ 10612 w 813"/>
                    <a:gd name="T43" fmla="*/ 192530 h 601"/>
                    <a:gd name="T44" fmla="*/ 14388 w 813"/>
                    <a:gd name="T45" fmla="*/ 141487 h 601"/>
                    <a:gd name="T46" fmla="*/ 17232 w 813"/>
                    <a:gd name="T47" fmla="*/ 113600 h 601"/>
                    <a:gd name="T48" fmla="*/ 20828 w 813"/>
                    <a:gd name="T49" fmla="*/ 189499 h 601"/>
                    <a:gd name="T50" fmla="*/ 25583 w 813"/>
                    <a:gd name="T51" fmla="*/ 229349 h 601"/>
                    <a:gd name="T52" fmla="*/ 34138 w 813"/>
                    <a:gd name="T53" fmla="*/ 274730 h 601"/>
                    <a:gd name="T54" fmla="*/ 39827 w 813"/>
                    <a:gd name="T55" fmla="*/ 278702 h 601"/>
                    <a:gd name="T56" fmla="*/ 45643 w 813"/>
                    <a:gd name="T57" fmla="*/ 234210 h 601"/>
                    <a:gd name="T58" fmla="*/ 49351 w 813"/>
                    <a:gd name="T59" fmla="*/ 204689 h 601"/>
                    <a:gd name="T60" fmla="*/ 53242 w 813"/>
                    <a:gd name="T61" fmla="*/ 176163 h 601"/>
                    <a:gd name="T62" fmla="*/ 53242 w 813"/>
                    <a:gd name="T63" fmla="*/ 141487 h 601"/>
                    <a:gd name="T64" fmla="*/ 51911 w 813"/>
                    <a:gd name="T65" fmla="*/ 95102 h 601"/>
                    <a:gd name="T66" fmla="*/ 55237 w 813"/>
                    <a:gd name="T67" fmla="*/ 62496 h 601"/>
                    <a:gd name="T68" fmla="*/ 58117 w 813"/>
                    <a:gd name="T69" fmla="*/ 2 h 601"/>
                    <a:gd name="T70" fmla="*/ 64918 w 813"/>
                    <a:gd name="T71" fmla="*/ 100364 h 601"/>
                    <a:gd name="T72" fmla="*/ 72015 w 813"/>
                    <a:gd name="T73" fmla="*/ 139821 h 601"/>
                    <a:gd name="T74" fmla="*/ 71505 w 813"/>
                    <a:gd name="T75" fmla="*/ 210534 h 601"/>
                    <a:gd name="T76" fmla="*/ 69000 w 813"/>
                    <a:gd name="T77" fmla="*/ 260626 h 601"/>
                    <a:gd name="T78" fmla="*/ 65260 w 813"/>
                    <a:gd name="T79" fmla="*/ 280963 h 601"/>
                    <a:gd name="T80" fmla="*/ 62216 w 813"/>
                    <a:gd name="T81" fmla="*/ 311480 h 601"/>
                    <a:gd name="T82" fmla="*/ 57135 w 813"/>
                    <a:gd name="T83" fmla="*/ 350058 h 601"/>
                    <a:gd name="T84" fmla="*/ 57318 w 813"/>
                    <a:gd name="T85" fmla="*/ 308762 h 601"/>
                    <a:gd name="T86" fmla="*/ 53904 w 813"/>
                    <a:gd name="T87" fmla="*/ 342801 h 601"/>
                    <a:gd name="T88" fmla="*/ 54468 w 813"/>
                    <a:gd name="T89" fmla="*/ 376992 h 601"/>
                    <a:gd name="T90" fmla="*/ 58117 w 813"/>
                    <a:gd name="T91" fmla="*/ 382342 h 601"/>
                    <a:gd name="T92" fmla="*/ 55985 w 813"/>
                    <a:gd name="T93" fmla="*/ 406114 h 601"/>
                    <a:gd name="T94" fmla="*/ 56580 w 813"/>
                    <a:gd name="T95" fmla="*/ 472890 h 601"/>
                    <a:gd name="T96" fmla="*/ 57706 w 813"/>
                    <a:gd name="T97" fmla="*/ 514724 h 601"/>
                    <a:gd name="T98" fmla="*/ 57858 w 813"/>
                    <a:gd name="T99" fmla="*/ 530152 h 601"/>
                    <a:gd name="T100" fmla="*/ 56729 w 813"/>
                    <a:gd name="T101" fmla="*/ 562486 h 601"/>
                    <a:gd name="T102" fmla="*/ 54936 w 813"/>
                    <a:gd name="T103" fmla="*/ 609791 h 601"/>
                    <a:gd name="T104" fmla="*/ 52390 w 813"/>
                    <a:gd name="T105" fmla="*/ 643667 h 601"/>
                    <a:gd name="T106" fmla="*/ 49466 w 813"/>
                    <a:gd name="T107" fmla="*/ 666373 h 601"/>
                    <a:gd name="T108" fmla="*/ 47451 w 813"/>
                    <a:gd name="T109" fmla="*/ 675250 h 601"/>
                    <a:gd name="T110" fmla="*/ 44437 w 813"/>
                    <a:gd name="T111" fmla="*/ 688624 h 601"/>
                    <a:gd name="T112" fmla="*/ 43188 w 813"/>
                    <a:gd name="T113" fmla="*/ 690910 h 601"/>
                    <a:gd name="T114" fmla="*/ 41127 w 813"/>
                    <a:gd name="T115" fmla="*/ 683532 h 601"/>
                    <a:gd name="T116" fmla="*/ 38137 w 813"/>
                    <a:gd name="T117" fmla="*/ 652485 h 60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13"/>
                    <a:gd name="T178" fmla="*/ 0 h 601"/>
                    <a:gd name="T179" fmla="*/ 813 w 813"/>
                    <a:gd name="T180" fmla="*/ 601 h 60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13" h="601">
                      <a:moveTo>
                        <a:pt x="477" y="601"/>
                      </a:moveTo>
                      <a:lnTo>
                        <a:pt x="470" y="598"/>
                      </a:lnTo>
                      <a:lnTo>
                        <a:pt x="466" y="596"/>
                      </a:lnTo>
                      <a:lnTo>
                        <a:pt x="466" y="588"/>
                      </a:lnTo>
                      <a:lnTo>
                        <a:pt x="466" y="586"/>
                      </a:lnTo>
                      <a:lnTo>
                        <a:pt x="466" y="584"/>
                      </a:lnTo>
                      <a:lnTo>
                        <a:pt x="470" y="583"/>
                      </a:lnTo>
                      <a:lnTo>
                        <a:pt x="473" y="579"/>
                      </a:lnTo>
                      <a:lnTo>
                        <a:pt x="477" y="579"/>
                      </a:lnTo>
                      <a:lnTo>
                        <a:pt x="479" y="577"/>
                      </a:lnTo>
                      <a:lnTo>
                        <a:pt x="483" y="577"/>
                      </a:lnTo>
                      <a:lnTo>
                        <a:pt x="485" y="575"/>
                      </a:lnTo>
                      <a:lnTo>
                        <a:pt x="488" y="575"/>
                      </a:lnTo>
                      <a:lnTo>
                        <a:pt x="492" y="575"/>
                      </a:lnTo>
                      <a:lnTo>
                        <a:pt x="496" y="579"/>
                      </a:lnTo>
                      <a:lnTo>
                        <a:pt x="496" y="581"/>
                      </a:lnTo>
                      <a:lnTo>
                        <a:pt x="492" y="583"/>
                      </a:lnTo>
                      <a:lnTo>
                        <a:pt x="490" y="586"/>
                      </a:lnTo>
                      <a:lnTo>
                        <a:pt x="488" y="590"/>
                      </a:lnTo>
                      <a:lnTo>
                        <a:pt x="488" y="592"/>
                      </a:lnTo>
                      <a:lnTo>
                        <a:pt x="488" y="594"/>
                      </a:lnTo>
                      <a:lnTo>
                        <a:pt x="486" y="594"/>
                      </a:lnTo>
                      <a:lnTo>
                        <a:pt x="479" y="598"/>
                      </a:lnTo>
                      <a:lnTo>
                        <a:pt x="477" y="601"/>
                      </a:lnTo>
                      <a:close/>
                      <a:moveTo>
                        <a:pt x="378" y="539"/>
                      </a:moveTo>
                      <a:lnTo>
                        <a:pt x="374" y="541"/>
                      </a:lnTo>
                      <a:lnTo>
                        <a:pt x="372" y="541"/>
                      </a:lnTo>
                      <a:lnTo>
                        <a:pt x="372" y="545"/>
                      </a:lnTo>
                      <a:lnTo>
                        <a:pt x="372" y="549"/>
                      </a:lnTo>
                      <a:lnTo>
                        <a:pt x="374" y="551"/>
                      </a:lnTo>
                      <a:lnTo>
                        <a:pt x="374" y="554"/>
                      </a:lnTo>
                      <a:lnTo>
                        <a:pt x="374" y="556"/>
                      </a:lnTo>
                      <a:lnTo>
                        <a:pt x="372" y="558"/>
                      </a:lnTo>
                      <a:lnTo>
                        <a:pt x="368" y="556"/>
                      </a:lnTo>
                      <a:lnTo>
                        <a:pt x="366" y="556"/>
                      </a:lnTo>
                      <a:lnTo>
                        <a:pt x="364" y="554"/>
                      </a:lnTo>
                      <a:lnTo>
                        <a:pt x="364" y="553"/>
                      </a:lnTo>
                      <a:lnTo>
                        <a:pt x="363" y="551"/>
                      </a:lnTo>
                      <a:lnTo>
                        <a:pt x="359" y="553"/>
                      </a:lnTo>
                      <a:lnTo>
                        <a:pt x="355" y="554"/>
                      </a:lnTo>
                      <a:lnTo>
                        <a:pt x="353" y="553"/>
                      </a:lnTo>
                      <a:lnTo>
                        <a:pt x="351" y="553"/>
                      </a:lnTo>
                      <a:lnTo>
                        <a:pt x="349" y="547"/>
                      </a:lnTo>
                      <a:lnTo>
                        <a:pt x="347" y="545"/>
                      </a:lnTo>
                      <a:lnTo>
                        <a:pt x="346" y="545"/>
                      </a:lnTo>
                      <a:lnTo>
                        <a:pt x="342" y="545"/>
                      </a:lnTo>
                      <a:lnTo>
                        <a:pt x="340" y="545"/>
                      </a:lnTo>
                      <a:lnTo>
                        <a:pt x="340" y="541"/>
                      </a:lnTo>
                      <a:lnTo>
                        <a:pt x="344" y="532"/>
                      </a:lnTo>
                      <a:lnTo>
                        <a:pt x="344" y="530"/>
                      </a:lnTo>
                      <a:lnTo>
                        <a:pt x="342" y="530"/>
                      </a:lnTo>
                      <a:lnTo>
                        <a:pt x="338" y="530"/>
                      </a:lnTo>
                      <a:lnTo>
                        <a:pt x="336" y="528"/>
                      </a:lnTo>
                      <a:lnTo>
                        <a:pt x="334" y="517"/>
                      </a:lnTo>
                      <a:lnTo>
                        <a:pt x="334" y="515"/>
                      </a:lnTo>
                      <a:lnTo>
                        <a:pt x="331" y="515"/>
                      </a:lnTo>
                      <a:lnTo>
                        <a:pt x="327" y="517"/>
                      </a:lnTo>
                      <a:lnTo>
                        <a:pt x="321" y="519"/>
                      </a:lnTo>
                      <a:lnTo>
                        <a:pt x="319" y="519"/>
                      </a:lnTo>
                      <a:lnTo>
                        <a:pt x="317" y="519"/>
                      </a:lnTo>
                      <a:lnTo>
                        <a:pt x="317" y="517"/>
                      </a:lnTo>
                      <a:lnTo>
                        <a:pt x="319" y="513"/>
                      </a:lnTo>
                      <a:lnTo>
                        <a:pt x="319" y="509"/>
                      </a:lnTo>
                      <a:lnTo>
                        <a:pt x="317" y="506"/>
                      </a:lnTo>
                      <a:lnTo>
                        <a:pt x="321" y="500"/>
                      </a:lnTo>
                      <a:lnTo>
                        <a:pt x="323" y="498"/>
                      </a:lnTo>
                      <a:lnTo>
                        <a:pt x="327" y="496"/>
                      </a:lnTo>
                      <a:lnTo>
                        <a:pt x="329" y="494"/>
                      </a:lnTo>
                      <a:lnTo>
                        <a:pt x="332" y="489"/>
                      </a:lnTo>
                      <a:lnTo>
                        <a:pt x="334" y="483"/>
                      </a:lnTo>
                      <a:lnTo>
                        <a:pt x="334" y="477"/>
                      </a:lnTo>
                      <a:lnTo>
                        <a:pt x="332" y="466"/>
                      </a:lnTo>
                      <a:lnTo>
                        <a:pt x="332" y="464"/>
                      </a:lnTo>
                      <a:lnTo>
                        <a:pt x="329" y="466"/>
                      </a:lnTo>
                      <a:lnTo>
                        <a:pt x="327" y="464"/>
                      </a:lnTo>
                      <a:lnTo>
                        <a:pt x="327" y="462"/>
                      </a:lnTo>
                      <a:lnTo>
                        <a:pt x="325" y="457"/>
                      </a:lnTo>
                      <a:lnTo>
                        <a:pt x="323" y="453"/>
                      </a:lnTo>
                      <a:lnTo>
                        <a:pt x="319" y="451"/>
                      </a:lnTo>
                      <a:lnTo>
                        <a:pt x="317" y="453"/>
                      </a:lnTo>
                      <a:lnTo>
                        <a:pt x="316" y="455"/>
                      </a:lnTo>
                      <a:lnTo>
                        <a:pt x="312" y="455"/>
                      </a:lnTo>
                      <a:lnTo>
                        <a:pt x="308" y="453"/>
                      </a:lnTo>
                      <a:lnTo>
                        <a:pt x="304" y="453"/>
                      </a:lnTo>
                      <a:lnTo>
                        <a:pt x="302" y="453"/>
                      </a:lnTo>
                      <a:lnTo>
                        <a:pt x="301" y="453"/>
                      </a:lnTo>
                      <a:lnTo>
                        <a:pt x="302" y="451"/>
                      </a:lnTo>
                      <a:lnTo>
                        <a:pt x="304" y="447"/>
                      </a:lnTo>
                      <a:lnTo>
                        <a:pt x="304" y="445"/>
                      </a:lnTo>
                      <a:lnTo>
                        <a:pt x="301" y="440"/>
                      </a:lnTo>
                      <a:lnTo>
                        <a:pt x="297" y="438"/>
                      </a:lnTo>
                      <a:lnTo>
                        <a:pt x="289" y="444"/>
                      </a:lnTo>
                      <a:lnTo>
                        <a:pt x="285" y="444"/>
                      </a:lnTo>
                      <a:lnTo>
                        <a:pt x="280" y="442"/>
                      </a:lnTo>
                      <a:lnTo>
                        <a:pt x="278" y="440"/>
                      </a:lnTo>
                      <a:lnTo>
                        <a:pt x="276" y="440"/>
                      </a:lnTo>
                      <a:lnTo>
                        <a:pt x="274" y="442"/>
                      </a:lnTo>
                      <a:lnTo>
                        <a:pt x="267" y="447"/>
                      </a:lnTo>
                      <a:lnTo>
                        <a:pt x="261" y="449"/>
                      </a:lnTo>
                      <a:lnTo>
                        <a:pt x="259" y="451"/>
                      </a:lnTo>
                      <a:lnTo>
                        <a:pt x="252" y="459"/>
                      </a:lnTo>
                      <a:lnTo>
                        <a:pt x="250" y="460"/>
                      </a:lnTo>
                      <a:lnTo>
                        <a:pt x="246" y="462"/>
                      </a:lnTo>
                      <a:lnTo>
                        <a:pt x="240" y="462"/>
                      </a:lnTo>
                      <a:lnTo>
                        <a:pt x="239" y="464"/>
                      </a:lnTo>
                      <a:lnTo>
                        <a:pt x="237" y="459"/>
                      </a:lnTo>
                      <a:lnTo>
                        <a:pt x="235" y="459"/>
                      </a:lnTo>
                      <a:lnTo>
                        <a:pt x="233" y="457"/>
                      </a:lnTo>
                      <a:lnTo>
                        <a:pt x="224" y="457"/>
                      </a:lnTo>
                      <a:lnTo>
                        <a:pt x="220" y="457"/>
                      </a:lnTo>
                      <a:lnTo>
                        <a:pt x="218" y="453"/>
                      </a:lnTo>
                      <a:lnTo>
                        <a:pt x="216" y="455"/>
                      </a:lnTo>
                      <a:lnTo>
                        <a:pt x="214" y="457"/>
                      </a:lnTo>
                      <a:lnTo>
                        <a:pt x="210" y="460"/>
                      </a:lnTo>
                      <a:lnTo>
                        <a:pt x="203" y="470"/>
                      </a:lnTo>
                      <a:lnTo>
                        <a:pt x="201" y="466"/>
                      </a:lnTo>
                      <a:lnTo>
                        <a:pt x="201" y="460"/>
                      </a:lnTo>
                      <a:lnTo>
                        <a:pt x="201" y="459"/>
                      </a:lnTo>
                      <a:lnTo>
                        <a:pt x="199" y="459"/>
                      </a:lnTo>
                      <a:lnTo>
                        <a:pt x="195" y="459"/>
                      </a:lnTo>
                      <a:lnTo>
                        <a:pt x="193" y="460"/>
                      </a:lnTo>
                      <a:lnTo>
                        <a:pt x="190" y="459"/>
                      </a:lnTo>
                      <a:lnTo>
                        <a:pt x="188" y="460"/>
                      </a:lnTo>
                      <a:lnTo>
                        <a:pt x="186" y="460"/>
                      </a:lnTo>
                      <a:lnTo>
                        <a:pt x="180" y="460"/>
                      </a:lnTo>
                      <a:lnTo>
                        <a:pt x="178" y="459"/>
                      </a:lnTo>
                      <a:lnTo>
                        <a:pt x="175" y="457"/>
                      </a:lnTo>
                      <a:lnTo>
                        <a:pt x="173" y="457"/>
                      </a:lnTo>
                      <a:lnTo>
                        <a:pt x="173" y="459"/>
                      </a:lnTo>
                      <a:lnTo>
                        <a:pt x="171" y="459"/>
                      </a:lnTo>
                      <a:lnTo>
                        <a:pt x="167" y="457"/>
                      </a:lnTo>
                      <a:lnTo>
                        <a:pt x="167" y="459"/>
                      </a:lnTo>
                      <a:lnTo>
                        <a:pt x="165" y="459"/>
                      </a:lnTo>
                      <a:lnTo>
                        <a:pt x="165" y="457"/>
                      </a:lnTo>
                      <a:lnTo>
                        <a:pt x="162" y="453"/>
                      </a:lnTo>
                      <a:lnTo>
                        <a:pt x="160" y="453"/>
                      </a:lnTo>
                      <a:lnTo>
                        <a:pt x="154" y="453"/>
                      </a:lnTo>
                      <a:lnTo>
                        <a:pt x="154" y="451"/>
                      </a:lnTo>
                      <a:lnTo>
                        <a:pt x="154" y="449"/>
                      </a:lnTo>
                      <a:lnTo>
                        <a:pt x="152" y="449"/>
                      </a:lnTo>
                      <a:lnTo>
                        <a:pt x="150" y="449"/>
                      </a:lnTo>
                      <a:lnTo>
                        <a:pt x="141" y="444"/>
                      </a:lnTo>
                      <a:lnTo>
                        <a:pt x="143" y="442"/>
                      </a:lnTo>
                      <a:lnTo>
                        <a:pt x="141" y="440"/>
                      </a:lnTo>
                      <a:lnTo>
                        <a:pt x="139" y="438"/>
                      </a:lnTo>
                      <a:lnTo>
                        <a:pt x="135" y="440"/>
                      </a:lnTo>
                      <a:lnTo>
                        <a:pt x="133" y="440"/>
                      </a:lnTo>
                      <a:lnTo>
                        <a:pt x="130" y="434"/>
                      </a:lnTo>
                      <a:lnTo>
                        <a:pt x="128" y="432"/>
                      </a:lnTo>
                      <a:lnTo>
                        <a:pt x="126" y="434"/>
                      </a:lnTo>
                      <a:lnTo>
                        <a:pt x="124" y="432"/>
                      </a:lnTo>
                      <a:lnTo>
                        <a:pt x="120" y="429"/>
                      </a:lnTo>
                      <a:lnTo>
                        <a:pt x="115" y="427"/>
                      </a:lnTo>
                      <a:lnTo>
                        <a:pt x="113" y="423"/>
                      </a:lnTo>
                      <a:lnTo>
                        <a:pt x="107" y="421"/>
                      </a:lnTo>
                      <a:lnTo>
                        <a:pt x="105" y="421"/>
                      </a:lnTo>
                      <a:lnTo>
                        <a:pt x="103" y="425"/>
                      </a:lnTo>
                      <a:lnTo>
                        <a:pt x="101" y="427"/>
                      </a:lnTo>
                      <a:lnTo>
                        <a:pt x="100" y="427"/>
                      </a:lnTo>
                      <a:lnTo>
                        <a:pt x="98" y="425"/>
                      </a:lnTo>
                      <a:lnTo>
                        <a:pt x="94" y="419"/>
                      </a:lnTo>
                      <a:lnTo>
                        <a:pt x="92" y="421"/>
                      </a:lnTo>
                      <a:lnTo>
                        <a:pt x="88" y="419"/>
                      </a:lnTo>
                      <a:lnTo>
                        <a:pt x="88" y="415"/>
                      </a:lnTo>
                      <a:lnTo>
                        <a:pt x="83" y="412"/>
                      </a:lnTo>
                      <a:lnTo>
                        <a:pt x="81" y="414"/>
                      </a:lnTo>
                      <a:lnTo>
                        <a:pt x="75" y="406"/>
                      </a:lnTo>
                      <a:lnTo>
                        <a:pt x="73" y="404"/>
                      </a:lnTo>
                      <a:lnTo>
                        <a:pt x="69" y="408"/>
                      </a:lnTo>
                      <a:lnTo>
                        <a:pt x="69" y="406"/>
                      </a:lnTo>
                      <a:lnTo>
                        <a:pt x="68" y="404"/>
                      </a:lnTo>
                      <a:lnTo>
                        <a:pt x="69" y="402"/>
                      </a:lnTo>
                      <a:lnTo>
                        <a:pt x="68" y="400"/>
                      </a:lnTo>
                      <a:lnTo>
                        <a:pt x="69" y="397"/>
                      </a:lnTo>
                      <a:lnTo>
                        <a:pt x="66" y="393"/>
                      </a:lnTo>
                      <a:lnTo>
                        <a:pt x="64" y="387"/>
                      </a:lnTo>
                      <a:lnTo>
                        <a:pt x="69" y="385"/>
                      </a:lnTo>
                      <a:lnTo>
                        <a:pt x="69" y="389"/>
                      </a:lnTo>
                      <a:lnTo>
                        <a:pt x="71" y="391"/>
                      </a:lnTo>
                      <a:lnTo>
                        <a:pt x="73" y="391"/>
                      </a:lnTo>
                      <a:lnTo>
                        <a:pt x="75" y="387"/>
                      </a:lnTo>
                      <a:lnTo>
                        <a:pt x="79" y="385"/>
                      </a:lnTo>
                      <a:lnTo>
                        <a:pt x="77" y="380"/>
                      </a:lnTo>
                      <a:lnTo>
                        <a:pt x="77" y="378"/>
                      </a:lnTo>
                      <a:lnTo>
                        <a:pt x="73" y="378"/>
                      </a:lnTo>
                      <a:lnTo>
                        <a:pt x="73" y="376"/>
                      </a:lnTo>
                      <a:lnTo>
                        <a:pt x="68" y="374"/>
                      </a:lnTo>
                      <a:lnTo>
                        <a:pt x="66" y="372"/>
                      </a:lnTo>
                      <a:lnTo>
                        <a:pt x="66" y="368"/>
                      </a:lnTo>
                      <a:lnTo>
                        <a:pt x="66" y="365"/>
                      </a:lnTo>
                      <a:lnTo>
                        <a:pt x="68" y="363"/>
                      </a:lnTo>
                      <a:lnTo>
                        <a:pt x="69" y="361"/>
                      </a:lnTo>
                      <a:lnTo>
                        <a:pt x="68" y="359"/>
                      </a:lnTo>
                      <a:lnTo>
                        <a:pt x="66" y="357"/>
                      </a:lnTo>
                      <a:lnTo>
                        <a:pt x="60" y="355"/>
                      </a:lnTo>
                      <a:lnTo>
                        <a:pt x="58" y="352"/>
                      </a:lnTo>
                      <a:lnTo>
                        <a:pt x="56" y="344"/>
                      </a:lnTo>
                      <a:lnTo>
                        <a:pt x="56" y="340"/>
                      </a:lnTo>
                      <a:lnTo>
                        <a:pt x="53" y="342"/>
                      </a:lnTo>
                      <a:lnTo>
                        <a:pt x="53" y="340"/>
                      </a:lnTo>
                      <a:lnTo>
                        <a:pt x="51" y="340"/>
                      </a:lnTo>
                      <a:lnTo>
                        <a:pt x="43" y="340"/>
                      </a:lnTo>
                      <a:lnTo>
                        <a:pt x="39" y="336"/>
                      </a:lnTo>
                      <a:lnTo>
                        <a:pt x="38" y="336"/>
                      </a:lnTo>
                      <a:lnTo>
                        <a:pt x="38" y="335"/>
                      </a:lnTo>
                      <a:lnTo>
                        <a:pt x="36" y="335"/>
                      </a:lnTo>
                      <a:lnTo>
                        <a:pt x="34" y="336"/>
                      </a:lnTo>
                      <a:lnTo>
                        <a:pt x="32" y="333"/>
                      </a:lnTo>
                      <a:lnTo>
                        <a:pt x="30" y="333"/>
                      </a:lnTo>
                      <a:lnTo>
                        <a:pt x="28" y="331"/>
                      </a:lnTo>
                      <a:lnTo>
                        <a:pt x="30" y="327"/>
                      </a:lnTo>
                      <a:lnTo>
                        <a:pt x="30" y="323"/>
                      </a:lnTo>
                      <a:lnTo>
                        <a:pt x="28" y="321"/>
                      </a:lnTo>
                      <a:lnTo>
                        <a:pt x="26" y="320"/>
                      </a:lnTo>
                      <a:lnTo>
                        <a:pt x="23" y="320"/>
                      </a:lnTo>
                      <a:lnTo>
                        <a:pt x="21" y="321"/>
                      </a:lnTo>
                      <a:lnTo>
                        <a:pt x="21" y="318"/>
                      </a:lnTo>
                      <a:lnTo>
                        <a:pt x="19" y="316"/>
                      </a:lnTo>
                      <a:lnTo>
                        <a:pt x="17" y="316"/>
                      </a:lnTo>
                      <a:lnTo>
                        <a:pt x="15" y="318"/>
                      </a:lnTo>
                      <a:lnTo>
                        <a:pt x="13" y="316"/>
                      </a:lnTo>
                      <a:lnTo>
                        <a:pt x="11" y="316"/>
                      </a:lnTo>
                      <a:lnTo>
                        <a:pt x="9" y="312"/>
                      </a:lnTo>
                      <a:lnTo>
                        <a:pt x="13" y="314"/>
                      </a:lnTo>
                      <a:lnTo>
                        <a:pt x="15" y="312"/>
                      </a:lnTo>
                      <a:lnTo>
                        <a:pt x="17" y="312"/>
                      </a:lnTo>
                      <a:lnTo>
                        <a:pt x="17" y="310"/>
                      </a:lnTo>
                      <a:lnTo>
                        <a:pt x="19" y="308"/>
                      </a:lnTo>
                      <a:lnTo>
                        <a:pt x="17" y="306"/>
                      </a:lnTo>
                      <a:lnTo>
                        <a:pt x="19" y="305"/>
                      </a:lnTo>
                      <a:lnTo>
                        <a:pt x="17" y="303"/>
                      </a:lnTo>
                      <a:lnTo>
                        <a:pt x="17" y="299"/>
                      </a:lnTo>
                      <a:lnTo>
                        <a:pt x="17" y="297"/>
                      </a:lnTo>
                      <a:lnTo>
                        <a:pt x="17" y="295"/>
                      </a:lnTo>
                      <a:lnTo>
                        <a:pt x="17" y="293"/>
                      </a:lnTo>
                      <a:lnTo>
                        <a:pt x="15" y="290"/>
                      </a:lnTo>
                      <a:lnTo>
                        <a:pt x="13" y="290"/>
                      </a:lnTo>
                      <a:lnTo>
                        <a:pt x="9" y="290"/>
                      </a:lnTo>
                      <a:lnTo>
                        <a:pt x="7" y="288"/>
                      </a:lnTo>
                      <a:lnTo>
                        <a:pt x="6" y="290"/>
                      </a:lnTo>
                      <a:lnTo>
                        <a:pt x="4" y="290"/>
                      </a:lnTo>
                      <a:lnTo>
                        <a:pt x="2" y="288"/>
                      </a:lnTo>
                      <a:lnTo>
                        <a:pt x="0" y="284"/>
                      </a:lnTo>
                      <a:lnTo>
                        <a:pt x="2" y="282"/>
                      </a:lnTo>
                      <a:lnTo>
                        <a:pt x="2" y="274"/>
                      </a:lnTo>
                      <a:lnTo>
                        <a:pt x="4" y="269"/>
                      </a:lnTo>
                      <a:lnTo>
                        <a:pt x="4" y="267"/>
                      </a:lnTo>
                      <a:lnTo>
                        <a:pt x="6" y="265"/>
                      </a:lnTo>
                      <a:lnTo>
                        <a:pt x="13" y="259"/>
                      </a:lnTo>
                      <a:lnTo>
                        <a:pt x="24" y="254"/>
                      </a:lnTo>
                      <a:lnTo>
                        <a:pt x="26" y="254"/>
                      </a:lnTo>
                      <a:lnTo>
                        <a:pt x="28" y="259"/>
                      </a:lnTo>
                      <a:lnTo>
                        <a:pt x="30" y="259"/>
                      </a:lnTo>
                      <a:lnTo>
                        <a:pt x="32" y="258"/>
                      </a:lnTo>
                      <a:lnTo>
                        <a:pt x="38" y="258"/>
                      </a:lnTo>
                      <a:lnTo>
                        <a:pt x="39" y="256"/>
                      </a:lnTo>
                      <a:lnTo>
                        <a:pt x="43" y="248"/>
                      </a:lnTo>
                      <a:lnTo>
                        <a:pt x="45" y="244"/>
                      </a:lnTo>
                      <a:lnTo>
                        <a:pt x="47" y="244"/>
                      </a:lnTo>
                      <a:lnTo>
                        <a:pt x="54" y="246"/>
                      </a:lnTo>
                      <a:lnTo>
                        <a:pt x="56" y="246"/>
                      </a:lnTo>
                      <a:lnTo>
                        <a:pt x="60" y="246"/>
                      </a:lnTo>
                      <a:lnTo>
                        <a:pt x="64" y="243"/>
                      </a:lnTo>
                      <a:lnTo>
                        <a:pt x="68" y="237"/>
                      </a:lnTo>
                      <a:lnTo>
                        <a:pt x="69" y="235"/>
                      </a:lnTo>
                      <a:lnTo>
                        <a:pt x="73" y="233"/>
                      </a:lnTo>
                      <a:lnTo>
                        <a:pt x="81" y="231"/>
                      </a:lnTo>
                      <a:lnTo>
                        <a:pt x="86" y="229"/>
                      </a:lnTo>
                      <a:lnTo>
                        <a:pt x="88" y="228"/>
                      </a:lnTo>
                      <a:lnTo>
                        <a:pt x="88" y="226"/>
                      </a:lnTo>
                      <a:lnTo>
                        <a:pt x="88" y="218"/>
                      </a:lnTo>
                      <a:lnTo>
                        <a:pt x="88" y="214"/>
                      </a:lnTo>
                      <a:lnTo>
                        <a:pt x="90" y="212"/>
                      </a:lnTo>
                      <a:lnTo>
                        <a:pt x="94" y="207"/>
                      </a:lnTo>
                      <a:lnTo>
                        <a:pt x="96" y="205"/>
                      </a:lnTo>
                      <a:lnTo>
                        <a:pt x="94" y="201"/>
                      </a:lnTo>
                      <a:lnTo>
                        <a:pt x="92" y="197"/>
                      </a:lnTo>
                      <a:lnTo>
                        <a:pt x="90" y="192"/>
                      </a:lnTo>
                      <a:lnTo>
                        <a:pt x="90" y="181"/>
                      </a:lnTo>
                      <a:lnTo>
                        <a:pt x="88" y="179"/>
                      </a:lnTo>
                      <a:lnTo>
                        <a:pt x="84" y="179"/>
                      </a:lnTo>
                      <a:lnTo>
                        <a:pt x="84" y="177"/>
                      </a:lnTo>
                      <a:lnTo>
                        <a:pt x="86" y="173"/>
                      </a:lnTo>
                      <a:lnTo>
                        <a:pt x="88" y="171"/>
                      </a:lnTo>
                      <a:lnTo>
                        <a:pt x="100" y="169"/>
                      </a:lnTo>
                      <a:lnTo>
                        <a:pt x="105" y="167"/>
                      </a:lnTo>
                      <a:lnTo>
                        <a:pt x="107" y="167"/>
                      </a:lnTo>
                      <a:lnTo>
                        <a:pt x="111" y="169"/>
                      </a:lnTo>
                      <a:lnTo>
                        <a:pt x="116" y="171"/>
                      </a:lnTo>
                      <a:lnTo>
                        <a:pt x="120" y="171"/>
                      </a:lnTo>
                      <a:lnTo>
                        <a:pt x="120" y="169"/>
                      </a:lnTo>
                      <a:lnTo>
                        <a:pt x="122" y="167"/>
                      </a:lnTo>
                      <a:lnTo>
                        <a:pt x="122" y="166"/>
                      </a:lnTo>
                      <a:lnTo>
                        <a:pt x="118" y="160"/>
                      </a:lnTo>
                      <a:lnTo>
                        <a:pt x="118" y="156"/>
                      </a:lnTo>
                      <a:lnTo>
                        <a:pt x="120" y="152"/>
                      </a:lnTo>
                      <a:lnTo>
                        <a:pt x="122" y="145"/>
                      </a:lnTo>
                      <a:lnTo>
                        <a:pt x="126" y="135"/>
                      </a:lnTo>
                      <a:lnTo>
                        <a:pt x="128" y="130"/>
                      </a:lnTo>
                      <a:lnTo>
                        <a:pt x="135" y="132"/>
                      </a:lnTo>
                      <a:lnTo>
                        <a:pt x="139" y="134"/>
                      </a:lnTo>
                      <a:lnTo>
                        <a:pt x="143" y="135"/>
                      </a:lnTo>
                      <a:lnTo>
                        <a:pt x="150" y="135"/>
                      </a:lnTo>
                      <a:lnTo>
                        <a:pt x="156" y="135"/>
                      </a:lnTo>
                      <a:lnTo>
                        <a:pt x="158" y="134"/>
                      </a:lnTo>
                      <a:lnTo>
                        <a:pt x="160" y="130"/>
                      </a:lnTo>
                      <a:lnTo>
                        <a:pt x="162" y="128"/>
                      </a:lnTo>
                      <a:lnTo>
                        <a:pt x="160" y="120"/>
                      </a:lnTo>
                      <a:lnTo>
                        <a:pt x="160" y="115"/>
                      </a:lnTo>
                      <a:lnTo>
                        <a:pt x="162" y="109"/>
                      </a:lnTo>
                      <a:lnTo>
                        <a:pt x="163" y="107"/>
                      </a:lnTo>
                      <a:lnTo>
                        <a:pt x="171" y="105"/>
                      </a:lnTo>
                      <a:lnTo>
                        <a:pt x="173" y="105"/>
                      </a:lnTo>
                      <a:lnTo>
                        <a:pt x="175" y="104"/>
                      </a:lnTo>
                      <a:lnTo>
                        <a:pt x="175" y="100"/>
                      </a:lnTo>
                      <a:lnTo>
                        <a:pt x="175" y="96"/>
                      </a:lnTo>
                      <a:lnTo>
                        <a:pt x="177" y="94"/>
                      </a:lnTo>
                      <a:lnTo>
                        <a:pt x="180" y="92"/>
                      </a:lnTo>
                      <a:lnTo>
                        <a:pt x="184" y="92"/>
                      </a:lnTo>
                      <a:lnTo>
                        <a:pt x="188" y="92"/>
                      </a:lnTo>
                      <a:lnTo>
                        <a:pt x="190" y="92"/>
                      </a:lnTo>
                      <a:lnTo>
                        <a:pt x="192" y="96"/>
                      </a:lnTo>
                      <a:lnTo>
                        <a:pt x="192" y="102"/>
                      </a:lnTo>
                      <a:lnTo>
                        <a:pt x="195" y="105"/>
                      </a:lnTo>
                      <a:lnTo>
                        <a:pt x="203" y="113"/>
                      </a:lnTo>
                      <a:lnTo>
                        <a:pt x="207" y="117"/>
                      </a:lnTo>
                      <a:lnTo>
                        <a:pt x="210" y="117"/>
                      </a:lnTo>
                      <a:lnTo>
                        <a:pt x="216" y="119"/>
                      </a:lnTo>
                      <a:lnTo>
                        <a:pt x="220" y="119"/>
                      </a:lnTo>
                      <a:lnTo>
                        <a:pt x="222" y="120"/>
                      </a:lnTo>
                      <a:lnTo>
                        <a:pt x="225" y="126"/>
                      </a:lnTo>
                      <a:lnTo>
                        <a:pt x="231" y="139"/>
                      </a:lnTo>
                      <a:lnTo>
                        <a:pt x="233" y="145"/>
                      </a:lnTo>
                      <a:lnTo>
                        <a:pt x="233" y="149"/>
                      </a:lnTo>
                      <a:lnTo>
                        <a:pt x="231" y="154"/>
                      </a:lnTo>
                      <a:lnTo>
                        <a:pt x="229" y="158"/>
                      </a:lnTo>
                      <a:lnTo>
                        <a:pt x="227" y="162"/>
                      </a:lnTo>
                      <a:lnTo>
                        <a:pt x="227" y="166"/>
                      </a:lnTo>
                      <a:lnTo>
                        <a:pt x="229" y="167"/>
                      </a:lnTo>
                      <a:lnTo>
                        <a:pt x="233" y="171"/>
                      </a:lnTo>
                      <a:lnTo>
                        <a:pt x="240" y="173"/>
                      </a:lnTo>
                      <a:lnTo>
                        <a:pt x="248" y="173"/>
                      </a:lnTo>
                      <a:lnTo>
                        <a:pt x="255" y="173"/>
                      </a:lnTo>
                      <a:lnTo>
                        <a:pt x="259" y="173"/>
                      </a:lnTo>
                      <a:lnTo>
                        <a:pt x="265" y="175"/>
                      </a:lnTo>
                      <a:lnTo>
                        <a:pt x="269" y="177"/>
                      </a:lnTo>
                      <a:lnTo>
                        <a:pt x="278" y="184"/>
                      </a:lnTo>
                      <a:lnTo>
                        <a:pt x="284" y="186"/>
                      </a:lnTo>
                      <a:lnTo>
                        <a:pt x="287" y="188"/>
                      </a:lnTo>
                      <a:lnTo>
                        <a:pt x="289" y="192"/>
                      </a:lnTo>
                      <a:lnTo>
                        <a:pt x="299" y="211"/>
                      </a:lnTo>
                      <a:lnTo>
                        <a:pt x="301" y="214"/>
                      </a:lnTo>
                      <a:lnTo>
                        <a:pt x="302" y="216"/>
                      </a:lnTo>
                      <a:lnTo>
                        <a:pt x="316" y="216"/>
                      </a:lnTo>
                      <a:lnTo>
                        <a:pt x="323" y="218"/>
                      </a:lnTo>
                      <a:lnTo>
                        <a:pt x="327" y="218"/>
                      </a:lnTo>
                      <a:lnTo>
                        <a:pt x="334" y="218"/>
                      </a:lnTo>
                      <a:lnTo>
                        <a:pt x="351" y="218"/>
                      </a:lnTo>
                      <a:lnTo>
                        <a:pt x="357" y="218"/>
                      </a:lnTo>
                      <a:lnTo>
                        <a:pt x="364" y="218"/>
                      </a:lnTo>
                      <a:lnTo>
                        <a:pt x="374" y="220"/>
                      </a:lnTo>
                      <a:lnTo>
                        <a:pt x="378" y="222"/>
                      </a:lnTo>
                      <a:lnTo>
                        <a:pt x="381" y="226"/>
                      </a:lnTo>
                      <a:lnTo>
                        <a:pt x="389" y="229"/>
                      </a:lnTo>
                      <a:lnTo>
                        <a:pt x="398" y="231"/>
                      </a:lnTo>
                      <a:lnTo>
                        <a:pt x="404" y="233"/>
                      </a:lnTo>
                      <a:lnTo>
                        <a:pt x="408" y="233"/>
                      </a:lnTo>
                      <a:lnTo>
                        <a:pt x="411" y="233"/>
                      </a:lnTo>
                      <a:lnTo>
                        <a:pt x="413" y="235"/>
                      </a:lnTo>
                      <a:lnTo>
                        <a:pt x="415" y="237"/>
                      </a:lnTo>
                      <a:lnTo>
                        <a:pt x="419" y="237"/>
                      </a:lnTo>
                      <a:lnTo>
                        <a:pt x="423" y="235"/>
                      </a:lnTo>
                      <a:lnTo>
                        <a:pt x="430" y="229"/>
                      </a:lnTo>
                      <a:lnTo>
                        <a:pt x="432" y="229"/>
                      </a:lnTo>
                      <a:lnTo>
                        <a:pt x="438" y="228"/>
                      </a:lnTo>
                      <a:lnTo>
                        <a:pt x="441" y="226"/>
                      </a:lnTo>
                      <a:lnTo>
                        <a:pt x="449" y="222"/>
                      </a:lnTo>
                      <a:lnTo>
                        <a:pt x="456" y="222"/>
                      </a:lnTo>
                      <a:lnTo>
                        <a:pt x="466" y="222"/>
                      </a:lnTo>
                      <a:lnTo>
                        <a:pt x="471" y="222"/>
                      </a:lnTo>
                      <a:lnTo>
                        <a:pt x="475" y="222"/>
                      </a:lnTo>
                      <a:lnTo>
                        <a:pt x="488" y="216"/>
                      </a:lnTo>
                      <a:lnTo>
                        <a:pt x="488" y="214"/>
                      </a:lnTo>
                      <a:lnTo>
                        <a:pt x="496" y="205"/>
                      </a:lnTo>
                      <a:lnTo>
                        <a:pt x="500" y="203"/>
                      </a:lnTo>
                      <a:lnTo>
                        <a:pt x="507" y="199"/>
                      </a:lnTo>
                      <a:lnTo>
                        <a:pt x="509" y="197"/>
                      </a:lnTo>
                      <a:lnTo>
                        <a:pt x="511" y="196"/>
                      </a:lnTo>
                      <a:lnTo>
                        <a:pt x="509" y="194"/>
                      </a:lnTo>
                      <a:lnTo>
                        <a:pt x="505" y="190"/>
                      </a:lnTo>
                      <a:lnTo>
                        <a:pt x="503" y="186"/>
                      </a:lnTo>
                      <a:lnTo>
                        <a:pt x="503" y="182"/>
                      </a:lnTo>
                      <a:lnTo>
                        <a:pt x="503" y="179"/>
                      </a:lnTo>
                      <a:lnTo>
                        <a:pt x="507" y="175"/>
                      </a:lnTo>
                      <a:lnTo>
                        <a:pt x="511" y="173"/>
                      </a:lnTo>
                      <a:lnTo>
                        <a:pt x="513" y="171"/>
                      </a:lnTo>
                      <a:lnTo>
                        <a:pt x="517" y="173"/>
                      </a:lnTo>
                      <a:lnTo>
                        <a:pt x="520" y="177"/>
                      </a:lnTo>
                      <a:lnTo>
                        <a:pt x="524" y="177"/>
                      </a:lnTo>
                      <a:lnTo>
                        <a:pt x="530" y="177"/>
                      </a:lnTo>
                      <a:lnTo>
                        <a:pt x="533" y="177"/>
                      </a:lnTo>
                      <a:lnTo>
                        <a:pt x="539" y="173"/>
                      </a:lnTo>
                      <a:lnTo>
                        <a:pt x="547" y="166"/>
                      </a:lnTo>
                      <a:lnTo>
                        <a:pt x="550" y="166"/>
                      </a:lnTo>
                      <a:lnTo>
                        <a:pt x="554" y="166"/>
                      </a:lnTo>
                      <a:lnTo>
                        <a:pt x="560" y="166"/>
                      </a:lnTo>
                      <a:lnTo>
                        <a:pt x="564" y="164"/>
                      </a:lnTo>
                      <a:lnTo>
                        <a:pt x="565" y="162"/>
                      </a:lnTo>
                      <a:lnTo>
                        <a:pt x="567" y="160"/>
                      </a:lnTo>
                      <a:lnTo>
                        <a:pt x="569" y="152"/>
                      </a:lnTo>
                      <a:lnTo>
                        <a:pt x="571" y="149"/>
                      </a:lnTo>
                      <a:lnTo>
                        <a:pt x="573" y="147"/>
                      </a:lnTo>
                      <a:lnTo>
                        <a:pt x="577" y="147"/>
                      </a:lnTo>
                      <a:lnTo>
                        <a:pt x="579" y="149"/>
                      </a:lnTo>
                      <a:lnTo>
                        <a:pt x="580" y="147"/>
                      </a:lnTo>
                      <a:lnTo>
                        <a:pt x="586" y="145"/>
                      </a:lnTo>
                      <a:lnTo>
                        <a:pt x="590" y="143"/>
                      </a:lnTo>
                      <a:lnTo>
                        <a:pt x="595" y="141"/>
                      </a:lnTo>
                      <a:lnTo>
                        <a:pt x="599" y="141"/>
                      </a:lnTo>
                      <a:lnTo>
                        <a:pt x="603" y="141"/>
                      </a:lnTo>
                      <a:lnTo>
                        <a:pt x="609" y="141"/>
                      </a:lnTo>
                      <a:lnTo>
                        <a:pt x="612" y="143"/>
                      </a:lnTo>
                      <a:lnTo>
                        <a:pt x="614" y="141"/>
                      </a:lnTo>
                      <a:lnTo>
                        <a:pt x="614" y="139"/>
                      </a:lnTo>
                      <a:lnTo>
                        <a:pt x="614" y="137"/>
                      </a:lnTo>
                      <a:lnTo>
                        <a:pt x="610" y="132"/>
                      </a:lnTo>
                      <a:lnTo>
                        <a:pt x="605" y="124"/>
                      </a:lnTo>
                      <a:lnTo>
                        <a:pt x="601" y="119"/>
                      </a:lnTo>
                      <a:lnTo>
                        <a:pt x="597" y="117"/>
                      </a:lnTo>
                      <a:lnTo>
                        <a:pt x="592" y="115"/>
                      </a:lnTo>
                      <a:lnTo>
                        <a:pt x="590" y="115"/>
                      </a:lnTo>
                      <a:lnTo>
                        <a:pt x="582" y="122"/>
                      </a:lnTo>
                      <a:lnTo>
                        <a:pt x="580" y="122"/>
                      </a:lnTo>
                      <a:lnTo>
                        <a:pt x="579" y="119"/>
                      </a:lnTo>
                      <a:lnTo>
                        <a:pt x="577" y="117"/>
                      </a:lnTo>
                      <a:lnTo>
                        <a:pt x="573" y="117"/>
                      </a:lnTo>
                      <a:lnTo>
                        <a:pt x="569" y="119"/>
                      </a:lnTo>
                      <a:lnTo>
                        <a:pt x="564" y="122"/>
                      </a:lnTo>
                      <a:lnTo>
                        <a:pt x="560" y="122"/>
                      </a:lnTo>
                      <a:lnTo>
                        <a:pt x="558" y="115"/>
                      </a:lnTo>
                      <a:lnTo>
                        <a:pt x="562" y="109"/>
                      </a:lnTo>
                      <a:lnTo>
                        <a:pt x="569" y="90"/>
                      </a:lnTo>
                      <a:lnTo>
                        <a:pt x="573" y="79"/>
                      </a:lnTo>
                      <a:lnTo>
                        <a:pt x="575" y="77"/>
                      </a:lnTo>
                      <a:lnTo>
                        <a:pt x="577" y="79"/>
                      </a:lnTo>
                      <a:lnTo>
                        <a:pt x="584" y="85"/>
                      </a:lnTo>
                      <a:lnTo>
                        <a:pt x="586" y="85"/>
                      </a:lnTo>
                      <a:lnTo>
                        <a:pt x="588" y="83"/>
                      </a:lnTo>
                      <a:lnTo>
                        <a:pt x="603" y="75"/>
                      </a:lnTo>
                      <a:lnTo>
                        <a:pt x="609" y="73"/>
                      </a:lnTo>
                      <a:lnTo>
                        <a:pt x="609" y="72"/>
                      </a:lnTo>
                      <a:lnTo>
                        <a:pt x="609" y="68"/>
                      </a:lnTo>
                      <a:lnTo>
                        <a:pt x="607" y="64"/>
                      </a:lnTo>
                      <a:lnTo>
                        <a:pt x="607" y="60"/>
                      </a:lnTo>
                      <a:lnTo>
                        <a:pt x="609" y="57"/>
                      </a:lnTo>
                      <a:lnTo>
                        <a:pt x="612" y="51"/>
                      </a:lnTo>
                      <a:lnTo>
                        <a:pt x="616" y="45"/>
                      </a:lnTo>
                      <a:lnTo>
                        <a:pt x="620" y="40"/>
                      </a:lnTo>
                      <a:lnTo>
                        <a:pt x="627" y="34"/>
                      </a:lnTo>
                      <a:lnTo>
                        <a:pt x="627" y="25"/>
                      </a:lnTo>
                      <a:lnTo>
                        <a:pt x="627" y="23"/>
                      </a:lnTo>
                      <a:lnTo>
                        <a:pt x="626" y="21"/>
                      </a:lnTo>
                      <a:lnTo>
                        <a:pt x="622" y="19"/>
                      </a:lnTo>
                      <a:lnTo>
                        <a:pt x="616" y="21"/>
                      </a:lnTo>
                      <a:lnTo>
                        <a:pt x="618" y="17"/>
                      </a:lnTo>
                      <a:lnTo>
                        <a:pt x="620" y="15"/>
                      </a:lnTo>
                      <a:lnTo>
                        <a:pt x="627" y="8"/>
                      </a:lnTo>
                      <a:lnTo>
                        <a:pt x="629" y="6"/>
                      </a:lnTo>
                      <a:lnTo>
                        <a:pt x="633" y="4"/>
                      </a:lnTo>
                      <a:lnTo>
                        <a:pt x="644" y="2"/>
                      </a:lnTo>
                      <a:lnTo>
                        <a:pt x="650" y="2"/>
                      </a:lnTo>
                      <a:lnTo>
                        <a:pt x="656" y="0"/>
                      </a:lnTo>
                      <a:lnTo>
                        <a:pt x="661" y="0"/>
                      </a:lnTo>
                      <a:lnTo>
                        <a:pt x="669" y="2"/>
                      </a:lnTo>
                      <a:lnTo>
                        <a:pt x="674" y="8"/>
                      </a:lnTo>
                      <a:lnTo>
                        <a:pt x="680" y="10"/>
                      </a:lnTo>
                      <a:lnTo>
                        <a:pt x="688" y="8"/>
                      </a:lnTo>
                      <a:lnTo>
                        <a:pt x="691" y="8"/>
                      </a:lnTo>
                      <a:lnTo>
                        <a:pt x="695" y="13"/>
                      </a:lnTo>
                      <a:lnTo>
                        <a:pt x="699" y="23"/>
                      </a:lnTo>
                      <a:lnTo>
                        <a:pt x="706" y="45"/>
                      </a:lnTo>
                      <a:lnTo>
                        <a:pt x="712" y="60"/>
                      </a:lnTo>
                      <a:lnTo>
                        <a:pt x="718" y="79"/>
                      </a:lnTo>
                      <a:lnTo>
                        <a:pt x="719" y="81"/>
                      </a:lnTo>
                      <a:lnTo>
                        <a:pt x="723" y="83"/>
                      </a:lnTo>
                      <a:lnTo>
                        <a:pt x="731" y="87"/>
                      </a:lnTo>
                      <a:lnTo>
                        <a:pt x="740" y="88"/>
                      </a:lnTo>
                      <a:lnTo>
                        <a:pt x="755" y="96"/>
                      </a:lnTo>
                      <a:lnTo>
                        <a:pt x="757" y="98"/>
                      </a:lnTo>
                      <a:lnTo>
                        <a:pt x="759" y="105"/>
                      </a:lnTo>
                      <a:lnTo>
                        <a:pt x="761" y="119"/>
                      </a:lnTo>
                      <a:lnTo>
                        <a:pt x="763" y="122"/>
                      </a:lnTo>
                      <a:lnTo>
                        <a:pt x="766" y="120"/>
                      </a:lnTo>
                      <a:lnTo>
                        <a:pt x="770" y="120"/>
                      </a:lnTo>
                      <a:lnTo>
                        <a:pt x="781" y="120"/>
                      </a:lnTo>
                      <a:lnTo>
                        <a:pt x="783" y="119"/>
                      </a:lnTo>
                      <a:lnTo>
                        <a:pt x="791" y="117"/>
                      </a:lnTo>
                      <a:lnTo>
                        <a:pt x="798" y="113"/>
                      </a:lnTo>
                      <a:lnTo>
                        <a:pt x="806" y="111"/>
                      </a:lnTo>
                      <a:lnTo>
                        <a:pt x="810" y="111"/>
                      </a:lnTo>
                      <a:lnTo>
                        <a:pt x="811" y="113"/>
                      </a:lnTo>
                      <a:lnTo>
                        <a:pt x="811" y="115"/>
                      </a:lnTo>
                      <a:lnTo>
                        <a:pt x="813" y="119"/>
                      </a:lnTo>
                      <a:lnTo>
                        <a:pt x="813" y="122"/>
                      </a:lnTo>
                      <a:lnTo>
                        <a:pt x="810" y="126"/>
                      </a:lnTo>
                      <a:lnTo>
                        <a:pt x="806" y="130"/>
                      </a:lnTo>
                      <a:lnTo>
                        <a:pt x="804" y="135"/>
                      </a:lnTo>
                      <a:lnTo>
                        <a:pt x="802" y="143"/>
                      </a:lnTo>
                      <a:lnTo>
                        <a:pt x="798" y="152"/>
                      </a:lnTo>
                      <a:lnTo>
                        <a:pt x="795" y="162"/>
                      </a:lnTo>
                      <a:lnTo>
                        <a:pt x="793" y="166"/>
                      </a:lnTo>
                      <a:lnTo>
                        <a:pt x="791" y="171"/>
                      </a:lnTo>
                      <a:lnTo>
                        <a:pt x="787" y="175"/>
                      </a:lnTo>
                      <a:lnTo>
                        <a:pt x="783" y="173"/>
                      </a:lnTo>
                      <a:lnTo>
                        <a:pt x="780" y="171"/>
                      </a:lnTo>
                      <a:lnTo>
                        <a:pt x="776" y="169"/>
                      </a:lnTo>
                      <a:lnTo>
                        <a:pt x="774" y="169"/>
                      </a:lnTo>
                      <a:lnTo>
                        <a:pt x="765" y="179"/>
                      </a:lnTo>
                      <a:lnTo>
                        <a:pt x="763" y="182"/>
                      </a:lnTo>
                      <a:lnTo>
                        <a:pt x="765" y="190"/>
                      </a:lnTo>
                      <a:lnTo>
                        <a:pt x="766" y="196"/>
                      </a:lnTo>
                      <a:lnTo>
                        <a:pt x="766" y="201"/>
                      </a:lnTo>
                      <a:lnTo>
                        <a:pt x="766" y="203"/>
                      </a:lnTo>
                      <a:lnTo>
                        <a:pt x="765" y="205"/>
                      </a:lnTo>
                      <a:lnTo>
                        <a:pt x="766" y="207"/>
                      </a:lnTo>
                      <a:lnTo>
                        <a:pt x="765" y="211"/>
                      </a:lnTo>
                      <a:lnTo>
                        <a:pt x="761" y="214"/>
                      </a:lnTo>
                      <a:lnTo>
                        <a:pt x="753" y="218"/>
                      </a:lnTo>
                      <a:lnTo>
                        <a:pt x="749" y="212"/>
                      </a:lnTo>
                      <a:lnTo>
                        <a:pt x="748" y="212"/>
                      </a:lnTo>
                      <a:lnTo>
                        <a:pt x="744" y="216"/>
                      </a:lnTo>
                      <a:lnTo>
                        <a:pt x="744" y="222"/>
                      </a:lnTo>
                      <a:lnTo>
                        <a:pt x="738" y="226"/>
                      </a:lnTo>
                      <a:lnTo>
                        <a:pt x="734" y="228"/>
                      </a:lnTo>
                      <a:lnTo>
                        <a:pt x="731" y="229"/>
                      </a:lnTo>
                      <a:lnTo>
                        <a:pt x="729" y="228"/>
                      </a:lnTo>
                      <a:lnTo>
                        <a:pt x="725" y="228"/>
                      </a:lnTo>
                      <a:lnTo>
                        <a:pt x="723" y="228"/>
                      </a:lnTo>
                      <a:lnTo>
                        <a:pt x="721" y="229"/>
                      </a:lnTo>
                      <a:lnTo>
                        <a:pt x="721" y="231"/>
                      </a:lnTo>
                      <a:lnTo>
                        <a:pt x="725" y="239"/>
                      </a:lnTo>
                      <a:lnTo>
                        <a:pt x="721" y="241"/>
                      </a:lnTo>
                      <a:lnTo>
                        <a:pt x="716" y="241"/>
                      </a:lnTo>
                      <a:lnTo>
                        <a:pt x="714" y="239"/>
                      </a:lnTo>
                      <a:lnTo>
                        <a:pt x="710" y="237"/>
                      </a:lnTo>
                      <a:lnTo>
                        <a:pt x="708" y="235"/>
                      </a:lnTo>
                      <a:lnTo>
                        <a:pt x="706" y="235"/>
                      </a:lnTo>
                      <a:lnTo>
                        <a:pt x="704" y="235"/>
                      </a:lnTo>
                      <a:lnTo>
                        <a:pt x="699" y="244"/>
                      </a:lnTo>
                      <a:lnTo>
                        <a:pt x="695" y="248"/>
                      </a:lnTo>
                      <a:lnTo>
                        <a:pt x="689" y="252"/>
                      </a:lnTo>
                      <a:lnTo>
                        <a:pt x="680" y="258"/>
                      </a:lnTo>
                      <a:lnTo>
                        <a:pt x="676" y="259"/>
                      </a:lnTo>
                      <a:lnTo>
                        <a:pt x="674" y="263"/>
                      </a:lnTo>
                      <a:lnTo>
                        <a:pt x="672" y="267"/>
                      </a:lnTo>
                      <a:lnTo>
                        <a:pt x="669" y="269"/>
                      </a:lnTo>
                      <a:lnTo>
                        <a:pt x="661" y="269"/>
                      </a:lnTo>
                      <a:lnTo>
                        <a:pt x="657" y="271"/>
                      </a:lnTo>
                      <a:lnTo>
                        <a:pt x="644" y="278"/>
                      </a:lnTo>
                      <a:lnTo>
                        <a:pt x="641" y="280"/>
                      </a:lnTo>
                      <a:lnTo>
                        <a:pt x="637" y="284"/>
                      </a:lnTo>
                      <a:lnTo>
                        <a:pt x="633" y="286"/>
                      </a:lnTo>
                      <a:lnTo>
                        <a:pt x="631" y="286"/>
                      </a:lnTo>
                      <a:lnTo>
                        <a:pt x="633" y="284"/>
                      </a:lnTo>
                      <a:lnTo>
                        <a:pt x="637" y="278"/>
                      </a:lnTo>
                      <a:lnTo>
                        <a:pt x="639" y="276"/>
                      </a:lnTo>
                      <a:lnTo>
                        <a:pt x="637" y="274"/>
                      </a:lnTo>
                      <a:lnTo>
                        <a:pt x="635" y="276"/>
                      </a:lnTo>
                      <a:lnTo>
                        <a:pt x="633" y="274"/>
                      </a:lnTo>
                      <a:lnTo>
                        <a:pt x="633" y="273"/>
                      </a:lnTo>
                      <a:lnTo>
                        <a:pt x="639" y="267"/>
                      </a:lnTo>
                      <a:lnTo>
                        <a:pt x="641" y="263"/>
                      </a:lnTo>
                      <a:lnTo>
                        <a:pt x="644" y="259"/>
                      </a:lnTo>
                      <a:lnTo>
                        <a:pt x="646" y="259"/>
                      </a:lnTo>
                      <a:lnTo>
                        <a:pt x="644" y="256"/>
                      </a:lnTo>
                      <a:lnTo>
                        <a:pt x="641" y="252"/>
                      </a:lnTo>
                      <a:lnTo>
                        <a:pt x="637" y="250"/>
                      </a:lnTo>
                      <a:lnTo>
                        <a:pt x="635" y="250"/>
                      </a:lnTo>
                      <a:lnTo>
                        <a:pt x="631" y="250"/>
                      </a:lnTo>
                      <a:lnTo>
                        <a:pt x="627" y="252"/>
                      </a:lnTo>
                      <a:lnTo>
                        <a:pt x="622" y="261"/>
                      </a:lnTo>
                      <a:lnTo>
                        <a:pt x="618" y="263"/>
                      </a:lnTo>
                      <a:lnTo>
                        <a:pt x="614" y="263"/>
                      </a:lnTo>
                      <a:lnTo>
                        <a:pt x="610" y="265"/>
                      </a:lnTo>
                      <a:lnTo>
                        <a:pt x="609" y="267"/>
                      </a:lnTo>
                      <a:lnTo>
                        <a:pt x="607" y="271"/>
                      </a:lnTo>
                      <a:lnTo>
                        <a:pt x="607" y="274"/>
                      </a:lnTo>
                      <a:lnTo>
                        <a:pt x="605" y="276"/>
                      </a:lnTo>
                      <a:lnTo>
                        <a:pt x="603" y="278"/>
                      </a:lnTo>
                      <a:lnTo>
                        <a:pt x="601" y="278"/>
                      </a:lnTo>
                      <a:lnTo>
                        <a:pt x="597" y="278"/>
                      </a:lnTo>
                      <a:lnTo>
                        <a:pt x="595" y="282"/>
                      </a:lnTo>
                      <a:lnTo>
                        <a:pt x="594" y="282"/>
                      </a:lnTo>
                      <a:lnTo>
                        <a:pt x="592" y="278"/>
                      </a:lnTo>
                      <a:lnTo>
                        <a:pt x="590" y="278"/>
                      </a:lnTo>
                      <a:lnTo>
                        <a:pt x="588" y="278"/>
                      </a:lnTo>
                      <a:lnTo>
                        <a:pt x="584" y="284"/>
                      </a:lnTo>
                      <a:lnTo>
                        <a:pt x="582" y="290"/>
                      </a:lnTo>
                      <a:lnTo>
                        <a:pt x="584" y="291"/>
                      </a:lnTo>
                      <a:lnTo>
                        <a:pt x="586" y="293"/>
                      </a:lnTo>
                      <a:lnTo>
                        <a:pt x="588" y="297"/>
                      </a:lnTo>
                      <a:lnTo>
                        <a:pt x="594" y="299"/>
                      </a:lnTo>
                      <a:lnTo>
                        <a:pt x="601" y="297"/>
                      </a:lnTo>
                      <a:lnTo>
                        <a:pt x="603" y="299"/>
                      </a:lnTo>
                      <a:lnTo>
                        <a:pt x="603" y="305"/>
                      </a:lnTo>
                      <a:lnTo>
                        <a:pt x="601" y="308"/>
                      </a:lnTo>
                      <a:lnTo>
                        <a:pt x="601" y="312"/>
                      </a:lnTo>
                      <a:lnTo>
                        <a:pt x="603" y="314"/>
                      </a:lnTo>
                      <a:lnTo>
                        <a:pt x="609" y="316"/>
                      </a:lnTo>
                      <a:lnTo>
                        <a:pt x="612" y="314"/>
                      </a:lnTo>
                      <a:lnTo>
                        <a:pt x="616" y="310"/>
                      </a:lnTo>
                      <a:lnTo>
                        <a:pt x="620" y="306"/>
                      </a:lnTo>
                      <a:lnTo>
                        <a:pt x="624" y="305"/>
                      </a:lnTo>
                      <a:lnTo>
                        <a:pt x="626" y="303"/>
                      </a:lnTo>
                      <a:lnTo>
                        <a:pt x="627" y="305"/>
                      </a:lnTo>
                      <a:lnTo>
                        <a:pt x="633" y="308"/>
                      </a:lnTo>
                      <a:lnTo>
                        <a:pt x="637" y="310"/>
                      </a:lnTo>
                      <a:lnTo>
                        <a:pt x="642" y="310"/>
                      </a:lnTo>
                      <a:lnTo>
                        <a:pt x="644" y="310"/>
                      </a:lnTo>
                      <a:lnTo>
                        <a:pt x="648" y="310"/>
                      </a:lnTo>
                      <a:lnTo>
                        <a:pt x="650" y="310"/>
                      </a:lnTo>
                      <a:lnTo>
                        <a:pt x="648" y="316"/>
                      </a:lnTo>
                      <a:lnTo>
                        <a:pt x="648" y="320"/>
                      </a:lnTo>
                      <a:lnTo>
                        <a:pt x="644" y="320"/>
                      </a:lnTo>
                      <a:lnTo>
                        <a:pt x="642" y="318"/>
                      </a:lnTo>
                      <a:lnTo>
                        <a:pt x="639" y="318"/>
                      </a:lnTo>
                      <a:lnTo>
                        <a:pt x="629" y="323"/>
                      </a:lnTo>
                      <a:lnTo>
                        <a:pt x="624" y="325"/>
                      </a:lnTo>
                      <a:lnTo>
                        <a:pt x="624" y="331"/>
                      </a:lnTo>
                      <a:lnTo>
                        <a:pt x="622" y="333"/>
                      </a:lnTo>
                      <a:lnTo>
                        <a:pt x="620" y="331"/>
                      </a:lnTo>
                      <a:lnTo>
                        <a:pt x="620" y="329"/>
                      </a:lnTo>
                      <a:lnTo>
                        <a:pt x="616" y="331"/>
                      </a:lnTo>
                      <a:lnTo>
                        <a:pt x="616" y="333"/>
                      </a:lnTo>
                      <a:lnTo>
                        <a:pt x="616" y="336"/>
                      </a:lnTo>
                      <a:lnTo>
                        <a:pt x="612" y="340"/>
                      </a:lnTo>
                      <a:lnTo>
                        <a:pt x="605" y="348"/>
                      </a:lnTo>
                      <a:lnTo>
                        <a:pt x="605" y="350"/>
                      </a:lnTo>
                      <a:lnTo>
                        <a:pt x="605" y="353"/>
                      </a:lnTo>
                      <a:lnTo>
                        <a:pt x="609" y="355"/>
                      </a:lnTo>
                      <a:lnTo>
                        <a:pt x="612" y="359"/>
                      </a:lnTo>
                      <a:lnTo>
                        <a:pt x="616" y="363"/>
                      </a:lnTo>
                      <a:lnTo>
                        <a:pt x="620" y="367"/>
                      </a:lnTo>
                      <a:lnTo>
                        <a:pt x="622" y="376"/>
                      </a:lnTo>
                      <a:lnTo>
                        <a:pt x="626" y="380"/>
                      </a:lnTo>
                      <a:lnTo>
                        <a:pt x="627" y="383"/>
                      </a:lnTo>
                      <a:lnTo>
                        <a:pt x="626" y="387"/>
                      </a:lnTo>
                      <a:lnTo>
                        <a:pt x="627" y="389"/>
                      </a:lnTo>
                      <a:lnTo>
                        <a:pt x="631" y="391"/>
                      </a:lnTo>
                      <a:lnTo>
                        <a:pt x="633" y="395"/>
                      </a:lnTo>
                      <a:lnTo>
                        <a:pt x="637" y="397"/>
                      </a:lnTo>
                      <a:lnTo>
                        <a:pt x="639" y="398"/>
                      </a:lnTo>
                      <a:lnTo>
                        <a:pt x="639" y="402"/>
                      </a:lnTo>
                      <a:lnTo>
                        <a:pt x="635" y="406"/>
                      </a:lnTo>
                      <a:lnTo>
                        <a:pt x="637" y="408"/>
                      </a:lnTo>
                      <a:lnTo>
                        <a:pt x="639" y="414"/>
                      </a:lnTo>
                      <a:lnTo>
                        <a:pt x="639" y="415"/>
                      </a:lnTo>
                      <a:lnTo>
                        <a:pt x="639" y="417"/>
                      </a:lnTo>
                      <a:lnTo>
                        <a:pt x="635" y="417"/>
                      </a:lnTo>
                      <a:lnTo>
                        <a:pt x="631" y="419"/>
                      </a:lnTo>
                      <a:lnTo>
                        <a:pt x="626" y="423"/>
                      </a:lnTo>
                      <a:lnTo>
                        <a:pt x="620" y="423"/>
                      </a:lnTo>
                      <a:lnTo>
                        <a:pt x="616" y="427"/>
                      </a:lnTo>
                      <a:lnTo>
                        <a:pt x="622" y="427"/>
                      </a:lnTo>
                      <a:lnTo>
                        <a:pt x="624" y="429"/>
                      </a:lnTo>
                      <a:lnTo>
                        <a:pt x="629" y="425"/>
                      </a:lnTo>
                      <a:lnTo>
                        <a:pt x="631" y="425"/>
                      </a:lnTo>
                      <a:lnTo>
                        <a:pt x="633" y="425"/>
                      </a:lnTo>
                      <a:lnTo>
                        <a:pt x="635" y="429"/>
                      </a:lnTo>
                      <a:lnTo>
                        <a:pt x="639" y="430"/>
                      </a:lnTo>
                      <a:lnTo>
                        <a:pt x="641" y="430"/>
                      </a:lnTo>
                      <a:lnTo>
                        <a:pt x="639" y="434"/>
                      </a:lnTo>
                      <a:lnTo>
                        <a:pt x="637" y="434"/>
                      </a:lnTo>
                      <a:lnTo>
                        <a:pt x="635" y="436"/>
                      </a:lnTo>
                      <a:lnTo>
                        <a:pt x="637" y="438"/>
                      </a:lnTo>
                      <a:lnTo>
                        <a:pt x="639" y="438"/>
                      </a:lnTo>
                      <a:lnTo>
                        <a:pt x="639" y="440"/>
                      </a:lnTo>
                      <a:lnTo>
                        <a:pt x="637" y="445"/>
                      </a:lnTo>
                      <a:lnTo>
                        <a:pt x="635" y="449"/>
                      </a:lnTo>
                      <a:lnTo>
                        <a:pt x="635" y="453"/>
                      </a:lnTo>
                      <a:lnTo>
                        <a:pt x="635" y="455"/>
                      </a:lnTo>
                      <a:lnTo>
                        <a:pt x="633" y="457"/>
                      </a:lnTo>
                      <a:lnTo>
                        <a:pt x="631" y="455"/>
                      </a:lnTo>
                      <a:lnTo>
                        <a:pt x="629" y="455"/>
                      </a:lnTo>
                      <a:lnTo>
                        <a:pt x="627" y="460"/>
                      </a:lnTo>
                      <a:lnTo>
                        <a:pt x="624" y="464"/>
                      </a:lnTo>
                      <a:lnTo>
                        <a:pt x="624" y="468"/>
                      </a:lnTo>
                      <a:lnTo>
                        <a:pt x="622" y="470"/>
                      </a:lnTo>
                      <a:lnTo>
                        <a:pt x="618" y="474"/>
                      </a:lnTo>
                      <a:lnTo>
                        <a:pt x="616" y="476"/>
                      </a:lnTo>
                      <a:lnTo>
                        <a:pt x="616" y="477"/>
                      </a:lnTo>
                      <a:lnTo>
                        <a:pt x="612" y="477"/>
                      </a:lnTo>
                      <a:lnTo>
                        <a:pt x="610" y="479"/>
                      </a:lnTo>
                      <a:lnTo>
                        <a:pt x="610" y="485"/>
                      </a:lnTo>
                      <a:lnTo>
                        <a:pt x="610" y="487"/>
                      </a:lnTo>
                      <a:lnTo>
                        <a:pt x="610" y="491"/>
                      </a:lnTo>
                      <a:lnTo>
                        <a:pt x="610" y="492"/>
                      </a:lnTo>
                      <a:lnTo>
                        <a:pt x="609" y="494"/>
                      </a:lnTo>
                      <a:lnTo>
                        <a:pt x="605" y="496"/>
                      </a:lnTo>
                      <a:lnTo>
                        <a:pt x="605" y="498"/>
                      </a:lnTo>
                      <a:lnTo>
                        <a:pt x="603" y="500"/>
                      </a:lnTo>
                      <a:lnTo>
                        <a:pt x="601" y="506"/>
                      </a:lnTo>
                      <a:lnTo>
                        <a:pt x="597" y="507"/>
                      </a:lnTo>
                      <a:lnTo>
                        <a:pt x="595" y="511"/>
                      </a:lnTo>
                      <a:lnTo>
                        <a:pt x="592" y="509"/>
                      </a:lnTo>
                      <a:lnTo>
                        <a:pt x="590" y="509"/>
                      </a:lnTo>
                      <a:lnTo>
                        <a:pt x="588" y="509"/>
                      </a:lnTo>
                      <a:lnTo>
                        <a:pt x="588" y="511"/>
                      </a:lnTo>
                      <a:lnTo>
                        <a:pt x="588" y="517"/>
                      </a:lnTo>
                      <a:lnTo>
                        <a:pt x="582" y="522"/>
                      </a:lnTo>
                      <a:lnTo>
                        <a:pt x="580" y="522"/>
                      </a:lnTo>
                      <a:lnTo>
                        <a:pt x="577" y="524"/>
                      </a:lnTo>
                      <a:lnTo>
                        <a:pt x="573" y="526"/>
                      </a:lnTo>
                      <a:lnTo>
                        <a:pt x="571" y="528"/>
                      </a:lnTo>
                      <a:lnTo>
                        <a:pt x="569" y="528"/>
                      </a:lnTo>
                      <a:lnTo>
                        <a:pt x="569" y="532"/>
                      </a:lnTo>
                      <a:lnTo>
                        <a:pt x="569" y="534"/>
                      </a:lnTo>
                      <a:lnTo>
                        <a:pt x="565" y="534"/>
                      </a:lnTo>
                      <a:lnTo>
                        <a:pt x="562" y="534"/>
                      </a:lnTo>
                      <a:lnTo>
                        <a:pt x="560" y="538"/>
                      </a:lnTo>
                      <a:lnTo>
                        <a:pt x="558" y="536"/>
                      </a:lnTo>
                      <a:lnTo>
                        <a:pt x="554" y="536"/>
                      </a:lnTo>
                      <a:lnTo>
                        <a:pt x="552" y="538"/>
                      </a:lnTo>
                      <a:lnTo>
                        <a:pt x="548" y="539"/>
                      </a:lnTo>
                      <a:lnTo>
                        <a:pt x="545" y="539"/>
                      </a:lnTo>
                      <a:lnTo>
                        <a:pt x="545" y="538"/>
                      </a:lnTo>
                      <a:lnTo>
                        <a:pt x="541" y="538"/>
                      </a:lnTo>
                      <a:lnTo>
                        <a:pt x="537" y="538"/>
                      </a:lnTo>
                      <a:lnTo>
                        <a:pt x="535" y="539"/>
                      </a:lnTo>
                      <a:lnTo>
                        <a:pt x="533" y="539"/>
                      </a:lnTo>
                      <a:lnTo>
                        <a:pt x="532" y="536"/>
                      </a:lnTo>
                      <a:lnTo>
                        <a:pt x="530" y="536"/>
                      </a:lnTo>
                      <a:lnTo>
                        <a:pt x="530" y="538"/>
                      </a:lnTo>
                      <a:lnTo>
                        <a:pt x="530" y="539"/>
                      </a:lnTo>
                      <a:lnTo>
                        <a:pt x="530" y="543"/>
                      </a:lnTo>
                      <a:lnTo>
                        <a:pt x="528" y="545"/>
                      </a:lnTo>
                      <a:lnTo>
                        <a:pt x="526" y="547"/>
                      </a:lnTo>
                      <a:lnTo>
                        <a:pt x="522" y="545"/>
                      </a:lnTo>
                      <a:lnTo>
                        <a:pt x="522" y="547"/>
                      </a:lnTo>
                      <a:lnTo>
                        <a:pt x="522" y="549"/>
                      </a:lnTo>
                      <a:lnTo>
                        <a:pt x="520" y="551"/>
                      </a:lnTo>
                      <a:lnTo>
                        <a:pt x="517" y="551"/>
                      </a:lnTo>
                      <a:lnTo>
                        <a:pt x="515" y="551"/>
                      </a:lnTo>
                      <a:lnTo>
                        <a:pt x="511" y="551"/>
                      </a:lnTo>
                      <a:lnTo>
                        <a:pt x="509" y="551"/>
                      </a:lnTo>
                      <a:lnTo>
                        <a:pt x="507" y="551"/>
                      </a:lnTo>
                      <a:lnTo>
                        <a:pt x="505" y="554"/>
                      </a:lnTo>
                      <a:lnTo>
                        <a:pt x="503" y="554"/>
                      </a:lnTo>
                      <a:lnTo>
                        <a:pt x="498" y="554"/>
                      </a:lnTo>
                      <a:lnTo>
                        <a:pt x="494" y="554"/>
                      </a:lnTo>
                      <a:lnTo>
                        <a:pt x="492" y="558"/>
                      </a:lnTo>
                      <a:lnTo>
                        <a:pt x="488" y="556"/>
                      </a:lnTo>
                      <a:lnTo>
                        <a:pt x="486" y="556"/>
                      </a:lnTo>
                      <a:lnTo>
                        <a:pt x="486" y="560"/>
                      </a:lnTo>
                      <a:lnTo>
                        <a:pt x="485" y="562"/>
                      </a:lnTo>
                      <a:lnTo>
                        <a:pt x="488" y="566"/>
                      </a:lnTo>
                      <a:lnTo>
                        <a:pt x="490" y="568"/>
                      </a:lnTo>
                      <a:lnTo>
                        <a:pt x="490" y="569"/>
                      </a:lnTo>
                      <a:lnTo>
                        <a:pt x="488" y="569"/>
                      </a:lnTo>
                      <a:lnTo>
                        <a:pt x="483" y="571"/>
                      </a:lnTo>
                      <a:lnTo>
                        <a:pt x="481" y="568"/>
                      </a:lnTo>
                      <a:lnTo>
                        <a:pt x="479" y="562"/>
                      </a:lnTo>
                      <a:lnTo>
                        <a:pt x="479" y="560"/>
                      </a:lnTo>
                      <a:lnTo>
                        <a:pt x="481" y="554"/>
                      </a:lnTo>
                      <a:lnTo>
                        <a:pt x="477" y="553"/>
                      </a:lnTo>
                      <a:lnTo>
                        <a:pt x="475" y="554"/>
                      </a:lnTo>
                      <a:lnTo>
                        <a:pt x="473" y="554"/>
                      </a:lnTo>
                      <a:lnTo>
                        <a:pt x="468" y="554"/>
                      </a:lnTo>
                      <a:lnTo>
                        <a:pt x="466" y="549"/>
                      </a:lnTo>
                      <a:lnTo>
                        <a:pt x="464" y="549"/>
                      </a:lnTo>
                      <a:lnTo>
                        <a:pt x="464" y="551"/>
                      </a:lnTo>
                      <a:lnTo>
                        <a:pt x="462" y="553"/>
                      </a:lnTo>
                      <a:lnTo>
                        <a:pt x="462" y="554"/>
                      </a:lnTo>
                      <a:lnTo>
                        <a:pt x="458" y="553"/>
                      </a:lnTo>
                      <a:lnTo>
                        <a:pt x="456" y="554"/>
                      </a:lnTo>
                      <a:lnTo>
                        <a:pt x="455" y="553"/>
                      </a:lnTo>
                      <a:lnTo>
                        <a:pt x="449" y="553"/>
                      </a:lnTo>
                      <a:lnTo>
                        <a:pt x="445" y="551"/>
                      </a:lnTo>
                      <a:lnTo>
                        <a:pt x="440" y="547"/>
                      </a:lnTo>
                      <a:lnTo>
                        <a:pt x="438" y="545"/>
                      </a:lnTo>
                      <a:lnTo>
                        <a:pt x="438" y="541"/>
                      </a:lnTo>
                      <a:lnTo>
                        <a:pt x="441" y="538"/>
                      </a:lnTo>
                      <a:lnTo>
                        <a:pt x="440" y="534"/>
                      </a:lnTo>
                      <a:lnTo>
                        <a:pt x="434" y="534"/>
                      </a:lnTo>
                      <a:lnTo>
                        <a:pt x="430" y="534"/>
                      </a:lnTo>
                      <a:lnTo>
                        <a:pt x="426" y="532"/>
                      </a:lnTo>
                      <a:lnTo>
                        <a:pt x="423" y="528"/>
                      </a:lnTo>
                      <a:lnTo>
                        <a:pt x="421" y="528"/>
                      </a:lnTo>
                      <a:lnTo>
                        <a:pt x="417" y="530"/>
                      </a:lnTo>
                      <a:lnTo>
                        <a:pt x="413" y="534"/>
                      </a:lnTo>
                      <a:lnTo>
                        <a:pt x="411" y="536"/>
                      </a:lnTo>
                      <a:lnTo>
                        <a:pt x="406" y="536"/>
                      </a:lnTo>
                      <a:lnTo>
                        <a:pt x="396" y="536"/>
                      </a:lnTo>
                      <a:lnTo>
                        <a:pt x="394" y="538"/>
                      </a:lnTo>
                      <a:lnTo>
                        <a:pt x="391" y="539"/>
                      </a:lnTo>
                      <a:lnTo>
                        <a:pt x="389" y="539"/>
                      </a:lnTo>
                      <a:lnTo>
                        <a:pt x="385" y="536"/>
                      </a:lnTo>
                      <a:lnTo>
                        <a:pt x="383" y="536"/>
                      </a:lnTo>
                      <a:lnTo>
                        <a:pt x="379" y="538"/>
                      </a:lnTo>
                      <a:lnTo>
                        <a:pt x="378" y="5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3" name="Freeform 194"/>
                <p:cNvSpPr>
                  <a:spLocks/>
                </p:cNvSpPr>
                <p:nvPr/>
              </p:nvSpPr>
              <p:spPr bwMode="auto">
                <a:xfrm>
                  <a:off x="4168" y="2230"/>
                  <a:ext cx="472" cy="243"/>
                </a:xfrm>
                <a:custGeom>
                  <a:avLst/>
                  <a:gdLst>
                    <a:gd name="T0" fmla="*/ 33588 w 424"/>
                    <a:gd name="T1" fmla="*/ 96940 h 205"/>
                    <a:gd name="T2" fmla="*/ 33691 w 424"/>
                    <a:gd name="T3" fmla="*/ 114353 h 205"/>
                    <a:gd name="T4" fmla="*/ 35214 w 424"/>
                    <a:gd name="T5" fmla="*/ 110480 h 205"/>
                    <a:gd name="T6" fmla="*/ 36434 w 424"/>
                    <a:gd name="T7" fmla="*/ 104857 h 205"/>
                    <a:gd name="T8" fmla="*/ 38027 w 424"/>
                    <a:gd name="T9" fmla="*/ 127113 h 205"/>
                    <a:gd name="T10" fmla="*/ 38163 w 424"/>
                    <a:gd name="T11" fmla="*/ 140481 h 205"/>
                    <a:gd name="T12" fmla="*/ 36598 w 424"/>
                    <a:gd name="T13" fmla="*/ 137395 h 205"/>
                    <a:gd name="T14" fmla="*/ 35214 w 424"/>
                    <a:gd name="T15" fmla="*/ 148532 h 205"/>
                    <a:gd name="T16" fmla="*/ 34282 w 424"/>
                    <a:gd name="T17" fmla="*/ 151653 h 205"/>
                    <a:gd name="T18" fmla="*/ 33504 w 424"/>
                    <a:gd name="T19" fmla="*/ 169362 h 205"/>
                    <a:gd name="T20" fmla="*/ 32253 w 424"/>
                    <a:gd name="T21" fmla="*/ 169362 h 205"/>
                    <a:gd name="T22" fmla="*/ 30172 w 424"/>
                    <a:gd name="T23" fmla="*/ 184009 h 205"/>
                    <a:gd name="T24" fmla="*/ 28973 w 424"/>
                    <a:gd name="T25" fmla="*/ 178605 h 205"/>
                    <a:gd name="T26" fmla="*/ 28163 w 424"/>
                    <a:gd name="T27" fmla="*/ 195742 h 205"/>
                    <a:gd name="T28" fmla="*/ 28878 w 424"/>
                    <a:gd name="T29" fmla="*/ 208701 h 205"/>
                    <a:gd name="T30" fmla="*/ 27036 w 424"/>
                    <a:gd name="T31" fmla="*/ 230314 h 205"/>
                    <a:gd name="T32" fmla="*/ 24945 w 424"/>
                    <a:gd name="T33" fmla="*/ 240327 h 205"/>
                    <a:gd name="T34" fmla="*/ 22408 w 424"/>
                    <a:gd name="T35" fmla="*/ 247387 h 205"/>
                    <a:gd name="T36" fmla="*/ 20668 w 424"/>
                    <a:gd name="T37" fmla="*/ 258694 h 205"/>
                    <a:gd name="T38" fmla="*/ 19707 w 424"/>
                    <a:gd name="T39" fmla="*/ 253402 h 205"/>
                    <a:gd name="T40" fmla="*/ 17275 w 424"/>
                    <a:gd name="T41" fmla="*/ 245392 h 205"/>
                    <a:gd name="T42" fmla="*/ 15028 w 424"/>
                    <a:gd name="T43" fmla="*/ 234147 h 205"/>
                    <a:gd name="T44" fmla="*/ 12084 w 424"/>
                    <a:gd name="T45" fmla="*/ 234147 h 205"/>
                    <a:gd name="T46" fmla="*/ 9786 w 424"/>
                    <a:gd name="T47" fmla="*/ 225765 h 205"/>
                    <a:gd name="T48" fmla="*/ 7897 w 424"/>
                    <a:gd name="T49" fmla="*/ 191386 h 205"/>
                    <a:gd name="T50" fmla="*/ 5780 w 424"/>
                    <a:gd name="T51" fmla="*/ 178605 h 205"/>
                    <a:gd name="T52" fmla="*/ 3454 w 424"/>
                    <a:gd name="T53" fmla="*/ 171040 h 205"/>
                    <a:gd name="T54" fmla="*/ 3454 w 424"/>
                    <a:gd name="T55" fmla="*/ 159427 h 205"/>
                    <a:gd name="T56" fmla="*/ 3717 w 424"/>
                    <a:gd name="T57" fmla="*/ 135550 h 205"/>
                    <a:gd name="T58" fmla="*/ 2417 w 424"/>
                    <a:gd name="T59" fmla="*/ 110480 h 205"/>
                    <a:gd name="T60" fmla="*/ 485 w 424"/>
                    <a:gd name="T61" fmla="*/ 93203 h 205"/>
                    <a:gd name="T62" fmla="*/ 0 w 424"/>
                    <a:gd name="T63" fmla="*/ 76319 h 205"/>
                    <a:gd name="T64" fmla="*/ 1574 w 424"/>
                    <a:gd name="T65" fmla="*/ 66781 h 205"/>
                    <a:gd name="T66" fmla="*/ 2996 w 424"/>
                    <a:gd name="T67" fmla="*/ 52256 h 205"/>
                    <a:gd name="T68" fmla="*/ 5122 w 424"/>
                    <a:gd name="T69" fmla="*/ 34945 h 205"/>
                    <a:gd name="T70" fmla="*/ 7649 w 424"/>
                    <a:gd name="T71" fmla="*/ 40096 h 205"/>
                    <a:gd name="T72" fmla="*/ 9303 w 424"/>
                    <a:gd name="T73" fmla="*/ 54316 h 205"/>
                    <a:gd name="T74" fmla="*/ 10860 w 424"/>
                    <a:gd name="T75" fmla="*/ 58709 h 205"/>
                    <a:gd name="T76" fmla="*/ 12084 w 424"/>
                    <a:gd name="T77" fmla="*/ 54316 h 205"/>
                    <a:gd name="T78" fmla="*/ 12127 w 424"/>
                    <a:gd name="T79" fmla="*/ 34945 h 205"/>
                    <a:gd name="T80" fmla="*/ 13161 w 424"/>
                    <a:gd name="T81" fmla="*/ 0 h 205"/>
                    <a:gd name="T82" fmla="*/ 15706 w 424"/>
                    <a:gd name="T83" fmla="*/ 9918 h 205"/>
                    <a:gd name="T84" fmla="*/ 16995 w 424"/>
                    <a:gd name="T85" fmla="*/ 20981 h 205"/>
                    <a:gd name="T86" fmla="*/ 17830 w 424"/>
                    <a:gd name="T87" fmla="*/ 41783 h 205"/>
                    <a:gd name="T88" fmla="*/ 20668 w 424"/>
                    <a:gd name="T89" fmla="*/ 41783 h 205"/>
                    <a:gd name="T90" fmla="*/ 23224 w 424"/>
                    <a:gd name="T91" fmla="*/ 54316 h 205"/>
                    <a:gd name="T92" fmla="*/ 25299 w 424"/>
                    <a:gd name="T93" fmla="*/ 69592 h 205"/>
                    <a:gd name="T94" fmla="*/ 27703 w 424"/>
                    <a:gd name="T95" fmla="*/ 73424 h 205"/>
                    <a:gd name="T96" fmla="*/ 29639 w 424"/>
                    <a:gd name="T97" fmla="*/ 68992 h 205"/>
                    <a:gd name="T98" fmla="*/ 30913 w 424"/>
                    <a:gd name="T99" fmla="*/ 54316 h 205"/>
                    <a:gd name="T100" fmla="*/ 32343 w 424"/>
                    <a:gd name="T101" fmla="*/ 49528 h 205"/>
                    <a:gd name="T102" fmla="*/ 34160 w 424"/>
                    <a:gd name="T103" fmla="*/ 54316 h 20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24"/>
                    <a:gd name="T157" fmla="*/ 0 h 205"/>
                    <a:gd name="T158" fmla="*/ 424 w 424"/>
                    <a:gd name="T159" fmla="*/ 205 h 20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24" h="205">
                      <a:moveTo>
                        <a:pt x="385" y="45"/>
                      </a:moveTo>
                      <a:lnTo>
                        <a:pt x="383" y="47"/>
                      </a:lnTo>
                      <a:lnTo>
                        <a:pt x="379" y="58"/>
                      </a:lnTo>
                      <a:lnTo>
                        <a:pt x="372" y="77"/>
                      </a:lnTo>
                      <a:lnTo>
                        <a:pt x="368" y="83"/>
                      </a:lnTo>
                      <a:lnTo>
                        <a:pt x="370" y="90"/>
                      </a:lnTo>
                      <a:lnTo>
                        <a:pt x="374" y="90"/>
                      </a:lnTo>
                      <a:lnTo>
                        <a:pt x="379" y="87"/>
                      </a:lnTo>
                      <a:lnTo>
                        <a:pt x="383" y="85"/>
                      </a:lnTo>
                      <a:lnTo>
                        <a:pt x="387" y="85"/>
                      </a:lnTo>
                      <a:lnTo>
                        <a:pt x="389" y="87"/>
                      </a:lnTo>
                      <a:lnTo>
                        <a:pt x="390" y="90"/>
                      </a:lnTo>
                      <a:lnTo>
                        <a:pt x="392" y="90"/>
                      </a:lnTo>
                      <a:lnTo>
                        <a:pt x="400" y="83"/>
                      </a:lnTo>
                      <a:lnTo>
                        <a:pt x="402" y="83"/>
                      </a:lnTo>
                      <a:lnTo>
                        <a:pt x="407" y="85"/>
                      </a:lnTo>
                      <a:lnTo>
                        <a:pt x="411" y="87"/>
                      </a:lnTo>
                      <a:lnTo>
                        <a:pt x="415" y="92"/>
                      </a:lnTo>
                      <a:lnTo>
                        <a:pt x="420" y="100"/>
                      </a:lnTo>
                      <a:lnTo>
                        <a:pt x="424" y="105"/>
                      </a:lnTo>
                      <a:lnTo>
                        <a:pt x="424" y="107"/>
                      </a:lnTo>
                      <a:lnTo>
                        <a:pt x="424" y="109"/>
                      </a:lnTo>
                      <a:lnTo>
                        <a:pt x="422" y="111"/>
                      </a:lnTo>
                      <a:lnTo>
                        <a:pt x="419" y="109"/>
                      </a:lnTo>
                      <a:lnTo>
                        <a:pt x="413" y="109"/>
                      </a:lnTo>
                      <a:lnTo>
                        <a:pt x="409" y="109"/>
                      </a:lnTo>
                      <a:lnTo>
                        <a:pt x="405" y="109"/>
                      </a:lnTo>
                      <a:lnTo>
                        <a:pt x="400" y="111"/>
                      </a:lnTo>
                      <a:lnTo>
                        <a:pt x="396" y="113"/>
                      </a:lnTo>
                      <a:lnTo>
                        <a:pt x="390" y="115"/>
                      </a:lnTo>
                      <a:lnTo>
                        <a:pt x="389" y="117"/>
                      </a:lnTo>
                      <a:lnTo>
                        <a:pt x="387" y="115"/>
                      </a:lnTo>
                      <a:lnTo>
                        <a:pt x="383" y="115"/>
                      </a:lnTo>
                      <a:lnTo>
                        <a:pt x="381" y="117"/>
                      </a:lnTo>
                      <a:lnTo>
                        <a:pt x="379" y="120"/>
                      </a:lnTo>
                      <a:lnTo>
                        <a:pt x="377" y="128"/>
                      </a:lnTo>
                      <a:lnTo>
                        <a:pt x="375" y="130"/>
                      </a:lnTo>
                      <a:lnTo>
                        <a:pt x="374" y="132"/>
                      </a:lnTo>
                      <a:lnTo>
                        <a:pt x="370" y="134"/>
                      </a:lnTo>
                      <a:lnTo>
                        <a:pt x="364" y="134"/>
                      </a:lnTo>
                      <a:lnTo>
                        <a:pt x="360" y="134"/>
                      </a:lnTo>
                      <a:lnTo>
                        <a:pt x="357" y="134"/>
                      </a:lnTo>
                      <a:lnTo>
                        <a:pt x="349" y="141"/>
                      </a:lnTo>
                      <a:lnTo>
                        <a:pt x="343" y="145"/>
                      </a:lnTo>
                      <a:lnTo>
                        <a:pt x="340" y="145"/>
                      </a:lnTo>
                      <a:lnTo>
                        <a:pt x="334" y="145"/>
                      </a:lnTo>
                      <a:lnTo>
                        <a:pt x="330" y="145"/>
                      </a:lnTo>
                      <a:lnTo>
                        <a:pt x="327" y="141"/>
                      </a:lnTo>
                      <a:lnTo>
                        <a:pt x="323" y="139"/>
                      </a:lnTo>
                      <a:lnTo>
                        <a:pt x="321" y="141"/>
                      </a:lnTo>
                      <a:lnTo>
                        <a:pt x="317" y="143"/>
                      </a:lnTo>
                      <a:lnTo>
                        <a:pt x="313" y="147"/>
                      </a:lnTo>
                      <a:lnTo>
                        <a:pt x="313" y="150"/>
                      </a:lnTo>
                      <a:lnTo>
                        <a:pt x="313" y="154"/>
                      </a:lnTo>
                      <a:lnTo>
                        <a:pt x="315" y="158"/>
                      </a:lnTo>
                      <a:lnTo>
                        <a:pt x="319" y="162"/>
                      </a:lnTo>
                      <a:lnTo>
                        <a:pt x="321" y="164"/>
                      </a:lnTo>
                      <a:lnTo>
                        <a:pt x="319" y="165"/>
                      </a:lnTo>
                      <a:lnTo>
                        <a:pt x="317" y="167"/>
                      </a:lnTo>
                      <a:lnTo>
                        <a:pt x="310" y="171"/>
                      </a:lnTo>
                      <a:lnTo>
                        <a:pt x="306" y="173"/>
                      </a:lnTo>
                      <a:lnTo>
                        <a:pt x="298" y="182"/>
                      </a:lnTo>
                      <a:lnTo>
                        <a:pt x="298" y="184"/>
                      </a:lnTo>
                      <a:lnTo>
                        <a:pt x="285" y="190"/>
                      </a:lnTo>
                      <a:lnTo>
                        <a:pt x="281" y="190"/>
                      </a:lnTo>
                      <a:lnTo>
                        <a:pt x="276" y="190"/>
                      </a:lnTo>
                      <a:lnTo>
                        <a:pt x="266" y="190"/>
                      </a:lnTo>
                      <a:lnTo>
                        <a:pt x="259" y="190"/>
                      </a:lnTo>
                      <a:lnTo>
                        <a:pt x="251" y="194"/>
                      </a:lnTo>
                      <a:lnTo>
                        <a:pt x="248" y="196"/>
                      </a:lnTo>
                      <a:lnTo>
                        <a:pt x="242" y="197"/>
                      </a:lnTo>
                      <a:lnTo>
                        <a:pt x="240" y="197"/>
                      </a:lnTo>
                      <a:lnTo>
                        <a:pt x="233" y="203"/>
                      </a:lnTo>
                      <a:lnTo>
                        <a:pt x="229" y="205"/>
                      </a:lnTo>
                      <a:lnTo>
                        <a:pt x="225" y="205"/>
                      </a:lnTo>
                      <a:lnTo>
                        <a:pt x="223" y="203"/>
                      </a:lnTo>
                      <a:lnTo>
                        <a:pt x="221" y="201"/>
                      </a:lnTo>
                      <a:lnTo>
                        <a:pt x="218" y="201"/>
                      </a:lnTo>
                      <a:lnTo>
                        <a:pt x="214" y="201"/>
                      </a:lnTo>
                      <a:lnTo>
                        <a:pt x="208" y="199"/>
                      </a:lnTo>
                      <a:lnTo>
                        <a:pt x="199" y="197"/>
                      </a:lnTo>
                      <a:lnTo>
                        <a:pt x="191" y="194"/>
                      </a:lnTo>
                      <a:lnTo>
                        <a:pt x="188" y="190"/>
                      </a:lnTo>
                      <a:lnTo>
                        <a:pt x="184" y="188"/>
                      </a:lnTo>
                      <a:lnTo>
                        <a:pt x="174" y="186"/>
                      </a:lnTo>
                      <a:lnTo>
                        <a:pt x="167" y="186"/>
                      </a:lnTo>
                      <a:lnTo>
                        <a:pt x="161" y="186"/>
                      </a:lnTo>
                      <a:lnTo>
                        <a:pt x="144" y="186"/>
                      </a:lnTo>
                      <a:lnTo>
                        <a:pt x="137" y="186"/>
                      </a:lnTo>
                      <a:lnTo>
                        <a:pt x="133" y="186"/>
                      </a:lnTo>
                      <a:lnTo>
                        <a:pt x="126" y="184"/>
                      </a:lnTo>
                      <a:lnTo>
                        <a:pt x="112" y="184"/>
                      </a:lnTo>
                      <a:lnTo>
                        <a:pt x="111" y="182"/>
                      </a:lnTo>
                      <a:lnTo>
                        <a:pt x="109" y="179"/>
                      </a:lnTo>
                      <a:lnTo>
                        <a:pt x="99" y="160"/>
                      </a:lnTo>
                      <a:lnTo>
                        <a:pt x="97" y="156"/>
                      </a:lnTo>
                      <a:lnTo>
                        <a:pt x="94" y="154"/>
                      </a:lnTo>
                      <a:lnTo>
                        <a:pt x="88" y="152"/>
                      </a:lnTo>
                      <a:lnTo>
                        <a:pt x="79" y="145"/>
                      </a:lnTo>
                      <a:lnTo>
                        <a:pt x="75" y="143"/>
                      </a:lnTo>
                      <a:lnTo>
                        <a:pt x="69" y="141"/>
                      </a:lnTo>
                      <a:lnTo>
                        <a:pt x="65" y="141"/>
                      </a:lnTo>
                      <a:lnTo>
                        <a:pt x="58" y="141"/>
                      </a:lnTo>
                      <a:lnTo>
                        <a:pt x="50" y="141"/>
                      </a:lnTo>
                      <a:lnTo>
                        <a:pt x="43" y="139"/>
                      </a:lnTo>
                      <a:lnTo>
                        <a:pt x="39" y="135"/>
                      </a:lnTo>
                      <a:lnTo>
                        <a:pt x="37" y="134"/>
                      </a:lnTo>
                      <a:lnTo>
                        <a:pt x="37" y="130"/>
                      </a:lnTo>
                      <a:lnTo>
                        <a:pt x="39" y="126"/>
                      </a:lnTo>
                      <a:lnTo>
                        <a:pt x="41" y="122"/>
                      </a:lnTo>
                      <a:lnTo>
                        <a:pt x="43" y="117"/>
                      </a:lnTo>
                      <a:lnTo>
                        <a:pt x="43" y="113"/>
                      </a:lnTo>
                      <a:lnTo>
                        <a:pt x="41" y="107"/>
                      </a:lnTo>
                      <a:lnTo>
                        <a:pt x="35" y="94"/>
                      </a:lnTo>
                      <a:lnTo>
                        <a:pt x="32" y="88"/>
                      </a:lnTo>
                      <a:lnTo>
                        <a:pt x="30" y="87"/>
                      </a:lnTo>
                      <a:lnTo>
                        <a:pt x="26" y="87"/>
                      </a:lnTo>
                      <a:lnTo>
                        <a:pt x="20" y="85"/>
                      </a:lnTo>
                      <a:lnTo>
                        <a:pt x="17" y="85"/>
                      </a:lnTo>
                      <a:lnTo>
                        <a:pt x="13" y="81"/>
                      </a:lnTo>
                      <a:lnTo>
                        <a:pt x="5" y="73"/>
                      </a:lnTo>
                      <a:lnTo>
                        <a:pt x="2" y="70"/>
                      </a:lnTo>
                      <a:lnTo>
                        <a:pt x="2" y="64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5" y="55"/>
                      </a:lnTo>
                      <a:lnTo>
                        <a:pt x="9" y="53"/>
                      </a:lnTo>
                      <a:lnTo>
                        <a:pt x="17" y="53"/>
                      </a:lnTo>
                      <a:lnTo>
                        <a:pt x="20" y="51"/>
                      </a:lnTo>
                      <a:lnTo>
                        <a:pt x="26" y="47"/>
                      </a:lnTo>
                      <a:lnTo>
                        <a:pt x="32" y="41"/>
                      </a:lnTo>
                      <a:lnTo>
                        <a:pt x="35" y="38"/>
                      </a:lnTo>
                      <a:lnTo>
                        <a:pt x="43" y="34"/>
                      </a:lnTo>
                      <a:lnTo>
                        <a:pt x="52" y="30"/>
                      </a:lnTo>
                      <a:lnTo>
                        <a:pt x="56" y="28"/>
                      </a:lnTo>
                      <a:lnTo>
                        <a:pt x="62" y="28"/>
                      </a:lnTo>
                      <a:lnTo>
                        <a:pt x="67" y="30"/>
                      </a:lnTo>
                      <a:lnTo>
                        <a:pt x="79" y="32"/>
                      </a:lnTo>
                      <a:lnTo>
                        <a:pt x="84" y="32"/>
                      </a:lnTo>
                      <a:lnTo>
                        <a:pt x="88" y="40"/>
                      </a:lnTo>
                      <a:lnTo>
                        <a:pt x="90" y="43"/>
                      </a:lnTo>
                      <a:lnTo>
                        <a:pt x="95" y="43"/>
                      </a:lnTo>
                      <a:lnTo>
                        <a:pt x="103" y="43"/>
                      </a:lnTo>
                      <a:lnTo>
                        <a:pt x="109" y="45"/>
                      </a:lnTo>
                      <a:lnTo>
                        <a:pt x="112" y="45"/>
                      </a:lnTo>
                      <a:lnTo>
                        <a:pt x="118" y="45"/>
                      </a:lnTo>
                      <a:lnTo>
                        <a:pt x="120" y="47"/>
                      </a:lnTo>
                      <a:lnTo>
                        <a:pt x="124" y="49"/>
                      </a:lnTo>
                      <a:lnTo>
                        <a:pt x="127" y="49"/>
                      </a:lnTo>
                      <a:lnTo>
                        <a:pt x="131" y="45"/>
                      </a:lnTo>
                      <a:lnTo>
                        <a:pt x="133" y="43"/>
                      </a:lnTo>
                      <a:lnTo>
                        <a:pt x="137" y="38"/>
                      </a:lnTo>
                      <a:lnTo>
                        <a:pt x="139" y="34"/>
                      </a:lnTo>
                      <a:lnTo>
                        <a:pt x="139" y="32"/>
                      </a:lnTo>
                      <a:lnTo>
                        <a:pt x="135" y="28"/>
                      </a:lnTo>
                      <a:lnTo>
                        <a:pt x="133" y="21"/>
                      </a:lnTo>
                      <a:lnTo>
                        <a:pt x="133" y="17"/>
                      </a:lnTo>
                      <a:lnTo>
                        <a:pt x="139" y="10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57" y="4"/>
                      </a:lnTo>
                      <a:lnTo>
                        <a:pt x="165" y="6"/>
                      </a:lnTo>
                      <a:lnTo>
                        <a:pt x="174" y="8"/>
                      </a:lnTo>
                      <a:lnTo>
                        <a:pt x="178" y="11"/>
                      </a:lnTo>
                      <a:lnTo>
                        <a:pt x="184" y="13"/>
                      </a:lnTo>
                      <a:lnTo>
                        <a:pt x="189" y="15"/>
                      </a:lnTo>
                      <a:lnTo>
                        <a:pt x="189" y="17"/>
                      </a:lnTo>
                      <a:lnTo>
                        <a:pt x="189" y="23"/>
                      </a:lnTo>
                      <a:lnTo>
                        <a:pt x="191" y="26"/>
                      </a:lnTo>
                      <a:lnTo>
                        <a:pt x="193" y="30"/>
                      </a:lnTo>
                      <a:lnTo>
                        <a:pt x="197" y="34"/>
                      </a:lnTo>
                      <a:lnTo>
                        <a:pt x="206" y="40"/>
                      </a:lnTo>
                      <a:lnTo>
                        <a:pt x="210" y="40"/>
                      </a:lnTo>
                      <a:lnTo>
                        <a:pt x="225" y="36"/>
                      </a:lnTo>
                      <a:lnTo>
                        <a:pt x="229" y="34"/>
                      </a:lnTo>
                      <a:lnTo>
                        <a:pt x="236" y="34"/>
                      </a:lnTo>
                      <a:lnTo>
                        <a:pt x="246" y="36"/>
                      </a:lnTo>
                      <a:lnTo>
                        <a:pt x="250" y="38"/>
                      </a:lnTo>
                      <a:lnTo>
                        <a:pt x="257" y="43"/>
                      </a:lnTo>
                      <a:lnTo>
                        <a:pt x="261" y="47"/>
                      </a:lnTo>
                      <a:lnTo>
                        <a:pt x="268" y="51"/>
                      </a:lnTo>
                      <a:lnTo>
                        <a:pt x="274" y="53"/>
                      </a:lnTo>
                      <a:lnTo>
                        <a:pt x="281" y="56"/>
                      </a:lnTo>
                      <a:lnTo>
                        <a:pt x="287" y="58"/>
                      </a:lnTo>
                      <a:lnTo>
                        <a:pt x="293" y="58"/>
                      </a:lnTo>
                      <a:lnTo>
                        <a:pt x="296" y="58"/>
                      </a:lnTo>
                      <a:lnTo>
                        <a:pt x="306" y="58"/>
                      </a:lnTo>
                      <a:lnTo>
                        <a:pt x="313" y="58"/>
                      </a:lnTo>
                      <a:lnTo>
                        <a:pt x="315" y="56"/>
                      </a:lnTo>
                      <a:lnTo>
                        <a:pt x="321" y="56"/>
                      </a:lnTo>
                      <a:lnTo>
                        <a:pt x="328" y="55"/>
                      </a:lnTo>
                      <a:lnTo>
                        <a:pt x="330" y="53"/>
                      </a:lnTo>
                      <a:lnTo>
                        <a:pt x="334" y="51"/>
                      </a:lnTo>
                      <a:lnTo>
                        <a:pt x="338" y="47"/>
                      </a:lnTo>
                      <a:lnTo>
                        <a:pt x="342" y="43"/>
                      </a:lnTo>
                      <a:lnTo>
                        <a:pt x="349" y="38"/>
                      </a:lnTo>
                      <a:lnTo>
                        <a:pt x="351" y="38"/>
                      </a:lnTo>
                      <a:lnTo>
                        <a:pt x="355" y="38"/>
                      </a:lnTo>
                      <a:lnTo>
                        <a:pt x="358" y="40"/>
                      </a:lnTo>
                      <a:lnTo>
                        <a:pt x="364" y="43"/>
                      </a:lnTo>
                      <a:lnTo>
                        <a:pt x="366" y="45"/>
                      </a:lnTo>
                      <a:lnTo>
                        <a:pt x="370" y="47"/>
                      </a:lnTo>
                      <a:lnTo>
                        <a:pt x="377" y="43"/>
                      </a:lnTo>
                      <a:lnTo>
                        <a:pt x="381" y="43"/>
                      </a:lnTo>
                      <a:lnTo>
                        <a:pt x="385" y="4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4" name="Freeform 195"/>
                <p:cNvSpPr>
                  <a:spLocks/>
                </p:cNvSpPr>
                <p:nvPr/>
              </p:nvSpPr>
              <p:spPr bwMode="auto">
                <a:xfrm>
                  <a:off x="3874" y="2595"/>
                  <a:ext cx="435" cy="473"/>
                </a:xfrm>
                <a:custGeom>
                  <a:avLst/>
                  <a:gdLst>
                    <a:gd name="T0" fmla="*/ 34138 w 389"/>
                    <a:gd name="T1" fmla="*/ 243378 h 399"/>
                    <a:gd name="T2" fmla="*/ 34167 w 389"/>
                    <a:gd name="T3" fmla="*/ 221078 h 399"/>
                    <a:gd name="T4" fmla="*/ 32463 w 389"/>
                    <a:gd name="T5" fmla="*/ 203999 h 399"/>
                    <a:gd name="T6" fmla="*/ 30744 w 389"/>
                    <a:gd name="T7" fmla="*/ 189591 h 399"/>
                    <a:gd name="T8" fmla="*/ 29267 w 389"/>
                    <a:gd name="T9" fmla="*/ 192624 h 399"/>
                    <a:gd name="T10" fmla="*/ 29030 w 389"/>
                    <a:gd name="T11" fmla="*/ 214097 h 399"/>
                    <a:gd name="T12" fmla="*/ 30299 w 389"/>
                    <a:gd name="T13" fmla="*/ 262080 h 399"/>
                    <a:gd name="T14" fmla="*/ 29630 w 389"/>
                    <a:gd name="T15" fmla="*/ 266608 h 399"/>
                    <a:gd name="T16" fmla="*/ 27611 w 389"/>
                    <a:gd name="T17" fmla="*/ 271676 h 399"/>
                    <a:gd name="T18" fmla="*/ 26986 w 389"/>
                    <a:gd name="T19" fmla="*/ 293061 h 399"/>
                    <a:gd name="T20" fmla="*/ 23818 w 389"/>
                    <a:gd name="T21" fmla="*/ 316054 h 399"/>
                    <a:gd name="T22" fmla="*/ 20604 w 389"/>
                    <a:gd name="T23" fmla="*/ 350225 h 399"/>
                    <a:gd name="T24" fmla="*/ 18953 w 389"/>
                    <a:gd name="T25" fmla="*/ 370299 h 399"/>
                    <a:gd name="T26" fmla="*/ 17328 w 389"/>
                    <a:gd name="T27" fmla="*/ 398227 h 399"/>
                    <a:gd name="T28" fmla="*/ 17009 w 389"/>
                    <a:gd name="T29" fmla="*/ 443873 h 399"/>
                    <a:gd name="T30" fmla="*/ 15944 w 389"/>
                    <a:gd name="T31" fmla="*/ 477603 h 399"/>
                    <a:gd name="T32" fmla="*/ 14682 w 389"/>
                    <a:gd name="T33" fmla="*/ 497434 h 399"/>
                    <a:gd name="T34" fmla="*/ 13248 w 389"/>
                    <a:gd name="T35" fmla="*/ 505465 h 399"/>
                    <a:gd name="T36" fmla="*/ 10064 w 389"/>
                    <a:gd name="T37" fmla="*/ 424432 h 399"/>
                    <a:gd name="T38" fmla="*/ 7087 w 389"/>
                    <a:gd name="T39" fmla="*/ 312277 h 399"/>
                    <a:gd name="T40" fmla="*/ 6736 w 389"/>
                    <a:gd name="T41" fmla="*/ 271676 h 399"/>
                    <a:gd name="T42" fmla="*/ 6026 w 389"/>
                    <a:gd name="T43" fmla="*/ 270699 h 399"/>
                    <a:gd name="T44" fmla="*/ 3446 w 389"/>
                    <a:gd name="T45" fmla="*/ 284128 h 399"/>
                    <a:gd name="T46" fmla="*/ 2641 w 389"/>
                    <a:gd name="T47" fmla="*/ 254054 h 399"/>
                    <a:gd name="T48" fmla="*/ 1410 w 389"/>
                    <a:gd name="T49" fmla="*/ 246623 h 399"/>
                    <a:gd name="T50" fmla="*/ 722 w 389"/>
                    <a:gd name="T51" fmla="*/ 224753 h 399"/>
                    <a:gd name="T52" fmla="*/ 3446 w 389"/>
                    <a:gd name="T53" fmla="*/ 217937 h 399"/>
                    <a:gd name="T54" fmla="*/ 3852 w 389"/>
                    <a:gd name="T55" fmla="*/ 200035 h 399"/>
                    <a:gd name="T56" fmla="*/ 2641 w 389"/>
                    <a:gd name="T57" fmla="*/ 176715 h 399"/>
                    <a:gd name="T58" fmla="*/ 3302 w 389"/>
                    <a:gd name="T59" fmla="*/ 151176 h 399"/>
                    <a:gd name="T60" fmla="*/ 5389 w 389"/>
                    <a:gd name="T61" fmla="*/ 149068 h 399"/>
                    <a:gd name="T62" fmla="*/ 8154 w 389"/>
                    <a:gd name="T63" fmla="*/ 110675 h 399"/>
                    <a:gd name="T64" fmla="*/ 10064 w 389"/>
                    <a:gd name="T65" fmla="*/ 73503 h 399"/>
                    <a:gd name="T66" fmla="*/ 9000 w 389"/>
                    <a:gd name="T67" fmla="*/ 57624 h 399"/>
                    <a:gd name="T68" fmla="*/ 8825 w 389"/>
                    <a:gd name="T69" fmla="*/ 34589 h 399"/>
                    <a:gd name="T70" fmla="*/ 8424 w 389"/>
                    <a:gd name="T71" fmla="*/ 16555 h 399"/>
                    <a:gd name="T72" fmla="*/ 12121 w 389"/>
                    <a:gd name="T73" fmla="*/ 16555 h 399"/>
                    <a:gd name="T74" fmla="*/ 13845 w 389"/>
                    <a:gd name="T75" fmla="*/ 2 h 399"/>
                    <a:gd name="T76" fmla="*/ 15482 w 389"/>
                    <a:gd name="T77" fmla="*/ 29178 h 399"/>
                    <a:gd name="T78" fmla="*/ 16473 w 389"/>
                    <a:gd name="T79" fmla="*/ 48609 h 399"/>
                    <a:gd name="T80" fmla="*/ 14911 w 389"/>
                    <a:gd name="T81" fmla="*/ 58901 h 399"/>
                    <a:gd name="T82" fmla="*/ 15944 w 389"/>
                    <a:gd name="T83" fmla="*/ 81623 h 399"/>
                    <a:gd name="T84" fmla="*/ 18646 w 389"/>
                    <a:gd name="T85" fmla="*/ 108162 h 399"/>
                    <a:gd name="T86" fmla="*/ 17328 w 389"/>
                    <a:gd name="T87" fmla="*/ 132254 h 399"/>
                    <a:gd name="T88" fmla="*/ 20851 w 389"/>
                    <a:gd name="T89" fmla="*/ 155534 h 399"/>
                    <a:gd name="T90" fmla="*/ 23035 w 389"/>
                    <a:gd name="T91" fmla="*/ 162488 h 399"/>
                    <a:gd name="T92" fmla="*/ 24996 w 389"/>
                    <a:gd name="T93" fmla="*/ 173183 h 399"/>
                    <a:gd name="T94" fmla="*/ 27493 w 389"/>
                    <a:gd name="T95" fmla="*/ 176715 h 399"/>
                    <a:gd name="T96" fmla="*/ 28971 w 389"/>
                    <a:gd name="T97" fmla="*/ 166899 h 399"/>
                    <a:gd name="T98" fmla="*/ 29785 w 389"/>
                    <a:gd name="T99" fmla="*/ 159930 h 399"/>
                    <a:gd name="T100" fmla="*/ 32104 w 389"/>
                    <a:gd name="T101" fmla="*/ 173183 h 399"/>
                    <a:gd name="T102" fmla="*/ 34641 w 389"/>
                    <a:gd name="T103" fmla="*/ 165430 h 399"/>
                    <a:gd name="T104" fmla="*/ 35397 w 389"/>
                    <a:gd name="T105" fmla="*/ 152003 h 399"/>
                    <a:gd name="T106" fmla="*/ 38610 w 389"/>
                    <a:gd name="T107" fmla="*/ 129000 h 399"/>
                    <a:gd name="T108" fmla="*/ 40805 w 389"/>
                    <a:gd name="T109" fmla="*/ 143275 h 399"/>
                    <a:gd name="T110" fmla="*/ 42197 w 389"/>
                    <a:gd name="T111" fmla="*/ 156782 h 399"/>
                    <a:gd name="T112" fmla="*/ 39435 w 389"/>
                    <a:gd name="T113" fmla="*/ 176715 h 399"/>
                    <a:gd name="T114" fmla="*/ 37883 w 389"/>
                    <a:gd name="T115" fmla="*/ 226540 h 399"/>
                    <a:gd name="T116" fmla="*/ 36461 w 389"/>
                    <a:gd name="T117" fmla="*/ 243378 h 39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89"/>
                    <a:gd name="T178" fmla="*/ 0 h 399"/>
                    <a:gd name="T179" fmla="*/ 389 w 389"/>
                    <a:gd name="T180" fmla="*/ 399 h 39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89" h="399">
                      <a:moveTo>
                        <a:pt x="325" y="205"/>
                      </a:moveTo>
                      <a:lnTo>
                        <a:pt x="325" y="201"/>
                      </a:lnTo>
                      <a:lnTo>
                        <a:pt x="321" y="186"/>
                      </a:lnTo>
                      <a:lnTo>
                        <a:pt x="321" y="182"/>
                      </a:lnTo>
                      <a:lnTo>
                        <a:pt x="317" y="182"/>
                      </a:lnTo>
                      <a:lnTo>
                        <a:pt x="315" y="182"/>
                      </a:lnTo>
                      <a:lnTo>
                        <a:pt x="313" y="190"/>
                      </a:lnTo>
                      <a:lnTo>
                        <a:pt x="312" y="192"/>
                      </a:lnTo>
                      <a:lnTo>
                        <a:pt x="310" y="190"/>
                      </a:lnTo>
                      <a:lnTo>
                        <a:pt x="308" y="188"/>
                      </a:lnTo>
                      <a:lnTo>
                        <a:pt x="306" y="186"/>
                      </a:lnTo>
                      <a:lnTo>
                        <a:pt x="306" y="184"/>
                      </a:lnTo>
                      <a:lnTo>
                        <a:pt x="306" y="181"/>
                      </a:lnTo>
                      <a:lnTo>
                        <a:pt x="308" y="179"/>
                      </a:lnTo>
                      <a:lnTo>
                        <a:pt x="312" y="177"/>
                      </a:lnTo>
                      <a:lnTo>
                        <a:pt x="313" y="175"/>
                      </a:lnTo>
                      <a:lnTo>
                        <a:pt x="319" y="169"/>
                      </a:lnTo>
                      <a:lnTo>
                        <a:pt x="321" y="167"/>
                      </a:lnTo>
                      <a:lnTo>
                        <a:pt x="321" y="164"/>
                      </a:lnTo>
                      <a:lnTo>
                        <a:pt x="321" y="162"/>
                      </a:lnTo>
                      <a:lnTo>
                        <a:pt x="319" y="162"/>
                      </a:lnTo>
                      <a:lnTo>
                        <a:pt x="304" y="160"/>
                      </a:lnTo>
                      <a:lnTo>
                        <a:pt x="302" y="160"/>
                      </a:lnTo>
                      <a:lnTo>
                        <a:pt x="297" y="160"/>
                      </a:lnTo>
                      <a:lnTo>
                        <a:pt x="293" y="160"/>
                      </a:lnTo>
                      <a:lnTo>
                        <a:pt x="289" y="160"/>
                      </a:lnTo>
                      <a:lnTo>
                        <a:pt x="289" y="158"/>
                      </a:lnTo>
                      <a:lnTo>
                        <a:pt x="289" y="154"/>
                      </a:lnTo>
                      <a:lnTo>
                        <a:pt x="287" y="151"/>
                      </a:lnTo>
                      <a:lnTo>
                        <a:pt x="287" y="149"/>
                      </a:lnTo>
                      <a:lnTo>
                        <a:pt x="285" y="149"/>
                      </a:lnTo>
                      <a:lnTo>
                        <a:pt x="281" y="149"/>
                      </a:lnTo>
                      <a:lnTo>
                        <a:pt x="280" y="147"/>
                      </a:lnTo>
                      <a:lnTo>
                        <a:pt x="278" y="145"/>
                      </a:lnTo>
                      <a:lnTo>
                        <a:pt x="270" y="143"/>
                      </a:lnTo>
                      <a:lnTo>
                        <a:pt x="268" y="145"/>
                      </a:lnTo>
                      <a:lnTo>
                        <a:pt x="265" y="147"/>
                      </a:lnTo>
                      <a:lnTo>
                        <a:pt x="265" y="149"/>
                      </a:lnTo>
                      <a:lnTo>
                        <a:pt x="265" y="151"/>
                      </a:lnTo>
                      <a:lnTo>
                        <a:pt x="268" y="152"/>
                      </a:lnTo>
                      <a:lnTo>
                        <a:pt x="276" y="158"/>
                      </a:lnTo>
                      <a:lnTo>
                        <a:pt x="276" y="160"/>
                      </a:lnTo>
                      <a:lnTo>
                        <a:pt x="274" y="160"/>
                      </a:lnTo>
                      <a:lnTo>
                        <a:pt x="270" y="162"/>
                      </a:lnTo>
                      <a:lnTo>
                        <a:pt x="268" y="164"/>
                      </a:lnTo>
                      <a:lnTo>
                        <a:pt x="265" y="167"/>
                      </a:lnTo>
                      <a:lnTo>
                        <a:pt x="266" y="169"/>
                      </a:lnTo>
                      <a:lnTo>
                        <a:pt x="274" y="173"/>
                      </a:lnTo>
                      <a:lnTo>
                        <a:pt x="274" y="175"/>
                      </a:lnTo>
                      <a:lnTo>
                        <a:pt x="270" y="181"/>
                      </a:lnTo>
                      <a:lnTo>
                        <a:pt x="272" y="182"/>
                      </a:lnTo>
                      <a:lnTo>
                        <a:pt x="274" y="186"/>
                      </a:lnTo>
                      <a:lnTo>
                        <a:pt x="276" y="194"/>
                      </a:lnTo>
                      <a:lnTo>
                        <a:pt x="278" y="207"/>
                      </a:lnTo>
                      <a:lnTo>
                        <a:pt x="280" y="209"/>
                      </a:lnTo>
                      <a:lnTo>
                        <a:pt x="278" y="211"/>
                      </a:lnTo>
                      <a:lnTo>
                        <a:pt x="278" y="213"/>
                      </a:lnTo>
                      <a:lnTo>
                        <a:pt x="276" y="213"/>
                      </a:lnTo>
                      <a:lnTo>
                        <a:pt x="274" y="213"/>
                      </a:lnTo>
                      <a:lnTo>
                        <a:pt x="274" y="209"/>
                      </a:lnTo>
                      <a:lnTo>
                        <a:pt x="272" y="207"/>
                      </a:lnTo>
                      <a:lnTo>
                        <a:pt x="270" y="211"/>
                      </a:lnTo>
                      <a:lnTo>
                        <a:pt x="270" y="213"/>
                      </a:lnTo>
                      <a:lnTo>
                        <a:pt x="268" y="213"/>
                      </a:lnTo>
                      <a:lnTo>
                        <a:pt x="266" y="209"/>
                      </a:lnTo>
                      <a:lnTo>
                        <a:pt x="265" y="207"/>
                      </a:lnTo>
                      <a:lnTo>
                        <a:pt x="263" y="211"/>
                      </a:lnTo>
                      <a:lnTo>
                        <a:pt x="259" y="213"/>
                      </a:lnTo>
                      <a:lnTo>
                        <a:pt x="253" y="214"/>
                      </a:lnTo>
                      <a:lnTo>
                        <a:pt x="250" y="216"/>
                      </a:lnTo>
                      <a:lnTo>
                        <a:pt x="250" y="218"/>
                      </a:lnTo>
                      <a:lnTo>
                        <a:pt x="248" y="218"/>
                      </a:lnTo>
                      <a:lnTo>
                        <a:pt x="250" y="222"/>
                      </a:lnTo>
                      <a:lnTo>
                        <a:pt x="250" y="226"/>
                      </a:lnTo>
                      <a:lnTo>
                        <a:pt x="248" y="228"/>
                      </a:lnTo>
                      <a:lnTo>
                        <a:pt x="246" y="229"/>
                      </a:lnTo>
                      <a:lnTo>
                        <a:pt x="246" y="231"/>
                      </a:lnTo>
                      <a:lnTo>
                        <a:pt x="242" y="235"/>
                      </a:lnTo>
                      <a:lnTo>
                        <a:pt x="240" y="237"/>
                      </a:lnTo>
                      <a:lnTo>
                        <a:pt x="236" y="239"/>
                      </a:lnTo>
                      <a:lnTo>
                        <a:pt x="235" y="239"/>
                      </a:lnTo>
                      <a:lnTo>
                        <a:pt x="229" y="241"/>
                      </a:lnTo>
                      <a:lnTo>
                        <a:pt x="225" y="243"/>
                      </a:lnTo>
                      <a:lnTo>
                        <a:pt x="223" y="246"/>
                      </a:lnTo>
                      <a:lnTo>
                        <a:pt x="219" y="250"/>
                      </a:lnTo>
                      <a:lnTo>
                        <a:pt x="214" y="256"/>
                      </a:lnTo>
                      <a:lnTo>
                        <a:pt x="210" y="259"/>
                      </a:lnTo>
                      <a:lnTo>
                        <a:pt x="206" y="261"/>
                      </a:lnTo>
                      <a:lnTo>
                        <a:pt x="203" y="267"/>
                      </a:lnTo>
                      <a:lnTo>
                        <a:pt x="199" y="271"/>
                      </a:lnTo>
                      <a:lnTo>
                        <a:pt x="195" y="273"/>
                      </a:lnTo>
                      <a:lnTo>
                        <a:pt x="191" y="275"/>
                      </a:lnTo>
                      <a:lnTo>
                        <a:pt x="189" y="276"/>
                      </a:lnTo>
                      <a:lnTo>
                        <a:pt x="188" y="278"/>
                      </a:lnTo>
                      <a:lnTo>
                        <a:pt x="188" y="282"/>
                      </a:lnTo>
                      <a:lnTo>
                        <a:pt x="186" y="284"/>
                      </a:lnTo>
                      <a:lnTo>
                        <a:pt x="182" y="286"/>
                      </a:lnTo>
                      <a:lnTo>
                        <a:pt x="180" y="286"/>
                      </a:lnTo>
                      <a:lnTo>
                        <a:pt x="176" y="286"/>
                      </a:lnTo>
                      <a:lnTo>
                        <a:pt x="174" y="288"/>
                      </a:lnTo>
                      <a:lnTo>
                        <a:pt x="173" y="293"/>
                      </a:lnTo>
                      <a:lnTo>
                        <a:pt x="171" y="295"/>
                      </a:lnTo>
                      <a:lnTo>
                        <a:pt x="167" y="293"/>
                      </a:lnTo>
                      <a:lnTo>
                        <a:pt x="163" y="293"/>
                      </a:lnTo>
                      <a:lnTo>
                        <a:pt x="161" y="295"/>
                      </a:lnTo>
                      <a:lnTo>
                        <a:pt x="159" y="299"/>
                      </a:lnTo>
                      <a:lnTo>
                        <a:pt x="159" y="303"/>
                      </a:lnTo>
                      <a:lnTo>
                        <a:pt x="159" y="305"/>
                      </a:lnTo>
                      <a:lnTo>
                        <a:pt x="159" y="314"/>
                      </a:lnTo>
                      <a:lnTo>
                        <a:pt x="159" y="320"/>
                      </a:lnTo>
                      <a:lnTo>
                        <a:pt x="159" y="323"/>
                      </a:lnTo>
                      <a:lnTo>
                        <a:pt x="159" y="325"/>
                      </a:lnTo>
                      <a:lnTo>
                        <a:pt x="163" y="327"/>
                      </a:lnTo>
                      <a:lnTo>
                        <a:pt x="161" y="331"/>
                      </a:lnTo>
                      <a:lnTo>
                        <a:pt x="161" y="335"/>
                      </a:lnTo>
                      <a:lnTo>
                        <a:pt x="157" y="344"/>
                      </a:lnTo>
                      <a:lnTo>
                        <a:pt x="156" y="350"/>
                      </a:lnTo>
                      <a:lnTo>
                        <a:pt x="154" y="353"/>
                      </a:lnTo>
                      <a:lnTo>
                        <a:pt x="154" y="357"/>
                      </a:lnTo>
                      <a:lnTo>
                        <a:pt x="156" y="368"/>
                      </a:lnTo>
                      <a:lnTo>
                        <a:pt x="156" y="370"/>
                      </a:lnTo>
                      <a:lnTo>
                        <a:pt x="152" y="370"/>
                      </a:lnTo>
                      <a:lnTo>
                        <a:pt x="148" y="368"/>
                      </a:lnTo>
                      <a:lnTo>
                        <a:pt x="148" y="370"/>
                      </a:lnTo>
                      <a:lnTo>
                        <a:pt x="146" y="376"/>
                      </a:lnTo>
                      <a:lnTo>
                        <a:pt x="144" y="380"/>
                      </a:lnTo>
                      <a:lnTo>
                        <a:pt x="146" y="383"/>
                      </a:lnTo>
                      <a:lnTo>
                        <a:pt x="142" y="385"/>
                      </a:lnTo>
                      <a:lnTo>
                        <a:pt x="141" y="385"/>
                      </a:lnTo>
                      <a:lnTo>
                        <a:pt x="135" y="387"/>
                      </a:lnTo>
                      <a:lnTo>
                        <a:pt x="133" y="389"/>
                      </a:lnTo>
                      <a:lnTo>
                        <a:pt x="133" y="393"/>
                      </a:lnTo>
                      <a:lnTo>
                        <a:pt x="133" y="395"/>
                      </a:lnTo>
                      <a:lnTo>
                        <a:pt x="129" y="397"/>
                      </a:lnTo>
                      <a:lnTo>
                        <a:pt x="127" y="399"/>
                      </a:lnTo>
                      <a:lnTo>
                        <a:pt x="126" y="399"/>
                      </a:lnTo>
                      <a:lnTo>
                        <a:pt x="124" y="399"/>
                      </a:lnTo>
                      <a:lnTo>
                        <a:pt x="122" y="399"/>
                      </a:lnTo>
                      <a:lnTo>
                        <a:pt x="114" y="391"/>
                      </a:lnTo>
                      <a:lnTo>
                        <a:pt x="114" y="387"/>
                      </a:lnTo>
                      <a:lnTo>
                        <a:pt x="112" y="385"/>
                      </a:lnTo>
                      <a:lnTo>
                        <a:pt x="111" y="376"/>
                      </a:lnTo>
                      <a:lnTo>
                        <a:pt x="105" y="365"/>
                      </a:lnTo>
                      <a:lnTo>
                        <a:pt x="99" y="353"/>
                      </a:lnTo>
                      <a:lnTo>
                        <a:pt x="94" y="344"/>
                      </a:lnTo>
                      <a:lnTo>
                        <a:pt x="92" y="335"/>
                      </a:lnTo>
                      <a:lnTo>
                        <a:pt x="88" y="323"/>
                      </a:lnTo>
                      <a:lnTo>
                        <a:pt x="84" y="312"/>
                      </a:lnTo>
                      <a:lnTo>
                        <a:pt x="79" y="305"/>
                      </a:lnTo>
                      <a:lnTo>
                        <a:pt x="77" y="299"/>
                      </a:lnTo>
                      <a:lnTo>
                        <a:pt x="73" y="290"/>
                      </a:lnTo>
                      <a:lnTo>
                        <a:pt x="71" y="284"/>
                      </a:lnTo>
                      <a:lnTo>
                        <a:pt x="65" y="263"/>
                      </a:lnTo>
                      <a:lnTo>
                        <a:pt x="64" y="246"/>
                      </a:lnTo>
                      <a:lnTo>
                        <a:pt x="62" y="235"/>
                      </a:lnTo>
                      <a:lnTo>
                        <a:pt x="62" y="233"/>
                      </a:lnTo>
                      <a:lnTo>
                        <a:pt x="64" y="229"/>
                      </a:lnTo>
                      <a:lnTo>
                        <a:pt x="65" y="226"/>
                      </a:lnTo>
                      <a:lnTo>
                        <a:pt x="65" y="224"/>
                      </a:lnTo>
                      <a:lnTo>
                        <a:pt x="64" y="222"/>
                      </a:lnTo>
                      <a:lnTo>
                        <a:pt x="62" y="218"/>
                      </a:lnTo>
                      <a:lnTo>
                        <a:pt x="62" y="214"/>
                      </a:lnTo>
                      <a:lnTo>
                        <a:pt x="60" y="209"/>
                      </a:lnTo>
                      <a:lnTo>
                        <a:pt x="60" y="205"/>
                      </a:lnTo>
                      <a:lnTo>
                        <a:pt x="56" y="205"/>
                      </a:lnTo>
                      <a:lnTo>
                        <a:pt x="54" y="207"/>
                      </a:lnTo>
                      <a:lnTo>
                        <a:pt x="52" y="209"/>
                      </a:lnTo>
                      <a:lnTo>
                        <a:pt x="52" y="211"/>
                      </a:lnTo>
                      <a:lnTo>
                        <a:pt x="54" y="211"/>
                      </a:lnTo>
                      <a:lnTo>
                        <a:pt x="56" y="213"/>
                      </a:lnTo>
                      <a:lnTo>
                        <a:pt x="54" y="216"/>
                      </a:lnTo>
                      <a:lnTo>
                        <a:pt x="52" y="218"/>
                      </a:lnTo>
                      <a:lnTo>
                        <a:pt x="50" y="220"/>
                      </a:lnTo>
                      <a:lnTo>
                        <a:pt x="45" y="224"/>
                      </a:lnTo>
                      <a:lnTo>
                        <a:pt x="43" y="224"/>
                      </a:lnTo>
                      <a:lnTo>
                        <a:pt x="39" y="226"/>
                      </a:lnTo>
                      <a:lnTo>
                        <a:pt x="35" y="226"/>
                      </a:lnTo>
                      <a:lnTo>
                        <a:pt x="32" y="224"/>
                      </a:lnTo>
                      <a:lnTo>
                        <a:pt x="28" y="222"/>
                      </a:lnTo>
                      <a:lnTo>
                        <a:pt x="22" y="214"/>
                      </a:lnTo>
                      <a:lnTo>
                        <a:pt x="13" y="207"/>
                      </a:lnTo>
                      <a:lnTo>
                        <a:pt x="11" y="201"/>
                      </a:lnTo>
                      <a:lnTo>
                        <a:pt x="18" y="203"/>
                      </a:lnTo>
                      <a:lnTo>
                        <a:pt x="22" y="201"/>
                      </a:lnTo>
                      <a:lnTo>
                        <a:pt x="24" y="201"/>
                      </a:lnTo>
                      <a:lnTo>
                        <a:pt x="28" y="199"/>
                      </a:lnTo>
                      <a:lnTo>
                        <a:pt x="30" y="196"/>
                      </a:lnTo>
                      <a:lnTo>
                        <a:pt x="30" y="194"/>
                      </a:lnTo>
                      <a:lnTo>
                        <a:pt x="26" y="196"/>
                      </a:lnTo>
                      <a:lnTo>
                        <a:pt x="20" y="196"/>
                      </a:lnTo>
                      <a:lnTo>
                        <a:pt x="17" y="194"/>
                      </a:lnTo>
                      <a:lnTo>
                        <a:pt x="13" y="194"/>
                      </a:lnTo>
                      <a:lnTo>
                        <a:pt x="9" y="192"/>
                      </a:lnTo>
                      <a:lnTo>
                        <a:pt x="3" y="186"/>
                      </a:lnTo>
                      <a:lnTo>
                        <a:pt x="0" y="182"/>
                      </a:lnTo>
                      <a:lnTo>
                        <a:pt x="0" y="181"/>
                      </a:lnTo>
                      <a:lnTo>
                        <a:pt x="2" y="181"/>
                      </a:lnTo>
                      <a:lnTo>
                        <a:pt x="3" y="177"/>
                      </a:lnTo>
                      <a:lnTo>
                        <a:pt x="7" y="177"/>
                      </a:lnTo>
                      <a:lnTo>
                        <a:pt x="7" y="173"/>
                      </a:lnTo>
                      <a:lnTo>
                        <a:pt x="9" y="173"/>
                      </a:lnTo>
                      <a:lnTo>
                        <a:pt x="15" y="173"/>
                      </a:lnTo>
                      <a:lnTo>
                        <a:pt x="20" y="173"/>
                      </a:lnTo>
                      <a:lnTo>
                        <a:pt x="20" y="175"/>
                      </a:lnTo>
                      <a:lnTo>
                        <a:pt x="26" y="175"/>
                      </a:lnTo>
                      <a:lnTo>
                        <a:pt x="26" y="173"/>
                      </a:lnTo>
                      <a:lnTo>
                        <a:pt x="32" y="171"/>
                      </a:lnTo>
                      <a:lnTo>
                        <a:pt x="34" y="175"/>
                      </a:lnTo>
                      <a:lnTo>
                        <a:pt x="37" y="173"/>
                      </a:lnTo>
                      <a:lnTo>
                        <a:pt x="37" y="171"/>
                      </a:lnTo>
                      <a:lnTo>
                        <a:pt x="39" y="171"/>
                      </a:lnTo>
                      <a:lnTo>
                        <a:pt x="37" y="167"/>
                      </a:lnTo>
                      <a:lnTo>
                        <a:pt x="39" y="167"/>
                      </a:lnTo>
                      <a:lnTo>
                        <a:pt x="35" y="158"/>
                      </a:lnTo>
                      <a:lnTo>
                        <a:pt x="34" y="154"/>
                      </a:lnTo>
                      <a:lnTo>
                        <a:pt x="34" y="152"/>
                      </a:lnTo>
                      <a:lnTo>
                        <a:pt x="30" y="152"/>
                      </a:lnTo>
                      <a:lnTo>
                        <a:pt x="28" y="152"/>
                      </a:lnTo>
                      <a:lnTo>
                        <a:pt x="26" y="149"/>
                      </a:lnTo>
                      <a:lnTo>
                        <a:pt x="26" y="145"/>
                      </a:lnTo>
                      <a:lnTo>
                        <a:pt x="28" y="139"/>
                      </a:lnTo>
                      <a:lnTo>
                        <a:pt x="24" y="139"/>
                      </a:lnTo>
                      <a:lnTo>
                        <a:pt x="22" y="139"/>
                      </a:lnTo>
                      <a:lnTo>
                        <a:pt x="18" y="137"/>
                      </a:lnTo>
                      <a:lnTo>
                        <a:pt x="18" y="136"/>
                      </a:lnTo>
                      <a:lnTo>
                        <a:pt x="18" y="134"/>
                      </a:lnTo>
                      <a:lnTo>
                        <a:pt x="18" y="130"/>
                      </a:lnTo>
                      <a:lnTo>
                        <a:pt x="26" y="124"/>
                      </a:lnTo>
                      <a:lnTo>
                        <a:pt x="26" y="120"/>
                      </a:lnTo>
                      <a:lnTo>
                        <a:pt x="30" y="119"/>
                      </a:lnTo>
                      <a:lnTo>
                        <a:pt x="32" y="117"/>
                      </a:lnTo>
                      <a:lnTo>
                        <a:pt x="34" y="119"/>
                      </a:lnTo>
                      <a:lnTo>
                        <a:pt x="34" y="122"/>
                      </a:lnTo>
                      <a:lnTo>
                        <a:pt x="35" y="122"/>
                      </a:lnTo>
                      <a:lnTo>
                        <a:pt x="41" y="120"/>
                      </a:lnTo>
                      <a:lnTo>
                        <a:pt x="47" y="120"/>
                      </a:lnTo>
                      <a:lnTo>
                        <a:pt x="50" y="119"/>
                      </a:lnTo>
                      <a:lnTo>
                        <a:pt x="50" y="117"/>
                      </a:lnTo>
                      <a:lnTo>
                        <a:pt x="54" y="113"/>
                      </a:lnTo>
                      <a:lnTo>
                        <a:pt x="56" y="109"/>
                      </a:lnTo>
                      <a:lnTo>
                        <a:pt x="56" y="105"/>
                      </a:lnTo>
                      <a:lnTo>
                        <a:pt x="64" y="104"/>
                      </a:lnTo>
                      <a:lnTo>
                        <a:pt x="67" y="100"/>
                      </a:lnTo>
                      <a:lnTo>
                        <a:pt x="69" y="90"/>
                      </a:lnTo>
                      <a:lnTo>
                        <a:pt x="71" y="87"/>
                      </a:lnTo>
                      <a:lnTo>
                        <a:pt x="75" y="87"/>
                      </a:lnTo>
                      <a:lnTo>
                        <a:pt x="77" y="85"/>
                      </a:lnTo>
                      <a:lnTo>
                        <a:pt x="77" y="83"/>
                      </a:lnTo>
                      <a:lnTo>
                        <a:pt x="84" y="72"/>
                      </a:lnTo>
                      <a:lnTo>
                        <a:pt x="86" y="64"/>
                      </a:lnTo>
                      <a:lnTo>
                        <a:pt x="86" y="62"/>
                      </a:lnTo>
                      <a:lnTo>
                        <a:pt x="84" y="60"/>
                      </a:lnTo>
                      <a:lnTo>
                        <a:pt x="88" y="58"/>
                      </a:lnTo>
                      <a:lnTo>
                        <a:pt x="92" y="57"/>
                      </a:lnTo>
                      <a:lnTo>
                        <a:pt x="96" y="55"/>
                      </a:lnTo>
                      <a:lnTo>
                        <a:pt x="96" y="53"/>
                      </a:lnTo>
                      <a:lnTo>
                        <a:pt x="96" y="51"/>
                      </a:lnTo>
                      <a:lnTo>
                        <a:pt x="92" y="49"/>
                      </a:lnTo>
                      <a:lnTo>
                        <a:pt x="88" y="49"/>
                      </a:lnTo>
                      <a:lnTo>
                        <a:pt x="86" y="47"/>
                      </a:lnTo>
                      <a:lnTo>
                        <a:pt x="88" y="45"/>
                      </a:lnTo>
                      <a:lnTo>
                        <a:pt x="82" y="45"/>
                      </a:lnTo>
                      <a:lnTo>
                        <a:pt x="82" y="42"/>
                      </a:lnTo>
                      <a:lnTo>
                        <a:pt x="79" y="38"/>
                      </a:lnTo>
                      <a:lnTo>
                        <a:pt x="79" y="36"/>
                      </a:lnTo>
                      <a:lnTo>
                        <a:pt x="80" y="36"/>
                      </a:lnTo>
                      <a:lnTo>
                        <a:pt x="80" y="32"/>
                      </a:lnTo>
                      <a:lnTo>
                        <a:pt x="79" y="30"/>
                      </a:lnTo>
                      <a:lnTo>
                        <a:pt x="79" y="28"/>
                      </a:lnTo>
                      <a:lnTo>
                        <a:pt x="80" y="27"/>
                      </a:lnTo>
                      <a:lnTo>
                        <a:pt x="80" y="25"/>
                      </a:lnTo>
                      <a:lnTo>
                        <a:pt x="77" y="25"/>
                      </a:lnTo>
                      <a:lnTo>
                        <a:pt x="77" y="23"/>
                      </a:lnTo>
                      <a:lnTo>
                        <a:pt x="79" y="23"/>
                      </a:lnTo>
                      <a:lnTo>
                        <a:pt x="79" y="19"/>
                      </a:lnTo>
                      <a:lnTo>
                        <a:pt x="77" y="19"/>
                      </a:lnTo>
                      <a:lnTo>
                        <a:pt x="75" y="19"/>
                      </a:lnTo>
                      <a:lnTo>
                        <a:pt x="77" y="13"/>
                      </a:lnTo>
                      <a:lnTo>
                        <a:pt x="82" y="12"/>
                      </a:lnTo>
                      <a:lnTo>
                        <a:pt x="94" y="15"/>
                      </a:lnTo>
                      <a:lnTo>
                        <a:pt x="97" y="15"/>
                      </a:lnTo>
                      <a:lnTo>
                        <a:pt x="101" y="17"/>
                      </a:lnTo>
                      <a:lnTo>
                        <a:pt x="105" y="15"/>
                      </a:lnTo>
                      <a:lnTo>
                        <a:pt x="107" y="15"/>
                      </a:lnTo>
                      <a:lnTo>
                        <a:pt x="109" y="13"/>
                      </a:lnTo>
                      <a:lnTo>
                        <a:pt x="111" y="13"/>
                      </a:lnTo>
                      <a:lnTo>
                        <a:pt x="114" y="13"/>
                      </a:lnTo>
                      <a:lnTo>
                        <a:pt x="116" y="15"/>
                      </a:lnTo>
                      <a:lnTo>
                        <a:pt x="116" y="13"/>
                      </a:lnTo>
                      <a:lnTo>
                        <a:pt x="118" y="10"/>
                      </a:lnTo>
                      <a:lnTo>
                        <a:pt x="118" y="8"/>
                      </a:lnTo>
                      <a:lnTo>
                        <a:pt x="122" y="6"/>
                      </a:lnTo>
                      <a:lnTo>
                        <a:pt x="126" y="2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1" y="12"/>
                      </a:lnTo>
                      <a:lnTo>
                        <a:pt x="133" y="15"/>
                      </a:lnTo>
                      <a:lnTo>
                        <a:pt x="139" y="17"/>
                      </a:lnTo>
                      <a:lnTo>
                        <a:pt x="141" y="19"/>
                      </a:lnTo>
                      <a:lnTo>
                        <a:pt x="142" y="21"/>
                      </a:lnTo>
                      <a:lnTo>
                        <a:pt x="141" y="23"/>
                      </a:lnTo>
                      <a:lnTo>
                        <a:pt x="139" y="25"/>
                      </a:lnTo>
                      <a:lnTo>
                        <a:pt x="139" y="28"/>
                      </a:lnTo>
                      <a:lnTo>
                        <a:pt x="139" y="32"/>
                      </a:lnTo>
                      <a:lnTo>
                        <a:pt x="141" y="34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50" y="38"/>
                      </a:lnTo>
                      <a:lnTo>
                        <a:pt x="150" y="40"/>
                      </a:lnTo>
                      <a:lnTo>
                        <a:pt x="152" y="45"/>
                      </a:lnTo>
                      <a:lnTo>
                        <a:pt x="148" y="47"/>
                      </a:lnTo>
                      <a:lnTo>
                        <a:pt x="146" y="51"/>
                      </a:lnTo>
                      <a:lnTo>
                        <a:pt x="144" y="51"/>
                      </a:lnTo>
                      <a:lnTo>
                        <a:pt x="142" y="49"/>
                      </a:lnTo>
                      <a:lnTo>
                        <a:pt x="142" y="45"/>
                      </a:lnTo>
                      <a:lnTo>
                        <a:pt x="137" y="47"/>
                      </a:lnTo>
                      <a:lnTo>
                        <a:pt x="139" y="53"/>
                      </a:lnTo>
                      <a:lnTo>
                        <a:pt x="142" y="57"/>
                      </a:lnTo>
                      <a:lnTo>
                        <a:pt x="141" y="60"/>
                      </a:lnTo>
                      <a:lnTo>
                        <a:pt x="142" y="62"/>
                      </a:lnTo>
                      <a:lnTo>
                        <a:pt x="141" y="64"/>
                      </a:lnTo>
                      <a:lnTo>
                        <a:pt x="142" y="66"/>
                      </a:lnTo>
                      <a:lnTo>
                        <a:pt x="142" y="68"/>
                      </a:lnTo>
                      <a:lnTo>
                        <a:pt x="146" y="64"/>
                      </a:lnTo>
                      <a:lnTo>
                        <a:pt x="148" y="66"/>
                      </a:lnTo>
                      <a:lnTo>
                        <a:pt x="154" y="74"/>
                      </a:lnTo>
                      <a:lnTo>
                        <a:pt x="156" y="72"/>
                      </a:lnTo>
                      <a:lnTo>
                        <a:pt x="161" y="75"/>
                      </a:lnTo>
                      <a:lnTo>
                        <a:pt x="161" y="79"/>
                      </a:lnTo>
                      <a:lnTo>
                        <a:pt x="165" y="81"/>
                      </a:lnTo>
                      <a:lnTo>
                        <a:pt x="167" y="79"/>
                      </a:lnTo>
                      <a:lnTo>
                        <a:pt x="171" y="85"/>
                      </a:lnTo>
                      <a:lnTo>
                        <a:pt x="165" y="90"/>
                      </a:lnTo>
                      <a:lnTo>
                        <a:pt x="163" y="90"/>
                      </a:lnTo>
                      <a:lnTo>
                        <a:pt x="163" y="94"/>
                      </a:lnTo>
                      <a:lnTo>
                        <a:pt x="161" y="96"/>
                      </a:lnTo>
                      <a:lnTo>
                        <a:pt x="163" y="98"/>
                      </a:lnTo>
                      <a:lnTo>
                        <a:pt x="161" y="100"/>
                      </a:lnTo>
                      <a:lnTo>
                        <a:pt x="159" y="104"/>
                      </a:lnTo>
                      <a:lnTo>
                        <a:pt x="159" y="105"/>
                      </a:lnTo>
                      <a:lnTo>
                        <a:pt x="163" y="107"/>
                      </a:lnTo>
                      <a:lnTo>
                        <a:pt x="167" y="107"/>
                      </a:lnTo>
                      <a:lnTo>
                        <a:pt x="171" y="111"/>
                      </a:lnTo>
                      <a:lnTo>
                        <a:pt x="174" y="111"/>
                      </a:lnTo>
                      <a:lnTo>
                        <a:pt x="176" y="115"/>
                      </a:lnTo>
                      <a:lnTo>
                        <a:pt x="184" y="120"/>
                      </a:lnTo>
                      <a:lnTo>
                        <a:pt x="186" y="119"/>
                      </a:lnTo>
                      <a:lnTo>
                        <a:pt x="191" y="122"/>
                      </a:lnTo>
                      <a:lnTo>
                        <a:pt x="195" y="122"/>
                      </a:lnTo>
                      <a:lnTo>
                        <a:pt x="195" y="124"/>
                      </a:lnTo>
                      <a:lnTo>
                        <a:pt x="201" y="126"/>
                      </a:lnTo>
                      <a:lnTo>
                        <a:pt x="203" y="128"/>
                      </a:lnTo>
                      <a:lnTo>
                        <a:pt x="203" y="126"/>
                      </a:lnTo>
                      <a:lnTo>
                        <a:pt x="204" y="126"/>
                      </a:lnTo>
                      <a:lnTo>
                        <a:pt x="206" y="126"/>
                      </a:lnTo>
                      <a:lnTo>
                        <a:pt x="210" y="128"/>
                      </a:lnTo>
                      <a:lnTo>
                        <a:pt x="214" y="124"/>
                      </a:lnTo>
                      <a:lnTo>
                        <a:pt x="216" y="126"/>
                      </a:lnTo>
                      <a:lnTo>
                        <a:pt x="219" y="128"/>
                      </a:lnTo>
                      <a:lnTo>
                        <a:pt x="221" y="130"/>
                      </a:lnTo>
                      <a:lnTo>
                        <a:pt x="219" y="132"/>
                      </a:lnTo>
                      <a:lnTo>
                        <a:pt x="223" y="134"/>
                      </a:lnTo>
                      <a:lnTo>
                        <a:pt x="225" y="136"/>
                      </a:lnTo>
                      <a:lnTo>
                        <a:pt x="229" y="137"/>
                      </a:lnTo>
                      <a:lnTo>
                        <a:pt x="233" y="136"/>
                      </a:lnTo>
                      <a:lnTo>
                        <a:pt x="235" y="136"/>
                      </a:lnTo>
                      <a:lnTo>
                        <a:pt x="235" y="137"/>
                      </a:lnTo>
                      <a:lnTo>
                        <a:pt x="236" y="139"/>
                      </a:lnTo>
                      <a:lnTo>
                        <a:pt x="238" y="137"/>
                      </a:lnTo>
                      <a:lnTo>
                        <a:pt x="244" y="139"/>
                      </a:lnTo>
                      <a:lnTo>
                        <a:pt x="248" y="141"/>
                      </a:lnTo>
                      <a:lnTo>
                        <a:pt x="251" y="139"/>
                      </a:lnTo>
                      <a:lnTo>
                        <a:pt x="253" y="141"/>
                      </a:lnTo>
                      <a:lnTo>
                        <a:pt x="255" y="143"/>
                      </a:lnTo>
                      <a:lnTo>
                        <a:pt x="257" y="141"/>
                      </a:lnTo>
                      <a:lnTo>
                        <a:pt x="259" y="141"/>
                      </a:lnTo>
                      <a:lnTo>
                        <a:pt x="263" y="141"/>
                      </a:lnTo>
                      <a:lnTo>
                        <a:pt x="266" y="141"/>
                      </a:lnTo>
                      <a:lnTo>
                        <a:pt x="268" y="137"/>
                      </a:lnTo>
                      <a:lnTo>
                        <a:pt x="265" y="132"/>
                      </a:lnTo>
                      <a:lnTo>
                        <a:pt x="265" y="126"/>
                      </a:lnTo>
                      <a:lnTo>
                        <a:pt x="266" y="120"/>
                      </a:lnTo>
                      <a:lnTo>
                        <a:pt x="268" y="119"/>
                      </a:lnTo>
                      <a:lnTo>
                        <a:pt x="272" y="119"/>
                      </a:lnTo>
                      <a:lnTo>
                        <a:pt x="274" y="119"/>
                      </a:lnTo>
                      <a:lnTo>
                        <a:pt x="274" y="120"/>
                      </a:lnTo>
                      <a:lnTo>
                        <a:pt x="274" y="126"/>
                      </a:lnTo>
                      <a:lnTo>
                        <a:pt x="276" y="130"/>
                      </a:lnTo>
                      <a:lnTo>
                        <a:pt x="274" y="132"/>
                      </a:lnTo>
                      <a:lnTo>
                        <a:pt x="276" y="134"/>
                      </a:lnTo>
                      <a:lnTo>
                        <a:pt x="280" y="136"/>
                      </a:lnTo>
                      <a:lnTo>
                        <a:pt x="283" y="136"/>
                      </a:lnTo>
                      <a:lnTo>
                        <a:pt x="289" y="137"/>
                      </a:lnTo>
                      <a:lnTo>
                        <a:pt x="293" y="137"/>
                      </a:lnTo>
                      <a:lnTo>
                        <a:pt x="295" y="136"/>
                      </a:lnTo>
                      <a:lnTo>
                        <a:pt x="297" y="136"/>
                      </a:lnTo>
                      <a:lnTo>
                        <a:pt x="298" y="136"/>
                      </a:lnTo>
                      <a:lnTo>
                        <a:pt x="306" y="137"/>
                      </a:lnTo>
                      <a:lnTo>
                        <a:pt x="313" y="136"/>
                      </a:lnTo>
                      <a:lnTo>
                        <a:pt x="317" y="136"/>
                      </a:lnTo>
                      <a:lnTo>
                        <a:pt x="317" y="132"/>
                      </a:lnTo>
                      <a:lnTo>
                        <a:pt x="317" y="130"/>
                      </a:lnTo>
                      <a:lnTo>
                        <a:pt x="315" y="128"/>
                      </a:lnTo>
                      <a:lnTo>
                        <a:pt x="313" y="128"/>
                      </a:lnTo>
                      <a:lnTo>
                        <a:pt x="312" y="126"/>
                      </a:lnTo>
                      <a:lnTo>
                        <a:pt x="312" y="124"/>
                      </a:lnTo>
                      <a:lnTo>
                        <a:pt x="313" y="122"/>
                      </a:lnTo>
                      <a:lnTo>
                        <a:pt x="319" y="122"/>
                      </a:lnTo>
                      <a:lnTo>
                        <a:pt x="323" y="120"/>
                      </a:lnTo>
                      <a:lnTo>
                        <a:pt x="325" y="119"/>
                      </a:lnTo>
                      <a:lnTo>
                        <a:pt x="332" y="111"/>
                      </a:lnTo>
                      <a:lnTo>
                        <a:pt x="334" y="109"/>
                      </a:lnTo>
                      <a:lnTo>
                        <a:pt x="340" y="107"/>
                      </a:lnTo>
                      <a:lnTo>
                        <a:pt x="347" y="102"/>
                      </a:lnTo>
                      <a:lnTo>
                        <a:pt x="349" y="100"/>
                      </a:lnTo>
                      <a:lnTo>
                        <a:pt x="351" y="100"/>
                      </a:lnTo>
                      <a:lnTo>
                        <a:pt x="353" y="102"/>
                      </a:lnTo>
                      <a:lnTo>
                        <a:pt x="358" y="104"/>
                      </a:lnTo>
                      <a:lnTo>
                        <a:pt x="362" y="104"/>
                      </a:lnTo>
                      <a:lnTo>
                        <a:pt x="370" y="98"/>
                      </a:lnTo>
                      <a:lnTo>
                        <a:pt x="374" y="100"/>
                      </a:lnTo>
                      <a:lnTo>
                        <a:pt x="377" y="105"/>
                      </a:lnTo>
                      <a:lnTo>
                        <a:pt x="377" y="107"/>
                      </a:lnTo>
                      <a:lnTo>
                        <a:pt x="375" y="111"/>
                      </a:lnTo>
                      <a:lnTo>
                        <a:pt x="374" y="113"/>
                      </a:lnTo>
                      <a:lnTo>
                        <a:pt x="375" y="113"/>
                      </a:lnTo>
                      <a:lnTo>
                        <a:pt x="377" y="113"/>
                      </a:lnTo>
                      <a:lnTo>
                        <a:pt x="381" y="113"/>
                      </a:lnTo>
                      <a:lnTo>
                        <a:pt x="385" y="115"/>
                      </a:lnTo>
                      <a:lnTo>
                        <a:pt x="389" y="115"/>
                      </a:lnTo>
                      <a:lnTo>
                        <a:pt x="389" y="119"/>
                      </a:lnTo>
                      <a:lnTo>
                        <a:pt x="389" y="120"/>
                      </a:lnTo>
                      <a:lnTo>
                        <a:pt x="385" y="124"/>
                      </a:lnTo>
                      <a:lnTo>
                        <a:pt x="385" y="126"/>
                      </a:lnTo>
                      <a:lnTo>
                        <a:pt x="385" y="132"/>
                      </a:lnTo>
                      <a:lnTo>
                        <a:pt x="383" y="132"/>
                      </a:lnTo>
                      <a:lnTo>
                        <a:pt x="377" y="130"/>
                      </a:lnTo>
                      <a:lnTo>
                        <a:pt x="375" y="130"/>
                      </a:lnTo>
                      <a:lnTo>
                        <a:pt x="374" y="130"/>
                      </a:lnTo>
                      <a:lnTo>
                        <a:pt x="368" y="134"/>
                      </a:lnTo>
                      <a:lnTo>
                        <a:pt x="360" y="139"/>
                      </a:lnTo>
                      <a:lnTo>
                        <a:pt x="358" y="141"/>
                      </a:lnTo>
                      <a:lnTo>
                        <a:pt x="358" y="147"/>
                      </a:lnTo>
                      <a:lnTo>
                        <a:pt x="358" y="151"/>
                      </a:lnTo>
                      <a:lnTo>
                        <a:pt x="353" y="158"/>
                      </a:lnTo>
                      <a:lnTo>
                        <a:pt x="353" y="162"/>
                      </a:lnTo>
                      <a:lnTo>
                        <a:pt x="353" y="164"/>
                      </a:lnTo>
                      <a:lnTo>
                        <a:pt x="347" y="179"/>
                      </a:lnTo>
                      <a:lnTo>
                        <a:pt x="345" y="179"/>
                      </a:lnTo>
                      <a:lnTo>
                        <a:pt x="343" y="179"/>
                      </a:lnTo>
                      <a:lnTo>
                        <a:pt x="342" y="179"/>
                      </a:lnTo>
                      <a:lnTo>
                        <a:pt x="336" y="177"/>
                      </a:lnTo>
                      <a:lnTo>
                        <a:pt x="336" y="179"/>
                      </a:lnTo>
                      <a:lnTo>
                        <a:pt x="336" y="188"/>
                      </a:lnTo>
                      <a:lnTo>
                        <a:pt x="336" y="190"/>
                      </a:lnTo>
                      <a:lnTo>
                        <a:pt x="334" y="192"/>
                      </a:lnTo>
                      <a:lnTo>
                        <a:pt x="332" y="194"/>
                      </a:lnTo>
                      <a:lnTo>
                        <a:pt x="332" y="199"/>
                      </a:lnTo>
                      <a:lnTo>
                        <a:pt x="332" y="203"/>
                      </a:lnTo>
                      <a:lnTo>
                        <a:pt x="330" y="205"/>
                      </a:lnTo>
                      <a:lnTo>
                        <a:pt x="330" y="207"/>
                      </a:lnTo>
                      <a:lnTo>
                        <a:pt x="328" y="205"/>
                      </a:lnTo>
                      <a:lnTo>
                        <a:pt x="325" y="20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5" name="Freeform 196"/>
                <p:cNvSpPr>
                  <a:spLocks/>
                </p:cNvSpPr>
                <p:nvPr/>
              </p:nvSpPr>
              <p:spPr bwMode="auto">
                <a:xfrm>
                  <a:off x="3507" y="3390"/>
                  <a:ext cx="108" cy="225"/>
                </a:xfrm>
                <a:custGeom>
                  <a:avLst/>
                  <a:gdLst>
                    <a:gd name="T0" fmla="*/ 3230 w 96"/>
                    <a:gd name="T1" fmla="*/ 66514 h 190"/>
                    <a:gd name="T2" fmla="*/ 3802 w 96"/>
                    <a:gd name="T3" fmla="*/ 64693 h 190"/>
                    <a:gd name="T4" fmla="*/ 4286 w 96"/>
                    <a:gd name="T5" fmla="*/ 64693 h 190"/>
                    <a:gd name="T6" fmla="*/ 5425 w 96"/>
                    <a:gd name="T7" fmla="*/ 59903 h 190"/>
                    <a:gd name="T8" fmla="*/ 5790 w 96"/>
                    <a:gd name="T9" fmla="*/ 61308 h 190"/>
                    <a:gd name="T10" fmla="*/ 5790 w 96"/>
                    <a:gd name="T11" fmla="*/ 56661 h 190"/>
                    <a:gd name="T12" fmla="*/ 7004 w 96"/>
                    <a:gd name="T13" fmla="*/ 51771 h 190"/>
                    <a:gd name="T14" fmla="*/ 7360 w 96"/>
                    <a:gd name="T15" fmla="*/ 51771 h 190"/>
                    <a:gd name="T16" fmla="*/ 7360 w 96"/>
                    <a:gd name="T17" fmla="*/ 46132 h 190"/>
                    <a:gd name="T18" fmla="*/ 7944 w 96"/>
                    <a:gd name="T19" fmla="*/ 46132 h 190"/>
                    <a:gd name="T20" fmla="*/ 8849 w 96"/>
                    <a:gd name="T21" fmla="*/ 40404 h 190"/>
                    <a:gd name="T22" fmla="*/ 8244 w 96"/>
                    <a:gd name="T23" fmla="*/ 36917 h 190"/>
                    <a:gd name="T24" fmla="*/ 8280 w 96"/>
                    <a:gd name="T25" fmla="*/ 33822 h 190"/>
                    <a:gd name="T26" fmla="*/ 8946 w 96"/>
                    <a:gd name="T27" fmla="*/ 32003 h 190"/>
                    <a:gd name="T28" fmla="*/ 8849 w 96"/>
                    <a:gd name="T29" fmla="*/ 23458 h 190"/>
                    <a:gd name="T30" fmla="*/ 8946 w 96"/>
                    <a:gd name="T31" fmla="*/ 23458 h 190"/>
                    <a:gd name="T32" fmla="*/ 9757 w 96"/>
                    <a:gd name="T33" fmla="*/ 27025 h 190"/>
                    <a:gd name="T34" fmla="*/ 10434 w 96"/>
                    <a:gd name="T35" fmla="*/ 18772 h 190"/>
                    <a:gd name="T36" fmla="*/ 10526 w 96"/>
                    <a:gd name="T37" fmla="*/ 13386 h 190"/>
                    <a:gd name="T38" fmla="*/ 10526 w 96"/>
                    <a:gd name="T39" fmla="*/ 4854 h 190"/>
                    <a:gd name="T40" fmla="*/ 11125 w 96"/>
                    <a:gd name="T41" fmla="*/ 0 h 190"/>
                    <a:gd name="T42" fmla="*/ 11746 w 96"/>
                    <a:gd name="T43" fmla="*/ 6807 h 190"/>
                    <a:gd name="T44" fmla="*/ 12372 w 96"/>
                    <a:gd name="T45" fmla="*/ 11304 h 190"/>
                    <a:gd name="T46" fmla="*/ 12720 w 96"/>
                    <a:gd name="T47" fmla="*/ 32003 h 190"/>
                    <a:gd name="T48" fmla="*/ 13205 w 96"/>
                    <a:gd name="T49" fmla="*/ 40404 h 190"/>
                    <a:gd name="T50" fmla="*/ 13483 w 96"/>
                    <a:gd name="T51" fmla="*/ 50585 h 190"/>
                    <a:gd name="T52" fmla="*/ 13483 w 96"/>
                    <a:gd name="T53" fmla="*/ 54630 h 190"/>
                    <a:gd name="T54" fmla="*/ 13205 w 96"/>
                    <a:gd name="T55" fmla="*/ 61308 h 190"/>
                    <a:gd name="T56" fmla="*/ 12720 w 96"/>
                    <a:gd name="T57" fmla="*/ 56661 h 190"/>
                    <a:gd name="T58" fmla="*/ 11981 w 96"/>
                    <a:gd name="T59" fmla="*/ 51771 h 190"/>
                    <a:gd name="T60" fmla="*/ 11981 w 96"/>
                    <a:gd name="T61" fmla="*/ 64693 h 190"/>
                    <a:gd name="T62" fmla="*/ 12372 w 96"/>
                    <a:gd name="T63" fmla="*/ 70938 h 190"/>
                    <a:gd name="T64" fmla="*/ 11746 w 96"/>
                    <a:gd name="T65" fmla="*/ 83293 h 190"/>
                    <a:gd name="T66" fmla="*/ 11746 w 96"/>
                    <a:gd name="T67" fmla="*/ 93392 h 190"/>
                    <a:gd name="T68" fmla="*/ 10979 w 96"/>
                    <a:gd name="T69" fmla="*/ 116797 h 190"/>
                    <a:gd name="T70" fmla="*/ 8946 w 96"/>
                    <a:gd name="T71" fmla="*/ 166552 h 190"/>
                    <a:gd name="T72" fmla="*/ 7360 w 96"/>
                    <a:gd name="T73" fmla="*/ 215037 h 190"/>
                    <a:gd name="T74" fmla="*/ 7004 w 96"/>
                    <a:gd name="T75" fmla="*/ 221631 h 190"/>
                    <a:gd name="T76" fmla="*/ 5585 w 96"/>
                    <a:gd name="T77" fmla="*/ 223551 h 190"/>
                    <a:gd name="T78" fmla="*/ 4286 w 96"/>
                    <a:gd name="T79" fmla="*/ 228630 h 190"/>
                    <a:gd name="T80" fmla="*/ 3483 w 96"/>
                    <a:gd name="T81" fmla="*/ 225976 h 190"/>
                    <a:gd name="T82" fmla="*/ 2676 w 96"/>
                    <a:gd name="T83" fmla="*/ 223551 h 190"/>
                    <a:gd name="T84" fmla="*/ 2115 w 96"/>
                    <a:gd name="T85" fmla="*/ 223551 h 190"/>
                    <a:gd name="T86" fmla="*/ 1265 w 96"/>
                    <a:gd name="T87" fmla="*/ 217230 h 190"/>
                    <a:gd name="T88" fmla="*/ 1265 w 96"/>
                    <a:gd name="T89" fmla="*/ 210091 h 190"/>
                    <a:gd name="T90" fmla="*/ 884 w 96"/>
                    <a:gd name="T91" fmla="*/ 205507 h 190"/>
                    <a:gd name="T92" fmla="*/ 1119 w 96"/>
                    <a:gd name="T93" fmla="*/ 189507 h 190"/>
                    <a:gd name="T94" fmla="*/ 884 w 96"/>
                    <a:gd name="T95" fmla="*/ 183439 h 190"/>
                    <a:gd name="T96" fmla="*/ 0 w 96"/>
                    <a:gd name="T97" fmla="*/ 173539 h 190"/>
                    <a:gd name="T98" fmla="*/ 701 w 96"/>
                    <a:gd name="T99" fmla="*/ 158042 h 190"/>
                    <a:gd name="T100" fmla="*/ 1119 w 96"/>
                    <a:gd name="T101" fmla="*/ 151864 h 190"/>
                    <a:gd name="T102" fmla="*/ 2379 w 96"/>
                    <a:gd name="T103" fmla="*/ 131955 h 190"/>
                    <a:gd name="T104" fmla="*/ 2379 w 96"/>
                    <a:gd name="T105" fmla="*/ 122754 h 190"/>
                    <a:gd name="T106" fmla="*/ 2115 w 96"/>
                    <a:gd name="T107" fmla="*/ 118766 h 190"/>
                    <a:gd name="T108" fmla="*/ 1880 w 96"/>
                    <a:gd name="T109" fmla="*/ 113674 h 190"/>
                    <a:gd name="T110" fmla="*/ 1656 w 96"/>
                    <a:gd name="T111" fmla="*/ 101814 h 190"/>
                    <a:gd name="T112" fmla="*/ 1656 w 96"/>
                    <a:gd name="T113" fmla="*/ 93392 h 190"/>
                    <a:gd name="T114" fmla="*/ 1265 w 96"/>
                    <a:gd name="T115" fmla="*/ 85976 h 190"/>
                    <a:gd name="T116" fmla="*/ 2115 w 96"/>
                    <a:gd name="T117" fmla="*/ 78767 h 190"/>
                    <a:gd name="T118" fmla="*/ 2115 w 96"/>
                    <a:gd name="T119" fmla="*/ 66514 h 1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6"/>
                    <a:gd name="T181" fmla="*/ 0 h 190"/>
                    <a:gd name="T182" fmla="*/ 96 w 96"/>
                    <a:gd name="T183" fmla="*/ 190 h 19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6" h="190">
                      <a:moveTo>
                        <a:pt x="19" y="54"/>
                      </a:moveTo>
                      <a:lnTo>
                        <a:pt x="23" y="54"/>
                      </a:lnTo>
                      <a:lnTo>
                        <a:pt x="26" y="53"/>
                      </a:lnTo>
                      <a:lnTo>
                        <a:pt x="28" y="53"/>
                      </a:lnTo>
                      <a:lnTo>
                        <a:pt x="30" y="53"/>
                      </a:lnTo>
                      <a:lnTo>
                        <a:pt x="32" y="51"/>
                      </a:lnTo>
                      <a:lnTo>
                        <a:pt x="38" y="49"/>
                      </a:lnTo>
                      <a:lnTo>
                        <a:pt x="40" y="51"/>
                      </a:lnTo>
                      <a:lnTo>
                        <a:pt x="41" y="51"/>
                      </a:lnTo>
                      <a:lnTo>
                        <a:pt x="43" y="49"/>
                      </a:lnTo>
                      <a:lnTo>
                        <a:pt x="41" y="47"/>
                      </a:lnTo>
                      <a:lnTo>
                        <a:pt x="47" y="43"/>
                      </a:lnTo>
                      <a:lnTo>
                        <a:pt x="49" y="43"/>
                      </a:lnTo>
                      <a:lnTo>
                        <a:pt x="51" y="43"/>
                      </a:lnTo>
                      <a:lnTo>
                        <a:pt x="53" y="43"/>
                      </a:lnTo>
                      <a:lnTo>
                        <a:pt x="51" y="39"/>
                      </a:lnTo>
                      <a:lnTo>
                        <a:pt x="53" y="38"/>
                      </a:lnTo>
                      <a:lnTo>
                        <a:pt x="55" y="36"/>
                      </a:lnTo>
                      <a:lnTo>
                        <a:pt x="56" y="38"/>
                      </a:lnTo>
                      <a:lnTo>
                        <a:pt x="58" y="38"/>
                      </a:lnTo>
                      <a:lnTo>
                        <a:pt x="62" y="34"/>
                      </a:lnTo>
                      <a:lnTo>
                        <a:pt x="60" y="32"/>
                      </a:lnTo>
                      <a:lnTo>
                        <a:pt x="58" y="30"/>
                      </a:lnTo>
                      <a:lnTo>
                        <a:pt x="60" y="28"/>
                      </a:lnTo>
                      <a:lnTo>
                        <a:pt x="62" y="28"/>
                      </a:lnTo>
                      <a:lnTo>
                        <a:pt x="64" y="26"/>
                      </a:lnTo>
                      <a:lnTo>
                        <a:pt x="62" y="21"/>
                      </a:lnTo>
                      <a:lnTo>
                        <a:pt x="62" y="19"/>
                      </a:lnTo>
                      <a:lnTo>
                        <a:pt x="64" y="19"/>
                      </a:lnTo>
                      <a:lnTo>
                        <a:pt x="66" y="21"/>
                      </a:lnTo>
                      <a:lnTo>
                        <a:pt x="68" y="22"/>
                      </a:lnTo>
                      <a:lnTo>
                        <a:pt x="70" y="19"/>
                      </a:lnTo>
                      <a:lnTo>
                        <a:pt x="73" y="15"/>
                      </a:lnTo>
                      <a:lnTo>
                        <a:pt x="75" y="13"/>
                      </a:lnTo>
                      <a:lnTo>
                        <a:pt x="75" y="11"/>
                      </a:lnTo>
                      <a:lnTo>
                        <a:pt x="77" y="7"/>
                      </a:lnTo>
                      <a:lnTo>
                        <a:pt x="75" y="4"/>
                      </a:lnTo>
                      <a:lnTo>
                        <a:pt x="79" y="0"/>
                      </a:lnTo>
                      <a:lnTo>
                        <a:pt x="81" y="2"/>
                      </a:lnTo>
                      <a:lnTo>
                        <a:pt x="83" y="6"/>
                      </a:lnTo>
                      <a:lnTo>
                        <a:pt x="86" y="7"/>
                      </a:lnTo>
                      <a:lnTo>
                        <a:pt x="88" y="9"/>
                      </a:lnTo>
                      <a:lnTo>
                        <a:pt x="90" y="15"/>
                      </a:lnTo>
                      <a:lnTo>
                        <a:pt x="90" y="26"/>
                      </a:lnTo>
                      <a:lnTo>
                        <a:pt x="92" y="30"/>
                      </a:lnTo>
                      <a:lnTo>
                        <a:pt x="92" y="34"/>
                      </a:lnTo>
                      <a:lnTo>
                        <a:pt x="96" y="39"/>
                      </a:lnTo>
                      <a:lnTo>
                        <a:pt x="96" y="41"/>
                      </a:lnTo>
                      <a:lnTo>
                        <a:pt x="96" y="45"/>
                      </a:lnTo>
                      <a:lnTo>
                        <a:pt x="92" y="51"/>
                      </a:lnTo>
                      <a:lnTo>
                        <a:pt x="90" y="51"/>
                      </a:lnTo>
                      <a:lnTo>
                        <a:pt x="90" y="47"/>
                      </a:lnTo>
                      <a:lnTo>
                        <a:pt x="86" y="43"/>
                      </a:lnTo>
                      <a:lnTo>
                        <a:pt x="85" y="43"/>
                      </a:lnTo>
                      <a:lnTo>
                        <a:pt x="85" y="47"/>
                      </a:lnTo>
                      <a:lnTo>
                        <a:pt x="85" y="53"/>
                      </a:lnTo>
                      <a:lnTo>
                        <a:pt x="88" y="54"/>
                      </a:lnTo>
                      <a:lnTo>
                        <a:pt x="88" y="58"/>
                      </a:lnTo>
                      <a:lnTo>
                        <a:pt x="86" y="62"/>
                      </a:lnTo>
                      <a:lnTo>
                        <a:pt x="83" y="68"/>
                      </a:lnTo>
                      <a:lnTo>
                        <a:pt x="81" y="71"/>
                      </a:lnTo>
                      <a:lnTo>
                        <a:pt x="83" y="77"/>
                      </a:lnTo>
                      <a:lnTo>
                        <a:pt x="81" y="83"/>
                      </a:lnTo>
                      <a:lnTo>
                        <a:pt x="77" y="96"/>
                      </a:lnTo>
                      <a:lnTo>
                        <a:pt x="71" y="113"/>
                      </a:lnTo>
                      <a:lnTo>
                        <a:pt x="64" y="137"/>
                      </a:lnTo>
                      <a:lnTo>
                        <a:pt x="56" y="165"/>
                      </a:lnTo>
                      <a:lnTo>
                        <a:pt x="53" y="177"/>
                      </a:lnTo>
                      <a:lnTo>
                        <a:pt x="53" y="178"/>
                      </a:lnTo>
                      <a:lnTo>
                        <a:pt x="49" y="182"/>
                      </a:lnTo>
                      <a:lnTo>
                        <a:pt x="47" y="182"/>
                      </a:lnTo>
                      <a:lnTo>
                        <a:pt x="40" y="184"/>
                      </a:lnTo>
                      <a:lnTo>
                        <a:pt x="34" y="186"/>
                      </a:lnTo>
                      <a:lnTo>
                        <a:pt x="30" y="188"/>
                      </a:lnTo>
                      <a:lnTo>
                        <a:pt x="26" y="190"/>
                      </a:lnTo>
                      <a:lnTo>
                        <a:pt x="25" y="186"/>
                      </a:lnTo>
                      <a:lnTo>
                        <a:pt x="23" y="186"/>
                      </a:lnTo>
                      <a:lnTo>
                        <a:pt x="19" y="184"/>
                      </a:lnTo>
                      <a:lnTo>
                        <a:pt x="17" y="184"/>
                      </a:lnTo>
                      <a:lnTo>
                        <a:pt x="15" y="184"/>
                      </a:lnTo>
                      <a:lnTo>
                        <a:pt x="9" y="178"/>
                      </a:lnTo>
                      <a:lnTo>
                        <a:pt x="9" y="175"/>
                      </a:lnTo>
                      <a:lnTo>
                        <a:pt x="9" y="173"/>
                      </a:lnTo>
                      <a:lnTo>
                        <a:pt x="6" y="171"/>
                      </a:lnTo>
                      <a:lnTo>
                        <a:pt x="6" y="169"/>
                      </a:lnTo>
                      <a:lnTo>
                        <a:pt x="6" y="163"/>
                      </a:lnTo>
                      <a:lnTo>
                        <a:pt x="8" y="156"/>
                      </a:lnTo>
                      <a:lnTo>
                        <a:pt x="8" y="154"/>
                      </a:lnTo>
                      <a:lnTo>
                        <a:pt x="6" y="150"/>
                      </a:lnTo>
                      <a:lnTo>
                        <a:pt x="2" y="145"/>
                      </a:lnTo>
                      <a:lnTo>
                        <a:pt x="0" y="143"/>
                      </a:lnTo>
                      <a:lnTo>
                        <a:pt x="0" y="137"/>
                      </a:lnTo>
                      <a:lnTo>
                        <a:pt x="4" y="130"/>
                      </a:lnTo>
                      <a:lnTo>
                        <a:pt x="4" y="128"/>
                      </a:lnTo>
                      <a:lnTo>
                        <a:pt x="8" y="126"/>
                      </a:lnTo>
                      <a:lnTo>
                        <a:pt x="11" y="116"/>
                      </a:lnTo>
                      <a:lnTo>
                        <a:pt x="17" y="109"/>
                      </a:lnTo>
                      <a:lnTo>
                        <a:pt x="17" y="107"/>
                      </a:lnTo>
                      <a:lnTo>
                        <a:pt x="17" y="101"/>
                      </a:lnTo>
                      <a:lnTo>
                        <a:pt x="17" y="98"/>
                      </a:lnTo>
                      <a:lnTo>
                        <a:pt x="15" y="98"/>
                      </a:lnTo>
                      <a:lnTo>
                        <a:pt x="13" y="94"/>
                      </a:lnTo>
                      <a:lnTo>
                        <a:pt x="15" y="90"/>
                      </a:lnTo>
                      <a:lnTo>
                        <a:pt x="11" y="84"/>
                      </a:lnTo>
                      <a:lnTo>
                        <a:pt x="11" y="81"/>
                      </a:lnTo>
                      <a:lnTo>
                        <a:pt x="11" y="77"/>
                      </a:lnTo>
                      <a:lnTo>
                        <a:pt x="9" y="73"/>
                      </a:lnTo>
                      <a:lnTo>
                        <a:pt x="9" y="71"/>
                      </a:lnTo>
                      <a:lnTo>
                        <a:pt x="13" y="68"/>
                      </a:lnTo>
                      <a:lnTo>
                        <a:pt x="15" y="64"/>
                      </a:lnTo>
                      <a:lnTo>
                        <a:pt x="15" y="62"/>
                      </a:lnTo>
                      <a:lnTo>
                        <a:pt x="15" y="54"/>
                      </a:lnTo>
                      <a:lnTo>
                        <a:pt x="19" y="5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6" name="Freeform 197"/>
                <p:cNvSpPr>
                  <a:spLocks/>
                </p:cNvSpPr>
                <p:nvPr/>
              </p:nvSpPr>
              <p:spPr bwMode="auto">
                <a:xfrm>
                  <a:off x="4052" y="2692"/>
                  <a:ext cx="122" cy="72"/>
                </a:xfrm>
                <a:custGeom>
                  <a:avLst/>
                  <a:gdLst>
                    <a:gd name="T0" fmla="*/ 1593 w 109"/>
                    <a:gd name="T1" fmla="*/ 3137 h 62"/>
                    <a:gd name="T2" fmla="*/ 1988 w 109"/>
                    <a:gd name="T3" fmla="*/ 2326 h 62"/>
                    <a:gd name="T4" fmla="*/ 2225 w 109"/>
                    <a:gd name="T5" fmla="*/ 0 h 62"/>
                    <a:gd name="T6" fmla="*/ 3119 w 109"/>
                    <a:gd name="T7" fmla="*/ 2 h 62"/>
                    <a:gd name="T8" fmla="*/ 3907 w 109"/>
                    <a:gd name="T9" fmla="*/ 4231 h 62"/>
                    <a:gd name="T10" fmla="*/ 4517 w 109"/>
                    <a:gd name="T11" fmla="*/ 6778 h 62"/>
                    <a:gd name="T12" fmla="*/ 4916 w 109"/>
                    <a:gd name="T13" fmla="*/ 6778 h 62"/>
                    <a:gd name="T14" fmla="*/ 5502 w 109"/>
                    <a:gd name="T15" fmla="*/ 10376 h 62"/>
                    <a:gd name="T16" fmla="*/ 6158 w 109"/>
                    <a:gd name="T17" fmla="*/ 10376 h 62"/>
                    <a:gd name="T18" fmla="*/ 6158 w 109"/>
                    <a:gd name="T19" fmla="*/ 12327 h 62"/>
                    <a:gd name="T20" fmla="*/ 7498 w 109"/>
                    <a:gd name="T21" fmla="*/ 14840 h 62"/>
                    <a:gd name="T22" fmla="*/ 7687 w 109"/>
                    <a:gd name="T23" fmla="*/ 16251 h 62"/>
                    <a:gd name="T24" fmla="*/ 8392 w 109"/>
                    <a:gd name="T25" fmla="*/ 17150 h 62"/>
                    <a:gd name="T26" fmla="*/ 8880 w 109"/>
                    <a:gd name="T27" fmla="*/ 19305 h 62"/>
                    <a:gd name="T28" fmla="*/ 9268 w 109"/>
                    <a:gd name="T29" fmla="*/ 20014 h 62"/>
                    <a:gd name="T30" fmla="*/ 9630 w 109"/>
                    <a:gd name="T31" fmla="*/ 20014 h 62"/>
                    <a:gd name="T32" fmla="*/ 9892 w 109"/>
                    <a:gd name="T33" fmla="*/ 19305 h 62"/>
                    <a:gd name="T34" fmla="*/ 10385 w 109"/>
                    <a:gd name="T35" fmla="*/ 20014 h 62"/>
                    <a:gd name="T36" fmla="*/ 11354 w 109"/>
                    <a:gd name="T37" fmla="*/ 20485 h 62"/>
                    <a:gd name="T38" fmla="*/ 11767 w 109"/>
                    <a:gd name="T39" fmla="*/ 20014 h 62"/>
                    <a:gd name="T40" fmla="*/ 12107 w 109"/>
                    <a:gd name="T41" fmla="*/ 20485 h 62"/>
                    <a:gd name="T42" fmla="*/ 12065 w 109"/>
                    <a:gd name="T43" fmla="*/ 26991 h 62"/>
                    <a:gd name="T44" fmla="*/ 12107 w 109"/>
                    <a:gd name="T45" fmla="*/ 32082 h 62"/>
                    <a:gd name="T46" fmla="*/ 11354 w 109"/>
                    <a:gd name="T47" fmla="*/ 32082 h 62"/>
                    <a:gd name="T48" fmla="*/ 10817 w 109"/>
                    <a:gd name="T49" fmla="*/ 33392 h 62"/>
                    <a:gd name="T50" fmla="*/ 10385 w 109"/>
                    <a:gd name="T51" fmla="*/ 31190 h 62"/>
                    <a:gd name="T52" fmla="*/ 9630 w 109"/>
                    <a:gd name="T53" fmla="*/ 31190 h 62"/>
                    <a:gd name="T54" fmla="*/ 8634 w 109"/>
                    <a:gd name="T55" fmla="*/ 31190 h 62"/>
                    <a:gd name="T56" fmla="*/ 8604 w 109"/>
                    <a:gd name="T57" fmla="*/ 29383 h 62"/>
                    <a:gd name="T58" fmla="*/ 7896 w 109"/>
                    <a:gd name="T59" fmla="*/ 29556 h 62"/>
                    <a:gd name="T60" fmla="*/ 7398 w 109"/>
                    <a:gd name="T61" fmla="*/ 28754 h 62"/>
                    <a:gd name="T62" fmla="*/ 6892 w 109"/>
                    <a:gd name="T63" fmla="*/ 26035 h 62"/>
                    <a:gd name="T64" fmla="*/ 6610 w 109"/>
                    <a:gd name="T65" fmla="*/ 23789 h 62"/>
                    <a:gd name="T66" fmla="*/ 5906 w 109"/>
                    <a:gd name="T67" fmla="*/ 25302 h 62"/>
                    <a:gd name="T68" fmla="*/ 5056 w 109"/>
                    <a:gd name="T69" fmla="*/ 23789 h 62"/>
                    <a:gd name="T70" fmla="*/ 4916 w 109"/>
                    <a:gd name="T71" fmla="*/ 25302 h 62"/>
                    <a:gd name="T72" fmla="*/ 4036 w 109"/>
                    <a:gd name="T73" fmla="*/ 23128 h 62"/>
                    <a:gd name="T74" fmla="*/ 3606 w 109"/>
                    <a:gd name="T75" fmla="*/ 21916 h 62"/>
                    <a:gd name="T76" fmla="*/ 2798 w 109"/>
                    <a:gd name="T77" fmla="*/ 20485 h 62"/>
                    <a:gd name="T78" fmla="*/ 1776 w 109"/>
                    <a:gd name="T79" fmla="*/ 16251 h 62"/>
                    <a:gd name="T80" fmla="*/ 903 w 109"/>
                    <a:gd name="T81" fmla="*/ 13994 h 62"/>
                    <a:gd name="T82" fmla="*/ 0 w 109"/>
                    <a:gd name="T83" fmla="*/ 12779 h 62"/>
                    <a:gd name="T84" fmla="*/ 2 w 109"/>
                    <a:gd name="T85" fmla="*/ 10376 h 62"/>
                    <a:gd name="T86" fmla="*/ 2 w 109"/>
                    <a:gd name="T87" fmla="*/ 7871 h 62"/>
                    <a:gd name="T88" fmla="*/ 4 w 109"/>
                    <a:gd name="T89" fmla="*/ 4913 h 62"/>
                    <a:gd name="T90" fmla="*/ 1418 w 109"/>
                    <a:gd name="T91" fmla="*/ 2326 h 6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9"/>
                    <a:gd name="T139" fmla="*/ 0 h 62"/>
                    <a:gd name="T140" fmla="*/ 109 w 109"/>
                    <a:gd name="T141" fmla="*/ 62 h 6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9" h="62">
                      <a:moveTo>
                        <a:pt x="12" y="4"/>
                      </a:move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7" y="4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7" y="2"/>
                      </a:lnTo>
                      <a:lnTo>
                        <a:pt x="29" y="6"/>
                      </a:lnTo>
                      <a:lnTo>
                        <a:pt x="34" y="8"/>
                      </a:lnTo>
                      <a:lnTo>
                        <a:pt x="38" y="11"/>
                      </a:lnTo>
                      <a:lnTo>
                        <a:pt x="40" y="13"/>
                      </a:lnTo>
                      <a:lnTo>
                        <a:pt x="42" y="11"/>
                      </a:lnTo>
                      <a:lnTo>
                        <a:pt x="44" y="13"/>
                      </a:lnTo>
                      <a:lnTo>
                        <a:pt x="47" y="19"/>
                      </a:lnTo>
                      <a:lnTo>
                        <a:pt x="49" y="19"/>
                      </a:lnTo>
                      <a:lnTo>
                        <a:pt x="53" y="17"/>
                      </a:lnTo>
                      <a:lnTo>
                        <a:pt x="55" y="19"/>
                      </a:lnTo>
                      <a:lnTo>
                        <a:pt x="57" y="21"/>
                      </a:lnTo>
                      <a:lnTo>
                        <a:pt x="55" y="23"/>
                      </a:lnTo>
                      <a:lnTo>
                        <a:pt x="64" y="28"/>
                      </a:lnTo>
                      <a:lnTo>
                        <a:pt x="66" y="28"/>
                      </a:lnTo>
                      <a:lnTo>
                        <a:pt x="68" y="28"/>
                      </a:lnTo>
                      <a:lnTo>
                        <a:pt x="68" y="30"/>
                      </a:lnTo>
                      <a:lnTo>
                        <a:pt x="68" y="32"/>
                      </a:lnTo>
                      <a:lnTo>
                        <a:pt x="74" y="32"/>
                      </a:lnTo>
                      <a:lnTo>
                        <a:pt x="76" y="32"/>
                      </a:lnTo>
                      <a:lnTo>
                        <a:pt x="79" y="36"/>
                      </a:lnTo>
                      <a:lnTo>
                        <a:pt x="79" y="38"/>
                      </a:lnTo>
                      <a:lnTo>
                        <a:pt x="81" y="38"/>
                      </a:lnTo>
                      <a:lnTo>
                        <a:pt x="81" y="36"/>
                      </a:lnTo>
                      <a:lnTo>
                        <a:pt x="85" y="38"/>
                      </a:lnTo>
                      <a:lnTo>
                        <a:pt x="87" y="38"/>
                      </a:lnTo>
                      <a:lnTo>
                        <a:pt x="87" y="36"/>
                      </a:lnTo>
                      <a:lnTo>
                        <a:pt x="89" y="36"/>
                      </a:lnTo>
                      <a:lnTo>
                        <a:pt x="92" y="38"/>
                      </a:lnTo>
                      <a:lnTo>
                        <a:pt x="94" y="39"/>
                      </a:lnTo>
                      <a:lnTo>
                        <a:pt x="100" y="39"/>
                      </a:lnTo>
                      <a:lnTo>
                        <a:pt x="102" y="39"/>
                      </a:lnTo>
                      <a:lnTo>
                        <a:pt x="104" y="38"/>
                      </a:lnTo>
                      <a:lnTo>
                        <a:pt x="107" y="39"/>
                      </a:lnTo>
                      <a:lnTo>
                        <a:pt x="106" y="45"/>
                      </a:lnTo>
                      <a:lnTo>
                        <a:pt x="106" y="51"/>
                      </a:lnTo>
                      <a:lnTo>
                        <a:pt x="109" y="56"/>
                      </a:lnTo>
                      <a:lnTo>
                        <a:pt x="107" y="60"/>
                      </a:lnTo>
                      <a:lnTo>
                        <a:pt x="104" y="60"/>
                      </a:lnTo>
                      <a:lnTo>
                        <a:pt x="100" y="60"/>
                      </a:lnTo>
                      <a:lnTo>
                        <a:pt x="98" y="60"/>
                      </a:lnTo>
                      <a:lnTo>
                        <a:pt x="96" y="62"/>
                      </a:lnTo>
                      <a:lnTo>
                        <a:pt x="94" y="60"/>
                      </a:lnTo>
                      <a:lnTo>
                        <a:pt x="92" y="58"/>
                      </a:lnTo>
                      <a:lnTo>
                        <a:pt x="89" y="60"/>
                      </a:lnTo>
                      <a:lnTo>
                        <a:pt x="85" y="58"/>
                      </a:lnTo>
                      <a:lnTo>
                        <a:pt x="79" y="56"/>
                      </a:lnTo>
                      <a:lnTo>
                        <a:pt x="77" y="58"/>
                      </a:lnTo>
                      <a:lnTo>
                        <a:pt x="76" y="56"/>
                      </a:lnTo>
                      <a:lnTo>
                        <a:pt x="76" y="55"/>
                      </a:lnTo>
                      <a:lnTo>
                        <a:pt x="74" y="55"/>
                      </a:lnTo>
                      <a:lnTo>
                        <a:pt x="70" y="56"/>
                      </a:lnTo>
                      <a:lnTo>
                        <a:pt x="66" y="55"/>
                      </a:lnTo>
                      <a:lnTo>
                        <a:pt x="64" y="53"/>
                      </a:lnTo>
                      <a:lnTo>
                        <a:pt x="60" y="51"/>
                      </a:lnTo>
                      <a:lnTo>
                        <a:pt x="62" y="49"/>
                      </a:lnTo>
                      <a:lnTo>
                        <a:pt x="60" y="47"/>
                      </a:lnTo>
                      <a:lnTo>
                        <a:pt x="57" y="45"/>
                      </a:lnTo>
                      <a:lnTo>
                        <a:pt x="55" y="43"/>
                      </a:lnTo>
                      <a:lnTo>
                        <a:pt x="51" y="47"/>
                      </a:lnTo>
                      <a:lnTo>
                        <a:pt x="47" y="45"/>
                      </a:lnTo>
                      <a:lnTo>
                        <a:pt x="45" y="45"/>
                      </a:lnTo>
                      <a:lnTo>
                        <a:pt x="44" y="45"/>
                      </a:lnTo>
                      <a:lnTo>
                        <a:pt x="44" y="47"/>
                      </a:lnTo>
                      <a:lnTo>
                        <a:pt x="42" y="45"/>
                      </a:lnTo>
                      <a:lnTo>
                        <a:pt x="36" y="43"/>
                      </a:lnTo>
                      <a:lnTo>
                        <a:pt x="36" y="41"/>
                      </a:lnTo>
                      <a:lnTo>
                        <a:pt x="32" y="41"/>
                      </a:lnTo>
                      <a:lnTo>
                        <a:pt x="27" y="38"/>
                      </a:lnTo>
                      <a:lnTo>
                        <a:pt x="25" y="39"/>
                      </a:lnTo>
                      <a:lnTo>
                        <a:pt x="17" y="34"/>
                      </a:lnTo>
                      <a:lnTo>
                        <a:pt x="15" y="30"/>
                      </a:lnTo>
                      <a:lnTo>
                        <a:pt x="12" y="30"/>
                      </a:lnTo>
                      <a:lnTo>
                        <a:pt x="8" y="26"/>
                      </a:lnTo>
                      <a:lnTo>
                        <a:pt x="4" y="26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7" name="Freeform 198"/>
                <p:cNvSpPr>
                  <a:spLocks/>
                </p:cNvSpPr>
                <p:nvPr/>
              </p:nvSpPr>
              <p:spPr bwMode="auto">
                <a:xfrm>
                  <a:off x="4179" y="2730"/>
                  <a:ext cx="49" cy="28"/>
                </a:xfrm>
                <a:custGeom>
                  <a:avLst/>
                  <a:gdLst>
                    <a:gd name="T0" fmla="*/ 2 w 43"/>
                    <a:gd name="T1" fmla="*/ 10851 h 24"/>
                    <a:gd name="T2" fmla="*/ 2133 w 43"/>
                    <a:gd name="T3" fmla="*/ 4842 h 24"/>
                    <a:gd name="T4" fmla="*/ 3157 w 43"/>
                    <a:gd name="T5" fmla="*/ 2718 h 24"/>
                    <a:gd name="T6" fmla="*/ 3598 w 43"/>
                    <a:gd name="T7" fmla="*/ 2 h 24"/>
                    <a:gd name="T8" fmla="*/ 3598 w 43"/>
                    <a:gd name="T9" fmla="*/ 2 h 24"/>
                    <a:gd name="T10" fmla="*/ 4100 w 43"/>
                    <a:gd name="T11" fmla="*/ 0 h 24"/>
                    <a:gd name="T12" fmla="*/ 4672 w 43"/>
                    <a:gd name="T13" fmla="*/ 2718 h 24"/>
                    <a:gd name="T14" fmla="*/ 5475 w 43"/>
                    <a:gd name="T15" fmla="*/ 2718 h 24"/>
                    <a:gd name="T16" fmla="*/ 7879 w 43"/>
                    <a:gd name="T17" fmla="*/ 2718 h 24"/>
                    <a:gd name="T18" fmla="*/ 8102 w 43"/>
                    <a:gd name="T19" fmla="*/ 4154 h 24"/>
                    <a:gd name="T20" fmla="*/ 8978 w 43"/>
                    <a:gd name="T21" fmla="*/ 4154 h 24"/>
                    <a:gd name="T22" fmla="*/ 9166 w 43"/>
                    <a:gd name="T23" fmla="*/ 6857 h 24"/>
                    <a:gd name="T24" fmla="*/ 9166 w 43"/>
                    <a:gd name="T25" fmla="*/ 6857 h 24"/>
                    <a:gd name="T26" fmla="*/ 9166 w 43"/>
                    <a:gd name="T27" fmla="*/ 8000 h 24"/>
                    <a:gd name="T28" fmla="*/ 9233 w 43"/>
                    <a:gd name="T29" fmla="*/ 9327 h 24"/>
                    <a:gd name="T30" fmla="*/ 10231 w 43"/>
                    <a:gd name="T31" fmla="*/ 9327 h 24"/>
                    <a:gd name="T32" fmla="*/ 10445 w 43"/>
                    <a:gd name="T33" fmla="*/ 10851 h 24"/>
                    <a:gd name="T34" fmla="*/ 10445 w 43"/>
                    <a:gd name="T35" fmla="*/ 12373 h 24"/>
                    <a:gd name="T36" fmla="*/ 10445 w 43"/>
                    <a:gd name="T37" fmla="*/ 14786 h 24"/>
                    <a:gd name="T38" fmla="*/ 9233 w 43"/>
                    <a:gd name="T39" fmla="*/ 14786 h 24"/>
                    <a:gd name="T40" fmla="*/ 7879 w 43"/>
                    <a:gd name="T41" fmla="*/ 16246 h 24"/>
                    <a:gd name="T42" fmla="*/ 5692 w 43"/>
                    <a:gd name="T43" fmla="*/ 14786 h 24"/>
                    <a:gd name="T44" fmla="*/ 5475 w 43"/>
                    <a:gd name="T45" fmla="*/ 14786 h 24"/>
                    <a:gd name="T46" fmla="*/ 4995 w 43"/>
                    <a:gd name="T47" fmla="*/ 14786 h 24"/>
                    <a:gd name="T48" fmla="*/ 4672 w 43"/>
                    <a:gd name="T49" fmla="*/ 16246 h 24"/>
                    <a:gd name="T50" fmla="*/ 3598 w 43"/>
                    <a:gd name="T51" fmla="*/ 16246 h 24"/>
                    <a:gd name="T52" fmla="*/ 3598 w 43"/>
                    <a:gd name="T53" fmla="*/ 16246 h 24"/>
                    <a:gd name="T54" fmla="*/ 2133 w 43"/>
                    <a:gd name="T55" fmla="*/ 14786 h 24"/>
                    <a:gd name="T56" fmla="*/ 1442 w 43"/>
                    <a:gd name="T57" fmla="*/ 14786 h 24"/>
                    <a:gd name="T58" fmla="*/ 2 w 43"/>
                    <a:gd name="T59" fmla="*/ 14247 h 24"/>
                    <a:gd name="T60" fmla="*/ 0 w 43"/>
                    <a:gd name="T61" fmla="*/ 12373 h 24"/>
                    <a:gd name="T62" fmla="*/ 2 w 43"/>
                    <a:gd name="T63" fmla="*/ 10851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24"/>
                    <a:gd name="T98" fmla="*/ 43 w 43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24">
                      <a:moveTo>
                        <a:pt x="2" y="17"/>
                      </a:moveTo>
                      <a:lnTo>
                        <a:pt x="9" y="7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9" y="4"/>
                      </a:lnTo>
                      <a:lnTo>
                        <a:pt x="23" y="4"/>
                      </a:lnTo>
                      <a:lnTo>
                        <a:pt x="32" y="4"/>
                      </a:lnTo>
                      <a:lnTo>
                        <a:pt x="34" y="6"/>
                      </a:lnTo>
                      <a:lnTo>
                        <a:pt x="36" y="6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9" y="15"/>
                      </a:lnTo>
                      <a:lnTo>
                        <a:pt x="41" y="15"/>
                      </a:lnTo>
                      <a:lnTo>
                        <a:pt x="43" y="17"/>
                      </a:lnTo>
                      <a:lnTo>
                        <a:pt x="43" y="19"/>
                      </a:lnTo>
                      <a:lnTo>
                        <a:pt x="43" y="23"/>
                      </a:lnTo>
                      <a:lnTo>
                        <a:pt x="39" y="23"/>
                      </a:lnTo>
                      <a:lnTo>
                        <a:pt x="32" y="24"/>
                      </a:lnTo>
                      <a:lnTo>
                        <a:pt x="24" y="23"/>
                      </a:lnTo>
                      <a:lnTo>
                        <a:pt x="23" y="23"/>
                      </a:lnTo>
                      <a:lnTo>
                        <a:pt x="21" y="23"/>
                      </a:lnTo>
                      <a:lnTo>
                        <a:pt x="19" y="24"/>
                      </a:lnTo>
                      <a:lnTo>
                        <a:pt x="15" y="24"/>
                      </a:lnTo>
                      <a:lnTo>
                        <a:pt x="9" y="23"/>
                      </a:lnTo>
                      <a:lnTo>
                        <a:pt x="6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8" name="Freeform 199"/>
                <p:cNvSpPr>
                  <a:spLocks/>
                </p:cNvSpPr>
                <p:nvPr/>
              </p:nvSpPr>
              <p:spPr bwMode="auto">
                <a:xfrm>
                  <a:off x="4170" y="2764"/>
                  <a:ext cx="66" cy="92"/>
                </a:xfrm>
                <a:custGeom>
                  <a:avLst/>
                  <a:gdLst>
                    <a:gd name="T0" fmla="*/ 3015 w 60"/>
                    <a:gd name="T1" fmla="*/ 133184 h 77"/>
                    <a:gd name="T2" fmla="*/ 2750 w 60"/>
                    <a:gd name="T3" fmla="*/ 111719 h 77"/>
                    <a:gd name="T4" fmla="*/ 2509 w 60"/>
                    <a:gd name="T5" fmla="*/ 93295 h 77"/>
                    <a:gd name="T6" fmla="*/ 2074 w 60"/>
                    <a:gd name="T7" fmla="*/ 96660 h 77"/>
                    <a:gd name="T8" fmla="*/ 2074 w 60"/>
                    <a:gd name="T9" fmla="*/ 93295 h 77"/>
                    <a:gd name="T10" fmla="*/ 1791 w 60"/>
                    <a:gd name="T11" fmla="*/ 86069 h 77"/>
                    <a:gd name="T12" fmla="*/ 1791 w 60"/>
                    <a:gd name="T13" fmla="*/ 93295 h 77"/>
                    <a:gd name="T14" fmla="*/ 1935 w 60"/>
                    <a:gd name="T15" fmla="*/ 107721 h 77"/>
                    <a:gd name="T16" fmla="*/ 1759 w 60"/>
                    <a:gd name="T17" fmla="*/ 111719 h 77"/>
                    <a:gd name="T18" fmla="*/ 1558 w 60"/>
                    <a:gd name="T19" fmla="*/ 120056 h 77"/>
                    <a:gd name="T20" fmla="*/ 1322 w 60"/>
                    <a:gd name="T21" fmla="*/ 107721 h 77"/>
                    <a:gd name="T22" fmla="*/ 1322 w 60"/>
                    <a:gd name="T23" fmla="*/ 115490 h 77"/>
                    <a:gd name="T24" fmla="*/ 1093 w 60"/>
                    <a:gd name="T25" fmla="*/ 120056 h 77"/>
                    <a:gd name="T26" fmla="*/ 904 w 60"/>
                    <a:gd name="T27" fmla="*/ 120056 h 77"/>
                    <a:gd name="T28" fmla="*/ 724 w 60"/>
                    <a:gd name="T29" fmla="*/ 111719 h 77"/>
                    <a:gd name="T30" fmla="*/ 495 w 60"/>
                    <a:gd name="T31" fmla="*/ 75061 h 77"/>
                    <a:gd name="T32" fmla="*/ 338 w 60"/>
                    <a:gd name="T33" fmla="*/ 67532 h 77"/>
                    <a:gd name="T34" fmla="*/ 495 w 60"/>
                    <a:gd name="T35" fmla="*/ 52580 h 77"/>
                    <a:gd name="T36" fmla="*/ 1 w 60"/>
                    <a:gd name="T37" fmla="*/ 45780 h 77"/>
                    <a:gd name="T38" fmla="*/ 3 w 60"/>
                    <a:gd name="T39" fmla="*/ 36832 h 77"/>
                    <a:gd name="T40" fmla="*/ 495 w 60"/>
                    <a:gd name="T41" fmla="*/ 30663 h 77"/>
                    <a:gd name="T42" fmla="*/ 600 w 60"/>
                    <a:gd name="T43" fmla="*/ 30663 h 77"/>
                    <a:gd name="T44" fmla="*/ 3 w 60"/>
                    <a:gd name="T45" fmla="*/ 16260 h 77"/>
                    <a:gd name="T46" fmla="*/ 0 w 60"/>
                    <a:gd name="T47" fmla="*/ 10541 h 77"/>
                    <a:gd name="T48" fmla="*/ 3 w 60"/>
                    <a:gd name="T49" fmla="*/ 2 h 77"/>
                    <a:gd name="T50" fmla="*/ 724 w 60"/>
                    <a:gd name="T51" fmla="*/ 2 h 77"/>
                    <a:gd name="T52" fmla="*/ 904 w 60"/>
                    <a:gd name="T53" fmla="*/ 10541 h 77"/>
                    <a:gd name="T54" fmla="*/ 1202 w 60"/>
                    <a:gd name="T55" fmla="*/ 10541 h 77"/>
                    <a:gd name="T56" fmla="*/ 1322 w 60"/>
                    <a:gd name="T57" fmla="*/ 19428 h 77"/>
                    <a:gd name="T58" fmla="*/ 1322 w 60"/>
                    <a:gd name="T59" fmla="*/ 30663 h 77"/>
                    <a:gd name="T60" fmla="*/ 1759 w 60"/>
                    <a:gd name="T61" fmla="*/ 30663 h 77"/>
                    <a:gd name="T62" fmla="*/ 2128 w 60"/>
                    <a:gd name="T63" fmla="*/ 30663 h 77"/>
                    <a:gd name="T64" fmla="*/ 3114 w 60"/>
                    <a:gd name="T65" fmla="*/ 33138 h 77"/>
                    <a:gd name="T66" fmla="*/ 3114 w 60"/>
                    <a:gd name="T67" fmla="*/ 43773 h 77"/>
                    <a:gd name="T68" fmla="*/ 2622 w 60"/>
                    <a:gd name="T69" fmla="*/ 56521 h 77"/>
                    <a:gd name="T70" fmla="*/ 2342 w 60"/>
                    <a:gd name="T71" fmla="*/ 62823 h 77"/>
                    <a:gd name="T72" fmla="*/ 2273 w 60"/>
                    <a:gd name="T73" fmla="*/ 72036 h 77"/>
                    <a:gd name="T74" fmla="*/ 2342 w 60"/>
                    <a:gd name="T75" fmla="*/ 80688 h 77"/>
                    <a:gd name="T76" fmla="*/ 2576 w 60"/>
                    <a:gd name="T77" fmla="*/ 86069 h 77"/>
                    <a:gd name="T78" fmla="*/ 2750 w 60"/>
                    <a:gd name="T79" fmla="*/ 69808 h 77"/>
                    <a:gd name="T80" fmla="*/ 3114 w 60"/>
                    <a:gd name="T81" fmla="*/ 69808 h 77"/>
                    <a:gd name="T82" fmla="*/ 3326 w 60"/>
                    <a:gd name="T83" fmla="*/ 101839 h 77"/>
                    <a:gd name="T84" fmla="*/ 3326 w 60"/>
                    <a:gd name="T85" fmla="*/ 126513 h 77"/>
                    <a:gd name="T86" fmla="*/ 3015 w 60"/>
                    <a:gd name="T87" fmla="*/ 136590 h 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0"/>
                    <a:gd name="T133" fmla="*/ 0 h 77"/>
                    <a:gd name="T134" fmla="*/ 60 w 60"/>
                    <a:gd name="T135" fmla="*/ 77 h 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0" h="77">
                      <a:moveTo>
                        <a:pt x="54" y="77"/>
                      </a:moveTo>
                      <a:lnTo>
                        <a:pt x="54" y="75"/>
                      </a:lnTo>
                      <a:lnTo>
                        <a:pt x="52" y="73"/>
                      </a:lnTo>
                      <a:lnTo>
                        <a:pt x="50" y="64"/>
                      </a:lnTo>
                      <a:lnTo>
                        <a:pt x="47" y="56"/>
                      </a:lnTo>
                      <a:lnTo>
                        <a:pt x="45" y="53"/>
                      </a:lnTo>
                      <a:lnTo>
                        <a:pt x="41" y="55"/>
                      </a:lnTo>
                      <a:lnTo>
                        <a:pt x="37" y="55"/>
                      </a:lnTo>
                      <a:lnTo>
                        <a:pt x="37" y="53"/>
                      </a:lnTo>
                      <a:lnTo>
                        <a:pt x="33" y="49"/>
                      </a:lnTo>
                      <a:lnTo>
                        <a:pt x="33" y="51"/>
                      </a:lnTo>
                      <a:lnTo>
                        <a:pt x="33" y="53"/>
                      </a:lnTo>
                      <a:lnTo>
                        <a:pt x="35" y="58"/>
                      </a:lnTo>
                      <a:lnTo>
                        <a:pt x="35" y="62"/>
                      </a:lnTo>
                      <a:lnTo>
                        <a:pt x="33" y="62"/>
                      </a:lnTo>
                      <a:lnTo>
                        <a:pt x="32" y="64"/>
                      </a:lnTo>
                      <a:lnTo>
                        <a:pt x="30" y="66"/>
                      </a:lnTo>
                      <a:lnTo>
                        <a:pt x="28" y="68"/>
                      </a:lnTo>
                      <a:lnTo>
                        <a:pt x="26" y="64"/>
                      </a:lnTo>
                      <a:lnTo>
                        <a:pt x="24" y="62"/>
                      </a:lnTo>
                      <a:lnTo>
                        <a:pt x="24" y="66"/>
                      </a:lnTo>
                      <a:lnTo>
                        <a:pt x="22" y="68"/>
                      </a:lnTo>
                      <a:lnTo>
                        <a:pt x="20" y="68"/>
                      </a:lnTo>
                      <a:lnTo>
                        <a:pt x="18" y="64"/>
                      </a:lnTo>
                      <a:lnTo>
                        <a:pt x="16" y="68"/>
                      </a:lnTo>
                      <a:lnTo>
                        <a:pt x="15" y="66"/>
                      </a:lnTo>
                      <a:lnTo>
                        <a:pt x="13" y="64"/>
                      </a:lnTo>
                      <a:lnTo>
                        <a:pt x="11" y="51"/>
                      </a:lnTo>
                      <a:lnTo>
                        <a:pt x="9" y="43"/>
                      </a:lnTo>
                      <a:lnTo>
                        <a:pt x="7" y="39"/>
                      </a:lnTo>
                      <a:lnTo>
                        <a:pt x="5" y="38"/>
                      </a:lnTo>
                      <a:lnTo>
                        <a:pt x="9" y="32"/>
                      </a:lnTo>
                      <a:lnTo>
                        <a:pt x="9" y="30"/>
                      </a:ln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3" y="21"/>
                      </a:lnTo>
                      <a:lnTo>
                        <a:pt x="5" y="19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3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20" y="6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4" y="11"/>
                      </a:lnTo>
                      <a:lnTo>
                        <a:pt x="24" y="15"/>
                      </a:lnTo>
                      <a:lnTo>
                        <a:pt x="24" y="17"/>
                      </a:lnTo>
                      <a:lnTo>
                        <a:pt x="28" y="17"/>
                      </a:lnTo>
                      <a:lnTo>
                        <a:pt x="32" y="17"/>
                      </a:lnTo>
                      <a:lnTo>
                        <a:pt x="37" y="17"/>
                      </a:lnTo>
                      <a:lnTo>
                        <a:pt x="39" y="17"/>
                      </a:lnTo>
                      <a:lnTo>
                        <a:pt x="54" y="19"/>
                      </a:lnTo>
                      <a:lnTo>
                        <a:pt x="56" y="19"/>
                      </a:lnTo>
                      <a:lnTo>
                        <a:pt x="56" y="21"/>
                      </a:lnTo>
                      <a:lnTo>
                        <a:pt x="56" y="24"/>
                      </a:lnTo>
                      <a:lnTo>
                        <a:pt x="54" y="26"/>
                      </a:lnTo>
                      <a:lnTo>
                        <a:pt x="48" y="32"/>
                      </a:lnTo>
                      <a:lnTo>
                        <a:pt x="47" y="34"/>
                      </a:lnTo>
                      <a:lnTo>
                        <a:pt x="43" y="36"/>
                      </a:lnTo>
                      <a:lnTo>
                        <a:pt x="41" y="38"/>
                      </a:lnTo>
                      <a:lnTo>
                        <a:pt x="41" y="41"/>
                      </a:lnTo>
                      <a:lnTo>
                        <a:pt x="41" y="43"/>
                      </a:lnTo>
                      <a:lnTo>
                        <a:pt x="43" y="45"/>
                      </a:lnTo>
                      <a:lnTo>
                        <a:pt x="45" y="47"/>
                      </a:lnTo>
                      <a:lnTo>
                        <a:pt x="47" y="49"/>
                      </a:lnTo>
                      <a:lnTo>
                        <a:pt x="48" y="47"/>
                      </a:lnTo>
                      <a:lnTo>
                        <a:pt x="50" y="39"/>
                      </a:lnTo>
                      <a:lnTo>
                        <a:pt x="52" y="39"/>
                      </a:lnTo>
                      <a:lnTo>
                        <a:pt x="56" y="39"/>
                      </a:lnTo>
                      <a:lnTo>
                        <a:pt x="56" y="43"/>
                      </a:lnTo>
                      <a:lnTo>
                        <a:pt x="60" y="58"/>
                      </a:lnTo>
                      <a:lnTo>
                        <a:pt x="60" y="62"/>
                      </a:lnTo>
                      <a:lnTo>
                        <a:pt x="60" y="71"/>
                      </a:lnTo>
                      <a:lnTo>
                        <a:pt x="56" y="75"/>
                      </a:lnTo>
                      <a:lnTo>
                        <a:pt x="54" y="7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9" name="Freeform 200"/>
                <p:cNvSpPr>
                  <a:spLocks/>
                </p:cNvSpPr>
                <p:nvPr/>
              </p:nvSpPr>
              <p:spPr bwMode="auto">
                <a:xfrm>
                  <a:off x="4048" y="3043"/>
                  <a:ext cx="30" cy="58"/>
                </a:xfrm>
                <a:custGeom>
                  <a:avLst/>
                  <a:gdLst>
                    <a:gd name="T0" fmla="*/ 199 w 28"/>
                    <a:gd name="T1" fmla="*/ 59032 h 49"/>
                    <a:gd name="T2" fmla="*/ 174 w 28"/>
                    <a:gd name="T3" fmla="*/ 59032 h 49"/>
                    <a:gd name="T4" fmla="*/ 151 w 28"/>
                    <a:gd name="T5" fmla="*/ 59032 h 49"/>
                    <a:gd name="T6" fmla="*/ 5 w 28"/>
                    <a:gd name="T7" fmla="*/ 53784 h 49"/>
                    <a:gd name="T8" fmla="*/ 3 w 28"/>
                    <a:gd name="T9" fmla="*/ 49872 h 49"/>
                    <a:gd name="T10" fmla="*/ 2 w 28"/>
                    <a:gd name="T11" fmla="*/ 39799 h 49"/>
                    <a:gd name="T12" fmla="*/ 2 w 28"/>
                    <a:gd name="T13" fmla="*/ 36042 h 49"/>
                    <a:gd name="T14" fmla="*/ 2 w 28"/>
                    <a:gd name="T15" fmla="*/ 31560 h 49"/>
                    <a:gd name="T16" fmla="*/ 2 w 28"/>
                    <a:gd name="T17" fmla="*/ 25724 h 49"/>
                    <a:gd name="T18" fmla="*/ 0 w 28"/>
                    <a:gd name="T19" fmla="*/ 20017 h 49"/>
                    <a:gd name="T20" fmla="*/ 2 w 28"/>
                    <a:gd name="T21" fmla="*/ 15511 h 49"/>
                    <a:gd name="T22" fmla="*/ 0 w 28"/>
                    <a:gd name="T23" fmla="*/ 13104 h 49"/>
                    <a:gd name="T24" fmla="*/ 0 w 28"/>
                    <a:gd name="T25" fmla="*/ 11071 h 49"/>
                    <a:gd name="T26" fmla="*/ 3 w 28"/>
                    <a:gd name="T27" fmla="*/ 11071 h 49"/>
                    <a:gd name="T28" fmla="*/ 5 w 28"/>
                    <a:gd name="T29" fmla="*/ 7902 h 49"/>
                    <a:gd name="T30" fmla="*/ 5 w 28"/>
                    <a:gd name="T31" fmla="*/ 4765 h 49"/>
                    <a:gd name="T32" fmla="*/ 5 w 28"/>
                    <a:gd name="T33" fmla="*/ 2 h 49"/>
                    <a:gd name="T34" fmla="*/ 5 w 28"/>
                    <a:gd name="T35" fmla="*/ 0 h 49"/>
                    <a:gd name="T36" fmla="*/ 174 w 28"/>
                    <a:gd name="T37" fmla="*/ 2 h 49"/>
                    <a:gd name="T38" fmla="*/ 228 w 28"/>
                    <a:gd name="T39" fmla="*/ 4765 h 49"/>
                    <a:gd name="T40" fmla="*/ 261 w 28"/>
                    <a:gd name="T41" fmla="*/ 7902 h 49"/>
                    <a:gd name="T42" fmla="*/ 300 w 28"/>
                    <a:gd name="T43" fmla="*/ 13104 h 49"/>
                    <a:gd name="T44" fmla="*/ 344 w 28"/>
                    <a:gd name="T45" fmla="*/ 15511 h 49"/>
                    <a:gd name="T46" fmla="*/ 344 w 28"/>
                    <a:gd name="T47" fmla="*/ 18360 h 49"/>
                    <a:gd name="T48" fmla="*/ 344 w 28"/>
                    <a:gd name="T49" fmla="*/ 20017 h 49"/>
                    <a:gd name="T50" fmla="*/ 408 w 28"/>
                    <a:gd name="T51" fmla="*/ 22526 h 49"/>
                    <a:gd name="T52" fmla="*/ 408 w 28"/>
                    <a:gd name="T53" fmla="*/ 26663 h 49"/>
                    <a:gd name="T54" fmla="*/ 504 w 28"/>
                    <a:gd name="T55" fmla="*/ 38387 h 49"/>
                    <a:gd name="T56" fmla="*/ 504 w 28"/>
                    <a:gd name="T57" fmla="*/ 39799 h 49"/>
                    <a:gd name="T58" fmla="*/ 504 w 28"/>
                    <a:gd name="T59" fmla="*/ 46511 h 49"/>
                    <a:gd name="T60" fmla="*/ 470 w 28"/>
                    <a:gd name="T61" fmla="*/ 50498 h 49"/>
                    <a:gd name="T62" fmla="*/ 408 w 28"/>
                    <a:gd name="T63" fmla="*/ 53784 h 49"/>
                    <a:gd name="T64" fmla="*/ 369 w 28"/>
                    <a:gd name="T65" fmla="*/ 55762 h 49"/>
                    <a:gd name="T66" fmla="*/ 261 w 28"/>
                    <a:gd name="T67" fmla="*/ 59032 h 49"/>
                    <a:gd name="T68" fmla="*/ 199 w 28"/>
                    <a:gd name="T69" fmla="*/ 59032 h 4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"/>
                    <a:gd name="T106" fmla="*/ 0 h 49"/>
                    <a:gd name="T107" fmla="*/ 28 w 28"/>
                    <a:gd name="T108" fmla="*/ 49 h 4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" h="49">
                      <a:moveTo>
                        <a:pt x="11" y="49"/>
                      </a:moveTo>
                      <a:lnTo>
                        <a:pt x="9" y="49"/>
                      </a:lnTo>
                      <a:lnTo>
                        <a:pt x="7" y="49"/>
                      </a:lnTo>
                      <a:lnTo>
                        <a:pt x="5" y="45"/>
                      </a:lnTo>
                      <a:lnTo>
                        <a:pt x="3" y="41"/>
                      </a:lnTo>
                      <a:lnTo>
                        <a:pt x="2" y="34"/>
                      </a:lnTo>
                      <a:lnTo>
                        <a:pt x="2" y="30"/>
                      </a:lnTo>
                      <a:lnTo>
                        <a:pt x="2" y="26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5" y="7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3" y="4"/>
                      </a:lnTo>
                      <a:lnTo>
                        <a:pt x="15" y="7"/>
                      </a:lnTo>
                      <a:lnTo>
                        <a:pt x="17" y="11"/>
                      </a:lnTo>
                      <a:lnTo>
                        <a:pt x="19" y="13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22" y="19"/>
                      </a:lnTo>
                      <a:lnTo>
                        <a:pt x="22" y="22"/>
                      </a:lnTo>
                      <a:lnTo>
                        <a:pt x="28" y="32"/>
                      </a:lnTo>
                      <a:lnTo>
                        <a:pt x="28" y="34"/>
                      </a:lnTo>
                      <a:lnTo>
                        <a:pt x="28" y="39"/>
                      </a:lnTo>
                      <a:lnTo>
                        <a:pt x="26" y="43"/>
                      </a:lnTo>
                      <a:lnTo>
                        <a:pt x="22" y="45"/>
                      </a:lnTo>
                      <a:lnTo>
                        <a:pt x="20" y="47"/>
                      </a:lnTo>
                      <a:lnTo>
                        <a:pt x="15" y="49"/>
                      </a:lnTo>
                      <a:lnTo>
                        <a:pt x="11" y="4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0" name="Freeform 201"/>
                <p:cNvSpPr>
                  <a:spLocks/>
                </p:cNvSpPr>
                <p:nvPr/>
              </p:nvSpPr>
              <p:spPr bwMode="auto">
                <a:xfrm>
                  <a:off x="4230" y="2726"/>
                  <a:ext cx="132" cy="308"/>
                </a:xfrm>
                <a:custGeom>
                  <a:avLst/>
                  <a:gdLst>
                    <a:gd name="T0" fmla="*/ 1141 w 118"/>
                    <a:gd name="T1" fmla="*/ 136061 h 259"/>
                    <a:gd name="T2" fmla="*/ 1596 w 118"/>
                    <a:gd name="T3" fmla="*/ 117903 h 259"/>
                    <a:gd name="T4" fmla="*/ 1785 w 118"/>
                    <a:gd name="T5" fmla="*/ 95554 h 259"/>
                    <a:gd name="T6" fmla="*/ 3102 w 118"/>
                    <a:gd name="T7" fmla="*/ 99146 h 259"/>
                    <a:gd name="T8" fmla="*/ 3761 w 118"/>
                    <a:gd name="T9" fmla="*/ 68538 h 259"/>
                    <a:gd name="T10" fmla="*/ 4626 w 118"/>
                    <a:gd name="T11" fmla="*/ 39432 h 259"/>
                    <a:gd name="T12" fmla="*/ 6480 w 118"/>
                    <a:gd name="T13" fmla="*/ 27328 h 259"/>
                    <a:gd name="T14" fmla="*/ 7337 w 118"/>
                    <a:gd name="T15" fmla="*/ 18569 h 259"/>
                    <a:gd name="T16" fmla="*/ 7667 w 118"/>
                    <a:gd name="T17" fmla="*/ 6198 h 259"/>
                    <a:gd name="T18" fmla="*/ 8735 w 118"/>
                    <a:gd name="T19" fmla="*/ 8766 h 259"/>
                    <a:gd name="T20" fmla="*/ 9520 w 118"/>
                    <a:gd name="T21" fmla="*/ 18569 h 259"/>
                    <a:gd name="T22" fmla="*/ 9520 w 118"/>
                    <a:gd name="T23" fmla="*/ 54652 h 259"/>
                    <a:gd name="T24" fmla="*/ 8244 w 118"/>
                    <a:gd name="T25" fmla="*/ 70772 h 259"/>
                    <a:gd name="T26" fmla="*/ 7809 w 118"/>
                    <a:gd name="T27" fmla="*/ 95554 h 259"/>
                    <a:gd name="T28" fmla="*/ 9064 w 118"/>
                    <a:gd name="T29" fmla="*/ 95554 h 259"/>
                    <a:gd name="T30" fmla="*/ 9975 w 118"/>
                    <a:gd name="T31" fmla="*/ 111520 h 259"/>
                    <a:gd name="T32" fmla="*/ 10930 w 118"/>
                    <a:gd name="T33" fmla="*/ 117903 h 259"/>
                    <a:gd name="T34" fmla="*/ 11145 w 118"/>
                    <a:gd name="T35" fmla="*/ 136061 h 259"/>
                    <a:gd name="T36" fmla="*/ 11912 w 118"/>
                    <a:gd name="T37" fmla="*/ 146839 h 259"/>
                    <a:gd name="T38" fmla="*/ 13215 w 118"/>
                    <a:gd name="T39" fmla="*/ 146839 h 259"/>
                    <a:gd name="T40" fmla="*/ 12006 w 118"/>
                    <a:gd name="T41" fmla="*/ 163000 h 259"/>
                    <a:gd name="T42" fmla="*/ 11351 w 118"/>
                    <a:gd name="T43" fmla="*/ 169801 h 259"/>
                    <a:gd name="T44" fmla="*/ 10147 w 118"/>
                    <a:gd name="T45" fmla="*/ 182673 h 259"/>
                    <a:gd name="T46" fmla="*/ 8510 w 118"/>
                    <a:gd name="T47" fmla="*/ 187545 h 259"/>
                    <a:gd name="T48" fmla="*/ 8244 w 118"/>
                    <a:gd name="T49" fmla="*/ 205927 h 259"/>
                    <a:gd name="T50" fmla="*/ 8244 w 118"/>
                    <a:gd name="T51" fmla="*/ 217233 h 259"/>
                    <a:gd name="T52" fmla="*/ 9500 w 118"/>
                    <a:gd name="T53" fmla="*/ 238022 h 259"/>
                    <a:gd name="T54" fmla="*/ 9771 w 118"/>
                    <a:gd name="T55" fmla="*/ 255193 h 259"/>
                    <a:gd name="T56" fmla="*/ 9500 w 118"/>
                    <a:gd name="T57" fmla="*/ 272104 h 259"/>
                    <a:gd name="T58" fmla="*/ 9771 w 118"/>
                    <a:gd name="T59" fmla="*/ 297037 h 259"/>
                    <a:gd name="T60" fmla="*/ 10316 w 118"/>
                    <a:gd name="T61" fmla="*/ 318549 h 259"/>
                    <a:gd name="T62" fmla="*/ 11145 w 118"/>
                    <a:gd name="T63" fmla="*/ 345805 h 259"/>
                    <a:gd name="T64" fmla="*/ 9500 w 118"/>
                    <a:gd name="T65" fmla="*/ 373321 h 259"/>
                    <a:gd name="T66" fmla="*/ 9771 w 118"/>
                    <a:gd name="T67" fmla="*/ 350357 h 259"/>
                    <a:gd name="T68" fmla="*/ 9520 w 118"/>
                    <a:gd name="T69" fmla="*/ 341571 h 259"/>
                    <a:gd name="T70" fmla="*/ 9064 w 118"/>
                    <a:gd name="T71" fmla="*/ 307204 h 259"/>
                    <a:gd name="T72" fmla="*/ 8109 w 118"/>
                    <a:gd name="T73" fmla="*/ 263656 h 259"/>
                    <a:gd name="T74" fmla="*/ 7809 w 118"/>
                    <a:gd name="T75" fmla="*/ 250281 h 259"/>
                    <a:gd name="T76" fmla="*/ 7244 w 118"/>
                    <a:gd name="T77" fmla="*/ 235791 h 259"/>
                    <a:gd name="T78" fmla="*/ 6480 w 118"/>
                    <a:gd name="T79" fmla="*/ 250281 h 259"/>
                    <a:gd name="T80" fmla="*/ 4706 w 118"/>
                    <a:gd name="T81" fmla="*/ 265220 h 259"/>
                    <a:gd name="T82" fmla="*/ 4343 w 118"/>
                    <a:gd name="T83" fmla="*/ 259935 h 259"/>
                    <a:gd name="T84" fmla="*/ 3913 w 118"/>
                    <a:gd name="T85" fmla="*/ 255193 h 259"/>
                    <a:gd name="T86" fmla="*/ 3362 w 118"/>
                    <a:gd name="T87" fmla="*/ 259935 h 259"/>
                    <a:gd name="T88" fmla="*/ 3498 w 118"/>
                    <a:gd name="T89" fmla="*/ 235791 h 259"/>
                    <a:gd name="T90" fmla="*/ 2795 w 118"/>
                    <a:gd name="T91" fmla="*/ 199207 h 259"/>
                    <a:gd name="T92" fmla="*/ 1997 w 118"/>
                    <a:gd name="T93" fmla="*/ 195161 h 259"/>
                    <a:gd name="T94" fmla="*/ 2234 w 118"/>
                    <a:gd name="T95" fmla="*/ 187545 h 259"/>
                    <a:gd name="T96" fmla="*/ 1427 w 118"/>
                    <a:gd name="T97" fmla="*/ 178839 h 259"/>
                    <a:gd name="T98" fmla="*/ 912 w 118"/>
                    <a:gd name="T99" fmla="*/ 169801 h 259"/>
                    <a:gd name="T100" fmla="*/ 0 w 118"/>
                    <a:gd name="T101" fmla="*/ 157708 h 2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8"/>
                    <a:gd name="T154" fmla="*/ 0 h 259"/>
                    <a:gd name="T155" fmla="*/ 118 w 118"/>
                    <a:gd name="T156" fmla="*/ 259 h 2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8" h="259">
                      <a:moveTo>
                        <a:pt x="6" y="94"/>
                      </a:moveTo>
                      <a:lnTo>
                        <a:pt x="9" y="94"/>
                      </a:lnTo>
                      <a:lnTo>
                        <a:pt x="11" y="96"/>
                      </a:lnTo>
                      <a:lnTo>
                        <a:pt x="11" y="94"/>
                      </a:lnTo>
                      <a:lnTo>
                        <a:pt x="13" y="92"/>
                      </a:lnTo>
                      <a:lnTo>
                        <a:pt x="13" y="88"/>
                      </a:lnTo>
                      <a:lnTo>
                        <a:pt x="13" y="83"/>
                      </a:lnTo>
                      <a:lnTo>
                        <a:pt x="15" y="81"/>
                      </a:lnTo>
                      <a:lnTo>
                        <a:pt x="17" y="79"/>
                      </a:lnTo>
                      <a:lnTo>
                        <a:pt x="17" y="77"/>
                      </a:lnTo>
                      <a:lnTo>
                        <a:pt x="17" y="68"/>
                      </a:lnTo>
                      <a:lnTo>
                        <a:pt x="17" y="66"/>
                      </a:lnTo>
                      <a:lnTo>
                        <a:pt x="23" y="68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8" y="68"/>
                      </a:lnTo>
                      <a:lnTo>
                        <a:pt x="34" y="53"/>
                      </a:lnTo>
                      <a:lnTo>
                        <a:pt x="34" y="51"/>
                      </a:lnTo>
                      <a:lnTo>
                        <a:pt x="34" y="47"/>
                      </a:lnTo>
                      <a:lnTo>
                        <a:pt x="39" y="40"/>
                      </a:lnTo>
                      <a:lnTo>
                        <a:pt x="39" y="36"/>
                      </a:lnTo>
                      <a:lnTo>
                        <a:pt x="39" y="30"/>
                      </a:lnTo>
                      <a:lnTo>
                        <a:pt x="41" y="28"/>
                      </a:lnTo>
                      <a:lnTo>
                        <a:pt x="49" y="23"/>
                      </a:lnTo>
                      <a:lnTo>
                        <a:pt x="55" y="19"/>
                      </a:lnTo>
                      <a:lnTo>
                        <a:pt x="56" y="19"/>
                      </a:lnTo>
                      <a:lnTo>
                        <a:pt x="58" y="19"/>
                      </a:lnTo>
                      <a:lnTo>
                        <a:pt x="64" y="21"/>
                      </a:lnTo>
                      <a:lnTo>
                        <a:pt x="66" y="21"/>
                      </a:lnTo>
                      <a:lnTo>
                        <a:pt x="66" y="15"/>
                      </a:lnTo>
                      <a:lnTo>
                        <a:pt x="66" y="13"/>
                      </a:lnTo>
                      <a:lnTo>
                        <a:pt x="70" y="9"/>
                      </a:lnTo>
                      <a:lnTo>
                        <a:pt x="70" y="8"/>
                      </a:lnTo>
                      <a:lnTo>
                        <a:pt x="70" y="4"/>
                      </a:lnTo>
                      <a:lnTo>
                        <a:pt x="71" y="2"/>
                      </a:lnTo>
                      <a:lnTo>
                        <a:pt x="73" y="0"/>
                      </a:lnTo>
                      <a:lnTo>
                        <a:pt x="77" y="2"/>
                      </a:lnTo>
                      <a:lnTo>
                        <a:pt x="79" y="6"/>
                      </a:lnTo>
                      <a:lnTo>
                        <a:pt x="81" y="11"/>
                      </a:lnTo>
                      <a:lnTo>
                        <a:pt x="81" y="13"/>
                      </a:lnTo>
                      <a:lnTo>
                        <a:pt x="83" y="15"/>
                      </a:lnTo>
                      <a:lnTo>
                        <a:pt x="86" y="13"/>
                      </a:lnTo>
                      <a:lnTo>
                        <a:pt x="86" y="15"/>
                      </a:lnTo>
                      <a:lnTo>
                        <a:pt x="88" y="26"/>
                      </a:lnTo>
                      <a:lnTo>
                        <a:pt x="88" y="32"/>
                      </a:lnTo>
                      <a:lnTo>
                        <a:pt x="86" y="38"/>
                      </a:lnTo>
                      <a:lnTo>
                        <a:pt x="83" y="43"/>
                      </a:lnTo>
                      <a:lnTo>
                        <a:pt x="81" y="45"/>
                      </a:lnTo>
                      <a:lnTo>
                        <a:pt x="77" y="47"/>
                      </a:lnTo>
                      <a:lnTo>
                        <a:pt x="75" y="49"/>
                      </a:lnTo>
                      <a:lnTo>
                        <a:pt x="71" y="55"/>
                      </a:lnTo>
                      <a:lnTo>
                        <a:pt x="73" y="58"/>
                      </a:lnTo>
                      <a:lnTo>
                        <a:pt x="73" y="62"/>
                      </a:lnTo>
                      <a:lnTo>
                        <a:pt x="71" y="66"/>
                      </a:lnTo>
                      <a:lnTo>
                        <a:pt x="71" y="68"/>
                      </a:lnTo>
                      <a:lnTo>
                        <a:pt x="73" y="68"/>
                      </a:lnTo>
                      <a:lnTo>
                        <a:pt x="75" y="68"/>
                      </a:lnTo>
                      <a:lnTo>
                        <a:pt x="81" y="66"/>
                      </a:lnTo>
                      <a:lnTo>
                        <a:pt x="85" y="64"/>
                      </a:lnTo>
                      <a:lnTo>
                        <a:pt x="88" y="64"/>
                      </a:lnTo>
                      <a:lnTo>
                        <a:pt x="88" y="66"/>
                      </a:lnTo>
                      <a:lnTo>
                        <a:pt x="90" y="77"/>
                      </a:lnTo>
                      <a:lnTo>
                        <a:pt x="92" y="79"/>
                      </a:lnTo>
                      <a:lnTo>
                        <a:pt x="96" y="79"/>
                      </a:lnTo>
                      <a:lnTo>
                        <a:pt x="98" y="79"/>
                      </a:lnTo>
                      <a:lnTo>
                        <a:pt x="98" y="81"/>
                      </a:lnTo>
                      <a:lnTo>
                        <a:pt x="94" y="90"/>
                      </a:lnTo>
                      <a:lnTo>
                        <a:pt x="94" y="94"/>
                      </a:lnTo>
                      <a:lnTo>
                        <a:pt x="96" y="94"/>
                      </a:lnTo>
                      <a:lnTo>
                        <a:pt x="100" y="94"/>
                      </a:lnTo>
                      <a:lnTo>
                        <a:pt x="101" y="94"/>
                      </a:lnTo>
                      <a:lnTo>
                        <a:pt x="103" y="96"/>
                      </a:lnTo>
                      <a:lnTo>
                        <a:pt x="105" y="102"/>
                      </a:lnTo>
                      <a:lnTo>
                        <a:pt x="107" y="102"/>
                      </a:lnTo>
                      <a:lnTo>
                        <a:pt x="109" y="103"/>
                      </a:lnTo>
                      <a:lnTo>
                        <a:pt x="113" y="102"/>
                      </a:lnTo>
                      <a:lnTo>
                        <a:pt x="117" y="100"/>
                      </a:lnTo>
                      <a:lnTo>
                        <a:pt x="118" y="102"/>
                      </a:lnTo>
                      <a:lnTo>
                        <a:pt x="118" y="103"/>
                      </a:lnTo>
                      <a:lnTo>
                        <a:pt x="117" y="105"/>
                      </a:lnTo>
                      <a:lnTo>
                        <a:pt x="113" y="109"/>
                      </a:lnTo>
                      <a:lnTo>
                        <a:pt x="109" y="113"/>
                      </a:lnTo>
                      <a:lnTo>
                        <a:pt x="107" y="117"/>
                      </a:lnTo>
                      <a:lnTo>
                        <a:pt x="105" y="117"/>
                      </a:lnTo>
                      <a:lnTo>
                        <a:pt x="105" y="118"/>
                      </a:lnTo>
                      <a:lnTo>
                        <a:pt x="103" y="118"/>
                      </a:lnTo>
                      <a:lnTo>
                        <a:pt x="100" y="118"/>
                      </a:lnTo>
                      <a:lnTo>
                        <a:pt x="98" y="120"/>
                      </a:lnTo>
                      <a:lnTo>
                        <a:pt x="94" y="122"/>
                      </a:lnTo>
                      <a:lnTo>
                        <a:pt x="92" y="126"/>
                      </a:lnTo>
                      <a:lnTo>
                        <a:pt x="85" y="128"/>
                      </a:lnTo>
                      <a:lnTo>
                        <a:pt x="81" y="128"/>
                      </a:lnTo>
                      <a:lnTo>
                        <a:pt x="79" y="128"/>
                      </a:lnTo>
                      <a:lnTo>
                        <a:pt x="77" y="130"/>
                      </a:lnTo>
                      <a:lnTo>
                        <a:pt x="75" y="132"/>
                      </a:lnTo>
                      <a:lnTo>
                        <a:pt x="75" y="137"/>
                      </a:lnTo>
                      <a:lnTo>
                        <a:pt x="75" y="141"/>
                      </a:lnTo>
                      <a:lnTo>
                        <a:pt x="75" y="143"/>
                      </a:lnTo>
                      <a:lnTo>
                        <a:pt x="75" y="145"/>
                      </a:lnTo>
                      <a:lnTo>
                        <a:pt x="73" y="145"/>
                      </a:lnTo>
                      <a:lnTo>
                        <a:pt x="70" y="145"/>
                      </a:lnTo>
                      <a:lnTo>
                        <a:pt x="75" y="150"/>
                      </a:lnTo>
                      <a:lnTo>
                        <a:pt x="75" y="152"/>
                      </a:lnTo>
                      <a:lnTo>
                        <a:pt x="75" y="158"/>
                      </a:lnTo>
                      <a:lnTo>
                        <a:pt x="77" y="158"/>
                      </a:lnTo>
                      <a:lnTo>
                        <a:pt x="85" y="165"/>
                      </a:lnTo>
                      <a:lnTo>
                        <a:pt x="85" y="167"/>
                      </a:lnTo>
                      <a:lnTo>
                        <a:pt x="88" y="173"/>
                      </a:lnTo>
                      <a:lnTo>
                        <a:pt x="90" y="175"/>
                      </a:lnTo>
                      <a:lnTo>
                        <a:pt x="88" y="177"/>
                      </a:lnTo>
                      <a:lnTo>
                        <a:pt x="86" y="179"/>
                      </a:lnTo>
                      <a:lnTo>
                        <a:pt x="85" y="180"/>
                      </a:lnTo>
                      <a:lnTo>
                        <a:pt x="86" y="188"/>
                      </a:lnTo>
                      <a:lnTo>
                        <a:pt x="85" y="188"/>
                      </a:lnTo>
                      <a:lnTo>
                        <a:pt x="81" y="192"/>
                      </a:lnTo>
                      <a:lnTo>
                        <a:pt x="81" y="194"/>
                      </a:lnTo>
                      <a:lnTo>
                        <a:pt x="85" y="203"/>
                      </a:lnTo>
                      <a:lnTo>
                        <a:pt x="88" y="205"/>
                      </a:lnTo>
                      <a:lnTo>
                        <a:pt x="92" y="209"/>
                      </a:lnTo>
                      <a:lnTo>
                        <a:pt x="94" y="212"/>
                      </a:lnTo>
                      <a:lnTo>
                        <a:pt x="94" y="216"/>
                      </a:lnTo>
                      <a:lnTo>
                        <a:pt x="94" y="220"/>
                      </a:lnTo>
                      <a:lnTo>
                        <a:pt x="94" y="222"/>
                      </a:lnTo>
                      <a:lnTo>
                        <a:pt x="96" y="229"/>
                      </a:lnTo>
                      <a:lnTo>
                        <a:pt x="100" y="237"/>
                      </a:lnTo>
                      <a:lnTo>
                        <a:pt x="100" y="239"/>
                      </a:lnTo>
                      <a:lnTo>
                        <a:pt x="94" y="248"/>
                      </a:lnTo>
                      <a:lnTo>
                        <a:pt x="86" y="257"/>
                      </a:lnTo>
                      <a:lnTo>
                        <a:pt x="86" y="259"/>
                      </a:lnTo>
                      <a:lnTo>
                        <a:pt x="85" y="259"/>
                      </a:lnTo>
                      <a:lnTo>
                        <a:pt x="85" y="254"/>
                      </a:lnTo>
                      <a:lnTo>
                        <a:pt x="86" y="250"/>
                      </a:lnTo>
                      <a:lnTo>
                        <a:pt x="88" y="246"/>
                      </a:lnTo>
                      <a:lnTo>
                        <a:pt x="88" y="242"/>
                      </a:lnTo>
                      <a:lnTo>
                        <a:pt x="90" y="239"/>
                      </a:lnTo>
                      <a:lnTo>
                        <a:pt x="86" y="239"/>
                      </a:lnTo>
                      <a:lnTo>
                        <a:pt x="86" y="237"/>
                      </a:lnTo>
                      <a:lnTo>
                        <a:pt x="88" y="235"/>
                      </a:lnTo>
                      <a:lnTo>
                        <a:pt x="86" y="226"/>
                      </a:lnTo>
                      <a:lnTo>
                        <a:pt x="85" y="220"/>
                      </a:lnTo>
                      <a:lnTo>
                        <a:pt x="81" y="212"/>
                      </a:lnTo>
                      <a:lnTo>
                        <a:pt x="79" y="205"/>
                      </a:lnTo>
                      <a:lnTo>
                        <a:pt x="77" y="199"/>
                      </a:lnTo>
                      <a:lnTo>
                        <a:pt x="75" y="194"/>
                      </a:lnTo>
                      <a:lnTo>
                        <a:pt x="73" y="182"/>
                      </a:lnTo>
                      <a:lnTo>
                        <a:pt x="73" y="179"/>
                      </a:lnTo>
                      <a:lnTo>
                        <a:pt x="73" y="175"/>
                      </a:lnTo>
                      <a:lnTo>
                        <a:pt x="73" y="173"/>
                      </a:lnTo>
                      <a:lnTo>
                        <a:pt x="71" y="173"/>
                      </a:lnTo>
                      <a:lnTo>
                        <a:pt x="70" y="173"/>
                      </a:lnTo>
                      <a:lnTo>
                        <a:pt x="68" y="167"/>
                      </a:lnTo>
                      <a:lnTo>
                        <a:pt x="66" y="162"/>
                      </a:lnTo>
                      <a:lnTo>
                        <a:pt x="64" y="162"/>
                      </a:lnTo>
                      <a:lnTo>
                        <a:pt x="62" y="162"/>
                      </a:lnTo>
                      <a:lnTo>
                        <a:pt x="62" y="167"/>
                      </a:lnTo>
                      <a:lnTo>
                        <a:pt x="60" y="171"/>
                      </a:lnTo>
                      <a:lnTo>
                        <a:pt x="58" y="173"/>
                      </a:lnTo>
                      <a:lnTo>
                        <a:pt x="55" y="175"/>
                      </a:lnTo>
                      <a:lnTo>
                        <a:pt x="49" y="179"/>
                      </a:lnTo>
                      <a:lnTo>
                        <a:pt x="45" y="182"/>
                      </a:lnTo>
                      <a:lnTo>
                        <a:pt x="43" y="184"/>
                      </a:lnTo>
                      <a:lnTo>
                        <a:pt x="41" y="182"/>
                      </a:lnTo>
                      <a:lnTo>
                        <a:pt x="41" y="180"/>
                      </a:lnTo>
                      <a:lnTo>
                        <a:pt x="39" y="180"/>
                      </a:lnTo>
                      <a:lnTo>
                        <a:pt x="38" y="182"/>
                      </a:lnTo>
                      <a:lnTo>
                        <a:pt x="36" y="182"/>
                      </a:lnTo>
                      <a:lnTo>
                        <a:pt x="36" y="180"/>
                      </a:lnTo>
                      <a:lnTo>
                        <a:pt x="36" y="177"/>
                      </a:lnTo>
                      <a:lnTo>
                        <a:pt x="32" y="179"/>
                      </a:lnTo>
                      <a:lnTo>
                        <a:pt x="30" y="179"/>
                      </a:lnTo>
                      <a:lnTo>
                        <a:pt x="30" y="180"/>
                      </a:lnTo>
                      <a:lnTo>
                        <a:pt x="26" y="180"/>
                      </a:lnTo>
                      <a:lnTo>
                        <a:pt x="26" y="177"/>
                      </a:lnTo>
                      <a:lnTo>
                        <a:pt x="30" y="167"/>
                      </a:lnTo>
                      <a:lnTo>
                        <a:pt x="32" y="162"/>
                      </a:lnTo>
                      <a:lnTo>
                        <a:pt x="32" y="156"/>
                      </a:lnTo>
                      <a:lnTo>
                        <a:pt x="30" y="150"/>
                      </a:lnTo>
                      <a:lnTo>
                        <a:pt x="28" y="145"/>
                      </a:lnTo>
                      <a:lnTo>
                        <a:pt x="26" y="137"/>
                      </a:lnTo>
                      <a:lnTo>
                        <a:pt x="24" y="135"/>
                      </a:lnTo>
                      <a:lnTo>
                        <a:pt x="23" y="139"/>
                      </a:lnTo>
                      <a:lnTo>
                        <a:pt x="21" y="137"/>
                      </a:lnTo>
                      <a:lnTo>
                        <a:pt x="19" y="135"/>
                      </a:lnTo>
                      <a:lnTo>
                        <a:pt x="21" y="133"/>
                      </a:lnTo>
                      <a:lnTo>
                        <a:pt x="23" y="133"/>
                      </a:lnTo>
                      <a:lnTo>
                        <a:pt x="23" y="132"/>
                      </a:lnTo>
                      <a:lnTo>
                        <a:pt x="21" y="130"/>
                      </a:lnTo>
                      <a:lnTo>
                        <a:pt x="17" y="124"/>
                      </a:lnTo>
                      <a:lnTo>
                        <a:pt x="15" y="124"/>
                      </a:lnTo>
                      <a:lnTo>
                        <a:pt x="13" y="124"/>
                      </a:lnTo>
                      <a:lnTo>
                        <a:pt x="11" y="122"/>
                      </a:lnTo>
                      <a:lnTo>
                        <a:pt x="11" y="120"/>
                      </a:lnTo>
                      <a:lnTo>
                        <a:pt x="11" y="118"/>
                      </a:lnTo>
                      <a:lnTo>
                        <a:pt x="9" y="118"/>
                      </a:lnTo>
                      <a:lnTo>
                        <a:pt x="8" y="118"/>
                      </a:lnTo>
                      <a:lnTo>
                        <a:pt x="4" y="115"/>
                      </a:lnTo>
                      <a:lnTo>
                        <a:pt x="2" y="111"/>
                      </a:lnTo>
                      <a:lnTo>
                        <a:pt x="0" y="109"/>
                      </a:lnTo>
                      <a:lnTo>
                        <a:pt x="2" y="107"/>
                      </a:lnTo>
                      <a:lnTo>
                        <a:pt x="6" y="103"/>
                      </a:lnTo>
                      <a:lnTo>
                        <a:pt x="6" y="9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1" name="Freeform 202"/>
                <p:cNvSpPr>
                  <a:spLocks/>
                </p:cNvSpPr>
                <p:nvPr/>
              </p:nvSpPr>
              <p:spPr bwMode="auto">
                <a:xfrm>
                  <a:off x="4347" y="2831"/>
                  <a:ext cx="111" cy="143"/>
                </a:xfrm>
                <a:custGeom>
                  <a:avLst/>
                  <a:gdLst>
                    <a:gd name="T0" fmla="*/ 5789 w 100"/>
                    <a:gd name="T1" fmla="*/ 123618 h 121"/>
                    <a:gd name="T2" fmla="*/ 5930 w 100"/>
                    <a:gd name="T3" fmla="*/ 115466 h 121"/>
                    <a:gd name="T4" fmla="*/ 5692 w 100"/>
                    <a:gd name="T5" fmla="*/ 106398 h 121"/>
                    <a:gd name="T6" fmla="*/ 4908 w 100"/>
                    <a:gd name="T7" fmla="*/ 93580 h 121"/>
                    <a:gd name="T8" fmla="*/ 4813 w 100"/>
                    <a:gd name="T9" fmla="*/ 82064 h 121"/>
                    <a:gd name="T10" fmla="*/ 4347 w 100"/>
                    <a:gd name="T11" fmla="*/ 73925 h 121"/>
                    <a:gd name="T12" fmla="*/ 4232 w 100"/>
                    <a:gd name="T13" fmla="*/ 66643 h 121"/>
                    <a:gd name="T14" fmla="*/ 3589 w 100"/>
                    <a:gd name="T15" fmla="*/ 66164 h 121"/>
                    <a:gd name="T16" fmla="*/ 3384 w 100"/>
                    <a:gd name="T17" fmla="*/ 66643 h 121"/>
                    <a:gd name="T18" fmla="*/ 3049 w 100"/>
                    <a:gd name="T19" fmla="*/ 73925 h 121"/>
                    <a:gd name="T20" fmla="*/ 2573 w 100"/>
                    <a:gd name="T21" fmla="*/ 71974 h 121"/>
                    <a:gd name="T22" fmla="*/ 2009 w 100"/>
                    <a:gd name="T23" fmla="*/ 69191 h 121"/>
                    <a:gd name="T24" fmla="*/ 1240 w 100"/>
                    <a:gd name="T25" fmla="*/ 79183 h 121"/>
                    <a:gd name="T26" fmla="*/ 965 w 100"/>
                    <a:gd name="T27" fmla="*/ 78194 h 121"/>
                    <a:gd name="T28" fmla="*/ 1071 w 100"/>
                    <a:gd name="T29" fmla="*/ 71974 h 121"/>
                    <a:gd name="T30" fmla="*/ 1376 w 100"/>
                    <a:gd name="T31" fmla="*/ 56390 h 121"/>
                    <a:gd name="T32" fmla="*/ 1240 w 100"/>
                    <a:gd name="T33" fmla="*/ 47372 h 121"/>
                    <a:gd name="T34" fmla="*/ 783 w 100"/>
                    <a:gd name="T35" fmla="*/ 47971 h 121"/>
                    <a:gd name="T36" fmla="*/ 515 w 100"/>
                    <a:gd name="T37" fmla="*/ 47971 h 121"/>
                    <a:gd name="T38" fmla="*/ 515 w 100"/>
                    <a:gd name="T39" fmla="*/ 40374 h 121"/>
                    <a:gd name="T40" fmla="*/ 515 w 100"/>
                    <a:gd name="T41" fmla="*/ 35596 h 121"/>
                    <a:gd name="T42" fmla="*/ 0 w 100"/>
                    <a:gd name="T43" fmla="*/ 32066 h 121"/>
                    <a:gd name="T44" fmla="*/ 4 w 100"/>
                    <a:gd name="T45" fmla="*/ 27360 h 121"/>
                    <a:gd name="T46" fmla="*/ 965 w 100"/>
                    <a:gd name="T47" fmla="*/ 18914 h 121"/>
                    <a:gd name="T48" fmla="*/ 1240 w 100"/>
                    <a:gd name="T49" fmla="*/ 18914 h 121"/>
                    <a:gd name="T50" fmla="*/ 1695 w 100"/>
                    <a:gd name="T51" fmla="*/ 20808 h 121"/>
                    <a:gd name="T52" fmla="*/ 1881 w 100"/>
                    <a:gd name="T53" fmla="*/ 16575 h 121"/>
                    <a:gd name="T54" fmla="*/ 1695 w 100"/>
                    <a:gd name="T55" fmla="*/ 11459 h 121"/>
                    <a:gd name="T56" fmla="*/ 1695 w 100"/>
                    <a:gd name="T57" fmla="*/ 2 h 121"/>
                    <a:gd name="T58" fmla="*/ 2224 w 100"/>
                    <a:gd name="T59" fmla="*/ 0 h 121"/>
                    <a:gd name="T60" fmla="*/ 2573 w 100"/>
                    <a:gd name="T61" fmla="*/ 8496 h 121"/>
                    <a:gd name="T62" fmla="*/ 3049 w 100"/>
                    <a:gd name="T63" fmla="*/ 18914 h 121"/>
                    <a:gd name="T64" fmla="*/ 3435 w 100"/>
                    <a:gd name="T65" fmla="*/ 27360 h 121"/>
                    <a:gd name="T66" fmla="*/ 3756 w 100"/>
                    <a:gd name="T67" fmla="*/ 30120 h 121"/>
                    <a:gd name="T68" fmla="*/ 4232 w 100"/>
                    <a:gd name="T69" fmla="*/ 23151 h 121"/>
                    <a:gd name="T70" fmla="*/ 4673 w 100"/>
                    <a:gd name="T71" fmla="*/ 30120 h 121"/>
                    <a:gd name="T72" fmla="*/ 4908 w 100"/>
                    <a:gd name="T73" fmla="*/ 40374 h 121"/>
                    <a:gd name="T74" fmla="*/ 4813 w 100"/>
                    <a:gd name="T75" fmla="*/ 44786 h 121"/>
                    <a:gd name="T76" fmla="*/ 4347 w 100"/>
                    <a:gd name="T77" fmla="*/ 44786 h 121"/>
                    <a:gd name="T78" fmla="*/ 4162 w 100"/>
                    <a:gd name="T79" fmla="*/ 47372 h 121"/>
                    <a:gd name="T80" fmla="*/ 4232 w 100"/>
                    <a:gd name="T81" fmla="*/ 49717 h 121"/>
                    <a:gd name="T82" fmla="*/ 5187 w 100"/>
                    <a:gd name="T83" fmla="*/ 58756 h 121"/>
                    <a:gd name="T84" fmla="*/ 5789 w 100"/>
                    <a:gd name="T85" fmla="*/ 69191 h 121"/>
                    <a:gd name="T86" fmla="*/ 6712 w 100"/>
                    <a:gd name="T87" fmla="*/ 90029 h 121"/>
                    <a:gd name="T88" fmla="*/ 7325 w 100"/>
                    <a:gd name="T89" fmla="*/ 96985 h 121"/>
                    <a:gd name="T90" fmla="*/ 7758 w 100"/>
                    <a:gd name="T91" fmla="*/ 103251 h 121"/>
                    <a:gd name="T92" fmla="*/ 7450 w 100"/>
                    <a:gd name="T93" fmla="*/ 106398 h 121"/>
                    <a:gd name="T94" fmla="*/ 8046 w 100"/>
                    <a:gd name="T95" fmla="*/ 114209 h 121"/>
                    <a:gd name="T96" fmla="*/ 7798 w 100"/>
                    <a:gd name="T97" fmla="*/ 123618 h 121"/>
                    <a:gd name="T98" fmla="*/ 7325 w 100"/>
                    <a:gd name="T99" fmla="*/ 128195 h 121"/>
                    <a:gd name="T100" fmla="*/ 7014 w 100"/>
                    <a:gd name="T101" fmla="*/ 125743 h 121"/>
                    <a:gd name="T102" fmla="*/ 6531 w 100"/>
                    <a:gd name="T103" fmla="*/ 125743 h 121"/>
                    <a:gd name="T104" fmla="*/ 6531 w 100"/>
                    <a:gd name="T105" fmla="*/ 130005 h 121"/>
                    <a:gd name="T106" fmla="*/ 6531 w 100"/>
                    <a:gd name="T107" fmla="*/ 133020 h 121"/>
                    <a:gd name="T108" fmla="*/ 6329 w 100"/>
                    <a:gd name="T109" fmla="*/ 134974 h 121"/>
                    <a:gd name="T110" fmla="*/ 5945 w 100"/>
                    <a:gd name="T111" fmla="*/ 133020 h 121"/>
                    <a:gd name="T112" fmla="*/ 5356 w 100"/>
                    <a:gd name="T113" fmla="*/ 130005 h 1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0"/>
                    <a:gd name="T172" fmla="*/ 0 h 121"/>
                    <a:gd name="T173" fmla="*/ 100 w 100"/>
                    <a:gd name="T174" fmla="*/ 121 h 12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0" h="121">
                      <a:moveTo>
                        <a:pt x="68" y="117"/>
                      </a:moveTo>
                      <a:lnTo>
                        <a:pt x="72" y="111"/>
                      </a:lnTo>
                      <a:lnTo>
                        <a:pt x="74" y="109"/>
                      </a:lnTo>
                      <a:lnTo>
                        <a:pt x="74" y="104"/>
                      </a:lnTo>
                      <a:lnTo>
                        <a:pt x="72" y="100"/>
                      </a:lnTo>
                      <a:lnTo>
                        <a:pt x="70" y="96"/>
                      </a:lnTo>
                      <a:lnTo>
                        <a:pt x="64" y="89"/>
                      </a:lnTo>
                      <a:lnTo>
                        <a:pt x="62" y="85"/>
                      </a:lnTo>
                      <a:lnTo>
                        <a:pt x="62" y="83"/>
                      </a:lnTo>
                      <a:lnTo>
                        <a:pt x="60" y="74"/>
                      </a:lnTo>
                      <a:lnTo>
                        <a:pt x="58" y="70"/>
                      </a:lnTo>
                      <a:lnTo>
                        <a:pt x="55" y="66"/>
                      </a:lnTo>
                      <a:lnTo>
                        <a:pt x="53" y="62"/>
                      </a:lnTo>
                      <a:lnTo>
                        <a:pt x="53" y="60"/>
                      </a:lnTo>
                      <a:lnTo>
                        <a:pt x="51" y="59"/>
                      </a:lnTo>
                      <a:lnTo>
                        <a:pt x="45" y="59"/>
                      </a:lnTo>
                      <a:lnTo>
                        <a:pt x="43" y="59"/>
                      </a:lnTo>
                      <a:lnTo>
                        <a:pt x="42" y="60"/>
                      </a:lnTo>
                      <a:lnTo>
                        <a:pt x="40" y="64"/>
                      </a:lnTo>
                      <a:lnTo>
                        <a:pt x="38" y="66"/>
                      </a:lnTo>
                      <a:lnTo>
                        <a:pt x="36" y="66"/>
                      </a:lnTo>
                      <a:lnTo>
                        <a:pt x="32" y="64"/>
                      </a:lnTo>
                      <a:lnTo>
                        <a:pt x="27" y="62"/>
                      </a:lnTo>
                      <a:lnTo>
                        <a:pt x="25" y="62"/>
                      </a:lnTo>
                      <a:lnTo>
                        <a:pt x="17" y="70"/>
                      </a:lnTo>
                      <a:lnTo>
                        <a:pt x="15" y="72"/>
                      </a:lnTo>
                      <a:lnTo>
                        <a:pt x="13" y="72"/>
                      </a:lnTo>
                      <a:lnTo>
                        <a:pt x="12" y="70"/>
                      </a:lnTo>
                      <a:lnTo>
                        <a:pt x="12" y="66"/>
                      </a:lnTo>
                      <a:lnTo>
                        <a:pt x="13" y="64"/>
                      </a:lnTo>
                      <a:lnTo>
                        <a:pt x="15" y="53"/>
                      </a:lnTo>
                      <a:lnTo>
                        <a:pt x="17" y="51"/>
                      </a:lnTo>
                      <a:lnTo>
                        <a:pt x="15" y="44"/>
                      </a:lnTo>
                      <a:lnTo>
                        <a:pt x="15" y="42"/>
                      </a:lnTo>
                      <a:lnTo>
                        <a:pt x="12" y="42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6" y="40"/>
                      </a:lnTo>
                      <a:lnTo>
                        <a:pt x="6" y="36"/>
                      </a:lnTo>
                      <a:lnTo>
                        <a:pt x="6" y="32"/>
                      </a:lnTo>
                      <a:lnTo>
                        <a:pt x="4" y="30"/>
                      </a:lnTo>
                      <a:lnTo>
                        <a:pt x="0" y="29"/>
                      </a:lnTo>
                      <a:lnTo>
                        <a:pt x="2" y="29"/>
                      </a:lnTo>
                      <a:lnTo>
                        <a:pt x="4" y="25"/>
                      </a:lnTo>
                      <a:lnTo>
                        <a:pt x="8" y="21"/>
                      </a:lnTo>
                      <a:lnTo>
                        <a:pt x="12" y="17"/>
                      </a:lnTo>
                      <a:lnTo>
                        <a:pt x="13" y="15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1" y="10"/>
                      </a:lnTo>
                      <a:lnTo>
                        <a:pt x="21" y="6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28" y="4"/>
                      </a:lnTo>
                      <a:lnTo>
                        <a:pt x="32" y="8"/>
                      </a:lnTo>
                      <a:lnTo>
                        <a:pt x="36" y="12"/>
                      </a:lnTo>
                      <a:lnTo>
                        <a:pt x="38" y="17"/>
                      </a:lnTo>
                      <a:lnTo>
                        <a:pt x="40" y="23"/>
                      </a:lnTo>
                      <a:lnTo>
                        <a:pt x="43" y="25"/>
                      </a:lnTo>
                      <a:lnTo>
                        <a:pt x="47" y="27"/>
                      </a:lnTo>
                      <a:lnTo>
                        <a:pt x="51" y="23"/>
                      </a:lnTo>
                      <a:lnTo>
                        <a:pt x="53" y="21"/>
                      </a:lnTo>
                      <a:lnTo>
                        <a:pt x="55" y="23"/>
                      </a:lnTo>
                      <a:lnTo>
                        <a:pt x="58" y="27"/>
                      </a:lnTo>
                      <a:lnTo>
                        <a:pt x="62" y="32"/>
                      </a:lnTo>
                      <a:lnTo>
                        <a:pt x="62" y="36"/>
                      </a:lnTo>
                      <a:lnTo>
                        <a:pt x="62" y="38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5" y="40"/>
                      </a:lnTo>
                      <a:lnTo>
                        <a:pt x="53" y="40"/>
                      </a:lnTo>
                      <a:lnTo>
                        <a:pt x="51" y="42"/>
                      </a:lnTo>
                      <a:lnTo>
                        <a:pt x="53" y="45"/>
                      </a:lnTo>
                      <a:lnTo>
                        <a:pt x="60" y="51"/>
                      </a:lnTo>
                      <a:lnTo>
                        <a:pt x="64" y="53"/>
                      </a:lnTo>
                      <a:lnTo>
                        <a:pt x="68" y="59"/>
                      </a:lnTo>
                      <a:lnTo>
                        <a:pt x="72" y="62"/>
                      </a:lnTo>
                      <a:lnTo>
                        <a:pt x="83" y="76"/>
                      </a:lnTo>
                      <a:lnTo>
                        <a:pt x="85" y="81"/>
                      </a:lnTo>
                      <a:lnTo>
                        <a:pt x="89" y="85"/>
                      </a:lnTo>
                      <a:lnTo>
                        <a:pt x="92" y="87"/>
                      </a:lnTo>
                      <a:lnTo>
                        <a:pt x="94" y="89"/>
                      </a:lnTo>
                      <a:lnTo>
                        <a:pt x="96" y="92"/>
                      </a:lnTo>
                      <a:lnTo>
                        <a:pt x="94" y="94"/>
                      </a:lnTo>
                      <a:lnTo>
                        <a:pt x="94" y="96"/>
                      </a:lnTo>
                      <a:lnTo>
                        <a:pt x="98" y="100"/>
                      </a:lnTo>
                      <a:lnTo>
                        <a:pt x="100" y="102"/>
                      </a:lnTo>
                      <a:lnTo>
                        <a:pt x="100" y="106"/>
                      </a:lnTo>
                      <a:lnTo>
                        <a:pt x="98" y="111"/>
                      </a:lnTo>
                      <a:lnTo>
                        <a:pt x="92" y="115"/>
                      </a:lnTo>
                      <a:lnTo>
                        <a:pt x="90" y="115"/>
                      </a:lnTo>
                      <a:lnTo>
                        <a:pt x="87" y="113"/>
                      </a:lnTo>
                      <a:lnTo>
                        <a:pt x="85" y="111"/>
                      </a:lnTo>
                      <a:lnTo>
                        <a:pt x="81" y="113"/>
                      </a:lnTo>
                      <a:lnTo>
                        <a:pt x="79" y="115"/>
                      </a:lnTo>
                      <a:lnTo>
                        <a:pt x="81" y="117"/>
                      </a:lnTo>
                      <a:lnTo>
                        <a:pt x="81" y="119"/>
                      </a:lnTo>
                      <a:lnTo>
                        <a:pt x="81" y="121"/>
                      </a:lnTo>
                      <a:lnTo>
                        <a:pt x="79" y="121"/>
                      </a:lnTo>
                      <a:lnTo>
                        <a:pt x="77" y="119"/>
                      </a:lnTo>
                      <a:lnTo>
                        <a:pt x="75" y="119"/>
                      </a:lnTo>
                      <a:lnTo>
                        <a:pt x="70" y="117"/>
                      </a:lnTo>
                      <a:lnTo>
                        <a:pt x="68" y="1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2" name="Freeform 203"/>
                <p:cNvSpPr>
                  <a:spLocks/>
                </p:cNvSpPr>
                <p:nvPr/>
              </p:nvSpPr>
              <p:spPr bwMode="auto">
                <a:xfrm>
                  <a:off x="4309" y="2866"/>
                  <a:ext cx="120" cy="241"/>
                </a:xfrm>
                <a:custGeom>
                  <a:avLst/>
                  <a:gdLst>
                    <a:gd name="T0" fmla="*/ 3265 w 109"/>
                    <a:gd name="T1" fmla="*/ 224261 h 204"/>
                    <a:gd name="T2" fmla="*/ 2848 w 109"/>
                    <a:gd name="T3" fmla="*/ 221100 h 204"/>
                    <a:gd name="T4" fmla="*/ 2694 w 109"/>
                    <a:gd name="T5" fmla="*/ 220307 h 204"/>
                    <a:gd name="T6" fmla="*/ 2587 w 109"/>
                    <a:gd name="T7" fmla="*/ 213509 h 204"/>
                    <a:gd name="T8" fmla="*/ 2135 w 109"/>
                    <a:gd name="T9" fmla="*/ 211801 h 204"/>
                    <a:gd name="T10" fmla="*/ 1834 w 109"/>
                    <a:gd name="T11" fmla="*/ 209270 h 204"/>
                    <a:gd name="T12" fmla="*/ 1666 w 109"/>
                    <a:gd name="T13" fmla="*/ 199580 h 204"/>
                    <a:gd name="T14" fmla="*/ 1222 w 109"/>
                    <a:gd name="T15" fmla="*/ 190709 h 204"/>
                    <a:gd name="T16" fmla="*/ 898 w 109"/>
                    <a:gd name="T17" fmla="*/ 186334 h 204"/>
                    <a:gd name="T18" fmla="*/ 741 w 109"/>
                    <a:gd name="T19" fmla="*/ 174341 h 204"/>
                    <a:gd name="T20" fmla="*/ 916 w 109"/>
                    <a:gd name="T21" fmla="*/ 152983 h 204"/>
                    <a:gd name="T22" fmla="*/ 1481 w 109"/>
                    <a:gd name="T23" fmla="*/ 122139 h 204"/>
                    <a:gd name="T24" fmla="*/ 1345 w 109"/>
                    <a:gd name="T25" fmla="*/ 103387 h 204"/>
                    <a:gd name="T26" fmla="*/ 611 w 109"/>
                    <a:gd name="T27" fmla="*/ 84864 h 204"/>
                    <a:gd name="T28" fmla="*/ 898 w 109"/>
                    <a:gd name="T29" fmla="*/ 68599 h 204"/>
                    <a:gd name="T30" fmla="*/ 1008 w 109"/>
                    <a:gd name="T31" fmla="*/ 61679 h 204"/>
                    <a:gd name="T32" fmla="*/ 343 w 109"/>
                    <a:gd name="T33" fmla="*/ 44528 h 204"/>
                    <a:gd name="T34" fmla="*/ 3 w 109"/>
                    <a:gd name="T35" fmla="*/ 30651 h 204"/>
                    <a:gd name="T36" fmla="*/ 343 w 109"/>
                    <a:gd name="T37" fmla="*/ 21962 h 204"/>
                    <a:gd name="T38" fmla="*/ 611 w 109"/>
                    <a:gd name="T39" fmla="*/ 11736 h 204"/>
                    <a:gd name="T40" fmla="*/ 1600 w 109"/>
                    <a:gd name="T41" fmla="*/ 3654 h 204"/>
                    <a:gd name="T42" fmla="*/ 1975 w 109"/>
                    <a:gd name="T43" fmla="*/ 0 h 204"/>
                    <a:gd name="T44" fmla="*/ 2350 w 109"/>
                    <a:gd name="T45" fmla="*/ 7118 h 204"/>
                    <a:gd name="T46" fmla="*/ 2587 w 109"/>
                    <a:gd name="T47" fmla="*/ 16380 h 204"/>
                    <a:gd name="T48" fmla="*/ 2900 w 109"/>
                    <a:gd name="T49" fmla="*/ 24446 h 204"/>
                    <a:gd name="T50" fmla="*/ 2634 w 109"/>
                    <a:gd name="T51" fmla="*/ 44528 h 204"/>
                    <a:gd name="T52" fmla="*/ 3397 w 109"/>
                    <a:gd name="T53" fmla="*/ 36210 h 204"/>
                    <a:gd name="T54" fmla="*/ 4117 w 109"/>
                    <a:gd name="T55" fmla="*/ 40306 h 204"/>
                    <a:gd name="T56" fmla="*/ 4532 w 109"/>
                    <a:gd name="T57" fmla="*/ 31905 h 204"/>
                    <a:gd name="T58" fmla="*/ 5128 w 109"/>
                    <a:gd name="T59" fmla="*/ 40306 h 204"/>
                    <a:gd name="T60" fmla="*/ 5492 w 109"/>
                    <a:gd name="T61" fmla="*/ 61679 h 204"/>
                    <a:gd name="T62" fmla="*/ 6216 w 109"/>
                    <a:gd name="T63" fmla="*/ 82222 h 204"/>
                    <a:gd name="T64" fmla="*/ 5685 w 109"/>
                    <a:gd name="T65" fmla="*/ 94336 h 204"/>
                    <a:gd name="T66" fmla="*/ 4940 w 109"/>
                    <a:gd name="T67" fmla="*/ 94336 h 204"/>
                    <a:gd name="T68" fmla="*/ 3799 w 109"/>
                    <a:gd name="T69" fmla="*/ 107148 h 204"/>
                    <a:gd name="T70" fmla="*/ 3799 w 109"/>
                    <a:gd name="T71" fmla="*/ 120140 h 204"/>
                    <a:gd name="T72" fmla="*/ 4076 w 109"/>
                    <a:gd name="T73" fmla="*/ 126924 h 204"/>
                    <a:gd name="T74" fmla="*/ 3265 w 109"/>
                    <a:gd name="T75" fmla="*/ 120140 h 204"/>
                    <a:gd name="T76" fmla="*/ 2694 w 109"/>
                    <a:gd name="T77" fmla="*/ 120140 h 204"/>
                    <a:gd name="T78" fmla="*/ 2634 w 109"/>
                    <a:gd name="T79" fmla="*/ 107148 h 204"/>
                    <a:gd name="T80" fmla="*/ 1975 w 109"/>
                    <a:gd name="T81" fmla="*/ 108738 h 204"/>
                    <a:gd name="T82" fmla="*/ 1834 w 109"/>
                    <a:gd name="T83" fmla="*/ 121047 h 204"/>
                    <a:gd name="T84" fmla="*/ 1600 w 109"/>
                    <a:gd name="T85" fmla="*/ 139137 h 204"/>
                    <a:gd name="T86" fmla="*/ 1345 w 109"/>
                    <a:gd name="T87" fmla="*/ 169756 h 204"/>
                    <a:gd name="T88" fmla="*/ 1834 w 109"/>
                    <a:gd name="T89" fmla="*/ 169756 h 204"/>
                    <a:gd name="T90" fmla="*/ 1834 w 109"/>
                    <a:gd name="T91" fmla="*/ 179284 h 204"/>
                    <a:gd name="T92" fmla="*/ 2174 w 109"/>
                    <a:gd name="T93" fmla="*/ 189202 h 204"/>
                    <a:gd name="T94" fmla="*/ 2393 w 109"/>
                    <a:gd name="T95" fmla="*/ 204669 h 204"/>
                    <a:gd name="T96" fmla="*/ 3186 w 109"/>
                    <a:gd name="T97" fmla="*/ 207040 h 2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9"/>
                    <a:gd name="T148" fmla="*/ 0 h 204"/>
                    <a:gd name="T149" fmla="*/ 109 w 109"/>
                    <a:gd name="T150" fmla="*/ 204 h 2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9" h="204">
                      <a:moveTo>
                        <a:pt x="63" y="197"/>
                      </a:moveTo>
                      <a:lnTo>
                        <a:pt x="62" y="199"/>
                      </a:lnTo>
                      <a:lnTo>
                        <a:pt x="60" y="201"/>
                      </a:lnTo>
                      <a:lnTo>
                        <a:pt x="58" y="204"/>
                      </a:lnTo>
                      <a:lnTo>
                        <a:pt x="54" y="204"/>
                      </a:lnTo>
                      <a:lnTo>
                        <a:pt x="54" y="202"/>
                      </a:lnTo>
                      <a:lnTo>
                        <a:pt x="52" y="201"/>
                      </a:lnTo>
                      <a:lnTo>
                        <a:pt x="50" y="202"/>
                      </a:lnTo>
                      <a:lnTo>
                        <a:pt x="50" y="204"/>
                      </a:lnTo>
                      <a:lnTo>
                        <a:pt x="48" y="204"/>
                      </a:lnTo>
                      <a:lnTo>
                        <a:pt x="48" y="202"/>
                      </a:lnTo>
                      <a:lnTo>
                        <a:pt x="48" y="201"/>
                      </a:lnTo>
                      <a:lnTo>
                        <a:pt x="48" y="199"/>
                      </a:lnTo>
                      <a:lnTo>
                        <a:pt x="47" y="197"/>
                      </a:lnTo>
                      <a:lnTo>
                        <a:pt x="45" y="195"/>
                      </a:lnTo>
                      <a:lnTo>
                        <a:pt x="43" y="193"/>
                      </a:lnTo>
                      <a:lnTo>
                        <a:pt x="39" y="193"/>
                      </a:lnTo>
                      <a:lnTo>
                        <a:pt x="37" y="195"/>
                      </a:lnTo>
                      <a:lnTo>
                        <a:pt x="37" y="193"/>
                      </a:lnTo>
                      <a:lnTo>
                        <a:pt x="39" y="191"/>
                      </a:lnTo>
                      <a:lnTo>
                        <a:pt x="37" y="191"/>
                      </a:lnTo>
                      <a:lnTo>
                        <a:pt x="35" y="191"/>
                      </a:lnTo>
                      <a:lnTo>
                        <a:pt x="33" y="191"/>
                      </a:lnTo>
                      <a:lnTo>
                        <a:pt x="31" y="189"/>
                      </a:lnTo>
                      <a:lnTo>
                        <a:pt x="30" y="186"/>
                      </a:lnTo>
                      <a:lnTo>
                        <a:pt x="30" y="184"/>
                      </a:lnTo>
                      <a:lnTo>
                        <a:pt x="30" y="182"/>
                      </a:lnTo>
                      <a:lnTo>
                        <a:pt x="28" y="180"/>
                      </a:lnTo>
                      <a:lnTo>
                        <a:pt x="26" y="182"/>
                      </a:lnTo>
                      <a:lnTo>
                        <a:pt x="24" y="176"/>
                      </a:lnTo>
                      <a:lnTo>
                        <a:pt x="22" y="174"/>
                      </a:lnTo>
                      <a:lnTo>
                        <a:pt x="20" y="172"/>
                      </a:lnTo>
                      <a:lnTo>
                        <a:pt x="18" y="171"/>
                      </a:lnTo>
                      <a:lnTo>
                        <a:pt x="16" y="169"/>
                      </a:lnTo>
                      <a:lnTo>
                        <a:pt x="15" y="169"/>
                      </a:lnTo>
                      <a:lnTo>
                        <a:pt x="13" y="171"/>
                      </a:lnTo>
                      <a:lnTo>
                        <a:pt x="11" y="167"/>
                      </a:lnTo>
                      <a:lnTo>
                        <a:pt x="11" y="163"/>
                      </a:lnTo>
                      <a:lnTo>
                        <a:pt x="13" y="159"/>
                      </a:lnTo>
                      <a:lnTo>
                        <a:pt x="15" y="148"/>
                      </a:lnTo>
                      <a:lnTo>
                        <a:pt x="16" y="144"/>
                      </a:lnTo>
                      <a:lnTo>
                        <a:pt x="16" y="142"/>
                      </a:lnTo>
                      <a:lnTo>
                        <a:pt x="16" y="140"/>
                      </a:lnTo>
                      <a:lnTo>
                        <a:pt x="24" y="131"/>
                      </a:lnTo>
                      <a:lnTo>
                        <a:pt x="30" y="122"/>
                      </a:lnTo>
                      <a:lnTo>
                        <a:pt x="30" y="120"/>
                      </a:lnTo>
                      <a:lnTo>
                        <a:pt x="26" y="112"/>
                      </a:lnTo>
                      <a:lnTo>
                        <a:pt x="24" y="105"/>
                      </a:lnTo>
                      <a:lnTo>
                        <a:pt x="24" y="103"/>
                      </a:lnTo>
                      <a:lnTo>
                        <a:pt x="24" y="99"/>
                      </a:lnTo>
                      <a:lnTo>
                        <a:pt x="24" y="95"/>
                      </a:lnTo>
                      <a:lnTo>
                        <a:pt x="22" y="92"/>
                      </a:lnTo>
                      <a:lnTo>
                        <a:pt x="18" y="88"/>
                      </a:lnTo>
                      <a:lnTo>
                        <a:pt x="15" y="86"/>
                      </a:lnTo>
                      <a:lnTo>
                        <a:pt x="11" y="77"/>
                      </a:lnTo>
                      <a:lnTo>
                        <a:pt x="11" y="75"/>
                      </a:lnTo>
                      <a:lnTo>
                        <a:pt x="15" y="71"/>
                      </a:lnTo>
                      <a:lnTo>
                        <a:pt x="16" y="71"/>
                      </a:lnTo>
                      <a:lnTo>
                        <a:pt x="15" y="63"/>
                      </a:lnTo>
                      <a:lnTo>
                        <a:pt x="16" y="62"/>
                      </a:lnTo>
                      <a:lnTo>
                        <a:pt x="18" y="60"/>
                      </a:lnTo>
                      <a:lnTo>
                        <a:pt x="20" y="58"/>
                      </a:lnTo>
                      <a:lnTo>
                        <a:pt x="18" y="56"/>
                      </a:lnTo>
                      <a:lnTo>
                        <a:pt x="15" y="50"/>
                      </a:lnTo>
                      <a:lnTo>
                        <a:pt x="15" y="48"/>
                      </a:lnTo>
                      <a:lnTo>
                        <a:pt x="7" y="41"/>
                      </a:lnTo>
                      <a:lnTo>
                        <a:pt x="5" y="41"/>
                      </a:lnTo>
                      <a:lnTo>
                        <a:pt x="5" y="35"/>
                      </a:lnTo>
                      <a:lnTo>
                        <a:pt x="5" y="33"/>
                      </a:lnTo>
                      <a:lnTo>
                        <a:pt x="0" y="28"/>
                      </a:lnTo>
                      <a:lnTo>
                        <a:pt x="3" y="28"/>
                      </a:lnTo>
                      <a:lnTo>
                        <a:pt x="5" y="28"/>
                      </a:lnTo>
                      <a:lnTo>
                        <a:pt x="5" y="26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5" y="15"/>
                      </a:lnTo>
                      <a:lnTo>
                        <a:pt x="7" y="13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22" y="9"/>
                      </a:lnTo>
                      <a:lnTo>
                        <a:pt x="24" y="5"/>
                      </a:lnTo>
                      <a:lnTo>
                        <a:pt x="28" y="3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5" y="0"/>
                      </a:lnTo>
                      <a:lnTo>
                        <a:pt x="39" y="1"/>
                      </a:lnTo>
                      <a:lnTo>
                        <a:pt x="41" y="3"/>
                      </a:lnTo>
                      <a:lnTo>
                        <a:pt x="41" y="7"/>
                      </a:lnTo>
                      <a:lnTo>
                        <a:pt x="41" y="11"/>
                      </a:lnTo>
                      <a:lnTo>
                        <a:pt x="41" y="15"/>
                      </a:lnTo>
                      <a:lnTo>
                        <a:pt x="45" y="15"/>
                      </a:lnTo>
                      <a:lnTo>
                        <a:pt x="47" y="13"/>
                      </a:lnTo>
                      <a:lnTo>
                        <a:pt x="50" y="13"/>
                      </a:lnTo>
                      <a:lnTo>
                        <a:pt x="50" y="15"/>
                      </a:lnTo>
                      <a:lnTo>
                        <a:pt x="52" y="22"/>
                      </a:lnTo>
                      <a:lnTo>
                        <a:pt x="50" y="24"/>
                      </a:lnTo>
                      <a:lnTo>
                        <a:pt x="48" y="35"/>
                      </a:lnTo>
                      <a:lnTo>
                        <a:pt x="47" y="37"/>
                      </a:lnTo>
                      <a:lnTo>
                        <a:pt x="47" y="41"/>
                      </a:lnTo>
                      <a:lnTo>
                        <a:pt x="48" y="43"/>
                      </a:lnTo>
                      <a:lnTo>
                        <a:pt x="50" y="43"/>
                      </a:lnTo>
                      <a:lnTo>
                        <a:pt x="52" y="41"/>
                      </a:lnTo>
                      <a:lnTo>
                        <a:pt x="60" y="33"/>
                      </a:lnTo>
                      <a:lnTo>
                        <a:pt x="62" y="33"/>
                      </a:lnTo>
                      <a:lnTo>
                        <a:pt x="67" y="35"/>
                      </a:lnTo>
                      <a:lnTo>
                        <a:pt x="71" y="37"/>
                      </a:lnTo>
                      <a:lnTo>
                        <a:pt x="73" y="37"/>
                      </a:lnTo>
                      <a:lnTo>
                        <a:pt x="75" y="35"/>
                      </a:lnTo>
                      <a:lnTo>
                        <a:pt x="77" y="31"/>
                      </a:lnTo>
                      <a:lnTo>
                        <a:pt x="78" y="30"/>
                      </a:lnTo>
                      <a:lnTo>
                        <a:pt x="80" y="30"/>
                      </a:lnTo>
                      <a:lnTo>
                        <a:pt x="86" y="30"/>
                      </a:lnTo>
                      <a:lnTo>
                        <a:pt x="88" y="31"/>
                      </a:lnTo>
                      <a:lnTo>
                        <a:pt x="88" y="33"/>
                      </a:lnTo>
                      <a:lnTo>
                        <a:pt x="90" y="37"/>
                      </a:lnTo>
                      <a:lnTo>
                        <a:pt x="93" y="41"/>
                      </a:lnTo>
                      <a:lnTo>
                        <a:pt x="95" y="45"/>
                      </a:lnTo>
                      <a:lnTo>
                        <a:pt x="97" y="54"/>
                      </a:lnTo>
                      <a:lnTo>
                        <a:pt x="97" y="56"/>
                      </a:lnTo>
                      <a:lnTo>
                        <a:pt x="99" y="60"/>
                      </a:lnTo>
                      <a:lnTo>
                        <a:pt x="105" y="67"/>
                      </a:lnTo>
                      <a:lnTo>
                        <a:pt x="107" y="71"/>
                      </a:lnTo>
                      <a:lnTo>
                        <a:pt x="109" y="75"/>
                      </a:lnTo>
                      <a:lnTo>
                        <a:pt x="109" y="80"/>
                      </a:lnTo>
                      <a:lnTo>
                        <a:pt x="107" y="82"/>
                      </a:lnTo>
                      <a:lnTo>
                        <a:pt x="103" y="88"/>
                      </a:lnTo>
                      <a:lnTo>
                        <a:pt x="101" y="86"/>
                      </a:lnTo>
                      <a:lnTo>
                        <a:pt x="97" y="86"/>
                      </a:lnTo>
                      <a:lnTo>
                        <a:pt x="93" y="86"/>
                      </a:lnTo>
                      <a:lnTo>
                        <a:pt x="90" y="86"/>
                      </a:lnTo>
                      <a:lnTo>
                        <a:pt x="86" y="86"/>
                      </a:lnTo>
                      <a:lnTo>
                        <a:pt x="78" y="86"/>
                      </a:lnTo>
                      <a:lnTo>
                        <a:pt x="77" y="86"/>
                      </a:lnTo>
                      <a:lnTo>
                        <a:pt x="73" y="90"/>
                      </a:lnTo>
                      <a:lnTo>
                        <a:pt x="67" y="97"/>
                      </a:lnTo>
                      <a:lnTo>
                        <a:pt x="67" y="99"/>
                      </a:lnTo>
                      <a:lnTo>
                        <a:pt x="65" y="101"/>
                      </a:lnTo>
                      <a:lnTo>
                        <a:pt x="67" y="105"/>
                      </a:lnTo>
                      <a:lnTo>
                        <a:pt x="67" y="109"/>
                      </a:lnTo>
                      <a:lnTo>
                        <a:pt x="71" y="112"/>
                      </a:lnTo>
                      <a:lnTo>
                        <a:pt x="71" y="116"/>
                      </a:lnTo>
                      <a:lnTo>
                        <a:pt x="71" y="118"/>
                      </a:lnTo>
                      <a:lnTo>
                        <a:pt x="71" y="116"/>
                      </a:lnTo>
                      <a:lnTo>
                        <a:pt x="69" y="116"/>
                      </a:lnTo>
                      <a:lnTo>
                        <a:pt x="65" y="116"/>
                      </a:lnTo>
                      <a:lnTo>
                        <a:pt x="62" y="110"/>
                      </a:lnTo>
                      <a:lnTo>
                        <a:pt x="58" y="109"/>
                      </a:lnTo>
                      <a:lnTo>
                        <a:pt x="56" y="109"/>
                      </a:lnTo>
                      <a:lnTo>
                        <a:pt x="52" y="110"/>
                      </a:lnTo>
                      <a:lnTo>
                        <a:pt x="50" y="109"/>
                      </a:lnTo>
                      <a:lnTo>
                        <a:pt x="48" y="109"/>
                      </a:lnTo>
                      <a:lnTo>
                        <a:pt x="47" y="109"/>
                      </a:lnTo>
                      <a:lnTo>
                        <a:pt x="47" y="107"/>
                      </a:lnTo>
                      <a:lnTo>
                        <a:pt x="48" y="99"/>
                      </a:lnTo>
                      <a:lnTo>
                        <a:pt x="47" y="97"/>
                      </a:lnTo>
                      <a:lnTo>
                        <a:pt x="43" y="97"/>
                      </a:lnTo>
                      <a:lnTo>
                        <a:pt x="41" y="97"/>
                      </a:lnTo>
                      <a:lnTo>
                        <a:pt x="39" y="97"/>
                      </a:lnTo>
                      <a:lnTo>
                        <a:pt x="35" y="99"/>
                      </a:lnTo>
                      <a:lnTo>
                        <a:pt x="33" y="101"/>
                      </a:lnTo>
                      <a:lnTo>
                        <a:pt x="35" y="105"/>
                      </a:lnTo>
                      <a:lnTo>
                        <a:pt x="35" y="107"/>
                      </a:lnTo>
                      <a:lnTo>
                        <a:pt x="33" y="110"/>
                      </a:lnTo>
                      <a:lnTo>
                        <a:pt x="33" y="114"/>
                      </a:lnTo>
                      <a:lnTo>
                        <a:pt x="33" y="116"/>
                      </a:lnTo>
                      <a:lnTo>
                        <a:pt x="31" y="120"/>
                      </a:lnTo>
                      <a:lnTo>
                        <a:pt x="28" y="127"/>
                      </a:lnTo>
                      <a:lnTo>
                        <a:pt x="24" y="139"/>
                      </a:lnTo>
                      <a:lnTo>
                        <a:pt x="22" y="146"/>
                      </a:lnTo>
                      <a:lnTo>
                        <a:pt x="24" y="154"/>
                      </a:lnTo>
                      <a:lnTo>
                        <a:pt x="24" y="155"/>
                      </a:lnTo>
                      <a:lnTo>
                        <a:pt x="26" y="155"/>
                      </a:lnTo>
                      <a:lnTo>
                        <a:pt x="30" y="155"/>
                      </a:lnTo>
                      <a:lnTo>
                        <a:pt x="31" y="155"/>
                      </a:lnTo>
                      <a:lnTo>
                        <a:pt x="33" y="155"/>
                      </a:lnTo>
                      <a:lnTo>
                        <a:pt x="33" y="157"/>
                      </a:lnTo>
                      <a:lnTo>
                        <a:pt x="33" y="159"/>
                      </a:lnTo>
                      <a:lnTo>
                        <a:pt x="33" y="163"/>
                      </a:lnTo>
                      <a:lnTo>
                        <a:pt x="35" y="165"/>
                      </a:lnTo>
                      <a:lnTo>
                        <a:pt x="37" y="165"/>
                      </a:lnTo>
                      <a:lnTo>
                        <a:pt x="37" y="167"/>
                      </a:lnTo>
                      <a:lnTo>
                        <a:pt x="39" y="172"/>
                      </a:lnTo>
                      <a:lnTo>
                        <a:pt x="39" y="174"/>
                      </a:lnTo>
                      <a:lnTo>
                        <a:pt x="39" y="180"/>
                      </a:lnTo>
                      <a:lnTo>
                        <a:pt x="43" y="184"/>
                      </a:lnTo>
                      <a:lnTo>
                        <a:pt x="43" y="186"/>
                      </a:lnTo>
                      <a:lnTo>
                        <a:pt x="48" y="187"/>
                      </a:lnTo>
                      <a:lnTo>
                        <a:pt x="52" y="187"/>
                      </a:lnTo>
                      <a:lnTo>
                        <a:pt x="54" y="187"/>
                      </a:lnTo>
                      <a:lnTo>
                        <a:pt x="56" y="189"/>
                      </a:lnTo>
                      <a:lnTo>
                        <a:pt x="58" y="193"/>
                      </a:lnTo>
                      <a:lnTo>
                        <a:pt x="62" y="195"/>
                      </a:lnTo>
                      <a:lnTo>
                        <a:pt x="63" y="19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3" name="Freeform 204"/>
                <p:cNvSpPr>
                  <a:spLocks/>
                </p:cNvSpPr>
                <p:nvPr/>
              </p:nvSpPr>
              <p:spPr bwMode="auto">
                <a:xfrm>
                  <a:off x="4381" y="2963"/>
                  <a:ext cx="77" cy="68"/>
                </a:xfrm>
                <a:custGeom>
                  <a:avLst/>
                  <a:gdLst>
                    <a:gd name="T0" fmla="*/ 2156 w 70"/>
                    <a:gd name="T1" fmla="*/ 4680 h 58"/>
                    <a:gd name="T2" fmla="*/ 2576 w 70"/>
                    <a:gd name="T3" fmla="*/ 6433 h 58"/>
                    <a:gd name="T4" fmla="*/ 2823 w 70"/>
                    <a:gd name="T5" fmla="*/ 7702 h 58"/>
                    <a:gd name="T6" fmla="*/ 2823 w 70"/>
                    <a:gd name="T7" fmla="*/ 4680 h 58"/>
                    <a:gd name="T8" fmla="*/ 2726 w 70"/>
                    <a:gd name="T9" fmla="*/ 3405 h 58"/>
                    <a:gd name="T10" fmla="*/ 3024 w 70"/>
                    <a:gd name="T11" fmla="*/ 0 h 58"/>
                    <a:gd name="T12" fmla="*/ 3326 w 70"/>
                    <a:gd name="T13" fmla="*/ 3405 h 58"/>
                    <a:gd name="T14" fmla="*/ 3682 w 70"/>
                    <a:gd name="T15" fmla="*/ 0 h 58"/>
                    <a:gd name="T16" fmla="*/ 3682 w 70"/>
                    <a:gd name="T17" fmla="*/ 4680 h 58"/>
                    <a:gd name="T18" fmla="*/ 3796 w 70"/>
                    <a:gd name="T19" fmla="*/ 13938 h 58"/>
                    <a:gd name="T20" fmla="*/ 3796 w 70"/>
                    <a:gd name="T21" fmla="*/ 16705 h 58"/>
                    <a:gd name="T22" fmla="*/ 3682 w 70"/>
                    <a:gd name="T23" fmla="*/ 23452 h 58"/>
                    <a:gd name="T24" fmla="*/ 3344 w 70"/>
                    <a:gd name="T25" fmla="*/ 26921 h 58"/>
                    <a:gd name="T26" fmla="*/ 2884 w 70"/>
                    <a:gd name="T27" fmla="*/ 30874 h 58"/>
                    <a:gd name="T28" fmla="*/ 2576 w 70"/>
                    <a:gd name="T29" fmla="*/ 33834 h 58"/>
                    <a:gd name="T30" fmla="*/ 2823 w 70"/>
                    <a:gd name="T31" fmla="*/ 39241 h 58"/>
                    <a:gd name="T32" fmla="*/ 2823 w 70"/>
                    <a:gd name="T33" fmla="*/ 42438 h 58"/>
                    <a:gd name="T34" fmla="*/ 2384 w 70"/>
                    <a:gd name="T35" fmla="*/ 40535 h 58"/>
                    <a:gd name="T36" fmla="*/ 1872 w 70"/>
                    <a:gd name="T37" fmla="*/ 43385 h 58"/>
                    <a:gd name="T38" fmla="*/ 1558 w 70"/>
                    <a:gd name="T39" fmla="*/ 46397 h 58"/>
                    <a:gd name="T40" fmla="*/ 1343 w 70"/>
                    <a:gd name="T41" fmla="*/ 46007 h 58"/>
                    <a:gd name="T42" fmla="*/ 1104 w 70"/>
                    <a:gd name="T43" fmla="*/ 46007 h 58"/>
                    <a:gd name="T44" fmla="*/ 960 w 70"/>
                    <a:gd name="T45" fmla="*/ 46007 h 58"/>
                    <a:gd name="T46" fmla="*/ 960 w 70"/>
                    <a:gd name="T47" fmla="*/ 43385 h 58"/>
                    <a:gd name="T48" fmla="*/ 1001 w 70"/>
                    <a:gd name="T49" fmla="*/ 40535 h 58"/>
                    <a:gd name="T50" fmla="*/ 822 w 70"/>
                    <a:gd name="T51" fmla="*/ 39241 h 58"/>
                    <a:gd name="T52" fmla="*/ 518 w 70"/>
                    <a:gd name="T53" fmla="*/ 40535 h 58"/>
                    <a:gd name="T54" fmla="*/ 349 w 70"/>
                    <a:gd name="T55" fmla="*/ 28548 h 58"/>
                    <a:gd name="T56" fmla="*/ 349 w 70"/>
                    <a:gd name="T57" fmla="*/ 23452 h 58"/>
                    <a:gd name="T58" fmla="*/ 2 w 70"/>
                    <a:gd name="T59" fmla="*/ 19158 h 58"/>
                    <a:gd name="T60" fmla="*/ 2 w 70"/>
                    <a:gd name="T61" fmla="*/ 13938 h 58"/>
                    <a:gd name="T62" fmla="*/ 447 w 70"/>
                    <a:gd name="T63" fmla="*/ 6433 h 58"/>
                    <a:gd name="T64" fmla="*/ 679 w 70"/>
                    <a:gd name="T65" fmla="*/ 3405 h 58"/>
                    <a:gd name="T66" fmla="*/ 1343 w 70"/>
                    <a:gd name="T67" fmla="*/ 3405 h 58"/>
                    <a:gd name="T68" fmla="*/ 1759 w 70"/>
                    <a:gd name="T69" fmla="*/ 3405 h 58"/>
                    <a:gd name="T70" fmla="*/ 2103 w 70"/>
                    <a:gd name="T71" fmla="*/ 4680 h 5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0"/>
                    <a:gd name="T109" fmla="*/ 0 h 58"/>
                    <a:gd name="T110" fmla="*/ 70 w 70"/>
                    <a:gd name="T111" fmla="*/ 58 h 5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0" h="58">
                      <a:moveTo>
                        <a:pt x="38" y="6"/>
                      </a:moveTo>
                      <a:lnTo>
                        <a:pt x="40" y="6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0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5" y="0"/>
                      </a:lnTo>
                      <a:lnTo>
                        <a:pt x="57" y="2"/>
                      </a:lnTo>
                      <a:lnTo>
                        <a:pt x="60" y="4"/>
                      </a:lnTo>
                      <a:lnTo>
                        <a:pt x="62" y="4"/>
                      </a:lnTo>
                      <a:lnTo>
                        <a:pt x="68" y="0"/>
                      </a:lnTo>
                      <a:lnTo>
                        <a:pt x="68" y="6"/>
                      </a:lnTo>
                      <a:lnTo>
                        <a:pt x="68" y="1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lnTo>
                        <a:pt x="70" y="28"/>
                      </a:lnTo>
                      <a:lnTo>
                        <a:pt x="68" y="30"/>
                      </a:lnTo>
                      <a:lnTo>
                        <a:pt x="66" y="32"/>
                      </a:lnTo>
                      <a:lnTo>
                        <a:pt x="62" y="34"/>
                      </a:lnTo>
                      <a:lnTo>
                        <a:pt x="57" y="36"/>
                      </a:lnTo>
                      <a:lnTo>
                        <a:pt x="53" y="38"/>
                      </a:lnTo>
                      <a:lnTo>
                        <a:pt x="47" y="42"/>
                      </a:lnTo>
                      <a:lnTo>
                        <a:pt x="47" y="43"/>
                      </a:lnTo>
                      <a:lnTo>
                        <a:pt x="47" y="47"/>
                      </a:lnTo>
                      <a:lnTo>
                        <a:pt x="51" y="49"/>
                      </a:lnTo>
                      <a:lnTo>
                        <a:pt x="51" y="51"/>
                      </a:lnTo>
                      <a:lnTo>
                        <a:pt x="51" y="53"/>
                      </a:lnTo>
                      <a:lnTo>
                        <a:pt x="45" y="51"/>
                      </a:lnTo>
                      <a:lnTo>
                        <a:pt x="44" y="51"/>
                      </a:lnTo>
                      <a:lnTo>
                        <a:pt x="40" y="53"/>
                      </a:lnTo>
                      <a:lnTo>
                        <a:pt x="34" y="55"/>
                      </a:lnTo>
                      <a:lnTo>
                        <a:pt x="30" y="57"/>
                      </a:lnTo>
                      <a:lnTo>
                        <a:pt x="28" y="58"/>
                      </a:lnTo>
                      <a:lnTo>
                        <a:pt x="27" y="57"/>
                      </a:lnTo>
                      <a:lnTo>
                        <a:pt x="25" y="57"/>
                      </a:lnTo>
                      <a:lnTo>
                        <a:pt x="23" y="55"/>
                      </a:lnTo>
                      <a:lnTo>
                        <a:pt x="21" y="57"/>
                      </a:lnTo>
                      <a:lnTo>
                        <a:pt x="19" y="57"/>
                      </a:lnTo>
                      <a:lnTo>
                        <a:pt x="17" y="57"/>
                      </a:lnTo>
                      <a:lnTo>
                        <a:pt x="17" y="55"/>
                      </a:lnTo>
                      <a:lnTo>
                        <a:pt x="19" y="53"/>
                      </a:lnTo>
                      <a:lnTo>
                        <a:pt x="19" y="51"/>
                      </a:lnTo>
                      <a:lnTo>
                        <a:pt x="17" y="49"/>
                      </a:lnTo>
                      <a:lnTo>
                        <a:pt x="15" y="49"/>
                      </a:lnTo>
                      <a:lnTo>
                        <a:pt x="13" y="51"/>
                      </a:lnTo>
                      <a:lnTo>
                        <a:pt x="10" y="51"/>
                      </a:lnTo>
                      <a:lnTo>
                        <a:pt x="10" y="43"/>
                      </a:lnTo>
                      <a:lnTo>
                        <a:pt x="6" y="36"/>
                      </a:lnTo>
                      <a:lnTo>
                        <a:pt x="6" y="34"/>
                      </a:lnTo>
                      <a:lnTo>
                        <a:pt x="6" y="30"/>
                      </a:lnTo>
                      <a:lnTo>
                        <a:pt x="2" y="27"/>
                      </a:lnTo>
                      <a:lnTo>
                        <a:pt x="2" y="23"/>
                      </a:lnTo>
                      <a:lnTo>
                        <a:pt x="0" y="19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21" y="4"/>
                      </a:lnTo>
                      <a:lnTo>
                        <a:pt x="25" y="4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38" y="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4" name="Freeform 205"/>
                <p:cNvSpPr>
                  <a:spLocks/>
                </p:cNvSpPr>
                <p:nvPr/>
              </p:nvSpPr>
              <p:spPr bwMode="auto">
                <a:xfrm>
                  <a:off x="4378" y="2818"/>
                  <a:ext cx="106" cy="243"/>
                </a:xfrm>
                <a:custGeom>
                  <a:avLst/>
                  <a:gdLst>
                    <a:gd name="T0" fmla="*/ 5 w 97"/>
                    <a:gd name="T1" fmla="*/ 9918 h 205"/>
                    <a:gd name="T2" fmla="*/ 520 w 97"/>
                    <a:gd name="T3" fmla="*/ 13935 h 205"/>
                    <a:gd name="T4" fmla="*/ 1167 w 97"/>
                    <a:gd name="T5" fmla="*/ 9918 h 205"/>
                    <a:gd name="T6" fmla="*/ 1648 w 97"/>
                    <a:gd name="T7" fmla="*/ 2 h 205"/>
                    <a:gd name="T8" fmla="*/ 1986 w 97"/>
                    <a:gd name="T9" fmla="*/ 5024 h 205"/>
                    <a:gd name="T10" fmla="*/ 2591 w 97"/>
                    <a:gd name="T11" fmla="*/ 7059 h 205"/>
                    <a:gd name="T12" fmla="*/ 2495 w 97"/>
                    <a:gd name="T13" fmla="*/ 16518 h 205"/>
                    <a:gd name="T14" fmla="*/ 2807 w 97"/>
                    <a:gd name="T15" fmla="*/ 28536 h 205"/>
                    <a:gd name="T16" fmla="*/ 3208 w 97"/>
                    <a:gd name="T17" fmla="*/ 33598 h 205"/>
                    <a:gd name="T18" fmla="*/ 3067 w 97"/>
                    <a:gd name="T19" fmla="*/ 40096 h 205"/>
                    <a:gd name="T20" fmla="*/ 2594 w 97"/>
                    <a:gd name="T21" fmla="*/ 45822 h 205"/>
                    <a:gd name="T22" fmla="*/ 2374 w 97"/>
                    <a:gd name="T23" fmla="*/ 56338 h 205"/>
                    <a:gd name="T24" fmla="*/ 2170 w 97"/>
                    <a:gd name="T25" fmla="*/ 61942 h 205"/>
                    <a:gd name="T26" fmla="*/ 1968 w 97"/>
                    <a:gd name="T27" fmla="*/ 81385 h 205"/>
                    <a:gd name="T28" fmla="*/ 2374 w 97"/>
                    <a:gd name="T29" fmla="*/ 93834 h 205"/>
                    <a:gd name="T30" fmla="*/ 2495 w 97"/>
                    <a:gd name="T31" fmla="*/ 102693 h 205"/>
                    <a:gd name="T32" fmla="*/ 3098 w 97"/>
                    <a:gd name="T33" fmla="*/ 124294 h 205"/>
                    <a:gd name="T34" fmla="*/ 3385 w 97"/>
                    <a:gd name="T35" fmla="*/ 128738 h 205"/>
                    <a:gd name="T36" fmla="*/ 3699 w 97"/>
                    <a:gd name="T37" fmla="*/ 144960 h 205"/>
                    <a:gd name="T38" fmla="*/ 4038 w 97"/>
                    <a:gd name="T39" fmla="*/ 184009 h 205"/>
                    <a:gd name="T40" fmla="*/ 3831 w 97"/>
                    <a:gd name="T41" fmla="*/ 197388 h 205"/>
                    <a:gd name="T42" fmla="*/ 3831 w 97"/>
                    <a:gd name="T43" fmla="*/ 207018 h 205"/>
                    <a:gd name="T44" fmla="*/ 3667 w 97"/>
                    <a:gd name="T45" fmla="*/ 213327 h 205"/>
                    <a:gd name="T46" fmla="*/ 3208 w 97"/>
                    <a:gd name="T47" fmla="*/ 218240 h 205"/>
                    <a:gd name="T48" fmla="*/ 2835 w 97"/>
                    <a:gd name="T49" fmla="*/ 226862 h 205"/>
                    <a:gd name="T50" fmla="*/ 2594 w 97"/>
                    <a:gd name="T51" fmla="*/ 224009 h 205"/>
                    <a:gd name="T52" fmla="*/ 2594 w 97"/>
                    <a:gd name="T53" fmla="*/ 232655 h 205"/>
                    <a:gd name="T54" fmla="*/ 2374 w 97"/>
                    <a:gd name="T55" fmla="*/ 242769 h 205"/>
                    <a:gd name="T56" fmla="*/ 2170 w 97"/>
                    <a:gd name="T57" fmla="*/ 246555 h 205"/>
                    <a:gd name="T58" fmla="*/ 1801 w 97"/>
                    <a:gd name="T59" fmla="*/ 253402 h 205"/>
                    <a:gd name="T60" fmla="*/ 1648 w 97"/>
                    <a:gd name="T61" fmla="*/ 258694 h 205"/>
                    <a:gd name="T62" fmla="*/ 1522 w 97"/>
                    <a:gd name="T63" fmla="*/ 242769 h 205"/>
                    <a:gd name="T64" fmla="*/ 1648 w 97"/>
                    <a:gd name="T65" fmla="*/ 232655 h 205"/>
                    <a:gd name="T66" fmla="*/ 1275 w 97"/>
                    <a:gd name="T67" fmla="*/ 226862 h 205"/>
                    <a:gd name="T68" fmla="*/ 1801 w 97"/>
                    <a:gd name="T69" fmla="*/ 220445 h 205"/>
                    <a:gd name="T70" fmla="*/ 2200 w 97"/>
                    <a:gd name="T71" fmla="*/ 220445 h 205"/>
                    <a:gd name="T72" fmla="*/ 2089 w 97"/>
                    <a:gd name="T73" fmla="*/ 213327 h 205"/>
                    <a:gd name="T74" fmla="*/ 2351 w 97"/>
                    <a:gd name="T75" fmla="*/ 202745 h 205"/>
                    <a:gd name="T76" fmla="*/ 2835 w 97"/>
                    <a:gd name="T77" fmla="*/ 195742 h 205"/>
                    <a:gd name="T78" fmla="*/ 3067 w 97"/>
                    <a:gd name="T79" fmla="*/ 180889 h 205"/>
                    <a:gd name="T80" fmla="*/ 2936 w 97"/>
                    <a:gd name="T81" fmla="*/ 166521 h 205"/>
                    <a:gd name="T82" fmla="*/ 3067 w 97"/>
                    <a:gd name="T83" fmla="*/ 148532 h 205"/>
                    <a:gd name="T84" fmla="*/ 2807 w 97"/>
                    <a:gd name="T85" fmla="*/ 135550 h 205"/>
                    <a:gd name="T86" fmla="*/ 2807 w 97"/>
                    <a:gd name="T87" fmla="*/ 127113 h 205"/>
                    <a:gd name="T88" fmla="*/ 2374 w 97"/>
                    <a:gd name="T89" fmla="*/ 115909 h 205"/>
                    <a:gd name="T90" fmla="*/ 1686 w 97"/>
                    <a:gd name="T91" fmla="*/ 88460 h 205"/>
                    <a:gd name="T92" fmla="*/ 1068 w 97"/>
                    <a:gd name="T93" fmla="*/ 69592 h 205"/>
                    <a:gd name="T94" fmla="*/ 1068 w 97"/>
                    <a:gd name="T95" fmla="*/ 64384 h 205"/>
                    <a:gd name="T96" fmla="*/ 1380 w 97"/>
                    <a:gd name="T97" fmla="*/ 64384 h 205"/>
                    <a:gd name="T98" fmla="*/ 1465 w 97"/>
                    <a:gd name="T99" fmla="*/ 54316 h 205"/>
                    <a:gd name="T100" fmla="*/ 1068 w 97"/>
                    <a:gd name="T101" fmla="*/ 40096 h 205"/>
                    <a:gd name="T102" fmla="*/ 818 w 97"/>
                    <a:gd name="T103" fmla="*/ 47528 h 205"/>
                    <a:gd name="T104" fmla="*/ 436 w 97"/>
                    <a:gd name="T105" fmla="*/ 34945 h 205"/>
                    <a:gd name="T106" fmla="*/ 1 w 97"/>
                    <a:gd name="T107" fmla="*/ 19580 h 20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7"/>
                    <a:gd name="T163" fmla="*/ 0 h 205"/>
                    <a:gd name="T164" fmla="*/ 97 w 97"/>
                    <a:gd name="T165" fmla="*/ 205 h 20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7" h="205">
                      <a:moveTo>
                        <a:pt x="0" y="11"/>
                      </a:moveTo>
                      <a:lnTo>
                        <a:pt x="1" y="10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28" y="8"/>
                      </a:lnTo>
                      <a:lnTo>
                        <a:pt x="33" y="8"/>
                      </a:lnTo>
                      <a:lnTo>
                        <a:pt x="35" y="6"/>
                      </a:lnTo>
                      <a:lnTo>
                        <a:pt x="39" y="2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8" y="4"/>
                      </a:lnTo>
                      <a:lnTo>
                        <a:pt x="52" y="6"/>
                      </a:lnTo>
                      <a:lnTo>
                        <a:pt x="56" y="6"/>
                      </a:lnTo>
                      <a:lnTo>
                        <a:pt x="62" y="6"/>
                      </a:lnTo>
                      <a:lnTo>
                        <a:pt x="63" y="10"/>
                      </a:lnTo>
                      <a:lnTo>
                        <a:pt x="60" y="13"/>
                      </a:lnTo>
                      <a:lnTo>
                        <a:pt x="60" y="17"/>
                      </a:lnTo>
                      <a:lnTo>
                        <a:pt x="62" y="19"/>
                      </a:lnTo>
                      <a:lnTo>
                        <a:pt x="67" y="23"/>
                      </a:lnTo>
                      <a:lnTo>
                        <a:pt x="71" y="25"/>
                      </a:lnTo>
                      <a:lnTo>
                        <a:pt x="77" y="25"/>
                      </a:lnTo>
                      <a:lnTo>
                        <a:pt x="78" y="26"/>
                      </a:lnTo>
                      <a:lnTo>
                        <a:pt x="77" y="26"/>
                      </a:lnTo>
                      <a:lnTo>
                        <a:pt x="71" y="30"/>
                      </a:lnTo>
                      <a:lnTo>
                        <a:pt x="73" y="32"/>
                      </a:lnTo>
                      <a:lnTo>
                        <a:pt x="71" y="34"/>
                      </a:lnTo>
                      <a:lnTo>
                        <a:pt x="63" y="34"/>
                      </a:lnTo>
                      <a:lnTo>
                        <a:pt x="63" y="36"/>
                      </a:lnTo>
                      <a:lnTo>
                        <a:pt x="63" y="38"/>
                      </a:lnTo>
                      <a:lnTo>
                        <a:pt x="62" y="40"/>
                      </a:lnTo>
                      <a:lnTo>
                        <a:pt x="58" y="45"/>
                      </a:lnTo>
                      <a:lnTo>
                        <a:pt x="56" y="47"/>
                      </a:lnTo>
                      <a:lnTo>
                        <a:pt x="54" y="47"/>
                      </a:lnTo>
                      <a:lnTo>
                        <a:pt x="52" y="49"/>
                      </a:lnTo>
                      <a:lnTo>
                        <a:pt x="50" y="51"/>
                      </a:lnTo>
                      <a:lnTo>
                        <a:pt x="48" y="56"/>
                      </a:lnTo>
                      <a:lnTo>
                        <a:pt x="47" y="64"/>
                      </a:lnTo>
                      <a:lnTo>
                        <a:pt x="48" y="64"/>
                      </a:lnTo>
                      <a:lnTo>
                        <a:pt x="50" y="68"/>
                      </a:lnTo>
                      <a:lnTo>
                        <a:pt x="58" y="75"/>
                      </a:lnTo>
                      <a:lnTo>
                        <a:pt x="58" y="77"/>
                      </a:lnTo>
                      <a:lnTo>
                        <a:pt x="58" y="79"/>
                      </a:lnTo>
                      <a:lnTo>
                        <a:pt x="60" y="81"/>
                      </a:lnTo>
                      <a:lnTo>
                        <a:pt x="62" y="85"/>
                      </a:lnTo>
                      <a:lnTo>
                        <a:pt x="67" y="90"/>
                      </a:lnTo>
                      <a:lnTo>
                        <a:pt x="75" y="98"/>
                      </a:lnTo>
                      <a:lnTo>
                        <a:pt x="77" y="100"/>
                      </a:lnTo>
                      <a:lnTo>
                        <a:pt x="80" y="100"/>
                      </a:lnTo>
                      <a:lnTo>
                        <a:pt x="82" y="102"/>
                      </a:lnTo>
                      <a:lnTo>
                        <a:pt x="84" y="107"/>
                      </a:lnTo>
                      <a:lnTo>
                        <a:pt x="86" y="111"/>
                      </a:lnTo>
                      <a:lnTo>
                        <a:pt x="90" y="115"/>
                      </a:lnTo>
                      <a:lnTo>
                        <a:pt x="92" y="120"/>
                      </a:lnTo>
                      <a:lnTo>
                        <a:pt x="93" y="128"/>
                      </a:lnTo>
                      <a:lnTo>
                        <a:pt x="97" y="145"/>
                      </a:lnTo>
                      <a:lnTo>
                        <a:pt x="95" y="149"/>
                      </a:lnTo>
                      <a:lnTo>
                        <a:pt x="93" y="150"/>
                      </a:lnTo>
                      <a:lnTo>
                        <a:pt x="93" y="156"/>
                      </a:lnTo>
                      <a:lnTo>
                        <a:pt x="93" y="158"/>
                      </a:lnTo>
                      <a:lnTo>
                        <a:pt x="93" y="164"/>
                      </a:lnTo>
                      <a:lnTo>
                        <a:pt x="92" y="167"/>
                      </a:lnTo>
                      <a:lnTo>
                        <a:pt x="90" y="169"/>
                      </a:lnTo>
                      <a:lnTo>
                        <a:pt x="88" y="169"/>
                      </a:lnTo>
                      <a:lnTo>
                        <a:pt x="84" y="171"/>
                      </a:lnTo>
                      <a:lnTo>
                        <a:pt x="82" y="171"/>
                      </a:lnTo>
                      <a:lnTo>
                        <a:pt x="78" y="173"/>
                      </a:lnTo>
                      <a:lnTo>
                        <a:pt x="75" y="179"/>
                      </a:lnTo>
                      <a:lnTo>
                        <a:pt x="71" y="180"/>
                      </a:lnTo>
                      <a:lnTo>
                        <a:pt x="69" y="180"/>
                      </a:lnTo>
                      <a:lnTo>
                        <a:pt x="67" y="179"/>
                      </a:lnTo>
                      <a:lnTo>
                        <a:pt x="63" y="177"/>
                      </a:lnTo>
                      <a:lnTo>
                        <a:pt x="62" y="179"/>
                      </a:lnTo>
                      <a:lnTo>
                        <a:pt x="63" y="182"/>
                      </a:lnTo>
                      <a:lnTo>
                        <a:pt x="63" y="184"/>
                      </a:lnTo>
                      <a:lnTo>
                        <a:pt x="62" y="188"/>
                      </a:lnTo>
                      <a:lnTo>
                        <a:pt x="60" y="192"/>
                      </a:lnTo>
                      <a:lnTo>
                        <a:pt x="58" y="192"/>
                      </a:lnTo>
                      <a:lnTo>
                        <a:pt x="56" y="192"/>
                      </a:lnTo>
                      <a:lnTo>
                        <a:pt x="54" y="194"/>
                      </a:lnTo>
                      <a:lnTo>
                        <a:pt x="52" y="195"/>
                      </a:lnTo>
                      <a:lnTo>
                        <a:pt x="48" y="197"/>
                      </a:lnTo>
                      <a:lnTo>
                        <a:pt x="47" y="197"/>
                      </a:lnTo>
                      <a:lnTo>
                        <a:pt x="43" y="201"/>
                      </a:lnTo>
                      <a:lnTo>
                        <a:pt x="43" y="203"/>
                      </a:lnTo>
                      <a:lnTo>
                        <a:pt x="41" y="205"/>
                      </a:lnTo>
                      <a:lnTo>
                        <a:pt x="39" y="205"/>
                      </a:lnTo>
                      <a:lnTo>
                        <a:pt x="37" y="205"/>
                      </a:lnTo>
                      <a:lnTo>
                        <a:pt x="37" y="199"/>
                      </a:lnTo>
                      <a:lnTo>
                        <a:pt x="37" y="192"/>
                      </a:lnTo>
                      <a:lnTo>
                        <a:pt x="39" y="190"/>
                      </a:lnTo>
                      <a:lnTo>
                        <a:pt x="39" y="188"/>
                      </a:lnTo>
                      <a:lnTo>
                        <a:pt x="39" y="184"/>
                      </a:lnTo>
                      <a:lnTo>
                        <a:pt x="37" y="182"/>
                      </a:lnTo>
                      <a:lnTo>
                        <a:pt x="31" y="180"/>
                      </a:lnTo>
                      <a:lnTo>
                        <a:pt x="33" y="179"/>
                      </a:lnTo>
                      <a:lnTo>
                        <a:pt x="37" y="177"/>
                      </a:lnTo>
                      <a:lnTo>
                        <a:pt x="43" y="175"/>
                      </a:lnTo>
                      <a:lnTo>
                        <a:pt x="47" y="173"/>
                      </a:lnTo>
                      <a:lnTo>
                        <a:pt x="48" y="173"/>
                      </a:lnTo>
                      <a:lnTo>
                        <a:pt x="54" y="175"/>
                      </a:lnTo>
                      <a:lnTo>
                        <a:pt x="54" y="173"/>
                      </a:lnTo>
                      <a:lnTo>
                        <a:pt x="54" y="171"/>
                      </a:lnTo>
                      <a:lnTo>
                        <a:pt x="50" y="169"/>
                      </a:lnTo>
                      <a:lnTo>
                        <a:pt x="50" y="165"/>
                      </a:lnTo>
                      <a:lnTo>
                        <a:pt x="50" y="164"/>
                      </a:lnTo>
                      <a:lnTo>
                        <a:pt x="56" y="160"/>
                      </a:lnTo>
                      <a:lnTo>
                        <a:pt x="60" y="158"/>
                      </a:lnTo>
                      <a:lnTo>
                        <a:pt x="65" y="156"/>
                      </a:lnTo>
                      <a:lnTo>
                        <a:pt x="69" y="154"/>
                      </a:lnTo>
                      <a:lnTo>
                        <a:pt x="71" y="152"/>
                      </a:lnTo>
                      <a:lnTo>
                        <a:pt x="73" y="150"/>
                      </a:lnTo>
                      <a:lnTo>
                        <a:pt x="73" y="143"/>
                      </a:lnTo>
                      <a:lnTo>
                        <a:pt x="73" y="141"/>
                      </a:lnTo>
                      <a:lnTo>
                        <a:pt x="73" y="139"/>
                      </a:lnTo>
                      <a:lnTo>
                        <a:pt x="71" y="132"/>
                      </a:lnTo>
                      <a:lnTo>
                        <a:pt x="71" y="128"/>
                      </a:lnTo>
                      <a:lnTo>
                        <a:pt x="71" y="122"/>
                      </a:lnTo>
                      <a:lnTo>
                        <a:pt x="73" y="117"/>
                      </a:lnTo>
                      <a:lnTo>
                        <a:pt x="73" y="113"/>
                      </a:lnTo>
                      <a:lnTo>
                        <a:pt x="71" y="111"/>
                      </a:lnTo>
                      <a:lnTo>
                        <a:pt x="67" y="107"/>
                      </a:lnTo>
                      <a:lnTo>
                        <a:pt x="67" y="105"/>
                      </a:lnTo>
                      <a:lnTo>
                        <a:pt x="69" y="103"/>
                      </a:lnTo>
                      <a:lnTo>
                        <a:pt x="67" y="100"/>
                      </a:lnTo>
                      <a:lnTo>
                        <a:pt x="65" y="98"/>
                      </a:lnTo>
                      <a:lnTo>
                        <a:pt x="62" y="96"/>
                      </a:lnTo>
                      <a:lnTo>
                        <a:pt x="58" y="92"/>
                      </a:lnTo>
                      <a:lnTo>
                        <a:pt x="56" y="87"/>
                      </a:lnTo>
                      <a:lnTo>
                        <a:pt x="45" y="73"/>
                      </a:lnTo>
                      <a:lnTo>
                        <a:pt x="41" y="70"/>
                      </a:lnTo>
                      <a:lnTo>
                        <a:pt x="37" y="64"/>
                      </a:lnTo>
                      <a:lnTo>
                        <a:pt x="33" y="62"/>
                      </a:lnTo>
                      <a:lnTo>
                        <a:pt x="26" y="56"/>
                      </a:lnTo>
                      <a:lnTo>
                        <a:pt x="24" y="53"/>
                      </a:lnTo>
                      <a:lnTo>
                        <a:pt x="26" y="51"/>
                      </a:lnTo>
                      <a:lnTo>
                        <a:pt x="28" y="51"/>
                      </a:lnTo>
                      <a:lnTo>
                        <a:pt x="31" y="51"/>
                      </a:lnTo>
                      <a:lnTo>
                        <a:pt x="33" y="51"/>
                      </a:lnTo>
                      <a:lnTo>
                        <a:pt x="35" y="49"/>
                      </a:lnTo>
                      <a:lnTo>
                        <a:pt x="35" y="47"/>
                      </a:lnTo>
                      <a:lnTo>
                        <a:pt x="35" y="43"/>
                      </a:lnTo>
                      <a:lnTo>
                        <a:pt x="31" y="38"/>
                      </a:lnTo>
                      <a:lnTo>
                        <a:pt x="28" y="34"/>
                      </a:lnTo>
                      <a:lnTo>
                        <a:pt x="26" y="32"/>
                      </a:lnTo>
                      <a:lnTo>
                        <a:pt x="24" y="34"/>
                      </a:lnTo>
                      <a:lnTo>
                        <a:pt x="20" y="38"/>
                      </a:lnTo>
                      <a:lnTo>
                        <a:pt x="16" y="36"/>
                      </a:lnTo>
                      <a:lnTo>
                        <a:pt x="13" y="34"/>
                      </a:lnTo>
                      <a:lnTo>
                        <a:pt x="11" y="28"/>
                      </a:lnTo>
                      <a:lnTo>
                        <a:pt x="9" y="23"/>
                      </a:lnTo>
                      <a:lnTo>
                        <a:pt x="5" y="19"/>
                      </a:lnTo>
                      <a:lnTo>
                        <a:pt x="1" y="1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5" name="Freeform 206"/>
                <p:cNvSpPr>
                  <a:spLocks noEditPoints="1"/>
                </p:cNvSpPr>
                <p:nvPr/>
              </p:nvSpPr>
              <p:spPr bwMode="auto">
                <a:xfrm>
                  <a:off x="4350" y="3086"/>
                  <a:ext cx="280" cy="96"/>
                </a:xfrm>
                <a:custGeom>
                  <a:avLst/>
                  <a:gdLst>
                    <a:gd name="T0" fmla="*/ 2301 w 252"/>
                    <a:gd name="T1" fmla="*/ 12539 h 81"/>
                    <a:gd name="T2" fmla="*/ 3596 w 252"/>
                    <a:gd name="T3" fmla="*/ 33691 h 81"/>
                    <a:gd name="T4" fmla="*/ 3467 w 252"/>
                    <a:gd name="T5" fmla="*/ 52353 h 81"/>
                    <a:gd name="T6" fmla="*/ 3596 w 252"/>
                    <a:gd name="T7" fmla="*/ 68571 h 81"/>
                    <a:gd name="T8" fmla="*/ 4014 w 252"/>
                    <a:gd name="T9" fmla="*/ 78183 h 81"/>
                    <a:gd name="T10" fmla="*/ 4280 w 252"/>
                    <a:gd name="T11" fmla="*/ 90266 h 81"/>
                    <a:gd name="T12" fmla="*/ 3596 w 252"/>
                    <a:gd name="T13" fmla="*/ 92965 h 81"/>
                    <a:gd name="T14" fmla="*/ 2527 w 252"/>
                    <a:gd name="T15" fmla="*/ 80636 h 81"/>
                    <a:gd name="T16" fmla="*/ 1260 w 252"/>
                    <a:gd name="T17" fmla="*/ 68571 h 81"/>
                    <a:gd name="T18" fmla="*/ 643 w 252"/>
                    <a:gd name="T19" fmla="*/ 49409 h 81"/>
                    <a:gd name="T20" fmla="*/ 521 w 252"/>
                    <a:gd name="T21" fmla="*/ 38528 h 81"/>
                    <a:gd name="T22" fmla="*/ 2 w 252"/>
                    <a:gd name="T23" fmla="*/ 17613 h 81"/>
                    <a:gd name="T24" fmla="*/ 2 w 252"/>
                    <a:gd name="T25" fmla="*/ 7046 h 81"/>
                    <a:gd name="T26" fmla="*/ 793 w 252"/>
                    <a:gd name="T27" fmla="*/ 12539 h 81"/>
                    <a:gd name="T28" fmla="*/ 881 w 252"/>
                    <a:gd name="T29" fmla="*/ 17613 h 81"/>
                    <a:gd name="T30" fmla="*/ 1088 w 252"/>
                    <a:gd name="T31" fmla="*/ 20875 h 81"/>
                    <a:gd name="T32" fmla="*/ 1400 w 252"/>
                    <a:gd name="T33" fmla="*/ 19527 h 81"/>
                    <a:gd name="T34" fmla="*/ 1921 w 252"/>
                    <a:gd name="T35" fmla="*/ 17613 h 81"/>
                    <a:gd name="T36" fmla="*/ 10362 w 252"/>
                    <a:gd name="T37" fmla="*/ 85960 h 81"/>
                    <a:gd name="T38" fmla="*/ 10811 w 252"/>
                    <a:gd name="T39" fmla="*/ 90266 h 81"/>
                    <a:gd name="T40" fmla="*/ 11987 w 252"/>
                    <a:gd name="T41" fmla="*/ 95569 h 81"/>
                    <a:gd name="T42" fmla="*/ 11987 w 252"/>
                    <a:gd name="T43" fmla="*/ 90266 h 81"/>
                    <a:gd name="T44" fmla="*/ 12582 w 252"/>
                    <a:gd name="T45" fmla="*/ 72529 h 81"/>
                    <a:gd name="T46" fmla="*/ 13980 w 252"/>
                    <a:gd name="T47" fmla="*/ 64141 h 81"/>
                    <a:gd name="T48" fmla="*/ 14799 w 252"/>
                    <a:gd name="T49" fmla="*/ 52353 h 81"/>
                    <a:gd name="T50" fmla="*/ 15333 w 252"/>
                    <a:gd name="T51" fmla="*/ 39930 h 81"/>
                    <a:gd name="T52" fmla="*/ 15533 w 252"/>
                    <a:gd name="T53" fmla="*/ 45663 h 81"/>
                    <a:gd name="T54" fmla="*/ 15827 w 252"/>
                    <a:gd name="T55" fmla="*/ 47324 h 81"/>
                    <a:gd name="T56" fmla="*/ 16567 w 252"/>
                    <a:gd name="T57" fmla="*/ 41689 h 81"/>
                    <a:gd name="T58" fmla="*/ 16567 w 252"/>
                    <a:gd name="T59" fmla="*/ 38528 h 81"/>
                    <a:gd name="T60" fmla="*/ 16443 w 252"/>
                    <a:gd name="T61" fmla="*/ 33691 h 81"/>
                    <a:gd name="T62" fmla="*/ 16958 w 252"/>
                    <a:gd name="T63" fmla="*/ 33691 h 81"/>
                    <a:gd name="T64" fmla="*/ 16832 w 252"/>
                    <a:gd name="T65" fmla="*/ 27429 h 81"/>
                    <a:gd name="T66" fmla="*/ 17259 w 252"/>
                    <a:gd name="T67" fmla="*/ 23985 h 81"/>
                    <a:gd name="T68" fmla="*/ 17700 w 252"/>
                    <a:gd name="T69" fmla="*/ 12539 h 81"/>
                    <a:gd name="T70" fmla="*/ 18309 w 252"/>
                    <a:gd name="T71" fmla="*/ 0 h 81"/>
                    <a:gd name="T72" fmla="*/ 18842 w 252"/>
                    <a:gd name="T73" fmla="*/ 0 h 81"/>
                    <a:gd name="T74" fmla="*/ 19323 w 252"/>
                    <a:gd name="T75" fmla="*/ 7046 h 81"/>
                    <a:gd name="T76" fmla="*/ 19093 w 252"/>
                    <a:gd name="T77" fmla="*/ 17613 h 81"/>
                    <a:gd name="T78" fmla="*/ 19720 w 252"/>
                    <a:gd name="T79" fmla="*/ 17613 h 81"/>
                    <a:gd name="T80" fmla="*/ 20074 w 252"/>
                    <a:gd name="T81" fmla="*/ 20875 h 81"/>
                    <a:gd name="T82" fmla="*/ 20780 w 252"/>
                    <a:gd name="T83" fmla="*/ 27429 h 81"/>
                    <a:gd name="T84" fmla="*/ 20848 w 252"/>
                    <a:gd name="T85" fmla="*/ 32508 h 81"/>
                    <a:gd name="T86" fmla="*/ 20267 w 252"/>
                    <a:gd name="T87" fmla="*/ 33691 h 81"/>
                    <a:gd name="T88" fmla="*/ 19720 w 252"/>
                    <a:gd name="T89" fmla="*/ 35175 h 81"/>
                    <a:gd name="T90" fmla="*/ 20074 w 252"/>
                    <a:gd name="T91" fmla="*/ 45663 h 81"/>
                    <a:gd name="T92" fmla="*/ 19323 w 252"/>
                    <a:gd name="T93" fmla="*/ 47324 h 81"/>
                    <a:gd name="T94" fmla="*/ 18708 w 252"/>
                    <a:gd name="T95" fmla="*/ 45663 h 81"/>
                    <a:gd name="T96" fmla="*/ 17586 w 252"/>
                    <a:gd name="T97" fmla="*/ 41689 h 81"/>
                    <a:gd name="T98" fmla="*/ 17166 w 252"/>
                    <a:gd name="T99" fmla="*/ 49409 h 81"/>
                    <a:gd name="T100" fmla="*/ 16958 w 252"/>
                    <a:gd name="T101" fmla="*/ 64141 h 81"/>
                    <a:gd name="T102" fmla="*/ 16567 w 252"/>
                    <a:gd name="T103" fmla="*/ 76162 h 81"/>
                    <a:gd name="T104" fmla="*/ 15533 w 252"/>
                    <a:gd name="T105" fmla="*/ 92965 h 81"/>
                    <a:gd name="T106" fmla="*/ 14910 w 252"/>
                    <a:gd name="T107" fmla="*/ 96319 h 81"/>
                    <a:gd name="T108" fmla="*/ 14147 w 252"/>
                    <a:gd name="T109" fmla="*/ 92965 h 81"/>
                    <a:gd name="T110" fmla="*/ 13347 w 252"/>
                    <a:gd name="T111" fmla="*/ 95569 h 81"/>
                    <a:gd name="T112" fmla="*/ 12732 w 252"/>
                    <a:gd name="T113" fmla="*/ 101879 h 81"/>
                    <a:gd name="T114" fmla="*/ 12077 w 252"/>
                    <a:gd name="T115" fmla="*/ 99511 h 81"/>
                    <a:gd name="T116" fmla="*/ 11047 w 252"/>
                    <a:gd name="T117" fmla="*/ 99511 h 81"/>
                    <a:gd name="T118" fmla="*/ 10362 w 252"/>
                    <a:gd name="T119" fmla="*/ 85960 h 8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52"/>
                    <a:gd name="T181" fmla="*/ 0 h 81"/>
                    <a:gd name="T182" fmla="*/ 252 w 252"/>
                    <a:gd name="T183" fmla="*/ 81 h 8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52" h="81">
                      <a:moveTo>
                        <a:pt x="26" y="10"/>
                      </a:moveTo>
                      <a:lnTo>
                        <a:pt x="26" y="10"/>
                      </a:lnTo>
                      <a:lnTo>
                        <a:pt x="28" y="10"/>
                      </a:lnTo>
                      <a:lnTo>
                        <a:pt x="36" y="17"/>
                      </a:lnTo>
                      <a:lnTo>
                        <a:pt x="40" y="23"/>
                      </a:lnTo>
                      <a:lnTo>
                        <a:pt x="43" y="27"/>
                      </a:lnTo>
                      <a:lnTo>
                        <a:pt x="43" y="30"/>
                      </a:lnTo>
                      <a:lnTo>
                        <a:pt x="43" y="36"/>
                      </a:lnTo>
                      <a:lnTo>
                        <a:pt x="41" y="42"/>
                      </a:lnTo>
                      <a:lnTo>
                        <a:pt x="43" y="47"/>
                      </a:lnTo>
                      <a:lnTo>
                        <a:pt x="41" y="51"/>
                      </a:lnTo>
                      <a:lnTo>
                        <a:pt x="43" y="55"/>
                      </a:lnTo>
                      <a:lnTo>
                        <a:pt x="43" y="57"/>
                      </a:lnTo>
                      <a:lnTo>
                        <a:pt x="47" y="59"/>
                      </a:lnTo>
                      <a:lnTo>
                        <a:pt x="49" y="62"/>
                      </a:lnTo>
                      <a:lnTo>
                        <a:pt x="53" y="72"/>
                      </a:lnTo>
                      <a:lnTo>
                        <a:pt x="55" y="74"/>
                      </a:lnTo>
                      <a:lnTo>
                        <a:pt x="51" y="72"/>
                      </a:lnTo>
                      <a:lnTo>
                        <a:pt x="47" y="72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4" y="66"/>
                      </a:lnTo>
                      <a:lnTo>
                        <a:pt x="30" y="64"/>
                      </a:lnTo>
                      <a:lnTo>
                        <a:pt x="23" y="61"/>
                      </a:lnTo>
                      <a:lnTo>
                        <a:pt x="17" y="57"/>
                      </a:lnTo>
                      <a:lnTo>
                        <a:pt x="15" y="55"/>
                      </a:lnTo>
                      <a:lnTo>
                        <a:pt x="15" y="49"/>
                      </a:lnTo>
                      <a:lnTo>
                        <a:pt x="11" y="44"/>
                      </a:lnTo>
                      <a:lnTo>
                        <a:pt x="8" y="40"/>
                      </a:lnTo>
                      <a:lnTo>
                        <a:pt x="6" y="36"/>
                      </a:lnTo>
                      <a:lnTo>
                        <a:pt x="6" y="32"/>
                      </a:lnTo>
                      <a:lnTo>
                        <a:pt x="6" y="30"/>
                      </a:lnTo>
                      <a:lnTo>
                        <a:pt x="6" y="29"/>
                      </a:lnTo>
                      <a:lnTo>
                        <a:pt x="4" y="25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10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5" y="14"/>
                      </a:lnTo>
                      <a:lnTo>
                        <a:pt x="17" y="15"/>
                      </a:ln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3" y="14"/>
                      </a:lnTo>
                      <a:lnTo>
                        <a:pt x="25" y="12"/>
                      </a:lnTo>
                      <a:lnTo>
                        <a:pt x="26" y="10"/>
                      </a:lnTo>
                      <a:close/>
                      <a:moveTo>
                        <a:pt x="124" y="68"/>
                      </a:moveTo>
                      <a:lnTo>
                        <a:pt x="126" y="68"/>
                      </a:lnTo>
                      <a:lnTo>
                        <a:pt x="128" y="70"/>
                      </a:lnTo>
                      <a:lnTo>
                        <a:pt x="130" y="72"/>
                      </a:lnTo>
                      <a:lnTo>
                        <a:pt x="135" y="72"/>
                      </a:lnTo>
                      <a:lnTo>
                        <a:pt x="137" y="72"/>
                      </a:lnTo>
                      <a:lnTo>
                        <a:pt x="143" y="76"/>
                      </a:lnTo>
                      <a:lnTo>
                        <a:pt x="145" y="76"/>
                      </a:lnTo>
                      <a:lnTo>
                        <a:pt x="147" y="76"/>
                      </a:lnTo>
                      <a:lnTo>
                        <a:pt x="143" y="72"/>
                      </a:lnTo>
                      <a:lnTo>
                        <a:pt x="145" y="68"/>
                      </a:lnTo>
                      <a:lnTo>
                        <a:pt x="147" y="64"/>
                      </a:lnTo>
                      <a:lnTo>
                        <a:pt x="150" y="57"/>
                      </a:lnTo>
                      <a:lnTo>
                        <a:pt x="152" y="55"/>
                      </a:lnTo>
                      <a:lnTo>
                        <a:pt x="162" y="53"/>
                      </a:lnTo>
                      <a:lnTo>
                        <a:pt x="167" y="51"/>
                      </a:lnTo>
                      <a:lnTo>
                        <a:pt x="171" y="49"/>
                      </a:lnTo>
                      <a:lnTo>
                        <a:pt x="173" y="44"/>
                      </a:lnTo>
                      <a:lnTo>
                        <a:pt x="177" y="42"/>
                      </a:lnTo>
                      <a:lnTo>
                        <a:pt x="182" y="34"/>
                      </a:lnTo>
                      <a:lnTo>
                        <a:pt x="184" y="34"/>
                      </a:lnTo>
                      <a:lnTo>
                        <a:pt x="184" y="32"/>
                      </a:lnTo>
                      <a:lnTo>
                        <a:pt x="186" y="32"/>
                      </a:lnTo>
                      <a:lnTo>
                        <a:pt x="186" y="36"/>
                      </a:lnTo>
                      <a:lnTo>
                        <a:pt x="188" y="34"/>
                      </a:lnTo>
                      <a:lnTo>
                        <a:pt x="188" y="36"/>
                      </a:lnTo>
                      <a:lnTo>
                        <a:pt x="190" y="38"/>
                      </a:lnTo>
                      <a:lnTo>
                        <a:pt x="192" y="36"/>
                      </a:lnTo>
                      <a:lnTo>
                        <a:pt x="199" y="34"/>
                      </a:lnTo>
                      <a:lnTo>
                        <a:pt x="199" y="32"/>
                      </a:lnTo>
                      <a:lnTo>
                        <a:pt x="199" y="30"/>
                      </a:lnTo>
                      <a:lnTo>
                        <a:pt x="197" y="27"/>
                      </a:lnTo>
                      <a:lnTo>
                        <a:pt x="199" y="27"/>
                      </a:lnTo>
                      <a:lnTo>
                        <a:pt x="203" y="27"/>
                      </a:lnTo>
                      <a:lnTo>
                        <a:pt x="203" y="25"/>
                      </a:lnTo>
                      <a:lnTo>
                        <a:pt x="203" y="23"/>
                      </a:lnTo>
                      <a:lnTo>
                        <a:pt x="201" y="21"/>
                      </a:lnTo>
                      <a:lnTo>
                        <a:pt x="201" y="19"/>
                      </a:lnTo>
                      <a:lnTo>
                        <a:pt x="205" y="19"/>
                      </a:lnTo>
                      <a:lnTo>
                        <a:pt x="207" y="19"/>
                      </a:lnTo>
                      <a:lnTo>
                        <a:pt x="209" y="15"/>
                      </a:lnTo>
                      <a:lnTo>
                        <a:pt x="211" y="14"/>
                      </a:lnTo>
                      <a:lnTo>
                        <a:pt x="212" y="10"/>
                      </a:lnTo>
                      <a:lnTo>
                        <a:pt x="216" y="6"/>
                      </a:lnTo>
                      <a:lnTo>
                        <a:pt x="218" y="0"/>
                      </a:lnTo>
                      <a:lnTo>
                        <a:pt x="220" y="0"/>
                      </a:lnTo>
                      <a:lnTo>
                        <a:pt x="222" y="2"/>
                      </a:lnTo>
                      <a:lnTo>
                        <a:pt x="224" y="2"/>
                      </a:lnTo>
                      <a:lnTo>
                        <a:pt x="226" y="0"/>
                      </a:lnTo>
                      <a:lnTo>
                        <a:pt x="227" y="4"/>
                      </a:lnTo>
                      <a:lnTo>
                        <a:pt x="229" y="4"/>
                      </a:lnTo>
                      <a:lnTo>
                        <a:pt x="231" y="6"/>
                      </a:lnTo>
                      <a:lnTo>
                        <a:pt x="231" y="8"/>
                      </a:lnTo>
                      <a:lnTo>
                        <a:pt x="231" y="10"/>
                      </a:lnTo>
                      <a:lnTo>
                        <a:pt x="229" y="14"/>
                      </a:lnTo>
                      <a:lnTo>
                        <a:pt x="233" y="14"/>
                      </a:lnTo>
                      <a:lnTo>
                        <a:pt x="237" y="14"/>
                      </a:lnTo>
                      <a:lnTo>
                        <a:pt x="235" y="17"/>
                      </a:lnTo>
                      <a:lnTo>
                        <a:pt x="239" y="17"/>
                      </a:lnTo>
                      <a:lnTo>
                        <a:pt x="241" y="15"/>
                      </a:lnTo>
                      <a:lnTo>
                        <a:pt x="242" y="17"/>
                      </a:lnTo>
                      <a:lnTo>
                        <a:pt x="248" y="21"/>
                      </a:lnTo>
                      <a:lnTo>
                        <a:pt x="252" y="21"/>
                      </a:lnTo>
                      <a:lnTo>
                        <a:pt x="252" y="23"/>
                      </a:lnTo>
                      <a:lnTo>
                        <a:pt x="250" y="25"/>
                      </a:lnTo>
                      <a:lnTo>
                        <a:pt x="246" y="27"/>
                      </a:lnTo>
                      <a:lnTo>
                        <a:pt x="242" y="27"/>
                      </a:lnTo>
                      <a:lnTo>
                        <a:pt x="239" y="25"/>
                      </a:lnTo>
                      <a:lnTo>
                        <a:pt x="237" y="27"/>
                      </a:lnTo>
                      <a:lnTo>
                        <a:pt x="237" y="29"/>
                      </a:lnTo>
                      <a:lnTo>
                        <a:pt x="242" y="34"/>
                      </a:lnTo>
                      <a:lnTo>
                        <a:pt x="239" y="36"/>
                      </a:lnTo>
                      <a:lnTo>
                        <a:pt x="235" y="36"/>
                      </a:lnTo>
                      <a:lnTo>
                        <a:pt x="233" y="38"/>
                      </a:lnTo>
                      <a:lnTo>
                        <a:pt x="231" y="38"/>
                      </a:lnTo>
                      <a:lnTo>
                        <a:pt x="226" y="36"/>
                      </a:lnTo>
                      <a:lnTo>
                        <a:pt x="224" y="36"/>
                      </a:lnTo>
                      <a:lnTo>
                        <a:pt x="220" y="36"/>
                      </a:lnTo>
                      <a:lnTo>
                        <a:pt x="216" y="36"/>
                      </a:lnTo>
                      <a:lnTo>
                        <a:pt x="211" y="34"/>
                      </a:lnTo>
                      <a:lnTo>
                        <a:pt x="209" y="36"/>
                      </a:lnTo>
                      <a:lnTo>
                        <a:pt x="207" y="36"/>
                      </a:lnTo>
                      <a:lnTo>
                        <a:pt x="205" y="40"/>
                      </a:lnTo>
                      <a:lnTo>
                        <a:pt x="205" y="44"/>
                      </a:lnTo>
                      <a:lnTo>
                        <a:pt x="205" y="49"/>
                      </a:lnTo>
                      <a:lnTo>
                        <a:pt x="203" y="51"/>
                      </a:lnTo>
                      <a:lnTo>
                        <a:pt x="199" y="53"/>
                      </a:lnTo>
                      <a:lnTo>
                        <a:pt x="199" y="55"/>
                      </a:lnTo>
                      <a:lnTo>
                        <a:pt x="199" y="61"/>
                      </a:lnTo>
                      <a:lnTo>
                        <a:pt x="194" y="70"/>
                      </a:lnTo>
                      <a:lnTo>
                        <a:pt x="192" y="72"/>
                      </a:lnTo>
                      <a:lnTo>
                        <a:pt x="186" y="74"/>
                      </a:lnTo>
                      <a:lnTo>
                        <a:pt x="182" y="74"/>
                      </a:lnTo>
                      <a:lnTo>
                        <a:pt x="180" y="76"/>
                      </a:lnTo>
                      <a:lnTo>
                        <a:pt x="179" y="77"/>
                      </a:lnTo>
                      <a:lnTo>
                        <a:pt x="175" y="76"/>
                      </a:lnTo>
                      <a:lnTo>
                        <a:pt x="171" y="74"/>
                      </a:lnTo>
                      <a:lnTo>
                        <a:pt x="169" y="74"/>
                      </a:lnTo>
                      <a:lnTo>
                        <a:pt x="165" y="72"/>
                      </a:lnTo>
                      <a:lnTo>
                        <a:pt x="164" y="72"/>
                      </a:lnTo>
                      <a:lnTo>
                        <a:pt x="160" y="76"/>
                      </a:lnTo>
                      <a:lnTo>
                        <a:pt x="158" y="77"/>
                      </a:lnTo>
                      <a:lnTo>
                        <a:pt x="154" y="81"/>
                      </a:lnTo>
                      <a:lnTo>
                        <a:pt x="152" y="81"/>
                      </a:lnTo>
                      <a:lnTo>
                        <a:pt x="149" y="81"/>
                      </a:lnTo>
                      <a:lnTo>
                        <a:pt x="145" y="79"/>
                      </a:lnTo>
                      <a:lnTo>
                        <a:pt x="139" y="81"/>
                      </a:lnTo>
                      <a:lnTo>
                        <a:pt x="135" y="79"/>
                      </a:lnTo>
                      <a:lnTo>
                        <a:pt x="133" y="79"/>
                      </a:lnTo>
                      <a:lnTo>
                        <a:pt x="128" y="74"/>
                      </a:lnTo>
                      <a:lnTo>
                        <a:pt x="126" y="72"/>
                      </a:lnTo>
                      <a:lnTo>
                        <a:pt x="124" y="6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6" name="Freeform 207"/>
                <p:cNvSpPr>
                  <a:spLocks noEditPoints="1"/>
                </p:cNvSpPr>
                <p:nvPr/>
              </p:nvSpPr>
              <p:spPr bwMode="auto">
                <a:xfrm>
                  <a:off x="4276" y="3107"/>
                  <a:ext cx="677" cy="252"/>
                </a:xfrm>
                <a:custGeom>
                  <a:avLst/>
                  <a:gdLst>
                    <a:gd name="T0" fmla="*/ 49897 w 609"/>
                    <a:gd name="T1" fmla="*/ 208722 h 213"/>
                    <a:gd name="T2" fmla="*/ 47609 w 609"/>
                    <a:gd name="T3" fmla="*/ 165216 h 213"/>
                    <a:gd name="T4" fmla="*/ 43762 w 609"/>
                    <a:gd name="T5" fmla="*/ 135542 h 213"/>
                    <a:gd name="T6" fmla="*/ 41884 w 609"/>
                    <a:gd name="T7" fmla="*/ 134137 h 213"/>
                    <a:gd name="T8" fmla="*/ 43762 w 609"/>
                    <a:gd name="T9" fmla="*/ 123300 h 213"/>
                    <a:gd name="T10" fmla="*/ 41218 w 609"/>
                    <a:gd name="T11" fmla="*/ 104081 h 213"/>
                    <a:gd name="T12" fmla="*/ 44244 w 609"/>
                    <a:gd name="T13" fmla="*/ 127253 h 213"/>
                    <a:gd name="T14" fmla="*/ 46855 w 609"/>
                    <a:gd name="T15" fmla="*/ 123986 h 213"/>
                    <a:gd name="T16" fmla="*/ 28286 w 609"/>
                    <a:gd name="T17" fmla="*/ 74456 h 213"/>
                    <a:gd name="T18" fmla="*/ 32824 w 609"/>
                    <a:gd name="T19" fmla="*/ 74456 h 213"/>
                    <a:gd name="T20" fmla="*/ 32811 w 609"/>
                    <a:gd name="T21" fmla="*/ 84328 h 213"/>
                    <a:gd name="T22" fmla="*/ 28043 w 609"/>
                    <a:gd name="T23" fmla="*/ 96454 h 213"/>
                    <a:gd name="T24" fmla="*/ 31034 w 609"/>
                    <a:gd name="T25" fmla="*/ 101529 h 213"/>
                    <a:gd name="T26" fmla="*/ 29834 w 609"/>
                    <a:gd name="T27" fmla="*/ 119310 h 213"/>
                    <a:gd name="T28" fmla="*/ 31034 w 609"/>
                    <a:gd name="T29" fmla="*/ 156607 h 213"/>
                    <a:gd name="T30" fmla="*/ 29121 w 609"/>
                    <a:gd name="T31" fmla="*/ 132370 h 213"/>
                    <a:gd name="T32" fmla="*/ 27599 w 609"/>
                    <a:gd name="T33" fmla="*/ 178119 h 213"/>
                    <a:gd name="T34" fmla="*/ 26734 w 609"/>
                    <a:gd name="T35" fmla="*/ 129417 h 213"/>
                    <a:gd name="T36" fmla="*/ 25143 w 609"/>
                    <a:gd name="T37" fmla="*/ 32079 h 213"/>
                    <a:gd name="T38" fmla="*/ 26734 w 609"/>
                    <a:gd name="T39" fmla="*/ 74456 h 213"/>
                    <a:gd name="T40" fmla="*/ 23957 w 609"/>
                    <a:gd name="T41" fmla="*/ 112511 h 213"/>
                    <a:gd name="T42" fmla="*/ 22034 w 609"/>
                    <a:gd name="T43" fmla="*/ 154042 h 213"/>
                    <a:gd name="T44" fmla="*/ 19788 w 609"/>
                    <a:gd name="T45" fmla="*/ 141155 h 213"/>
                    <a:gd name="T46" fmla="*/ 16903 w 609"/>
                    <a:gd name="T47" fmla="*/ 129417 h 213"/>
                    <a:gd name="T48" fmla="*/ 15639 w 609"/>
                    <a:gd name="T49" fmla="*/ 79096 h 213"/>
                    <a:gd name="T50" fmla="*/ 18363 w 609"/>
                    <a:gd name="T51" fmla="*/ 74456 h 213"/>
                    <a:gd name="T52" fmla="*/ 22166 w 609"/>
                    <a:gd name="T53" fmla="*/ 62850 h 213"/>
                    <a:gd name="T54" fmla="*/ 25341 w 609"/>
                    <a:gd name="T55" fmla="*/ 24965 h 213"/>
                    <a:gd name="T56" fmla="*/ 28886 w 609"/>
                    <a:gd name="T57" fmla="*/ 242916 h 213"/>
                    <a:gd name="T58" fmla="*/ 35696 w 609"/>
                    <a:gd name="T59" fmla="*/ 219207 h 213"/>
                    <a:gd name="T60" fmla="*/ 11507 w 609"/>
                    <a:gd name="T61" fmla="*/ 192476 h 213"/>
                    <a:gd name="T62" fmla="*/ 13203 w 609"/>
                    <a:gd name="T63" fmla="*/ 184094 h 213"/>
                    <a:gd name="T64" fmla="*/ 16039 w 609"/>
                    <a:gd name="T65" fmla="*/ 195541 h 213"/>
                    <a:gd name="T66" fmla="*/ 19788 w 609"/>
                    <a:gd name="T67" fmla="*/ 204186 h 213"/>
                    <a:gd name="T68" fmla="*/ 20650 w 609"/>
                    <a:gd name="T69" fmla="*/ 219207 h 213"/>
                    <a:gd name="T70" fmla="*/ 14404 w 609"/>
                    <a:gd name="T71" fmla="*/ 208722 h 213"/>
                    <a:gd name="T72" fmla="*/ 12164 w 609"/>
                    <a:gd name="T73" fmla="*/ 129417 h 213"/>
                    <a:gd name="T74" fmla="*/ 13051 w 609"/>
                    <a:gd name="T75" fmla="*/ 129417 h 213"/>
                    <a:gd name="T76" fmla="*/ 37164 w 609"/>
                    <a:gd name="T77" fmla="*/ 64331 h 213"/>
                    <a:gd name="T78" fmla="*/ 37614 w 609"/>
                    <a:gd name="T79" fmla="*/ 76843 h 213"/>
                    <a:gd name="T80" fmla="*/ 37677 w 609"/>
                    <a:gd name="T81" fmla="*/ 101529 h 213"/>
                    <a:gd name="T82" fmla="*/ 10093 w 609"/>
                    <a:gd name="T83" fmla="*/ 106533 h 213"/>
                    <a:gd name="T84" fmla="*/ 12164 w 609"/>
                    <a:gd name="T85" fmla="*/ 135542 h 213"/>
                    <a:gd name="T86" fmla="*/ 10561 w 609"/>
                    <a:gd name="T87" fmla="*/ 173005 h 213"/>
                    <a:gd name="T88" fmla="*/ 6271 w 609"/>
                    <a:gd name="T89" fmla="*/ 122231 h 213"/>
                    <a:gd name="T90" fmla="*/ 3253 w 609"/>
                    <a:gd name="T91" fmla="*/ 54899 h 213"/>
                    <a:gd name="T92" fmla="*/ 0 w 609"/>
                    <a:gd name="T93" fmla="*/ 2 h 213"/>
                    <a:gd name="T94" fmla="*/ 3323 w 609"/>
                    <a:gd name="T95" fmla="*/ 17835 h 213"/>
                    <a:gd name="T96" fmla="*/ 6438 w 609"/>
                    <a:gd name="T97" fmla="*/ 54899 h 213"/>
                    <a:gd name="T98" fmla="*/ 9611 w 609"/>
                    <a:gd name="T99" fmla="*/ 87325 h 213"/>
                    <a:gd name="T100" fmla="*/ 25491 w 609"/>
                    <a:gd name="T101" fmla="*/ 219207 h 213"/>
                    <a:gd name="T102" fmla="*/ 26948 w 609"/>
                    <a:gd name="T103" fmla="*/ 219207 h 213"/>
                    <a:gd name="T104" fmla="*/ 25653 w 609"/>
                    <a:gd name="T105" fmla="*/ 227331 h 213"/>
                    <a:gd name="T106" fmla="*/ 25143 w 609"/>
                    <a:gd name="T107" fmla="*/ 219207 h 213"/>
                    <a:gd name="T108" fmla="*/ 30218 w 609"/>
                    <a:gd name="T109" fmla="*/ 227718 h 213"/>
                    <a:gd name="T110" fmla="*/ 29606 w 609"/>
                    <a:gd name="T111" fmla="*/ 223576 h 213"/>
                    <a:gd name="T112" fmla="*/ 31501 w 609"/>
                    <a:gd name="T113" fmla="*/ 214316 h 213"/>
                    <a:gd name="T114" fmla="*/ 48716 w 609"/>
                    <a:gd name="T115" fmla="*/ 219207 h 213"/>
                    <a:gd name="T116" fmla="*/ 40445 w 609"/>
                    <a:gd name="T117" fmla="*/ 146230 h 213"/>
                    <a:gd name="T118" fmla="*/ 37343 w 609"/>
                    <a:gd name="T119" fmla="*/ 139647 h 213"/>
                    <a:gd name="T120" fmla="*/ 40445 w 609"/>
                    <a:gd name="T121" fmla="*/ 146230 h 21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09"/>
                    <a:gd name="T184" fmla="*/ 0 h 213"/>
                    <a:gd name="T185" fmla="*/ 609 w 609"/>
                    <a:gd name="T186" fmla="*/ 213 h 21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09" h="213">
                      <a:moveTo>
                        <a:pt x="609" y="111"/>
                      </a:moveTo>
                      <a:lnTo>
                        <a:pt x="609" y="160"/>
                      </a:lnTo>
                      <a:lnTo>
                        <a:pt x="607" y="164"/>
                      </a:lnTo>
                      <a:lnTo>
                        <a:pt x="609" y="173"/>
                      </a:lnTo>
                      <a:lnTo>
                        <a:pt x="609" y="177"/>
                      </a:lnTo>
                      <a:lnTo>
                        <a:pt x="609" y="199"/>
                      </a:lnTo>
                      <a:lnTo>
                        <a:pt x="605" y="196"/>
                      </a:lnTo>
                      <a:lnTo>
                        <a:pt x="600" y="190"/>
                      </a:lnTo>
                      <a:lnTo>
                        <a:pt x="596" y="184"/>
                      </a:lnTo>
                      <a:lnTo>
                        <a:pt x="594" y="184"/>
                      </a:lnTo>
                      <a:lnTo>
                        <a:pt x="588" y="184"/>
                      </a:lnTo>
                      <a:lnTo>
                        <a:pt x="585" y="186"/>
                      </a:lnTo>
                      <a:lnTo>
                        <a:pt x="583" y="186"/>
                      </a:lnTo>
                      <a:lnTo>
                        <a:pt x="583" y="183"/>
                      </a:lnTo>
                      <a:lnTo>
                        <a:pt x="585" y="179"/>
                      </a:lnTo>
                      <a:lnTo>
                        <a:pt x="585" y="177"/>
                      </a:lnTo>
                      <a:lnTo>
                        <a:pt x="583" y="175"/>
                      </a:lnTo>
                      <a:lnTo>
                        <a:pt x="579" y="169"/>
                      </a:lnTo>
                      <a:lnTo>
                        <a:pt x="581" y="169"/>
                      </a:lnTo>
                      <a:lnTo>
                        <a:pt x="583" y="169"/>
                      </a:lnTo>
                      <a:lnTo>
                        <a:pt x="583" y="168"/>
                      </a:lnTo>
                      <a:lnTo>
                        <a:pt x="581" y="166"/>
                      </a:lnTo>
                      <a:lnTo>
                        <a:pt x="577" y="164"/>
                      </a:lnTo>
                      <a:lnTo>
                        <a:pt x="575" y="162"/>
                      </a:lnTo>
                      <a:lnTo>
                        <a:pt x="573" y="156"/>
                      </a:lnTo>
                      <a:lnTo>
                        <a:pt x="568" y="147"/>
                      </a:lnTo>
                      <a:lnTo>
                        <a:pt x="564" y="145"/>
                      </a:lnTo>
                      <a:lnTo>
                        <a:pt x="562" y="143"/>
                      </a:lnTo>
                      <a:lnTo>
                        <a:pt x="558" y="141"/>
                      </a:lnTo>
                      <a:lnTo>
                        <a:pt x="547" y="137"/>
                      </a:lnTo>
                      <a:lnTo>
                        <a:pt x="540" y="136"/>
                      </a:lnTo>
                      <a:lnTo>
                        <a:pt x="536" y="136"/>
                      </a:lnTo>
                      <a:lnTo>
                        <a:pt x="530" y="134"/>
                      </a:lnTo>
                      <a:lnTo>
                        <a:pt x="526" y="132"/>
                      </a:lnTo>
                      <a:lnTo>
                        <a:pt x="528" y="130"/>
                      </a:lnTo>
                      <a:lnTo>
                        <a:pt x="526" y="128"/>
                      </a:lnTo>
                      <a:lnTo>
                        <a:pt x="523" y="128"/>
                      </a:lnTo>
                      <a:lnTo>
                        <a:pt x="519" y="128"/>
                      </a:lnTo>
                      <a:lnTo>
                        <a:pt x="517" y="128"/>
                      </a:lnTo>
                      <a:lnTo>
                        <a:pt x="515" y="124"/>
                      </a:lnTo>
                      <a:lnTo>
                        <a:pt x="513" y="121"/>
                      </a:lnTo>
                      <a:lnTo>
                        <a:pt x="515" y="119"/>
                      </a:lnTo>
                      <a:lnTo>
                        <a:pt x="513" y="117"/>
                      </a:lnTo>
                      <a:lnTo>
                        <a:pt x="511" y="117"/>
                      </a:lnTo>
                      <a:lnTo>
                        <a:pt x="511" y="121"/>
                      </a:lnTo>
                      <a:lnTo>
                        <a:pt x="509" y="124"/>
                      </a:lnTo>
                      <a:lnTo>
                        <a:pt x="509" y="128"/>
                      </a:lnTo>
                      <a:lnTo>
                        <a:pt x="506" y="130"/>
                      </a:lnTo>
                      <a:lnTo>
                        <a:pt x="502" y="132"/>
                      </a:lnTo>
                      <a:lnTo>
                        <a:pt x="502" y="130"/>
                      </a:lnTo>
                      <a:lnTo>
                        <a:pt x="500" y="126"/>
                      </a:lnTo>
                      <a:lnTo>
                        <a:pt x="502" y="124"/>
                      </a:lnTo>
                      <a:lnTo>
                        <a:pt x="502" y="121"/>
                      </a:lnTo>
                      <a:lnTo>
                        <a:pt x="500" y="121"/>
                      </a:lnTo>
                      <a:lnTo>
                        <a:pt x="496" y="117"/>
                      </a:lnTo>
                      <a:lnTo>
                        <a:pt x="493" y="115"/>
                      </a:lnTo>
                      <a:lnTo>
                        <a:pt x="491" y="115"/>
                      </a:lnTo>
                      <a:lnTo>
                        <a:pt x="491" y="113"/>
                      </a:lnTo>
                      <a:lnTo>
                        <a:pt x="493" y="111"/>
                      </a:lnTo>
                      <a:lnTo>
                        <a:pt x="494" y="113"/>
                      </a:lnTo>
                      <a:lnTo>
                        <a:pt x="498" y="113"/>
                      </a:lnTo>
                      <a:lnTo>
                        <a:pt x="500" y="113"/>
                      </a:lnTo>
                      <a:lnTo>
                        <a:pt x="502" y="111"/>
                      </a:lnTo>
                      <a:lnTo>
                        <a:pt x="506" y="109"/>
                      </a:lnTo>
                      <a:lnTo>
                        <a:pt x="508" y="111"/>
                      </a:lnTo>
                      <a:lnTo>
                        <a:pt x="513" y="111"/>
                      </a:lnTo>
                      <a:lnTo>
                        <a:pt x="515" y="109"/>
                      </a:lnTo>
                      <a:lnTo>
                        <a:pt x="515" y="107"/>
                      </a:lnTo>
                      <a:lnTo>
                        <a:pt x="515" y="104"/>
                      </a:lnTo>
                      <a:lnTo>
                        <a:pt x="513" y="106"/>
                      </a:lnTo>
                      <a:lnTo>
                        <a:pt x="511" y="106"/>
                      </a:lnTo>
                      <a:lnTo>
                        <a:pt x="508" y="106"/>
                      </a:lnTo>
                      <a:lnTo>
                        <a:pt x="504" y="106"/>
                      </a:lnTo>
                      <a:lnTo>
                        <a:pt x="498" y="106"/>
                      </a:lnTo>
                      <a:lnTo>
                        <a:pt x="493" y="106"/>
                      </a:lnTo>
                      <a:lnTo>
                        <a:pt x="491" y="104"/>
                      </a:lnTo>
                      <a:lnTo>
                        <a:pt x="489" y="104"/>
                      </a:lnTo>
                      <a:lnTo>
                        <a:pt x="489" y="98"/>
                      </a:lnTo>
                      <a:lnTo>
                        <a:pt x="487" y="96"/>
                      </a:lnTo>
                      <a:lnTo>
                        <a:pt x="485" y="96"/>
                      </a:lnTo>
                      <a:lnTo>
                        <a:pt x="478" y="94"/>
                      </a:lnTo>
                      <a:lnTo>
                        <a:pt x="479" y="92"/>
                      </a:lnTo>
                      <a:lnTo>
                        <a:pt x="479" y="89"/>
                      </a:lnTo>
                      <a:lnTo>
                        <a:pt x="483" y="89"/>
                      </a:lnTo>
                      <a:lnTo>
                        <a:pt x="487" y="85"/>
                      </a:lnTo>
                      <a:lnTo>
                        <a:pt x="491" y="83"/>
                      </a:lnTo>
                      <a:lnTo>
                        <a:pt x="493" y="81"/>
                      </a:lnTo>
                      <a:lnTo>
                        <a:pt x="496" y="81"/>
                      </a:lnTo>
                      <a:lnTo>
                        <a:pt x="498" y="83"/>
                      </a:lnTo>
                      <a:lnTo>
                        <a:pt x="508" y="87"/>
                      </a:lnTo>
                      <a:lnTo>
                        <a:pt x="509" y="87"/>
                      </a:lnTo>
                      <a:lnTo>
                        <a:pt x="515" y="89"/>
                      </a:lnTo>
                      <a:lnTo>
                        <a:pt x="517" y="92"/>
                      </a:lnTo>
                      <a:lnTo>
                        <a:pt x="519" y="94"/>
                      </a:lnTo>
                      <a:lnTo>
                        <a:pt x="517" y="100"/>
                      </a:lnTo>
                      <a:lnTo>
                        <a:pt x="517" y="102"/>
                      </a:lnTo>
                      <a:lnTo>
                        <a:pt x="517" y="104"/>
                      </a:lnTo>
                      <a:lnTo>
                        <a:pt x="519" y="107"/>
                      </a:lnTo>
                      <a:lnTo>
                        <a:pt x="519" y="109"/>
                      </a:lnTo>
                      <a:lnTo>
                        <a:pt x="521" y="113"/>
                      </a:lnTo>
                      <a:lnTo>
                        <a:pt x="523" y="115"/>
                      </a:lnTo>
                      <a:lnTo>
                        <a:pt x="524" y="111"/>
                      </a:lnTo>
                      <a:lnTo>
                        <a:pt x="524" y="113"/>
                      </a:lnTo>
                      <a:lnTo>
                        <a:pt x="526" y="119"/>
                      </a:lnTo>
                      <a:lnTo>
                        <a:pt x="528" y="119"/>
                      </a:lnTo>
                      <a:lnTo>
                        <a:pt x="530" y="121"/>
                      </a:lnTo>
                      <a:lnTo>
                        <a:pt x="532" y="121"/>
                      </a:lnTo>
                      <a:lnTo>
                        <a:pt x="534" y="122"/>
                      </a:lnTo>
                      <a:lnTo>
                        <a:pt x="538" y="121"/>
                      </a:lnTo>
                      <a:lnTo>
                        <a:pt x="540" y="119"/>
                      </a:lnTo>
                      <a:lnTo>
                        <a:pt x="547" y="107"/>
                      </a:lnTo>
                      <a:lnTo>
                        <a:pt x="549" y="107"/>
                      </a:lnTo>
                      <a:lnTo>
                        <a:pt x="555" y="106"/>
                      </a:lnTo>
                      <a:lnTo>
                        <a:pt x="558" y="104"/>
                      </a:lnTo>
                      <a:lnTo>
                        <a:pt x="558" y="102"/>
                      </a:lnTo>
                      <a:lnTo>
                        <a:pt x="560" y="100"/>
                      </a:lnTo>
                      <a:lnTo>
                        <a:pt x="566" y="96"/>
                      </a:lnTo>
                      <a:lnTo>
                        <a:pt x="568" y="96"/>
                      </a:lnTo>
                      <a:lnTo>
                        <a:pt x="579" y="100"/>
                      </a:lnTo>
                      <a:lnTo>
                        <a:pt x="590" y="106"/>
                      </a:lnTo>
                      <a:lnTo>
                        <a:pt x="600" y="109"/>
                      </a:lnTo>
                      <a:lnTo>
                        <a:pt x="609" y="111"/>
                      </a:lnTo>
                      <a:close/>
                      <a:moveTo>
                        <a:pt x="325" y="75"/>
                      </a:moveTo>
                      <a:lnTo>
                        <a:pt x="325" y="74"/>
                      </a:lnTo>
                      <a:lnTo>
                        <a:pt x="329" y="68"/>
                      </a:lnTo>
                      <a:lnTo>
                        <a:pt x="331" y="64"/>
                      </a:lnTo>
                      <a:lnTo>
                        <a:pt x="333" y="64"/>
                      </a:lnTo>
                      <a:lnTo>
                        <a:pt x="337" y="66"/>
                      </a:lnTo>
                      <a:lnTo>
                        <a:pt x="339" y="64"/>
                      </a:lnTo>
                      <a:lnTo>
                        <a:pt x="339" y="62"/>
                      </a:lnTo>
                      <a:lnTo>
                        <a:pt x="340" y="59"/>
                      </a:lnTo>
                      <a:lnTo>
                        <a:pt x="344" y="59"/>
                      </a:lnTo>
                      <a:lnTo>
                        <a:pt x="348" y="60"/>
                      </a:lnTo>
                      <a:lnTo>
                        <a:pt x="352" y="62"/>
                      </a:lnTo>
                      <a:lnTo>
                        <a:pt x="354" y="64"/>
                      </a:lnTo>
                      <a:lnTo>
                        <a:pt x="359" y="62"/>
                      </a:lnTo>
                      <a:lnTo>
                        <a:pt x="363" y="64"/>
                      </a:lnTo>
                      <a:lnTo>
                        <a:pt x="367" y="66"/>
                      </a:lnTo>
                      <a:lnTo>
                        <a:pt x="370" y="64"/>
                      </a:lnTo>
                      <a:lnTo>
                        <a:pt x="382" y="64"/>
                      </a:lnTo>
                      <a:lnTo>
                        <a:pt x="385" y="64"/>
                      </a:lnTo>
                      <a:lnTo>
                        <a:pt x="389" y="62"/>
                      </a:lnTo>
                      <a:lnTo>
                        <a:pt x="391" y="60"/>
                      </a:lnTo>
                      <a:lnTo>
                        <a:pt x="389" y="59"/>
                      </a:lnTo>
                      <a:lnTo>
                        <a:pt x="391" y="57"/>
                      </a:lnTo>
                      <a:lnTo>
                        <a:pt x="393" y="55"/>
                      </a:lnTo>
                      <a:lnTo>
                        <a:pt x="395" y="53"/>
                      </a:lnTo>
                      <a:lnTo>
                        <a:pt x="397" y="53"/>
                      </a:lnTo>
                      <a:lnTo>
                        <a:pt x="397" y="55"/>
                      </a:lnTo>
                      <a:lnTo>
                        <a:pt x="397" y="57"/>
                      </a:lnTo>
                      <a:lnTo>
                        <a:pt x="397" y="59"/>
                      </a:lnTo>
                      <a:lnTo>
                        <a:pt x="395" y="60"/>
                      </a:lnTo>
                      <a:lnTo>
                        <a:pt x="389" y="68"/>
                      </a:lnTo>
                      <a:lnTo>
                        <a:pt x="387" y="70"/>
                      </a:lnTo>
                      <a:lnTo>
                        <a:pt x="384" y="72"/>
                      </a:lnTo>
                      <a:lnTo>
                        <a:pt x="376" y="72"/>
                      </a:lnTo>
                      <a:lnTo>
                        <a:pt x="374" y="72"/>
                      </a:lnTo>
                      <a:lnTo>
                        <a:pt x="370" y="70"/>
                      </a:lnTo>
                      <a:lnTo>
                        <a:pt x="363" y="70"/>
                      </a:lnTo>
                      <a:lnTo>
                        <a:pt x="355" y="70"/>
                      </a:lnTo>
                      <a:lnTo>
                        <a:pt x="352" y="70"/>
                      </a:lnTo>
                      <a:lnTo>
                        <a:pt x="344" y="70"/>
                      </a:lnTo>
                      <a:lnTo>
                        <a:pt x="340" y="70"/>
                      </a:lnTo>
                      <a:lnTo>
                        <a:pt x="337" y="70"/>
                      </a:lnTo>
                      <a:lnTo>
                        <a:pt x="335" y="70"/>
                      </a:lnTo>
                      <a:lnTo>
                        <a:pt x="333" y="72"/>
                      </a:lnTo>
                      <a:lnTo>
                        <a:pt x="331" y="75"/>
                      </a:lnTo>
                      <a:lnTo>
                        <a:pt x="329" y="77"/>
                      </a:lnTo>
                      <a:lnTo>
                        <a:pt x="329" y="81"/>
                      </a:lnTo>
                      <a:lnTo>
                        <a:pt x="329" y="83"/>
                      </a:lnTo>
                      <a:lnTo>
                        <a:pt x="331" y="87"/>
                      </a:lnTo>
                      <a:lnTo>
                        <a:pt x="331" y="89"/>
                      </a:lnTo>
                      <a:lnTo>
                        <a:pt x="335" y="89"/>
                      </a:lnTo>
                      <a:lnTo>
                        <a:pt x="337" y="91"/>
                      </a:lnTo>
                      <a:lnTo>
                        <a:pt x="337" y="94"/>
                      </a:lnTo>
                      <a:lnTo>
                        <a:pt x="339" y="94"/>
                      </a:lnTo>
                      <a:lnTo>
                        <a:pt x="340" y="94"/>
                      </a:lnTo>
                      <a:lnTo>
                        <a:pt x="344" y="96"/>
                      </a:lnTo>
                      <a:lnTo>
                        <a:pt x="346" y="94"/>
                      </a:lnTo>
                      <a:lnTo>
                        <a:pt x="350" y="89"/>
                      </a:lnTo>
                      <a:lnTo>
                        <a:pt x="352" y="89"/>
                      </a:lnTo>
                      <a:lnTo>
                        <a:pt x="354" y="89"/>
                      </a:lnTo>
                      <a:lnTo>
                        <a:pt x="357" y="89"/>
                      </a:lnTo>
                      <a:lnTo>
                        <a:pt x="359" y="89"/>
                      </a:lnTo>
                      <a:lnTo>
                        <a:pt x="363" y="87"/>
                      </a:lnTo>
                      <a:lnTo>
                        <a:pt x="367" y="87"/>
                      </a:lnTo>
                      <a:lnTo>
                        <a:pt x="369" y="85"/>
                      </a:lnTo>
                      <a:lnTo>
                        <a:pt x="370" y="85"/>
                      </a:lnTo>
                      <a:lnTo>
                        <a:pt x="372" y="85"/>
                      </a:lnTo>
                      <a:lnTo>
                        <a:pt x="374" y="87"/>
                      </a:lnTo>
                      <a:lnTo>
                        <a:pt x="372" y="91"/>
                      </a:lnTo>
                      <a:lnTo>
                        <a:pt x="370" y="89"/>
                      </a:lnTo>
                      <a:lnTo>
                        <a:pt x="367" y="89"/>
                      </a:lnTo>
                      <a:lnTo>
                        <a:pt x="365" y="91"/>
                      </a:lnTo>
                      <a:lnTo>
                        <a:pt x="363" y="94"/>
                      </a:lnTo>
                      <a:lnTo>
                        <a:pt x="359" y="96"/>
                      </a:lnTo>
                      <a:lnTo>
                        <a:pt x="354" y="100"/>
                      </a:lnTo>
                      <a:lnTo>
                        <a:pt x="352" y="102"/>
                      </a:lnTo>
                      <a:lnTo>
                        <a:pt x="350" y="102"/>
                      </a:lnTo>
                      <a:lnTo>
                        <a:pt x="348" y="100"/>
                      </a:lnTo>
                      <a:lnTo>
                        <a:pt x="348" y="102"/>
                      </a:lnTo>
                      <a:lnTo>
                        <a:pt x="348" y="104"/>
                      </a:lnTo>
                      <a:lnTo>
                        <a:pt x="352" y="107"/>
                      </a:lnTo>
                      <a:lnTo>
                        <a:pt x="355" y="109"/>
                      </a:lnTo>
                      <a:lnTo>
                        <a:pt x="361" y="117"/>
                      </a:lnTo>
                      <a:lnTo>
                        <a:pt x="359" y="119"/>
                      </a:lnTo>
                      <a:lnTo>
                        <a:pt x="359" y="122"/>
                      </a:lnTo>
                      <a:lnTo>
                        <a:pt x="359" y="126"/>
                      </a:lnTo>
                      <a:lnTo>
                        <a:pt x="363" y="130"/>
                      </a:lnTo>
                      <a:lnTo>
                        <a:pt x="365" y="132"/>
                      </a:lnTo>
                      <a:lnTo>
                        <a:pt x="367" y="134"/>
                      </a:lnTo>
                      <a:lnTo>
                        <a:pt x="365" y="136"/>
                      </a:lnTo>
                      <a:lnTo>
                        <a:pt x="363" y="134"/>
                      </a:lnTo>
                      <a:lnTo>
                        <a:pt x="359" y="136"/>
                      </a:lnTo>
                      <a:lnTo>
                        <a:pt x="357" y="136"/>
                      </a:lnTo>
                      <a:lnTo>
                        <a:pt x="355" y="141"/>
                      </a:lnTo>
                      <a:lnTo>
                        <a:pt x="352" y="141"/>
                      </a:lnTo>
                      <a:lnTo>
                        <a:pt x="350" y="139"/>
                      </a:lnTo>
                      <a:lnTo>
                        <a:pt x="350" y="137"/>
                      </a:lnTo>
                      <a:lnTo>
                        <a:pt x="350" y="134"/>
                      </a:lnTo>
                      <a:lnTo>
                        <a:pt x="350" y="132"/>
                      </a:lnTo>
                      <a:lnTo>
                        <a:pt x="344" y="126"/>
                      </a:lnTo>
                      <a:lnTo>
                        <a:pt x="342" y="124"/>
                      </a:lnTo>
                      <a:lnTo>
                        <a:pt x="340" y="122"/>
                      </a:lnTo>
                      <a:lnTo>
                        <a:pt x="340" y="121"/>
                      </a:lnTo>
                      <a:lnTo>
                        <a:pt x="342" y="119"/>
                      </a:lnTo>
                      <a:lnTo>
                        <a:pt x="344" y="115"/>
                      </a:lnTo>
                      <a:lnTo>
                        <a:pt x="342" y="113"/>
                      </a:lnTo>
                      <a:lnTo>
                        <a:pt x="339" y="111"/>
                      </a:lnTo>
                      <a:lnTo>
                        <a:pt x="335" y="113"/>
                      </a:lnTo>
                      <a:lnTo>
                        <a:pt x="333" y="115"/>
                      </a:lnTo>
                      <a:lnTo>
                        <a:pt x="333" y="117"/>
                      </a:lnTo>
                      <a:lnTo>
                        <a:pt x="335" y="122"/>
                      </a:lnTo>
                      <a:lnTo>
                        <a:pt x="333" y="126"/>
                      </a:lnTo>
                      <a:lnTo>
                        <a:pt x="333" y="134"/>
                      </a:lnTo>
                      <a:lnTo>
                        <a:pt x="335" y="139"/>
                      </a:lnTo>
                      <a:lnTo>
                        <a:pt x="335" y="141"/>
                      </a:lnTo>
                      <a:lnTo>
                        <a:pt x="333" y="145"/>
                      </a:lnTo>
                      <a:lnTo>
                        <a:pt x="333" y="149"/>
                      </a:lnTo>
                      <a:lnTo>
                        <a:pt x="329" y="151"/>
                      </a:lnTo>
                      <a:lnTo>
                        <a:pt x="325" y="151"/>
                      </a:lnTo>
                      <a:lnTo>
                        <a:pt x="323" y="153"/>
                      </a:lnTo>
                      <a:lnTo>
                        <a:pt x="322" y="151"/>
                      </a:lnTo>
                      <a:lnTo>
                        <a:pt x="322" y="147"/>
                      </a:lnTo>
                      <a:lnTo>
                        <a:pt x="322" y="145"/>
                      </a:lnTo>
                      <a:lnTo>
                        <a:pt x="323" y="141"/>
                      </a:lnTo>
                      <a:lnTo>
                        <a:pt x="323" y="137"/>
                      </a:lnTo>
                      <a:lnTo>
                        <a:pt x="323" y="130"/>
                      </a:lnTo>
                      <a:lnTo>
                        <a:pt x="323" y="128"/>
                      </a:lnTo>
                      <a:lnTo>
                        <a:pt x="323" y="126"/>
                      </a:lnTo>
                      <a:lnTo>
                        <a:pt x="322" y="122"/>
                      </a:lnTo>
                      <a:lnTo>
                        <a:pt x="320" y="122"/>
                      </a:lnTo>
                      <a:lnTo>
                        <a:pt x="318" y="122"/>
                      </a:lnTo>
                      <a:lnTo>
                        <a:pt x="314" y="124"/>
                      </a:lnTo>
                      <a:lnTo>
                        <a:pt x="314" y="121"/>
                      </a:lnTo>
                      <a:lnTo>
                        <a:pt x="312" y="113"/>
                      </a:lnTo>
                      <a:lnTo>
                        <a:pt x="314" y="111"/>
                      </a:lnTo>
                      <a:lnTo>
                        <a:pt x="316" y="107"/>
                      </a:lnTo>
                      <a:lnTo>
                        <a:pt x="320" y="104"/>
                      </a:lnTo>
                      <a:lnTo>
                        <a:pt x="320" y="100"/>
                      </a:lnTo>
                      <a:lnTo>
                        <a:pt x="320" y="94"/>
                      </a:lnTo>
                      <a:lnTo>
                        <a:pt x="320" y="91"/>
                      </a:lnTo>
                      <a:lnTo>
                        <a:pt x="322" y="87"/>
                      </a:lnTo>
                      <a:lnTo>
                        <a:pt x="325" y="87"/>
                      </a:lnTo>
                      <a:lnTo>
                        <a:pt x="325" y="81"/>
                      </a:lnTo>
                      <a:lnTo>
                        <a:pt x="325" y="75"/>
                      </a:lnTo>
                      <a:close/>
                      <a:moveTo>
                        <a:pt x="297" y="21"/>
                      </a:moveTo>
                      <a:lnTo>
                        <a:pt x="297" y="23"/>
                      </a:lnTo>
                      <a:lnTo>
                        <a:pt x="299" y="27"/>
                      </a:lnTo>
                      <a:lnTo>
                        <a:pt x="297" y="27"/>
                      </a:lnTo>
                      <a:lnTo>
                        <a:pt x="295" y="27"/>
                      </a:lnTo>
                      <a:lnTo>
                        <a:pt x="292" y="29"/>
                      </a:lnTo>
                      <a:lnTo>
                        <a:pt x="293" y="29"/>
                      </a:lnTo>
                      <a:lnTo>
                        <a:pt x="293" y="30"/>
                      </a:lnTo>
                      <a:lnTo>
                        <a:pt x="292" y="32"/>
                      </a:lnTo>
                      <a:lnTo>
                        <a:pt x="293" y="34"/>
                      </a:lnTo>
                      <a:lnTo>
                        <a:pt x="295" y="34"/>
                      </a:lnTo>
                      <a:lnTo>
                        <a:pt x="299" y="40"/>
                      </a:lnTo>
                      <a:lnTo>
                        <a:pt x="301" y="44"/>
                      </a:lnTo>
                      <a:lnTo>
                        <a:pt x="301" y="45"/>
                      </a:lnTo>
                      <a:lnTo>
                        <a:pt x="299" y="49"/>
                      </a:lnTo>
                      <a:lnTo>
                        <a:pt x="301" y="51"/>
                      </a:lnTo>
                      <a:lnTo>
                        <a:pt x="303" y="53"/>
                      </a:lnTo>
                      <a:lnTo>
                        <a:pt x="307" y="57"/>
                      </a:lnTo>
                      <a:lnTo>
                        <a:pt x="310" y="59"/>
                      </a:lnTo>
                      <a:lnTo>
                        <a:pt x="314" y="64"/>
                      </a:lnTo>
                      <a:lnTo>
                        <a:pt x="310" y="64"/>
                      </a:lnTo>
                      <a:lnTo>
                        <a:pt x="307" y="64"/>
                      </a:lnTo>
                      <a:lnTo>
                        <a:pt x="301" y="62"/>
                      </a:lnTo>
                      <a:lnTo>
                        <a:pt x="299" y="64"/>
                      </a:lnTo>
                      <a:lnTo>
                        <a:pt x="297" y="66"/>
                      </a:lnTo>
                      <a:lnTo>
                        <a:pt x="295" y="72"/>
                      </a:lnTo>
                      <a:lnTo>
                        <a:pt x="295" y="75"/>
                      </a:lnTo>
                      <a:lnTo>
                        <a:pt x="295" y="77"/>
                      </a:lnTo>
                      <a:lnTo>
                        <a:pt x="295" y="81"/>
                      </a:lnTo>
                      <a:lnTo>
                        <a:pt x="295" y="83"/>
                      </a:lnTo>
                      <a:lnTo>
                        <a:pt x="295" y="89"/>
                      </a:lnTo>
                      <a:lnTo>
                        <a:pt x="293" y="89"/>
                      </a:lnTo>
                      <a:lnTo>
                        <a:pt x="292" y="87"/>
                      </a:lnTo>
                      <a:lnTo>
                        <a:pt x="284" y="92"/>
                      </a:lnTo>
                      <a:lnTo>
                        <a:pt x="282" y="96"/>
                      </a:lnTo>
                      <a:lnTo>
                        <a:pt x="278" y="100"/>
                      </a:lnTo>
                      <a:lnTo>
                        <a:pt x="280" y="102"/>
                      </a:lnTo>
                      <a:lnTo>
                        <a:pt x="280" y="106"/>
                      </a:lnTo>
                      <a:lnTo>
                        <a:pt x="282" y="107"/>
                      </a:lnTo>
                      <a:lnTo>
                        <a:pt x="278" y="107"/>
                      </a:lnTo>
                      <a:lnTo>
                        <a:pt x="280" y="111"/>
                      </a:lnTo>
                      <a:lnTo>
                        <a:pt x="280" y="113"/>
                      </a:lnTo>
                      <a:lnTo>
                        <a:pt x="277" y="117"/>
                      </a:lnTo>
                      <a:lnTo>
                        <a:pt x="275" y="119"/>
                      </a:lnTo>
                      <a:lnTo>
                        <a:pt x="275" y="122"/>
                      </a:lnTo>
                      <a:lnTo>
                        <a:pt x="271" y="124"/>
                      </a:lnTo>
                      <a:lnTo>
                        <a:pt x="263" y="128"/>
                      </a:lnTo>
                      <a:lnTo>
                        <a:pt x="260" y="130"/>
                      </a:lnTo>
                      <a:lnTo>
                        <a:pt x="258" y="132"/>
                      </a:lnTo>
                      <a:lnTo>
                        <a:pt x="258" y="130"/>
                      </a:lnTo>
                      <a:lnTo>
                        <a:pt x="258" y="128"/>
                      </a:lnTo>
                      <a:lnTo>
                        <a:pt x="256" y="122"/>
                      </a:lnTo>
                      <a:lnTo>
                        <a:pt x="254" y="121"/>
                      </a:lnTo>
                      <a:lnTo>
                        <a:pt x="252" y="119"/>
                      </a:lnTo>
                      <a:lnTo>
                        <a:pt x="250" y="119"/>
                      </a:lnTo>
                      <a:lnTo>
                        <a:pt x="246" y="122"/>
                      </a:lnTo>
                      <a:lnTo>
                        <a:pt x="245" y="122"/>
                      </a:lnTo>
                      <a:lnTo>
                        <a:pt x="243" y="121"/>
                      </a:lnTo>
                      <a:lnTo>
                        <a:pt x="241" y="119"/>
                      </a:lnTo>
                      <a:lnTo>
                        <a:pt x="239" y="119"/>
                      </a:lnTo>
                      <a:lnTo>
                        <a:pt x="237" y="115"/>
                      </a:lnTo>
                      <a:lnTo>
                        <a:pt x="235" y="115"/>
                      </a:lnTo>
                      <a:lnTo>
                        <a:pt x="231" y="119"/>
                      </a:lnTo>
                      <a:lnTo>
                        <a:pt x="231" y="121"/>
                      </a:lnTo>
                      <a:lnTo>
                        <a:pt x="230" y="121"/>
                      </a:lnTo>
                      <a:lnTo>
                        <a:pt x="228" y="121"/>
                      </a:lnTo>
                      <a:lnTo>
                        <a:pt x="224" y="121"/>
                      </a:lnTo>
                      <a:lnTo>
                        <a:pt x="222" y="122"/>
                      </a:lnTo>
                      <a:lnTo>
                        <a:pt x="220" y="122"/>
                      </a:lnTo>
                      <a:lnTo>
                        <a:pt x="220" y="121"/>
                      </a:lnTo>
                      <a:lnTo>
                        <a:pt x="220" y="119"/>
                      </a:lnTo>
                      <a:lnTo>
                        <a:pt x="218" y="111"/>
                      </a:lnTo>
                      <a:lnTo>
                        <a:pt x="216" y="115"/>
                      </a:lnTo>
                      <a:lnTo>
                        <a:pt x="207" y="117"/>
                      </a:lnTo>
                      <a:lnTo>
                        <a:pt x="205" y="115"/>
                      </a:lnTo>
                      <a:lnTo>
                        <a:pt x="201" y="115"/>
                      </a:lnTo>
                      <a:lnTo>
                        <a:pt x="199" y="115"/>
                      </a:lnTo>
                      <a:lnTo>
                        <a:pt x="198" y="111"/>
                      </a:lnTo>
                      <a:lnTo>
                        <a:pt x="198" y="107"/>
                      </a:lnTo>
                      <a:lnTo>
                        <a:pt x="196" y="100"/>
                      </a:lnTo>
                      <a:lnTo>
                        <a:pt x="196" y="96"/>
                      </a:lnTo>
                      <a:lnTo>
                        <a:pt x="194" y="92"/>
                      </a:lnTo>
                      <a:lnTo>
                        <a:pt x="192" y="89"/>
                      </a:lnTo>
                      <a:lnTo>
                        <a:pt x="186" y="87"/>
                      </a:lnTo>
                      <a:lnTo>
                        <a:pt x="190" y="85"/>
                      </a:lnTo>
                      <a:lnTo>
                        <a:pt x="186" y="81"/>
                      </a:lnTo>
                      <a:lnTo>
                        <a:pt x="184" y="79"/>
                      </a:lnTo>
                      <a:lnTo>
                        <a:pt x="186" y="75"/>
                      </a:lnTo>
                      <a:lnTo>
                        <a:pt x="184" y="72"/>
                      </a:lnTo>
                      <a:lnTo>
                        <a:pt x="183" y="70"/>
                      </a:lnTo>
                      <a:lnTo>
                        <a:pt x="183" y="68"/>
                      </a:lnTo>
                      <a:lnTo>
                        <a:pt x="181" y="64"/>
                      </a:lnTo>
                      <a:lnTo>
                        <a:pt x="183" y="60"/>
                      </a:lnTo>
                      <a:lnTo>
                        <a:pt x="183" y="59"/>
                      </a:lnTo>
                      <a:lnTo>
                        <a:pt x="186" y="55"/>
                      </a:lnTo>
                      <a:lnTo>
                        <a:pt x="188" y="49"/>
                      </a:lnTo>
                      <a:lnTo>
                        <a:pt x="190" y="49"/>
                      </a:lnTo>
                      <a:lnTo>
                        <a:pt x="190" y="51"/>
                      </a:lnTo>
                      <a:lnTo>
                        <a:pt x="192" y="55"/>
                      </a:lnTo>
                      <a:lnTo>
                        <a:pt x="194" y="57"/>
                      </a:lnTo>
                      <a:lnTo>
                        <a:pt x="199" y="62"/>
                      </a:lnTo>
                      <a:lnTo>
                        <a:pt x="201" y="62"/>
                      </a:lnTo>
                      <a:lnTo>
                        <a:pt x="205" y="64"/>
                      </a:lnTo>
                      <a:lnTo>
                        <a:pt x="211" y="62"/>
                      </a:lnTo>
                      <a:lnTo>
                        <a:pt x="215" y="64"/>
                      </a:lnTo>
                      <a:lnTo>
                        <a:pt x="218" y="64"/>
                      </a:lnTo>
                      <a:lnTo>
                        <a:pt x="220" y="64"/>
                      </a:lnTo>
                      <a:lnTo>
                        <a:pt x="224" y="60"/>
                      </a:lnTo>
                      <a:lnTo>
                        <a:pt x="226" y="59"/>
                      </a:lnTo>
                      <a:lnTo>
                        <a:pt x="230" y="55"/>
                      </a:lnTo>
                      <a:lnTo>
                        <a:pt x="231" y="55"/>
                      </a:lnTo>
                      <a:lnTo>
                        <a:pt x="235" y="57"/>
                      </a:lnTo>
                      <a:lnTo>
                        <a:pt x="237" y="57"/>
                      </a:lnTo>
                      <a:lnTo>
                        <a:pt x="241" y="59"/>
                      </a:lnTo>
                      <a:lnTo>
                        <a:pt x="245" y="60"/>
                      </a:lnTo>
                      <a:lnTo>
                        <a:pt x="246" y="59"/>
                      </a:lnTo>
                      <a:lnTo>
                        <a:pt x="248" y="57"/>
                      </a:lnTo>
                      <a:lnTo>
                        <a:pt x="252" y="57"/>
                      </a:lnTo>
                      <a:lnTo>
                        <a:pt x="258" y="55"/>
                      </a:lnTo>
                      <a:lnTo>
                        <a:pt x="260" y="53"/>
                      </a:lnTo>
                      <a:lnTo>
                        <a:pt x="265" y="44"/>
                      </a:lnTo>
                      <a:lnTo>
                        <a:pt x="265" y="38"/>
                      </a:lnTo>
                      <a:lnTo>
                        <a:pt x="265" y="36"/>
                      </a:lnTo>
                      <a:lnTo>
                        <a:pt x="269" y="34"/>
                      </a:lnTo>
                      <a:lnTo>
                        <a:pt x="271" y="32"/>
                      </a:lnTo>
                      <a:lnTo>
                        <a:pt x="271" y="27"/>
                      </a:lnTo>
                      <a:lnTo>
                        <a:pt x="271" y="23"/>
                      </a:lnTo>
                      <a:lnTo>
                        <a:pt x="273" y="19"/>
                      </a:lnTo>
                      <a:lnTo>
                        <a:pt x="275" y="19"/>
                      </a:lnTo>
                      <a:lnTo>
                        <a:pt x="277" y="17"/>
                      </a:lnTo>
                      <a:lnTo>
                        <a:pt x="282" y="19"/>
                      </a:lnTo>
                      <a:lnTo>
                        <a:pt x="286" y="19"/>
                      </a:lnTo>
                      <a:lnTo>
                        <a:pt x="290" y="19"/>
                      </a:lnTo>
                      <a:lnTo>
                        <a:pt x="292" y="19"/>
                      </a:lnTo>
                      <a:lnTo>
                        <a:pt x="297" y="21"/>
                      </a:lnTo>
                      <a:close/>
                      <a:moveTo>
                        <a:pt x="335" y="213"/>
                      </a:moveTo>
                      <a:lnTo>
                        <a:pt x="333" y="213"/>
                      </a:lnTo>
                      <a:lnTo>
                        <a:pt x="327" y="209"/>
                      </a:lnTo>
                      <a:lnTo>
                        <a:pt x="322" y="207"/>
                      </a:lnTo>
                      <a:lnTo>
                        <a:pt x="320" y="205"/>
                      </a:lnTo>
                      <a:lnTo>
                        <a:pt x="318" y="205"/>
                      </a:lnTo>
                      <a:lnTo>
                        <a:pt x="316" y="203"/>
                      </a:lnTo>
                      <a:lnTo>
                        <a:pt x="318" y="201"/>
                      </a:lnTo>
                      <a:lnTo>
                        <a:pt x="325" y="201"/>
                      </a:lnTo>
                      <a:lnTo>
                        <a:pt x="327" y="201"/>
                      </a:lnTo>
                      <a:lnTo>
                        <a:pt x="329" y="203"/>
                      </a:lnTo>
                      <a:lnTo>
                        <a:pt x="337" y="207"/>
                      </a:lnTo>
                      <a:lnTo>
                        <a:pt x="339" y="209"/>
                      </a:lnTo>
                      <a:lnTo>
                        <a:pt x="337" y="211"/>
                      </a:lnTo>
                      <a:lnTo>
                        <a:pt x="337" y="213"/>
                      </a:lnTo>
                      <a:lnTo>
                        <a:pt x="335" y="213"/>
                      </a:lnTo>
                      <a:close/>
                      <a:moveTo>
                        <a:pt x="376" y="213"/>
                      </a:moveTo>
                      <a:lnTo>
                        <a:pt x="378" y="211"/>
                      </a:lnTo>
                      <a:lnTo>
                        <a:pt x="378" y="207"/>
                      </a:lnTo>
                      <a:lnTo>
                        <a:pt x="380" y="205"/>
                      </a:lnTo>
                      <a:lnTo>
                        <a:pt x="384" y="201"/>
                      </a:lnTo>
                      <a:lnTo>
                        <a:pt x="391" y="198"/>
                      </a:lnTo>
                      <a:lnTo>
                        <a:pt x="395" y="196"/>
                      </a:lnTo>
                      <a:lnTo>
                        <a:pt x="399" y="192"/>
                      </a:lnTo>
                      <a:lnTo>
                        <a:pt x="401" y="190"/>
                      </a:lnTo>
                      <a:lnTo>
                        <a:pt x="410" y="190"/>
                      </a:lnTo>
                      <a:lnTo>
                        <a:pt x="416" y="188"/>
                      </a:lnTo>
                      <a:lnTo>
                        <a:pt x="419" y="188"/>
                      </a:lnTo>
                      <a:lnTo>
                        <a:pt x="425" y="188"/>
                      </a:lnTo>
                      <a:lnTo>
                        <a:pt x="425" y="190"/>
                      </a:lnTo>
                      <a:lnTo>
                        <a:pt x="423" y="190"/>
                      </a:lnTo>
                      <a:lnTo>
                        <a:pt x="421" y="192"/>
                      </a:lnTo>
                      <a:lnTo>
                        <a:pt x="412" y="196"/>
                      </a:lnTo>
                      <a:lnTo>
                        <a:pt x="404" y="199"/>
                      </a:lnTo>
                      <a:lnTo>
                        <a:pt x="401" y="199"/>
                      </a:lnTo>
                      <a:lnTo>
                        <a:pt x="397" y="203"/>
                      </a:lnTo>
                      <a:lnTo>
                        <a:pt x="389" y="209"/>
                      </a:lnTo>
                      <a:lnTo>
                        <a:pt x="385" y="211"/>
                      </a:lnTo>
                      <a:lnTo>
                        <a:pt x="384" y="211"/>
                      </a:lnTo>
                      <a:lnTo>
                        <a:pt x="380" y="213"/>
                      </a:lnTo>
                      <a:lnTo>
                        <a:pt x="376" y="213"/>
                      </a:lnTo>
                      <a:close/>
                      <a:moveTo>
                        <a:pt x="134" y="166"/>
                      </a:moveTo>
                      <a:lnTo>
                        <a:pt x="132" y="166"/>
                      </a:lnTo>
                      <a:lnTo>
                        <a:pt x="134" y="166"/>
                      </a:lnTo>
                      <a:lnTo>
                        <a:pt x="138" y="166"/>
                      </a:lnTo>
                      <a:lnTo>
                        <a:pt x="139" y="164"/>
                      </a:lnTo>
                      <a:lnTo>
                        <a:pt x="139" y="162"/>
                      </a:lnTo>
                      <a:lnTo>
                        <a:pt x="139" y="160"/>
                      </a:lnTo>
                      <a:lnTo>
                        <a:pt x="141" y="162"/>
                      </a:lnTo>
                      <a:lnTo>
                        <a:pt x="141" y="158"/>
                      </a:lnTo>
                      <a:lnTo>
                        <a:pt x="143" y="156"/>
                      </a:lnTo>
                      <a:lnTo>
                        <a:pt x="143" y="154"/>
                      </a:lnTo>
                      <a:lnTo>
                        <a:pt x="145" y="156"/>
                      </a:lnTo>
                      <a:lnTo>
                        <a:pt x="149" y="156"/>
                      </a:lnTo>
                      <a:lnTo>
                        <a:pt x="151" y="156"/>
                      </a:lnTo>
                      <a:lnTo>
                        <a:pt x="153" y="158"/>
                      </a:lnTo>
                      <a:lnTo>
                        <a:pt x="156" y="158"/>
                      </a:lnTo>
                      <a:lnTo>
                        <a:pt x="156" y="156"/>
                      </a:lnTo>
                      <a:lnTo>
                        <a:pt x="156" y="154"/>
                      </a:lnTo>
                      <a:lnTo>
                        <a:pt x="158" y="156"/>
                      </a:lnTo>
                      <a:lnTo>
                        <a:pt x="162" y="156"/>
                      </a:lnTo>
                      <a:lnTo>
                        <a:pt x="164" y="160"/>
                      </a:lnTo>
                      <a:lnTo>
                        <a:pt x="166" y="158"/>
                      </a:lnTo>
                      <a:lnTo>
                        <a:pt x="168" y="160"/>
                      </a:lnTo>
                      <a:lnTo>
                        <a:pt x="169" y="160"/>
                      </a:lnTo>
                      <a:lnTo>
                        <a:pt x="173" y="160"/>
                      </a:lnTo>
                      <a:lnTo>
                        <a:pt x="175" y="160"/>
                      </a:lnTo>
                      <a:lnTo>
                        <a:pt x="177" y="164"/>
                      </a:lnTo>
                      <a:lnTo>
                        <a:pt x="179" y="168"/>
                      </a:lnTo>
                      <a:lnTo>
                        <a:pt x="183" y="168"/>
                      </a:lnTo>
                      <a:lnTo>
                        <a:pt x="186" y="168"/>
                      </a:lnTo>
                      <a:lnTo>
                        <a:pt x="188" y="168"/>
                      </a:lnTo>
                      <a:lnTo>
                        <a:pt x="198" y="169"/>
                      </a:lnTo>
                      <a:lnTo>
                        <a:pt x="201" y="168"/>
                      </a:lnTo>
                      <a:lnTo>
                        <a:pt x="203" y="168"/>
                      </a:lnTo>
                      <a:lnTo>
                        <a:pt x="203" y="164"/>
                      </a:lnTo>
                      <a:lnTo>
                        <a:pt x="205" y="162"/>
                      </a:lnTo>
                      <a:lnTo>
                        <a:pt x="209" y="162"/>
                      </a:lnTo>
                      <a:lnTo>
                        <a:pt x="209" y="164"/>
                      </a:lnTo>
                      <a:lnTo>
                        <a:pt x="211" y="166"/>
                      </a:lnTo>
                      <a:lnTo>
                        <a:pt x="215" y="168"/>
                      </a:lnTo>
                      <a:lnTo>
                        <a:pt x="218" y="168"/>
                      </a:lnTo>
                      <a:lnTo>
                        <a:pt x="222" y="168"/>
                      </a:lnTo>
                      <a:lnTo>
                        <a:pt x="228" y="168"/>
                      </a:lnTo>
                      <a:lnTo>
                        <a:pt x="230" y="169"/>
                      </a:lnTo>
                      <a:lnTo>
                        <a:pt x="231" y="171"/>
                      </a:lnTo>
                      <a:lnTo>
                        <a:pt x="231" y="175"/>
                      </a:lnTo>
                      <a:lnTo>
                        <a:pt x="231" y="177"/>
                      </a:lnTo>
                      <a:lnTo>
                        <a:pt x="233" y="177"/>
                      </a:lnTo>
                      <a:lnTo>
                        <a:pt x="239" y="181"/>
                      </a:lnTo>
                      <a:lnTo>
                        <a:pt x="241" y="181"/>
                      </a:lnTo>
                      <a:lnTo>
                        <a:pt x="245" y="181"/>
                      </a:lnTo>
                      <a:lnTo>
                        <a:pt x="246" y="179"/>
                      </a:lnTo>
                      <a:lnTo>
                        <a:pt x="250" y="179"/>
                      </a:lnTo>
                      <a:lnTo>
                        <a:pt x="254" y="181"/>
                      </a:lnTo>
                      <a:lnTo>
                        <a:pt x="254" y="183"/>
                      </a:lnTo>
                      <a:lnTo>
                        <a:pt x="252" y="184"/>
                      </a:lnTo>
                      <a:lnTo>
                        <a:pt x="252" y="186"/>
                      </a:lnTo>
                      <a:lnTo>
                        <a:pt x="254" y="192"/>
                      </a:lnTo>
                      <a:lnTo>
                        <a:pt x="252" y="190"/>
                      </a:lnTo>
                      <a:lnTo>
                        <a:pt x="246" y="190"/>
                      </a:lnTo>
                      <a:lnTo>
                        <a:pt x="243" y="188"/>
                      </a:lnTo>
                      <a:lnTo>
                        <a:pt x="239" y="186"/>
                      </a:lnTo>
                      <a:lnTo>
                        <a:pt x="235" y="186"/>
                      </a:lnTo>
                      <a:lnTo>
                        <a:pt x="231" y="188"/>
                      </a:lnTo>
                      <a:lnTo>
                        <a:pt x="230" y="188"/>
                      </a:lnTo>
                      <a:lnTo>
                        <a:pt x="226" y="188"/>
                      </a:lnTo>
                      <a:lnTo>
                        <a:pt x="216" y="186"/>
                      </a:lnTo>
                      <a:lnTo>
                        <a:pt x="207" y="186"/>
                      </a:lnTo>
                      <a:lnTo>
                        <a:pt x="203" y="184"/>
                      </a:lnTo>
                      <a:lnTo>
                        <a:pt x="198" y="181"/>
                      </a:lnTo>
                      <a:lnTo>
                        <a:pt x="192" y="179"/>
                      </a:lnTo>
                      <a:lnTo>
                        <a:pt x="184" y="177"/>
                      </a:lnTo>
                      <a:lnTo>
                        <a:pt x="179" y="177"/>
                      </a:lnTo>
                      <a:lnTo>
                        <a:pt x="175" y="179"/>
                      </a:lnTo>
                      <a:lnTo>
                        <a:pt x="173" y="179"/>
                      </a:lnTo>
                      <a:lnTo>
                        <a:pt x="168" y="179"/>
                      </a:lnTo>
                      <a:lnTo>
                        <a:pt x="162" y="175"/>
                      </a:lnTo>
                      <a:lnTo>
                        <a:pt x="160" y="175"/>
                      </a:lnTo>
                      <a:lnTo>
                        <a:pt x="151" y="175"/>
                      </a:lnTo>
                      <a:lnTo>
                        <a:pt x="149" y="173"/>
                      </a:lnTo>
                      <a:lnTo>
                        <a:pt x="151" y="169"/>
                      </a:lnTo>
                      <a:lnTo>
                        <a:pt x="149" y="169"/>
                      </a:lnTo>
                      <a:lnTo>
                        <a:pt x="145" y="168"/>
                      </a:lnTo>
                      <a:lnTo>
                        <a:pt x="143" y="168"/>
                      </a:lnTo>
                      <a:lnTo>
                        <a:pt x="141" y="168"/>
                      </a:lnTo>
                      <a:lnTo>
                        <a:pt x="134" y="166"/>
                      </a:lnTo>
                      <a:close/>
                      <a:moveTo>
                        <a:pt x="151" y="117"/>
                      </a:moveTo>
                      <a:lnTo>
                        <a:pt x="147" y="115"/>
                      </a:lnTo>
                      <a:lnTo>
                        <a:pt x="143" y="113"/>
                      </a:lnTo>
                      <a:lnTo>
                        <a:pt x="143" y="111"/>
                      </a:lnTo>
                      <a:lnTo>
                        <a:pt x="143" y="109"/>
                      </a:lnTo>
                      <a:lnTo>
                        <a:pt x="141" y="106"/>
                      </a:lnTo>
                      <a:lnTo>
                        <a:pt x="138" y="104"/>
                      </a:lnTo>
                      <a:lnTo>
                        <a:pt x="134" y="104"/>
                      </a:lnTo>
                      <a:lnTo>
                        <a:pt x="134" y="102"/>
                      </a:lnTo>
                      <a:lnTo>
                        <a:pt x="136" y="98"/>
                      </a:lnTo>
                      <a:lnTo>
                        <a:pt x="139" y="100"/>
                      </a:lnTo>
                      <a:lnTo>
                        <a:pt x="139" y="98"/>
                      </a:lnTo>
                      <a:lnTo>
                        <a:pt x="141" y="96"/>
                      </a:lnTo>
                      <a:lnTo>
                        <a:pt x="143" y="98"/>
                      </a:lnTo>
                      <a:lnTo>
                        <a:pt x="145" y="104"/>
                      </a:lnTo>
                      <a:lnTo>
                        <a:pt x="149" y="109"/>
                      </a:lnTo>
                      <a:lnTo>
                        <a:pt x="153" y="111"/>
                      </a:lnTo>
                      <a:lnTo>
                        <a:pt x="151" y="111"/>
                      </a:lnTo>
                      <a:lnTo>
                        <a:pt x="151" y="113"/>
                      </a:lnTo>
                      <a:lnTo>
                        <a:pt x="151" y="117"/>
                      </a:lnTo>
                      <a:close/>
                      <a:moveTo>
                        <a:pt x="432" y="75"/>
                      </a:moveTo>
                      <a:lnTo>
                        <a:pt x="432" y="74"/>
                      </a:lnTo>
                      <a:lnTo>
                        <a:pt x="429" y="68"/>
                      </a:lnTo>
                      <a:lnTo>
                        <a:pt x="431" y="64"/>
                      </a:lnTo>
                      <a:lnTo>
                        <a:pt x="429" y="62"/>
                      </a:lnTo>
                      <a:lnTo>
                        <a:pt x="429" y="60"/>
                      </a:lnTo>
                      <a:lnTo>
                        <a:pt x="431" y="55"/>
                      </a:lnTo>
                      <a:lnTo>
                        <a:pt x="434" y="49"/>
                      </a:lnTo>
                      <a:lnTo>
                        <a:pt x="436" y="51"/>
                      </a:lnTo>
                      <a:lnTo>
                        <a:pt x="436" y="53"/>
                      </a:lnTo>
                      <a:lnTo>
                        <a:pt x="436" y="55"/>
                      </a:lnTo>
                      <a:lnTo>
                        <a:pt x="434" y="59"/>
                      </a:lnTo>
                      <a:lnTo>
                        <a:pt x="432" y="62"/>
                      </a:lnTo>
                      <a:lnTo>
                        <a:pt x="432" y="64"/>
                      </a:lnTo>
                      <a:lnTo>
                        <a:pt x="434" y="64"/>
                      </a:lnTo>
                      <a:lnTo>
                        <a:pt x="438" y="62"/>
                      </a:lnTo>
                      <a:lnTo>
                        <a:pt x="438" y="59"/>
                      </a:lnTo>
                      <a:lnTo>
                        <a:pt x="440" y="59"/>
                      </a:lnTo>
                      <a:lnTo>
                        <a:pt x="444" y="55"/>
                      </a:lnTo>
                      <a:lnTo>
                        <a:pt x="446" y="57"/>
                      </a:lnTo>
                      <a:lnTo>
                        <a:pt x="444" y="59"/>
                      </a:lnTo>
                      <a:lnTo>
                        <a:pt x="446" y="60"/>
                      </a:lnTo>
                      <a:lnTo>
                        <a:pt x="444" y="62"/>
                      </a:lnTo>
                      <a:lnTo>
                        <a:pt x="440" y="64"/>
                      </a:lnTo>
                      <a:lnTo>
                        <a:pt x="440" y="66"/>
                      </a:lnTo>
                      <a:lnTo>
                        <a:pt x="444" y="68"/>
                      </a:lnTo>
                      <a:lnTo>
                        <a:pt x="446" y="68"/>
                      </a:lnTo>
                      <a:lnTo>
                        <a:pt x="446" y="70"/>
                      </a:lnTo>
                      <a:lnTo>
                        <a:pt x="446" y="72"/>
                      </a:lnTo>
                      <a:lnTo>
                        <a:pt x="442" y="72"/>
                      </a:lnTo>
                      <a:lnTo>
                        <a:pt x="440" y="70"/>
                      </a:lnTo>
                      <a:lnTo>
                        <a:pt x="438" y="70"/>
                      </a:lnTo>
                      <a:lnTo>
                        <a:pt x="436" y="70"/>
                      </a:lnTo>
                      <a:lnTo>
                        <a:pt x="434" y="74"/>
                      </a:lnTo>
                      <a:lnTo>
                        <a:pt x="436" y="75"/>
                      </a:lnTo>
                      <a:lnTo>
                        <a:pt x="436" y="79"/>
                      </a:lnTo>
                      <a:lnTo>
                        <a:pt x="438" y="83"/>
                      </a:lnTo>
                      <a:lnTo>
                        <a:pt x="440" y="85"/>
                      </a:lnTo>
                      <a:lnTo>
                        <a:pt x="442" y="87"/>
                      </a:lnTo>
                      <a:lnTo>
                        <a:pt x="440" y="89"/>
                      </a:lnTo>
                      <a:lnTo>
                        <a:pt x="440" y="87"/>
                      </a:lnTo>
                      <a:lnTo>
                        <a:pt x="434" y="83"/>
                      </a:lnTo>
                      <a:lnTo>
                        <a:pt x="432" y="79"/>
                      </a:lnTo>
                      <a:lnTo>
                        <a:pt x="432" y="75"/>
                      </a:lnTo>
                      <a:close/>
                      <a:moveTo>
                        <a:pt x="113" y="75"/>
                      </a:moveTo>
                      <a:lnTo>
                        <a:pt x="113" y="75"/>
                      </a:lnTo>
                      <a:lnTo>
                        <a:pt x="111" y="79"/>
                      </a:lnTo>
                      <a:lnTo>
                        <a:pt x="109" y="81"/>
                      </a:lnTo>
                      <a:lnTo>
                        <a:pt x="107" y="83"/>
                      </a:lnTo>
                      <a:lnTo>
                        <a:pt x="107" y="85"/>
                      </a:lnTo>
                      <a:lnTo>
                        <a:pt x="109" y="87"/>
                      </a:lnTo>
                      <a:lnTo>
                        <a:pt x="113" y="89"/>
                      </a:lnTo>
                      <a:lnTo>
                        <a:pt x="119" y="91"/>
                      </a:lnTo>
                      <a:lnTo>
                        <a:pt x="121" y="91"/>
                      </a:lnTo>
                      <a:lnTo>
                        <a:pt x="121" y="92"/>
                      </a:lnTo>
                      <a:lnTo>
                        <a:pt x="122" y="98"/>
                      </a:lnTo>
                      <a:lnTo>
                        <a:pt x="122" y="100"/>
                      </a:lnTo>
                      <a:lnTo>
                        <a:pt x="124" y="102"/>
                      </a:lnTo>
                      <a:lnTo>
                        <a:pt x="124" y="104"/>
                      </a:lnTo>
                      <a:lnTo>
                        <a:pt x="128" y="104"/>
                      </a:lnTo>
                      <a:lnTo>
                        <a:pt x="126" y="109"/>
                      </a:lnTo>
                      <a:lnTo>
                        <a:pt x="130" y="107"/>
                      </a:lnTo>
                      <a:lnTo>
                        <a:pt x="136" y="109"/>
                      </a:lnTo>
                      <a:lnTo>
                        <a:pt x="138" y="109"/>
                      </a:lnTo>
                      <a:lnTo>
                        <a:pt x="138" y="111"/>
                      </a:lnTo>
                      <a:lnTo>
                        <a:pt x="139" y="113"/>
                      </a:lnTo>
                      <a:lnTo>
                        <a:pt x="143" y="117"/>
                      </a:lnTo>
                      <a:lnTo>
                        <a:pt x="139" y="130"/>
                      </a:lnTo>
                      <a:lnTo>
                        <a:pt x="139" y="132"/>
                      </a:lnTo>
                      <a:lnTo>
                        <a:pt x="141" y="137"/>
                      </a:lnTo>
                      <a:lnTo>
                        <a:pt x="141" y="141"/>
                      </a:lnTo>
                      <a:lnTo>
                        <a:pt x="141" y="145"/>
                      </a:lnTo>
                      <a:lnTo>
                        <a:pt x="141" y="153"/>
                      </a:lnTo>
                      <a:lnTo>
                        <a:pt x="139" y="153"/>
                      </a:lnTo>
                      <a:lnTo>
                        <a:pt x="139" y="154"/>
                      </a:lnTo>
                      <a:lnTo>
                        <a:pt x="138" y="153"/>
                      </a:lnTo>
                      <a:lnTo>
                        <a:pt x="136" y="149"/>
                      </a:lnTo>
                      <a:lnTo>
                        <a:pt x="134" y="149"/>
                      </a:lnTo>
                      <a:lnTo>
                        <a:pt x="132" y="151"/>
                      </a:lnTo>
                      <a:lnTo>
                        <a:pt x="132" y="153"/>
                      </a:lnTo>
                      <a:lnTo>
                        <a:pt x="124" y="149"/>
                      </a:lnTo>
                      <a:lnTo>
                        <a:pt x="124" y="151"/>
                      </a:lnTo>
                      <a:lnTo>
                        <a:pt x="126" y="154"/>
                      </a:lnTo>
                      <a:lnTo>
                        <a:pt x="124" y="156"/>
                      </a:lnTo>
                      <a:lnTo>
                        <a:pt x="124" y="154"/>
                      </a:lnTo>
                      <a:lnTo>
                        <a:pt x="115" y="145"/>
                      </a:lnTo>
                      <a:lnTo>
                        <a:pt x="111" y="141"/>
                      </a:lnTo>
                      <a:lnTo>
                        <a:pt x="106" y="136"/>
                      </a:lnTo>
                      <a:lnTo>
                        <a:pt x="96" y="130"/>
                      </a:lnTo>
                      <a:lnTo>
                        <a:pt x="94" y="128"/>
                      </a:lnTo>
                      <a:lnTo>
                        <a:pt x="94" y="124"/>
                      </a:lnTo>
                      <a:lnTo>
                        <a:pt x="92" y="122"/>
                      </a:lnTo>
                      <a:lnTo>
                        <a:pt x="87" y="119"/>
                      </a:lnTo>
                      <a:lnTo>
                        <a:pt x="81" y="115"/>
                      </a:lnTo>
                      <a:lnTo>
                        <a:pt x="76" y="106"/>
                      </a:lnTo>
                      <a:lnTo>
                        <a:pt x="74" y="104"/>
                      </a:lnTo>
                      <a:lnTo>
                        <a:pt x="76" y="102"/>
                      </a:lnTo>
                      <a:lnTo>
                        <a:pt x="74" y="96"/>
                      </a:lnTo>
                      <a:lnTo>
                        <a:pt x="68" y="87"/>
                      </a:lnTo>
                      <a:lnTo>
                        <a:pt x="64" y="81"/>
                      </a:lnTo>
                      <a:lnTo>
                        <a:pt x="60" y="77"/>
                      </a:lnTo>
                      <a:lnTo>
                        <a:pt x="59" y="75"/>
                      </a:lnTo>
                      <a:lnTo>
                        <a:pt x="57" y="74"/>
                      </a:lnTo>
                      <a:lnTo>
                        <a:pt x="53" y="72"/>
                      </a:lnTo>
                      <a:lnTo>
                        <a:pt x="51" y="68"/>
                      </a:lnTo>
                      <a:lnTo>
                        <a:pt x="47" y="57"/>
                      </a:lnTo>
                      <a:lnTo>
                        <a:pt x="47" y="55"/>
                      </a:lnTo>
                      <a:lnTo>
                        <a:pt x="47" y="53"/>
                      </a:lnTo>
                      <a:lnTo>
                        <a:pt x="45" y="51"/>
                      </a:lnTo>
                      <a:lnTo>
                        <a:pt x="42" y="49"/>
                      </a:lnTo>
                      <a:lnTo>
                        <a:pt x="38" y="47"/>
                      </a:lnTo>
                      <a:lnTo>
                        <a:pt x="34" y="45"/>
                      </a:lnTo>
                      <a:lnTo>
                        <a:pt x="32" y="45"/>
                      </a:lnTo>
                      <a:lnTo>
                        <a:pt x="32" y="42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27" y="32"/>
                      </a:lnTo>
                      <a:lnTo>
                        <a:pt x="23" y="29"/>
                      </a:lnTo>
                      <a:lnTo>
                        <a:pt x="21" y="25"/>
                      </a:lnTo>
                      <a:lnTo>
                        <a:pt x="15" y="27"/>
                      </a:lnTo>
                      <a:lnTo>
                        <a:pt x="12" y="23"/>
                      </a:lnTo>
                      <a:lnTo>
                        <a:pt x="8" y="19"/>
                      </a:lnTo>
                      <a:lnTo>
                        <a:pt x="4" y="13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5" y="6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0" y="8"/>
                      </a:lnTo>
                      <a:lnTo>
                        <a:pt x="36" y="13"/>
                      </a:lnTo>
                      <a:lnTo>
                        <a:pt x="40" y="15"/>
                      </a:lnTo>
                      <a:lnTo>
                        <a:pt x="40" y="17"/>
                      </a:lnTo>
                      <a:lnTo>
                        <a:pt x="40" y="21"/>
                      </a:lnTo>
                      <a:lnTo>
                        <a:pt x="45" y="27"/>
                      </a:lnTo>
                      <a:lnTo>
                        <a:pt x="51" y="29"/>
                      </a:lnTo>
                      <a:lnTo>
                        <a:pt x="57" y="32"/>
                      </a:lnTo>
                      <a:lnTo>
                        <a:pt x="60" y="34"/>
                      </a:lnTo>
                      <a:lnTo>
                        <a:pt x="62" y="36"/>
                      </a:lnTo>
                      <a:lnTo>
                        <a:pt x="62" y="40"/>
                      </a:lnTo>
                      <a:lnTo>
                        <a:pt x="66" y="42"/>
                      </a:lnTo>
                      <a:lnTo>
                        <a:pt x="70" y="47"/>
                      </a:lnTo>
                      <a:lnTo>
                        <a:pt x="74" y="49"/>
                      </a:lnTo>
                      <a:lnTo>
                        <a:pt x="76" y="49"/>
                      </a:lnTo>
                      <a:lnTo>
                        <a:pt x="76" y="47"/>
                      </a:lnTo>
                      <a:lnTo>
                        <a:pt x="76" y="45"/>
                      </a:lnTo>
                      <a:lnTo>
                        <a:pt x="77" y="47"/>
                      </a:lnTo>
                      <a:lnTo>
                        <a:pt x="81" y="51"/>
                      </a:lnTo>
                      <a:lnTo>
                        <a:pt x="83" y="55"/>
                      </a:lnTo>
                      <a:lnTo>
                        <a:pt x="87" y="55"/>
                      </a:lnTo>
                      <a:lnTo>
                        <a:pt x="89" y="55"/>
                      </a:lnTo>
                      <a:lnTo>
                        <a:pt x="91" y="59"/>
                      </a:lnTo>
                      <a:lnTo>
                        <a:pt x="92" y="62"/>
                      </a:lnTo>
                      <a:lnTo>
                        <a:pt x="94" y="64"/>
                      </a:lnTo>
                      <a:lnTo>
                        <a:pt x="96" y="66"/>
                      </a:lnTo>
                      <a:lnTo>
                        <a:pt x="100" y="68"/>
                      </a:lnTo>
                      <a:lnTo>
                        <a:pt x="106" y="68"/>
                      </a:lnTo>
                      <a:lnTo>
                        <a:pt x="107" y="68"/>
                      </a:lnTo>
                      <a:lnTo>
                        <a:pt x="109" y="70"/>
                      </a:lnTo>
                      <a:lnTo>
                        <a:pt x="113" y="74"/>
                      </a:lnTo>
                      <a:lnTo>
                        <a:pt x="113" y="75"/>
                      </a:lnTo>
                      <a:close/>
                      <a:moveTo>
                        <a:pt x="265" y="192"/>
                      </a:moveTo>
                      <a:lnTo>
                        <a:pt x="261" y="190"/>
                      </a:lnTo>
                      <a:lnTo>
                        <a:pt x="258" y="188"/>
                      </a:lnTo>
                      <a:lnTo>
                        <a:pt x="256" y="186"/>
                      </a:lnTo>
                      <a:lnTo>
                        <a:pt x="260" y="186"/>
                      </a:lnTo>
                      <a:lnTo>
                        <a:pt x="261" y="184"/>
                      </a:lnTo>
                      <a:lnTo>
                        <a:pt x="265" y="184"/>
                      </a:lnTo>
                      <a:lnTo>
                        <a:pt x="271" y="188"/>
                      </a:lnTo>
                      <a:lnTo>
                        <a:pt x="269" y="188"/>
                      </a:lnTo>
                      <a:lnTo>
                        <a:pt x="267" y="190"/>
                      </a:lnTo>
                      <a:lnTo>
                        <a:pt x="265" y="192"/>
                      </a:lnTo>
                      <a:close/>
                      <a:moveTo>
                        <a:pt x="303" y="188"/>
                      </a:moveTo>
                      <a:lnTo>
                        <a:pt x="301" y="188"/>
                      </a:lnTo>
                      <a:lnTo>
                        <a:pt x="299" y="188"/>
                      </a:lnTo>
                      <a:lnTo>
                        <a:pt x="299" y="186"/>
                      </a:lnTo>
                      <a:lnTo>
                        <a:pt x="299" y="184"/>
                      </a:lnTo>
                      <a:lnTo>
                        <a:pt x="301" y="184"/>
                      </a:lnTo>
                      <a:lnTo>
                        <a:pt x="303" y="184"/>
                      </a:lnTo>
                      <a:lnTo>
                        <a:pt x="305" y="184"/>
                      </a:lnTo>
                      <a:lnTo>
                        <a:pt x="305" y="186"/>
                      </a:lnTo>
                      <a:lnTo>
                        <a:pt x="307" y="184"/>
                      </a:lnTo>
                      <a:lnTo>
                        <a:pt x="308" y="186"/>
                      </a:lnTo>
                      <a:lnTo>
                        <a:pt x="310" y="186"/>
                      </a:lnTo>
                      <a:lnTo>
                        <a:pt x="310" y="190"/>
                      </a:lnTo>
                      <a:lnTo>
                        <a:pt x="310" y="188"/>
                      </a:lnTo>
                      <a:lnTo>
                        <a:pt x="312" y="186"/>
                      </a:lnTo>
                      <a:lnTo>
                        <a:pt x="314" y="186"/>
                      </a:lnTo>
                      <a:lnTo>
                        <a:pt x="316" y="188"/>
                      </a:lnTo>
                      <a:lnTo>
                        <a:pt x="316" y="190"/>
                      </a:lnTo>
                      <a:lnTo>
                        <a:pt x="316" y="194"/>
                      </a:lnTo>
                      <a:lnTo>
                        <a:pt x="314" y="192"/>
                      </a:lnTo>
                      <a:lnTo>
                        <a:pt x="312" y="192"/>
                      </a:lnTo>
                      <a:lnTo>
                        <a:pt x="312" y="194"/>
                      </a:lnTo>
                      <a:lnTo>
                        <a:pt x="307" y="194"/>
                      </a:lnTo>
                      <a:lnTo>
                        <a:pt x="307" y="192"/>
                      </a:lnTo>
                      <a:lnTo>
                        <a:pt x="305" y="194"/>
                      </a:lnTo>
                      <a:lnTo>
                        <a:pt x="303" y="194"/>
                      </a:lnTo>
                      <a:lnTo>
                        <a:pt x="301" y="194"/>
                      </a:lnTo>
                      <a:lnTo>
                        <a:pt x="297" y="196"/>
                      </a:lnTo>
                      <a:lnTo>
                        <a:pt x="293" y="198"/>
                      </a:lnTo>
                      <a:lnTo>
                        <a:pt x="292" y="196"/>
                      </a:lnTo>
                      <a:lnTo>
                        <a:pt x="290" y="198"/>
                      </a:lnTo>
                      <a:lnTo>
                        <a:pt x="288" y="198"/>
                      </a:lnTo>
                      <a:lnTo>
                        <a:pt x="288" y="196"/>
                      </a:lnTo>
                      <a:lnTo>
                        <a:pt x="286" y="196"/>
                      </a:lnTo>
                      <a:lnTo>
                        <a:pt x="286" y="194"/>
                      </a:lnTo>
                      <a:lnTo>
                        <a:pt x="286" y="192"/>
                      </a:lnTo>
                      <a:lnTo>
                        <a:pt x="286" y="190"/>
                      </a:lnTo>
                      <a:lnTo>
                        <a:pt x="288" y="190"/>
                      </a:lnTo>
                      <a:lnTo>
                        <a:pt x="290" y="188"/>
                      </a:lnTo>
                      <a:lnTo>
                        <a:pt x="292" y="188"/>
                      </a:lnTo>
                      <a:lnTo>
                        <a:pt x="295" y="188"/>
                      </a:lnTo>
                      <a:lnTo>
                        <a:pt x="297" y="190"/>
                      </a:lnTo>
                      <a:lnTo>
                        <a:pt x="297" y="192"/>
                      </a:lnTo>
                      <a:lnTo>
                        <a:pt x="299" y="192"/>
                      </a:lnTo>
                      <a:lnTo>
                        <a:pt x="301" y="192"/>
                      </a:lnTo>
                      <a:lnTo>
                        <a:pt x="303" y="190"/>
                      </a:lnTo>
                      <a:lnTo>
                        <a:pt x="305" y="190"/>
                      </a:lnTo>
                      <a:lnTo>
                        <a:pt x="303" y="188"/>
                      </a:lnTo>
                      <a:close/>
                      <a:moveTo>
                        <a:pt x="370" y="186"/>
                      </a:moveTo>
                      <a:lnTo>
                        <a:pt x="367" y="188"/>
                      </a:lnTo>
                      <a:lnTo>
                        <a:pt x="367" y="190"/>
                      </a:lnTo>
                      <a:lnTo>
                        <a:pt x="361" y="192"/>
                      </a:lnTo>
                      <a:lnTo>
                        <a:pt x="357" y="194"/>
                      </a:lnTo>
                      <a:lnTo>
                        <a:pt x="355" y="192"/>
                      </a:lnTo>
                      <a:lnTo>
                        <a:pt x="354" y="196"/>
                      </a:lnTo>
                      <a:lnTo>
                        <a:pt x="350" y="194"/>
                      </a:lnTo>
                      <a:lnTo>
                        <a:pt x="348" y="194"/>
                      </a:lnTo>
                      <a:lnTo>
                        <a:pt x="344" y="196"/>
                      </a:lnTo>
                      <a:lnTo>
                        <a:pt x="340" y="196"/>
                      </a:lnTo>
                      <a:lnTo>
                        <a:pt x="339" y="194"/>
                      </a:lnTo>
                      <a:lnTo>
                        <a:pt x="331" y="194"/>
                      </a:lnTo>
                      <a:lnTo>
                        <a:pt x="329" y="194"/>
                      </a:lnTo>
                      <a:lnTo>
                        <a:pt x="329" y="190"/>
                      </a:lnTo>
                      <a:lnTo>
                        <a:pt x="331" y="188"/>
                      </a:lnTo>
                      <a:lnTo>
                        <a:pt x="335" y="186"/>
                      </a:lnTo>
                      <a:lnTo>
                        <a:pt x="339" y="186"/>
                      </a:lnTo>
                      <a:lnTo>
                        <a:pt x="344" y="188"/>
                      </a:lnTo>
                      <a:lnTo>
                        <a:pt x="348" y="192"/>
                      </a:lnTo>
                      <a:lnTo>
                        <a:pt x="350" y="192"/>
                      </a:lnTo>
                      <a:lnTo>
                        <a:pt x="352" y="190"/>
                      </a:lnTo>
                      <a:lnTo>
                        <a:pt x="354" y="190"/>
                      </a:lnTo>
                      <a:lnTo>
                        <a:pt x="357" y="188"/>
                      </a:lnTo>
                      <a:lnTo>
                        <a:pt x="359" y="190"/>
                      </a:lnTo>
                      <a:lnTo>
                        <a:pt x="361" y="190"/>
                      </a:lnTo>
                      <a:lnTo>
                        <a:pt x="361" y="188"/>
                      </a:lnTo>
                      <a:lnTo>
                        <a:pt x="365" y="186"/>
                      </a:lnTo>
                      <a:lnTo>
                        <a:pt x="367" y="184"/>
                      </a:lnTo>
                      <a:lnTo>
                        <a:pt x="365" y="184"/>
                      </a:lnTo>
                      <a:lnTo>
                        <a:pt x="367" y="183"/>
                      </a:lnTo>
                      <a:lnTo>
                        <a:pt x="369" y="183"/>
                      </a:lnTo>
                      <a:lnTo>
                        <a:pt x="369" y="184"/>
                      </a:lnTo>
                      <a:lnTo>
                        <a:pt x="370" y="186"/>
                      </a:lnTo>
                      <a:close/>
                      <a:moveTo>
                        <a:pt x="571" y="188"/>
                      </a:moveTo>
                      <a:lnTo>
                        <a:pt x="566" y="188"/>
                      </a:lnTo>
                      <a:lnTo>
                        <a:pt x="570" y="181"/>
                      </a:lnTo>
                      <a:lnTo>
                        <a:pt x="573" y="177"/>
                      </a:lnTo>
                      <a:lnTo>
                        <a:pt x="575" y="175"/>
                      </a:lnTo>
                      <a:lnTo>
                        <a:pt x="577" y="175"/>
                      </a:lnTo>
                      <a:lnTo>
                        <a:pt x="581" y="177"/>
                      </a:lnTo>
                      <a:lnTo>
                        <a:pt x="583" y="179"/>
                      </a:lnTo>
                      <a:lnTo>
                        <a:pt x="581" y="179"/>
                      </a:lnTo>
                      <a:lnTo>
                        <a:pt x="579" y="183"/>
                      </a:lnTo>
                      <a:lnTo>
                        <a:pt x="577" y="184"/>
                      </a:lnTo>
                      <a:lnTo>
                        <a:pt x="573" y="188"/>
                      </a:lnTo>
                      <a:lnTo>
                        <a:pt x="571" y="188"/>
                      </a:lnTo>
                      <a:close/>
                      <a:moveTo>
                        <a:pt x="419" y="126"/>
                      </a:moveTo>
                      <a:lnTo>
                        <a:pt x="416" y="126"/>
                      </a:lnTo>
                      <a:lnTo>
                        <a:pt x="412" y="122"/>
                      </a:lnTo>
                      <a:lnTo>
                        <a:pt x="410" y="121"/>
                      </a:lnTo>
                      <a:lnTo>
                        <a:pt x="412" y="119"/>
                      </a:lnTo>
                      <a:lnTo>
                        <a:pt x="416" y="119"/>
                      </a:lnTo>
                      <a:lnTo>
                        <a:pt x="419" y="117"/>
                      </a:lnTo>
                      <a:lnTo>
                        <a:pt x="421" y="119"/>
                      </a:lnTo>
                      <a:lnTo>
                        <a:pt x="423" y="121"/>
                      </a:lnTo>
                      <a:lnTo>
                        <a:pt x="425" y="121"/>
                      </a:lnTo>
                      <a:lnTo>
                        <a:pt x="425" y="122"/>
                      </a:lnTo>
                      <a:lnTo>
                        <a:pt x="425" y="124"/>
                      </a:lnTo>
                      <a:lnTo>
                        <a:pt x="419" y="126"/>
                      </a:lnTo>
                      <a:close/>
                      <a:moveTo>
                        <a:pt x="474" y="126"/>
                      </a:moveTo>
                      <a:lnTo>
                        <a:pt x="472" y="126"/>
                      </a:lnTo>
                      <a:lnTo>
                        <a:pt x="468" y="124"/>
                      </a:lnTo>
                      <a:lnTo>
                        <a:pt x="462" y="121"/>
                      </a:lnTo>
                      <a:lnTo>
                        <a:pt x="461" y="119"/>
                      </a:lnTo>
                      <a:lnTo>
                        <a:pt x="459" y="119"/>
                      </a:lnTo>
                      <a:lnTo>
                        <a:pt x="457" y="119"/>
                      </a:lnTo>
                      <a:lnTo>
                        <a:pt x="459" y="122"/>
                      </a:lnTo>
                      <a:lnTo>
                        <a:pt x="457" y="122"/>
                      </a:lnTo>
                      <a:lnTo>
                        <a:pt x="451" y="121"/>
                      </a:lnTo>
                      <a:lnTo>
                        <a:pt x="449" y="119"/>
                      </a:lnTo>
                      <a:lnTo>
                        <a:pt x="446" y="119"/>
                      </a:lnTo>
                      <a:lnTo>
                        <a:pt x="444" y="121"/>
                      </a:lnTo>
                      <a:lnTo>
                        <a:pt x="442" y="122"/>
                      </a:lnTo>
                      <a:lnTo>
                        <a:pt x="440" y="121"/>
                      </a:lnTo>
                      <a:lnTo>
                        <a:pt x="438" y="119"/>
                      </a:lnTo>
                      <a:lnTo>
                        <a:pt x="438" y="115"/>
                      </a:lnTo>
                      <a:lnTo>
                        <a:pt x="440" y="113"/>
                      </a:lnTo>
                      <a:lnTo>
                        <a:pt x="442" y="115"/>
                      </a:lnTo>
                      <a:lnTo>
                        <a:pt x="449" y="115"/>
                      </a:lnTo>
                      <a:lnTo>
                        <a:pt x="453" y="117"/>
                      </a:lnTo>
                      <a:lnTo>
                        <a:pt x="455" y="117"/>
                      </a:lnTo>
                      <a:lnTo>
                        <a:pt x="457" y="115"/>
                      </a:lnTo>
                      <a:lnTo>
                        <a:pt x="461" y="115"/>
                      </a:lnTo>
                      <a:lnTo>
                        <a:pt x="462" y="115"/>
                      </a:lnTo>
                      <a:lnTo>
                        <a:pt x="468" y="117"/>
                      </a:lnTo>
                      <a:lnTo>
                        <a:pt x="472" y="119"/>
                      </a:lnTo>
                      <a:lnTo>
                        <a:pt x="474" y="121"/>
                      </a:lnTo>
                      <a:lnTo>
                        <a:pt x="474" y="124"/>
                      </a:lnTo>
                      <a:lnTo>
                        <a:pt x="474" y="12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7" name="Freeform 208"/>
                <p:cNvSpPr>
                  <a:spLocks/>
                </p:cNvSpPr>
                <p:nvPr/>
              </p:nvSpPr>
              <p:spPr bwMode="auto">
                <a:xfrm>
                  <a:off x="4704" y="2443"/>
                  <a:ext cx="95" cy="114"/>
                </a:xfrm>
                <a:custGeom>
                  <a:avLst/>
                  <a:gdLst>
                    <a:gd name="T0" fmla="*/ 5422 w 85"/>
                    <a:gd name="T1" fmla="*/ 113701 h 96"/>
                    <a:gd name="T2" fmla="*/ 4851 w 85"/>
                    <a:gd name="T3" fmla="*/ 113701 h 96"/>
                    <a:gd name="T4" fmla="*/ 4075 w 85"/>
                    <a:gd name="T5" fmla="*/ 113701 h 96"/>
                    <a:gd name="T6" fmla="*/ 3404 w 85"/>
                    <a:gd name="T7" fmla="*/ 122111 h 96"/>
                    <a:gd name="T8" fmla="*/ 3046 w 85"/>
                    <a:gd name="T9" fmla="*/ 126959 h 96"/>
                    <a:gd name="T10" fmla="*/ 2919 w 85"/>
                    <a:gd name="T11" fmla="*/ 128750 h 96"/>
                    <a:gd name="T12" fmla="*/ 2181 w 85"/>
                    <a:gd name="T13" fmla="*/ 124093 h 96"/>
                    <a:gd name="T14" fmla="*/ 1703 w 85"/>
                    <a:gd name="T15" fmla="*/ 130323 h 96"/>
                    <a:gd name="T16" fmla="*/ 1524 w 85"/>
                    <a:gd name="T17" fmla="*/ 124093 h 96"/>
                    <a:gd name="T18" fmla="*/ 802 w 85"/>
                    <a:gd name="T19" fmla="*/ 116164 h 96"/>
                    <a:gd name="T20" fmla="*/ 1251 w 85"/>
                    <a:gd name="T21" fmla="*/ 108421 h 96"/>
                    <a:gd name="T22" fmla="*/ 1703 w 85"/>
                    <a:gd name="T23" fmla="*/ 103360 h 96"/>
                    <a:gd name="T24" fmla="*/ 1703 w 85"/>
                    <a:gd name="T25" fmla="*/ 90048 h 96"/>
                    <a:gd name="T26" fmla="*/ 1703 w 85"/>
                    <a:gd name="T27" fmla="*/ 85272 h 96"/>
                    <a:gd name="T28" fmla="*/ 1001 w 85"/>
                    <a:gd name="T29" fmla="*/ 80668 h 96"/>
                    <a:gd name="T30" fmla="*/ 642 w 85"/>
                    <a:gd name="T31" fmla="*/ 83276 h 96"/>
                    <a:gd name="T32" fmla="*/ 0 w 85"/>
                    <a:gd name="T33" fmla="*/ 77826 h 96"/>
                    <a:gd name="T34" fmla="*/ 2 w 85"/>
                    <a:gd name="T35" fmla="*/ 70127 h 96"/>
                    <a:gd name="T36" fmla="*/ 802 w 85"/>
                    <a:gd name="T37" fmla="*/ 62403 h 96"/>
                    <a:gd name="T38" fmla="*/ 2438 w 85"/>
                    <a:gd name="T39" fmla="*/ 49730 h 96"/>
                    <a:gd name="T40" fmla="*/ 3404 w 85"/>
                    <a:gd name="T41" fmla="*/ 30877 h 96"/>
                    <a:gd name="T42" fmla="*/ 3804 w 85"/>
                    <a:gd name="T43" fmla="*/ 30877 h 96"/>
                    <a:gd name="T44" fmla="*/ 4554 w 85"/>
                    <a:gd name="T45" fmla="*/ 36670 h 96"/>
                    <a:gd name="T46" fmla="*/ 5178 w 85"/>
                    <a:gd name="T47" fmla="*/ 39138 h 96"/>
                    <a:gd name="T48" fmla="*/ 5689 w 85"/>
                    <a:gd name="T49" fmla="*/ 36670 h 96"/>
                    <a:gd name="T50" fmla="*/ 5178 w 85"/>
                    <a:gd name="T51" fmla="*/ 23372 h 96"/>
                    <a:gd name="T52" fmla="*/ 5689 w 85"/>
                    <a:gd name="T53" fmla="*/ 21898 h 96"/>
                    <a:gd name="T54" fmla="*/ 6358 w 85"/>
                    <a:gd name="T55" fmla="*/ 23372 h 96"/>
                    <a:gd name="T56" fmla="*/ 7106 w 85"/>
                    <a:gd name="T57" fmla="*/ 19682 h 96"/>
                    <a:gd name="T58" fmla="*/ 7570 w 85"/>
                    <a:gd name="T59" fmla="*/ 5910 h 96"/>
                    <a:gd name="T60" fmla="*/ 8079 w 85"/>
                    <a:gd name="T61" fmla="*/ 0 h 96"/>
                    <a:gd name="T62" fmla="*/ 8729 w 85"/>
                    <a:gd name="T63" fmla="*/ 8334 h 96"/>
                    <a:gd name="T64" fmla="*/ 9029 w 85"/>
                    <a:gd name="T65" fmla="*/ 16574 h 96"/>
                    <a:gd name="T66" fmla="*/ 7942 w 85"/>
                    <a:gd name="T67" fmla="*/ 30877 h 96"/>
                    <a:gd name="T68" fmla="*/ 7942 w 85"/>
                    <a:gd name="T69" fmla="*/ 43119 h 96"/>
                    <a:gd name="T70" fmla="*/ 7570 w 85"/>
                    <a:gd name="T71" fmla="*/ 55190 h 96"/>
                    <a:gd name="T72" fmla="*/ 7106 w 85"/>
                    <a:gd name="T73" fmla="*/ 60472 h 96"/>
                    <a:gd name="T74" fmla="*/ 6060 w 85"/>
                    <a:gd name="T75" fmla="*/ 70127 h 96"/>
                    <a:gd name="T76" fmla="*/ 5422 w 85"/>
                    <a:gd name="T77" fmla="*/ 72912 h 96"/>
                    <a:gd name="T78" fmla="*/ 4851 w 85"/>
                    <a:gd name="T79" fmla="*/ 77826 h 96"/>
                    <a:gd name="T80" fmla="*/ 4554 w 85"/>
                    <a:gd name="T81" fmla="*/ 90048 h 96"/>
                    <a:gd name="T82" fmla="*/ 5422 w 85"/>
                    <a:gd name="T83" fmla="*/ 103360 h 9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"/>
                    <a:gd name="T127" fmla="*/ 0 h 96"/>
                    <a:gd name="T128" fmla="*/ 85 w 85"/>
                    <a:gd name="T129" fmla="*/ 96 h 9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" h="96">
                      <a:moveTo>
                        <a:pt x="53" y="78"/>
                      </a:moveTo>
                      <a:lnTo>
                        <a:pt x="51" y="83"/>
                      </a:lnTo>
                      <a:lnTo>
                        <a:pt x="49" y="83"/>
                      </a:lnTo>
                      <a:lnTo>
                        <a:pt x="46" y="83"/>
                      </a:lnTo>
                      <a:lnTo>
                        <a:pt x="42" y="83"/>
                      </a:lnTo>
                      <a:lnTo>
                        <a:pt x="38" y="83"/>
                      </a:lnTo>
                      <a:lnTo>
                        <a:pt x="36" y="83"/>
                      </a:lnTo>
                      <a:lnTo>
                        <a:pt x="32" y="89"/>
                      </a:lnTo>
                      <a:lnTo>
                        <a:pt x="31" y="91"/>
                      </a:lnTo>
                      <a:lnTo>
                        <a:pt x="29" y="93"/>
                      </a:lnTo>
                      <a:lnTo>
                        <a:pt x="29" y="91"/>
                      </a:lnTo>
                      <a:lnTo>
                        <a:pt x="27" y="94"/>
                      </a:lnTo>
                      <a:lnTo>
                        <a:pt x="25" y="94"/>
                      </a:lnTo>
                      <a:lnTo>
                        <a:pt x="21" y="91"/>
                      </a:lnTo>
                      <a:lnTo>
                        <a:pt x="19" y="91"/>
                      </a:lnTo>
                      <a:lnTo>
                        <a:pt x="16" y="96"/>
                      </a:lnTo>
                      <a:lnTo>
                        <a:pt x="14" y="93"/>
                      </a:lnTo>
                      <a:lnTo>
                        <a:pt x="14" y="91"/>
                      </a:lnTo>
                      <a:lnTo>
                        <a:pt x="8" y="89"/>
                      </a:lnTo>
                      <a:lnTo>
                        <a:pt x="8" y="85"/>
                      </a:lnTo>
                      <a:lnTo>
                        <a:pt x="8" y="83"/>
                      </a:lnTo>
                      <a:lnTo>
                        <a:pt x="12" y="79"/>
                      </a:lnTo>
                      <a:lnTo>
                        <a:pt x="16" y="78"/>
                      </a:lnTo>
                      <a:lnTo>
                        <a:pt x="16" y="76"/>
                      </a:lnTo>
                      <a:lnTo>
                        <a:pt x="12" y="74"/>
                      </a:lnTo>
                      <a:lnTo>
                        <a:pt x="16" y="66"/>
                      </a:lnTo>
                      <a:lnTo>
                        <a:pt x="16" y="64"/>
                      </a:lnTo>
                      <a:lnTo>
                        <a:pt x="16" y="62"/>
                      </a:lnTo>
                      <a:lnTo>
                        <a:pt x="12" y="59"/>
                      </a:lnTo>
                      <a:lnTo>
                        <a:pt x="10" y="59"/>
                      </a:lnTo>
                      <a:lnTo>
                        <a:pt x="8" y="59"/>
                      </a:lnTo>
                      <a:lnTo>
                        <a:pt x="6" y="61"/>
                      </a:lnTo>
                      <a:lnTo>
                        <a:pt x="4" y="61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2" y="51"/>
                      </a:lnTo>
                      <a:lnTo>
                        <a:pt x="4" y="47"/>
                      </a:lnTo>
                      <a:lnTo>
                        <a:pt x="8" y="46"/>
                      </a:lnTo>
                      <a:lnTo>
                        <a:pt x="17" y="40"/>
                      </a:lnTo>
                      <a:lnTo>
                        <a:pt x="23" y="36"/>
                      </a:lnTo>
                      <a:lnTo>
                        <a:pt x="27" y="32"/>
                      </a:lnTo>
                      <a:lnTo>
                        <a:pt x="32" y="23"/>
                      </a:lnTo>
                      <a:lnTo>
                        <a:pt x="34" y="23"/>
                      </a:lnTo>
                      <a:lnTo>
                        <a:pt x="36" y="23"/>
                      </a:lnTo>
                      <a:lnTo>
                        <a:pt x="38" y="25"/>
                      </a:lnTo>
                      <a:lnTo>
                        <a:pt x="42" y="27"/>
                      </a:lnTo>
                      <a:lnTo>
                        <a:pt x="44" y="29"/>
                      </a:lnTo>
                      <a:lnTo>
                        <a:pt x="49" y="29"/>
                      </a:lnTo>
                      <a:lnTo>
                        <a:pt x="53" y="27"/>
                      </a:lnTo>
                      <a:lnTo>
                        <a:pt x="49" y="19"/>
                      </a:lnTo>
                      <a:lnTo>
                        <a:pt x="49" y="17"/>
                      </a:lnTo>
                      <a:lnTo>
                        <a:pt x="51" y="16"/>
                      </a:lnTo>
                      <a:lnTo>
                        <a:pt x="53" y="16"/>
                      </a:lnTo>
                      <a:lnTo>
                        <a:pt x="57" y="16"/>
                      </a:lnTo>
                      <a:lnTo>
                        <a:pt x="59" y="17"/>
                      </a:lnTo>
                      <a:lnTo>
                        <a:pt x="62" y="16"/>
                      </a:lnTo>
                      <a:lnTo>
                        <a:pt x="66" y="14"/>
                      </a:lnTo>
                      <a:lnTo>
                        <a:pt x="72" y="10"/>
                      </a:lnTo>
                      <a:lnTo>
                        <a:pt x="72" y="4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81" y="6"/>
                      </a:lnTo>
                      <a:lnTo>
                        <a:pt x="83" y="10"/>
                      </a:lnTo>
                      <a:lnTo>
                        <a:pt x="85" y="12"/>
                      </a:lnTo>
                      <a:lnTo>
                        <a:pt x="76" y="19"/>
                      </a:lnTo>
                      <a:lnTo>
                        <a:pt x="74" y="23"/>
                      </a:lnTo>
                      <a:lnTo>
                        <a:pt x="74" y="27"/>
                      </a:lnTo>
                      <a:lnTo>
                        <a:pt x="74" y="31"/>
                      </a:lnTo>
                      <a:lnTo>
                        <a:pt x="72" y="34"/>
                      </a:lnTo>
                      <a:lnTo>
                        <a:pt x="72" y="40"/>
                      </a:lnTo>
                      <a:lnTo>
                        <a:pt x="68" y="42"/>
                      </a:lnTo>
                      <a:lnTo>
                        <a:pt x="66" y="44"/>
                      </a:lnTo>
                      <a:lnTo>
                        <a:pt x="62" y="47"/>
                      </a:lnTo>
                      <a:lnTo>
                        <a:pt x="57" y="51"/>
                      </a:lnTo>
                      <a:lnTo>
                        <a:pt x="55" y="53"/>
                      </a:lnTo>
                      <a:lnTo>
                        <a:pt x="51" y="53"/>
                      </a:lnTo>
                      <a:lnTo>
                        <a:pt x="47" y="55"/>
                      </a:lnTo>
                      <a:lnTo>
                        <a:pt x="46" y="57"/>
                      </a:lnTo>
                      <a:lnTo>
                        <a:pt x="44" y="59"/>
                      </a:lnTo>
                      <a:lnTo>
                        <a:pt x="42" y="66"/>
                      </a:lnTo>
                      <a:lnTo>
                        <a:pt x="44" y="68"/>
                      </a:lnTo>
                      <a:lnTo>
                        <a:pt x="51" y="76"/>
                      </a:lnTo>
                      <a:lnTo>
                        <a:pt x="53" y="7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8" name="Freeform 209"/>
                <p:cNvSpPr>
                  <a:spLocks/>
                </p:cNvSpPr>
                <p:nvPr/>
              </p:nvSpPr>
              <p:spPr bwMode="auto">
                <a:xfrm>
                  <a:off x="4731" y="2536"/>
                  <a:ext cx="53" cy="84"/>
                </a:xfrm>
                <a:custGeom>
                  <a:avLst/>
                  <a:gdLst>
                    <a:gd name="T0" fmla="*/ 759 w 47"/>
                    <a:gd name="T1" fmla="*/ 17835 h 71"/>
                    <a:gd name="T2" fmla="*/ 965 w 47"/>
                    <a:gd name="T3" fmla="*/ 15075 h 71"/>
                    <a:gd name="T4" fmla="*/ 1088 w 47"/>
                    <a:gd name="T5" fmla="*/ 12742 h 71"/>
                    <a:gd name="T6" fmla="*/ 1760 w 47"/>
                    <a:gd name="T7" fmla="*/ 5497 h 71"/>
                    <a:gd name="T8" fmla="*/ 1986 w 47"/>
                    <a:gd name="T9" fmla="*/ 5497 h 71"/>
                    <a:gd name="T10" fmla="*/ 2526 w 47"/>
                    <a:gd name="T11" fmla="*/ 5497 h 71"/>
                    <a:gd name="T12" fmla="*/ 3212 w 47"/>
                    <a:gd name="T13" fmla="*/ 5497 h 71"/>
                    <a:gd name="T14" fmla="*/ 3622 w 47"/>
                    <a:gd name="T15" fmla="*/ 5497 h 71"/>
                    <a:gd name="T16" fmla="*/ 4081 w 47"/>
                    <a:gd name="T17" fmla="*/ 5497 h 71"/>
                    <a:gd name="T18" fmla="*/ 4560 w 47"/>
                    <a:gd name="T19" fmla="*/ 0 h 71"/>
                    <a:gd name="T20" fmla="*/ 5193 w 47"/>
                    <a:gd name="T21" fmla="*/ 5497 h 71"/>
                    <a:gd name="T22" fmla="*/ 6052 w 47"/>
                    <a:gd name="T23" fmla="*/ 18769 h 71"/>
                    <a:gd name="T24" fmla="*/ 6538 w 47"/>
                    <a:gd name="T25" fmla="*/ 22949 h 71"/>
                    <a:gd name="T26" fmla="*/ 6604 w 47"/>
                    <a:gd name="T27" fmla="*/ 31082 h 71"/>
                    <a:gd name="T28" fmla="*/ 6604 w 47"/>
                    <a:gd name="T29" fmla="*/ 36773 h 71"/>
                    <a:gd name="T30" fmla="*/ 6604 w 47"/>
                    <a:gd name="T31" fmla="*/ 44961 h 71"/>
                    <a:gd name="T32" fmla="*/ 6604 w 47"/>
                    <a:gd name="T33" fmla="*/ 49425 h 71"/>
                    <a:gd name="T34" fmla="*/ 6604 w 47"/>
                    <a:gd name="T35" fmla="*/ 53123 h 71"/>
                    <a:gd name="T36" fmla="*/ 7440 w 47"/>
                    <a:gd name="T37" fmla="*/ 49425 h 71"/>
                    <a:gd name="T38" fmla="*/ 6953 w 47"/>
                    <a:gd name="T39" fmla="*/ 53193 h 71"/>
                    <a:gd name="T40" fmla="*/ 6604 w 47"/>
                    <a:gd name="T41" fmla="*/ 58245 h 71"/>
                    <a:gd name="T42" fmla="*/ 6538 w 47"/>
                    <a:gd name="T43" fmla="*/ 64951 h 71"/>
                    <a:gd name="T44" fmla="*/ 6052 w 47"/>
                    <a:gd name="T45" fmla="*/ 68464 h 71"/>
                    <a:gd name="T46" fmla="*/ 5851 w 47"/>
                    <a:gd name="T47" fmla="*/ 68464 h 71"/>
                    <a:gd name="T48" fmla="*/ 5193 w 47"/>
                    <a:gd name="T49" fmla="*/ 68464 h 71"/>
                    <a:gd name="T50" fmla="*/ 5142 w 47"/>
                    <a:gd name="T51" fmla="*/ 68464 h 71"/>
                    <a:gd name="T52" fmla="*/ 4560 w 47"/>
                    <a:gd name="T53" fmla="*/ 72046 h 71"/>
                    <a:gd name="T54" fmla="*/ 4081 w 47"/>
                    <a:gd name="T55" fmla="*/ 72046 h 71"/>
                    <a:gd name="T56" fmla="*/ 3622 w 47"/>
                    <a:gd name="T57" fmla="*/ 69182 h 71"/>
                    <a:gd name="T58" fmla="*/ 3212 w 47"/>
                    <a:gd name="T59" fmla="*/ 69182 h 71"/>
                    <a:gd name="T60" fmla="*/ 2848 w 47"/>
                    <a:gd name="T61" fmla="*/ 72046 h 71"/>
                    <a:gd name="T62" fmla="*/ 1760 w 47"/>
                    <a:gd name="T63" fmla="*/ 77258 h 71"/>
                    <a:gd name="T64" fmla="*/ 1384 w 47"/>
                    <a:gd name="T65" fmla="*/ 81000 h 71"/>
                    <a:gd name="T66" fmla="*/ 965 w 47"/>
                    <a:gd name="T67" fmla="*/ 81849 h 71"/>
                    <a:gd name="T68" fmla="*/ 965 w 47"/>
                    <a:gd name="T69" fmla="*/ 77258 h 71"/>
                    <a:gd name="T70" fmla="*/ 965 w 47"/>
                    <a:gd name="T71" fmla="*/ 74358 h 71"/>
                    <a:gd name="T72" fmla="*/ 759 w 47"/>
                    <a:gd name="T73" fmla="*/ 69182 h 71"/>
                    <a:gd name="T74" fmla="*/ 759 w 47"/>
                    <a:gd name="T75" fmla="*/ 64951 h 71"/>
                    <a:gd name="T76" fmla="*/ 759 w 47"/>
                    <a:gd name="T77" fmla="*/ 60896 h 71"/>
                    <a:gd name="T78" fmla="*/ 1088 w 47"/>
                    <a:gd name="T79" fmla="*/ 55195 h 71"/>
                    <a:gd name="T80" fmla="*/ 1088 w 47"/>
                    <a:gd name="T81" fmla="*/ 53193 h 71"/>
                    <a:gd name="T82" fmla="*/ 1384 w 47"/>
                    <a:gd name="T83" fmla="*/ 49425 h 71"/>
                    <a:gd name="T84" fmla="*/ 1088 w 47"/>
                    <a:gd name="T85" fmla="*/ 49425 h 71"/>
                    <a:gd name="T86" fmla="*/ 965 w 47"/>
                    <a:gd name="T87" fmla="*/ 48912 h 71"/>
                    <a:gd name="T88" fmla="*/ 965 w 47"/>
                    <a:gd name="T89" fmla="*/ 43506 h 71"/>
                    <a:gd name="T90" fmla="*/ 965 w 47"/>
                    <a:gd name="T91" fmla="*/ 41342 h 71"/>
                    <a:gd name="T92" fmla="*/ 965 w 47"/>
                    <a:gd name="T93" fmla="*/ 36773 h 71"/>
                    <a:gd name="T94" fmla="*/ 759 w 47"/>
                    <a:gd name="T95" fmla="*/ 36773 h 71"/>
                    <a:gd name="T96" fmla="*/ 0 w 47"/>
                    <a:gd name="T97" fmla="*/ 34944 h 71"/>
                    <a:gd name="T98" fmla="*/ 759 w 47"/>
                    <a:gd name="T99" fmla="*/ 32122 h 71"/>
                    <a:gd name="T100" fmla="*/ 965 w 47"/>
                    <a:gd name="T101" fmla="*/ 31082 h 71"/>
                    <a:gd name="T102" fmla="*/ 1384 w 47"/>
                    <a:gd name="T103" fmla="*/ 32122 h 71"/>
                    <a:gd name="T104" fmla="*/ 1760 w 47"/>
                    <a:gd name="T105" fmla="*/ 31082 h 71"/>
                    <a:gd name="T106" fmla="*/ 1760 w 47"/>
                    <a:gd name="T107" fmla="*/ 27151 h 71"/>
                    <a:gd name="T108" fmla="*/ 965 w 47"/>
                    <a:gd name="T109" fmla="*/ 21101 h 71"/>
                    <a:gd name="T110" fmla="*/ 965 w 47"/>
                    <a:gd name="T111" fmla="*/ 17835 h 71"/>
                    <a:gd name="T112" fmla="*/ 759 w 47"/>
                    <a:gd name="T113" fmla="*/ 17835 h 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7"/>
                    <a:gd name="T172" fmla="*/ 0 h 71"/>
                    <a:gd name="T173" fmla="*/ 47 w 47"/>
                    <a:gd name="T174" fmla="*/ 71 h 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7" h="71">
                      <a:moveTo>
                        <a:pt x="4" y="15"/>
                      </a:moveTo>
                      <a:lnTo>
                        <a:pt x="6" y="13"/>
                      </a:lnTo>
                      <a:lnTo>
                        <a:pt x="7" y="11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7" y="5"/>
                      </a:lnTo>
                      <a:lnTo>
                        <a:pt x="21" y="5"/>
                      </a:lnTo>
                      <a:lnTo>
                        <a:pt x="24" y="5"/>
                      </a:lnTo>
                      <a:lnTo>
                        <a:pt x="26" y="5"/>
                      </a:lnTo>
                      <a:lnTo>
                        <a:pt x="28" y="0"/>
                      </a:lnTo>
                      <a:lnTo>
                        <a:pt x="34" y="5"/>
                      </a:lnTo>
                      <a:lnTo>
                        <a:pt x="39" y="16"/>
                      </a:lnTo>
                      <a:lnTo>
                        <a:pt x="41" y="20"/>
                      </a:lnTo>
                      <a:lnTo>
                        <a:pt x="43" y="26"/>
                      </a:lnTo>
                      <a:lnTo>
                        <a:pt x="43" y="31"/>
                      </a:lnTo>
                      <a:lnTo>
                        <a:pt x="43" y="39"/>
                      </a:lnTo>
                      <a:lnTo>
                        <a:pt x="43" y="43"/>
                      </a:lnTo>
                      <a:lnTo>
                        <a:pt x="43" y="45"/>
                      </a:lnTo>
                      <a:lnTo>
                        <a:pt x="47" y="43"/>
                      </a:lnTo>
                      <a:lnTo>
                        <a:pt x="45" y="46"/>
                      </a:lnTo>
                      <a:lnTo>
                        <a:pt x="43" y="50"/>
                      </a:lnTo>
                      <a:lnTo>
                        <a:pt x="41" y="56"/>
                      </a:lnTo>
                      <a:lnTo>
                        <a:pt x="39" y="58"/>
                      </a:lnTo>
                      <a:lnTo>
                        <a:pt x="37" y="58"/>
                      </a:lnTo>
                      <a:lnTo>
                        <a:pt x="34" y="58"/>
                      </a:lnTo>
                      <a:lnTo>
                        <a:pt x="32" y="58"/>
                      </a:lnTo>
                      <a:lnTo>
                        <a:pt x="28" y="62"/>
                      </a:lnTo>
                      <a:lnTo>
                        <a:pt x="26" y="62"/>
                      </a:lnTo>
                      <a:lnTo>
                        <a:pt x="24" y="60"/>
                      </a:lnTo>
                      <a:lnTo>
                        <a:pt x="21" y="60"/>
                      </a:lnTo>
                      <a:lnTo>
                        <a:pt x="19" y="62"/>
                      </a:lnTo>
                      <a:lnTo>
                        <a:pt x="11" y="67"/>
                      </a:lnTo>
                      <a:lnTo>
                        <a:pt x="9" y="69"/>
                      </a:lnTo>
                      <a:lnTo>
                        <a:pt x="6" y="71"/>
                      </a:lnTo>
                      <a:lnTo>
                        <a:pt x="6" y="67"/>
                      </a:lnTo>
                      <a:lnTo>
                        <a:pt x="6" y="63"/>
                      </a:lnTo>
                      <a:lnTo>
                        <a:pt x="4" y="60"/>
                      </a:lnTo>
                      <a:lnTo>
                        <a:pt x="4" y="56"/>
                      </a:lnTo>
                      <a:lnTo>
                        <a:pt x="4" y="52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9" y="43"/>
                      </a:lnTo>
                      <a:lnTo>
                        <a:pt x="7" y="43"/>
                      </a:lnTo>
                      <a:lnTo>
                        <a:pt x="6" y="41"/>
                      </a:lnTo>
                      <a:lnTo>
                        <a:pt x="6" y="37"/>
                      </a:lnTo>
                      <a:lnTo>
                        <a:pt x="6" y="35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0" y="30"/>
                      </a:lnTo>
                      <a:lnTo>
                        <a:pt x="4" y="28"/>
                      </a:lnTo>
                      <a:lnTo>
                        <a:pt x="6" y="26"/>
                      </a:lnTo>
                      <a:lnTo>
                        <a:pt x="9" y="28"/>
                      </a:lnTo>
                      <a:lnTo>
                        <a:pt x="11" y="26"/>
                      </a:lnTo>
                      <a:lnTo>
                        <a:pt x="11" y="24"/>
                      </a:lnTo>
                      <a:lnTo>
                        <a:pt x="6" y="18"/>
                      </a:lnTo>
                      <a:lnTo>
                        <a:pt x="6" y="15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9" name="Freeform 210"/>
                <p:cNvSpPr>
                  <a:spLocks/>
                </p:cNvSpPr>
                <p:nvPr/>
              </p:nvSpPr>
              <p:spPr bwMode="auto">
                <a:xfrm>
                  <a:off x="4641" y="2784"/>
                  <a:ext cx="29" cy="56"/>
                </a:xfrm>
                <a:custGeom>
                  <a:avLst/>
                  <a:gdLst>
                    <a:gd name="T0" fmla="*/ 5553 w 25"/>
                    <a:gd name="T1" fmla="*/ 74120 h 47"/>
                    <a:gd name="T2" fmla="*/ 5553 w 25"/>
                    <a:gd name="T3" fmla="*/ 74120 h 47"/>
                    <a:gd name="T4" fmla="*/ 4127 w 25"/>
                    <a:gd name="T5" fmla="*/ 70705 h 47"/>
                    <a:gd name="T6" fmla="*/ 2 w 25"/>
                    <a:gd name="T7" fmla="*/ 59342 h 47"/>
                    <a:gd name="T8" fmla="*/ 0 w 25"/>
                    <a:gd name="T9" fmla="*/ 47965 h 47"/>
                    <a:gd name="T10" fmla="*/ 0 w 25"/>
                    <a:gd name="T11" fmla="*/ 43013 h 47"/>
                    <a:gd name="T12" fmla="*/ 2 w 25"/>
                    <a:gd name="T13" fmla="*/ 34205 h 47"/>
                    <a:gd name="T14" fmla="*/ 3067 w 25"/>
                    <a:gd name="T15" fmla="*/ 27392 h 47"/>
                    <a:gd name="T16" fmla="*/ 6583 w 25"/>
                    <a:gd name="T17" fmla="*/ 9574 h 47"/>
                    <a:gd name="T18" fmla="*/ 7636 w 25"/>
                    <a:gd name="T19" fmla="*/ 6744 h 47"/>
                    <a:gd name="T20" fmla="*/ 8858 w 25"/>
                    <a:gd name="T21" fmla="*/ 6744 h 47"/>
                    <a:gd name="T22" fmla="*/ 10055 w 25"/>
                    <a:gd name="T23" fmla="*/ 2 h 47"/>
                    <a:gd name="T24" fmla="*/ 10301 w 25"/>
                    <a:gd name="T25" fmla="*/ 0 h 47"/>
                    <a:gd name="T26" fmla="*/ 10301 w 25"/>
                    <a:gd name="T27" fmla="*/ 2 h 47"/>
                    <a:gd name="T28" fmla="*/ 12483 w 25"/>
                    <a:gd name="T29" fmla="*/ 6744 h 47"/>
                    <a:gd name="T30" fmla="*/ 11919 w 25"/>
                    <a:gd name="T31" fmla="*/ 11407 h 47"/>
                    <a:gd name="T32" fmla="*/ 11919 w 25"/>
                    <a:gd name="T33" fmla="*/ 11407 h 47"/>
                    <a:gd name="T34" fmla="*/ 11919 w 25"/>
                    <a:gd name="T35" fmla="*/ 14070 h 47"/>
                    <a:gd name="T36" fmla="*/ 11919 w 25"/>
                    <a:gd name="T37" fmla="*/ 23799 h 47"/>
                    <a:gd name="T38" fmla="*/ 10301 w 25"/>
                    <a:gd name="T39" fmla="*/ 27392 h 47"/>
                    <a:gd name="T40" fmla="*/ 10301 w 25"/>
                    <a:gd name="T41" fmla="*/ 29445 h 47"/>
                    <a:gd name="T42" fmla="*/ 10055 w 25"/>
                    <a:gd name="T43" fmla="*/ 34205 h 47"/>
                    <a:gd name="T44" fmla="*/ 10055 w 25"/>
                    <a:gd name="T45" fmla="*/ 40755 h 47"/>
                    <a:gd name="T46" fmla="*/ 8858 w 25"/>
                    <a:gd name="T47" fmla="*/ 49805 h 47"/>
                    <a:gd name="T48" fmla="*/ 7636 w 25"/>
                    <a:gd name="T49" fmla="*/ 57150 h 47"/>
                    <a:gd name="T50" fmla="*/ 5675 w 25"/>
                    <a:gd name="T51" fmla="*/ 64085 h 47"/>
                    <a:gd name="T52" fmla="*/ 5675 w 25"/>
                    <a:gd name="T53" fmla="*/ 68094 h 47"/>
                    <a:gd name="T54" fmla="*/ 5675 w 25"/>
                    <a:gd name="T55" fmla="*/ 74120 h 47"/>
                    <a:gd name="T56" fmla="*/ 5553 w 25"/>
                    <a:gd name="T57" fmla="*/ 74120 h 4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5"/>
                    <a:gd name="T88" fmla="*/ 0 h 47"/>
                    <a:gd name="T89" fmla="*/ 25 w 25"/>
                    <a:gd name="T90" fmla="*/ 47 h 4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5" h="47">
                      <a:moveTo>
                        <a:pt x="10" y="47"/>
                      </a:moveTo>
                      <a:lnTo>
                        <a:pt x="10" y="47"/>
                      </a:lnTo>
                      <a:lnTo>
                        <a:pt x="8" y="45"/>
                      </a:lnTo>
                      <a:lnTo>
                        <a:pt x="2" y="38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2" y="22"/>
                      </a:lnTo>
                      <a:lnTo>
                        <a:pt x="6" y="17"/>
                      </a:lnTo>
                      <a:lnTo>
                        <a:pt x="13" y="6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9" y="2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5" y="4"/>
                      </a:ln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3" y="15"/>
                      </a:lnTo>
                      <a:lnTo>
                        <a:pt x="21" y="17"/>
                      </a:lnTo>
                      <a:lnTo>
                        <a:pt x="21" y="19"/>
                      </a:lnTo>
                      <a:lnTo>
                        <a:pt x="19" y="22"/>
                      </a:lnTo>
                      <a:lnTo>
                        <a:pt x="19" y="26"/>
                      </a:lnTo>
                      <a:lnTo>
                        <a:pt x="17" y="32"/>
                      </a:lnTo>
                      <a:lnTo>
                        <a:pt x="15" y="36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1" y="47"/>
                      </a:lnTo>
                      <a:lnTo>
                        <a:pt x="10" y="4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40" name="Freeform 211"/>
                <p:cNvSpPr>
                  <a:spLocks/>
                </p:cNvSpPr>
                <p:nvPr/>
              </p:nvSpPr>
              <p:spPr bwMode="auto">
                <a:xfrm>
                  <a:off x="4556" y="3116"/>
                  <a:ext cx="14" cy="16"/>
                </a:xfrm>
                <a:custGeom>
                  <a:avLst/>
                  <a:gdLst>
                    <a:gd name="T0" fmla="*/ 0 w 13"/>
                    <a:gd name="T1" fmla="*/ 46074 h 13"/>
                    <a:gd name="T2" fmla="*/ 0 w 13"/>
                    <a:gd name="T3" fmla="*/ 46074 h 13"/>
                    <a:gd name="T4" fmla="*/ 4 w 13"/>
                    <a:gd name="T5" fmla="*/ 30416 h 13"/>
                    <a:gd name="T6" fmla="*/ 190 w 13"/>
                    <a:gd name="T7" fmla="*/ 0 h 13"/>
                    <a:gd name="T8" fmla="*/ 205 w 13"/>
                    <a:gd name="T9" fmla="*/ 0 h 13"/>
                    <a:gd name="T10" fmla="*/ 205 w 13"/>
                    <a:gd name="T11" fmla="*/ 2 h 13"/>
                    <a:gd name="T12" fmla="*/ 205 w 13"/>
                    <a:gd name="T13" fmla="*/ 2 h 13"/>
                    <a:gd name="T14" fmla="*/ 238 w 13"/>
                    <a:gd name="T15" fmla="*/ 2 h 13"/>
                    <a:gd name="T16" fmla="*/ 238 w 13"/>
                    <a:gd name="T17" fmla="*/ 2 h 13"/>
                    <a:gd name="T18" fmla="*/ 276 w 13"/>
                    <a:gd name="T19" fmla="*/ 30416 h 13"/>
                    <a:gd name="T20" fmla="*/ 276 w 13"/>
                    <a:gd name="T21" fmla="*/ 30416 h 13"/>
                    <a:gd name="T22" fmla="*/ 276 w 13"/>
                    <a:gd name="T23" fmla="*/ 46074 h 13"/>
                    <a:gd name="T24" fmla="*/ 276 w 13"/>
                    <a:gd name="T25" fmla="*/ 56706 h 13"/>
                    <a:gd name="T26" fmla="*/ 276 w 13"/>
                    <a:gd name="T27" fmla="*/ 56706 h 13"/>
                    <a:gd name="T28" fmla="*/ 6 w 13"/>
                    <a:gd name="T29" fmla="*/ 69792 h 13"/>
                    <a:gd name="T30" fmla="*/ 4 w 13"/>
                    <a:gd name="T31" fmla="*/ 82362 h 13"/>
                    <a:gd name="T32" fmla="*/ 2 w 13"/>
                    <a:gd name="T33" fmla="*/ 69792 h 13"/>
                    <a:gd name="T34" fmla="*/ 2 w 13"/>
                    <a:gd name="T35" fmla="*/ 56706 h 13"/>
                    <a:gd name="T36" fmla="*/ 0 w 13"/>
                    <a:gd name="T37" fmla="*/ 69792 h 13"/>
                    <a:gd name="T38" fmla="*/ 0 w 13"/>
                    <a:gd name="T39" fmla="*/ 46074 h 13"/>
                    <a:gd name="T40" fmla="*/ 0 w 13"/>
                    <a:gd name="T41" fmla="*/ 46074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"/>
                    <a:gd name="T64" fmla="*/ 0 h 13"/>
                    <a:gd name="T65" fmla="*/ 13 w 13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" h="13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3" y="9"/>
                      </a:lnTo>
                      <a:lnTo>
                        <a:pt x="6" y="11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41" name="Freeform 212"/>
                <p:cNvSpPr>
                  <a:spLocks noEditPoints="1"/>
                </p:cNvSpPr>
                <p:nvPr/>
              </p:nvSpPr>
              <p:spPr bwMode="auto">
                <a:xfrm>
                  <a:off x="4782" y="2390"/>
                  <a:ext cx="238" cy="293"/>
                </a:xfrm>
                <a:custGeom>
                  <a:avLst/>
                  <a:gdLst>
                    <a:gd name="T0" fmla="*/ 8743 w 214"/>
                    <a:gd name="T1" fmla="*/ 164928 h 248"/>
                    <a:gd name="T2" fmla="*/ 9554 w 214"/>
                    <a:gd name="T3" fmla="*/ 167969 h 248"/>
                    <a:gd name="T4" fmla="*/ 11648 w 214"/>
                    <a:gd name="T5" fmla="*/ 144214 h 248"/>
                    <a:gd name="T6" fmla="*/ 12276 w 214"/>
                    <a:gd name="T7" fmla="*/ 122274 h 248"/>
                    <a:gd name="T8" fmla="*/ 12276 w 214"/>
                    <a:gd name="T9" fmla="*/ 107344 h 248"/>
                    <a:gd name="T10" fmla="*/ 12954 w 214"/>
                    <a:gd name="T11" fmla="*/ 92286 h 248"/>
                    <a:gd name="T12" fmla="*/ 13182 w 214"/>
                    <a:gd name="T13" fmla="*/ 84997 h 248"/>
                    <a:gd name="T14" fmla="*/ 13982 w 214"/>
                    <a:gd name="T15" fmla="*/ 98724 h 248"/>
                    <a:gd name="T16" fmla="*/ 13982 w 214"/>
                    <a:gd name="T17" fmla="*/ 131992 h 248"/>
                    <a:gd name="T18" fmla="*/ 13322 w 214"/>
                    <a:gd name="T19" fmla="*/ 144214 h 248"/>
                    <a:gd name="T20" fmla="*/ 13142 w 214"/>
                    <a:gd name="T21" fmla="*/ 170382 h 248"/>
                    <a:gd name="T22" fmla="*/ 12954 w 214"/>
                    <a:gd name="T23" fmla="*/ 191963 h 248"/>
                    <a:gd name="T24" fmla="*/ 12276 w 214"/>
                    <a:gd name="T25" fmla="*/ 191963 h 248"/>
                    <a:gd name="T26" fmla="*/ 11074 w 214"/>
                    <a:gd name="T27" fmla="*/ 205622 h 248"/>
                    <a:gd name="T28" fmla="*/ 10639 w 214"/>
                    <a:gd name="T29" fmla="*/ 201643 h 248"/>
                    <a:gd name="T30" fmla="*/ 9135 w 214"/>
                    <a:gd name="T31" fmla="*/ 210408 h 248"/>
                    <a:gd name="T32" fmla="*/ 8318 w 214"/>
                    <a:gd name="T33" fmla="*/ 210408 h 248"/>
                    <a:gd name="T34" fmla="*/ 7725 w 214"/>
                    <a:gd name="T35" fmla="*/ 221567 h 248"/>
                    <a:gd name="T36" fmla="*/ 6452 w 214"/>
                    <a:gd name="T37" fmla="*/ 216637 h 248"/>
                    <a:gd name="T38" fmla="*/ 6264 w 214"/>
                    <a:gd name="T39" fmla="*/ 207423 h 248"/>
                    <a:gd name="T40" fmla="*/ 5055 w 214"/>
                    <a:gd name="T41" fmla="*/ 210408 h 248"/>
                    <a:gd name="T42" fmla="*/ 3066 w 214"/>
                    <a:gd name="T43" fmla="*/ 216637 h 248"/>
                    <a:gd name="T44" fmla="*/ 1620 w 214"/>
                    <a:gd name="T45" fmla="*/ 216637 h 248"/>
                    <a:gd name="T46" fmla="*/ 3953 w 214"/>
                    <a:gd name="T47" fmla="*/ 194393 h 248"/>
                    <a:gd name="T48" fmla="*/ 6246 w 214"/>
                    <a:gd name="T49" fmla="*/ 191963 h 248"/>
                    <a:gd name="T50" fmla="*/ 7479 w 214"/>
                    <a:gd name="T51" fmla="*/ 189873 h 248"/>
                    <a:gd name="T52" fmla="*/ 8591 w 214"/>
                    <a:gd name="T53" fmla="*/ 160712 h 248"/>
                    <a:gd name="T54" fmla="*/ 12458 w 214"/>
                    <a:gd name="T55" fmla="*/ 71943 h 248"/>
                    <a:gd name="T56" fmla="*/ 12954 w 214"/>
                    <a:gd name="T57" fmla="*/ 50671 h 248"/>
                    <a:gd name="T58" fmla="*/ 13578 w 214"/>
                    <a:gd name="T59" fmla="*/ 47366 h 248"/>
                    <a:gd name="T60" fmla="*/ 14407 w 214"/>
                    <a:gd name="T61" fmla="*/ 16386 h 248"/>
                    <a:gd name="T62" fmla="*/ 14660 w 214"/>
                    <a:gd name="T63" fmla="*/ 5100 h 248"/>
                    <a:gd name="T64" fmla="*/ 17504 w 214"/>
                    <a:gd name="T65" fmla="*/ 31925 h 248"/>
                    <a:gd name="T66" fmla="*/ 18221 w 214"/>
                    <a:gd name="T67" fmla="*/ 28902 h 248"/>
                    <a:gd name="T68" fmla="*/ 18101 w 214"/>
                    <a:gd name="T69" fmla="*/ 50671 h 248"/>
                    <a:gd name="T70" fmla="*/ 16833 w 214"/>
                    <a:gd name="T71" fmla="*/ 55428 h 248"/>
                    <a:gd name="T72" fmla="*/ 14616 w 214"/>
                    <a:gd name="T73" fmla="*/ 59865 h 248"/>
                    <a:gd name="T74" fmla="*/ 12954 w 214"/>
                    <a:gd name="T75" fmla="*/ 59865 h 248"/>
                    <a:gd name="T76" fmla="*/ 13697 w 214"/>
                    <a:gd name="T77" fmla="*/ 73487 h 248"/>
                    <a:gd name="T78" fmla="*/ 12565 w 214"/>
                    <a:gd name="T79" fmla="*/ 83395 h 248"/>
                    <a:gd name="T80" fmla="*/ 1620 w 214"/>
                    <a:gd name="T81" fmla="*/ 260918 h 248"/>
                    <a:gd name="T82" fmla="*/ 735 w 214"/>
                    <a:gd name="T83" fmla="*/ 267952 h 248"/>
                    <a:gd name="T84" fmla="*/ 1310 w 214"/>
                    <a:gd name="T85" fmla="*/ 247262 h 248"/>
                    <a:gd name="T86" fmla="*/ 534 w 214"/>
                    <a:gd name="T87" fmla="*/ 242932 h 248"/>
                    <a:gd name="T88" fmla="*/ 909 w 214"/>
                    <a:gd name="T89" fmla="*/ 231153 h 248"/>
                    <a:gd name="T90" fmla="*/ 2004 w 214"/>
                    <a:gd name="T91" fmla="*/ 229666 h 248"/>
                    <a:gd name="T92" fmla="*/ 2757 w 214"/>
                    <a:gd name="T93" fmla="*/ 238231 h 248"/>
                    <a:gd name="T94" fmla="*/ 2229 w 214"/>
                    <a:gd name="T95" fmla="*/ 260918 h 248"/>
                    <a:gd name="T96" fmla="*/ 3953 w 214"/>
                    <a:gd name="T97" fmla="*/ 242932 h 248"/>
                    <a:gd name="T98" fmla="*/ 3617 w 214"/>
                    <a:gd name="T99" fmla="*/ 226795 h 248"/>
                    <a:gd name="T100" fmla="*/ 4889 w 214"/>
                    <a:gd name="T101" fmla="*/ 218806 h 248"/>
                    <a:gd name="T102" fmla="*/ 6047 w 214"/>
                    <a:gd name="T103" fmla="*/ 220763 h 248"/>
                    <a:gd name="T104" fmla="*/ 4690 w 214"/>
                    <a:gd name="T105" fmla="*/ 229666 h 248"/>
                    <a:gd name="T106" fmla="*/ 3953 w 214"/>
                    <a:gd name="T107" fmla="*/ 242932 h 2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14"/>
                    <a:gd name="T163" fmla="*/ 0 h 248"/>
                    <a:gd name="T164" fmla="*/ 214 w 214"/>
                    <a:gd name="T165" fmla="*/ 248 h 24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14" h="248">
                      <a:moveTo>
                        <a:pt x="98" y="146"/>
                      </a:moveTo>
                      <a:lnTo>
                        <a:pt x="100" y="144"/>
                      </a:lnTo>
                      <a:lnTo>
                        <a:pt x="105" y="142"/>
                      </a:lnTo>
                      <a:lnTo>
                        <a:pt x="105" y="146"/>
                      </a:lnTo>
                      <a:lnTo>
                        <a:pt x="103" y="148"/>
                      </a:lnTo>
                      <a:lnTo>
                        <a:pt x="101" y="150"/>
                      </a:lnTo>
                      <a:lnTo>
                        <a:pt x="101" y="152"/>
                      </a:lnTo>
                      <a:lnTo>
                        <a:pt x="101" y="155"/>
                      </a:lnTo>
                      <a:lnTo>
                        <a:pt x="103" y="155"/>
                      </a:lnTo>
                      <a:lnTo>
                        <a:pt x="105" y="155"/>
                      </a:lnTo>
                      <a:lnTo>
                        <a:pt x="107" y="152"/>
                      </a:lnTo>
                      <a:lnTo>
                        <a:pt x="109" y="152"/>
                      </a:lnTo>
                      <a:lnTo>
                        <a:pt x="118" y="146"/>
                      </a:lnTo>
                      <a:lnTo>
                        <a:pt x="122" y="144"/>
                      </a:lnTo>
                      <a:lnTo>
                        <a:pt x="124" y="142"/>
                      </a:lnTo>
                      <a:lnTo>
                        <a:pt x="126" y="137"/>
                      </a:lnTo>
                      <a:lnTo>
                        <a:pt x="131" y="135"/>
                      </a:lnTo>
                      <a:lnTo>
                        <a:pt x="133" y="131"/>
                      </a:lnTo>
                      <a:lnTo>
                        <a:pt x="133" y="129"/>
                      </a:lnTo>
                      <a:lnTo>
                        <a:pt x="135" y="125"/>
                      </a:lnTo>
                      <a:lnTo>
                        <a:pt x="139" y="122"/>
                      </a:lnTo>
                      <a:lnTo>
                        <a:pt x="139" y="120"/>
                      </a:lnTo>
                      <a:lnTo>
                        <a:pt x="141" y="116"/>
                      </a:lnTo>
                      <a:lnTo>
                        <a:pt x="141" y="112"/>
                      </a:lnTo>
                      <a:lnTo>
                        <a:pt x="143" y="108"/>
                      </a:lnTo>
                      <a:lnTo>
                        <a:pt x="141" y="105"/>
                      </a:lnTo>
                      <a:lnTo>
                        <a:pt x="139" y="103"/>
                      </a:lnTo>
                      <a:lnTo>
                        <a:pt x="139" y="101"/>
                      </a:lnTo>
                      <a:lnTo>
                        <a:pt x="141" y="99"/>
                      </a:lnTo>
                      <a:lnTo>
                        <a:pt x="141" y="97"/>
                      </a:lnTo>
                      <a:lnTo>
                        <a:pt x="141" y="88"/>
                      </a:lnTo>
                      <a:lnTo>
                        <a:pt x="143" y="86"/>
                      </a:lnTo>
                      <a:lnTo>
                        <a:pt x="145" y="84"/>
                      </a:lnTo>
                      <a:lnTo>
                        <a:pt x="147" y="82"/>
                      </a:lnTo>
                      <a:lnTo>
                        <a:pt x="148" y="82"/>
                      </a:lnTo>
                      <a:lnTo>
                        <a:pt x="148" y="84"/>
                      </a:lnTo>
                      <a:lnTo>
                        <a:pt x="150" y="86"/>
                      </a:lnTo>
                      <a:lnTo>
                        <a:pt x="152" y="86"/>
                      </a:lnTo>
                      <a:lnTo>
                        <a:pt x="158" y="84"/>
                      </a:lnTo>
                      <a:lnTo>
                        <a:pt x="156" y="80"/>
                      </a:lnTo>
                      <a:lnTo>
                        <a:pt x="154" y="78"/>
                      </a:lnTo>
                      <a:lnTo>
                        <a:pt x="152" y="77"/>
                      </a:lnTo>
                      <a:lnTo>
                        <a:pt x="156" y="73"/>
                      </a:lnTo>
                      <a:lnTo>
                        <a:pt x="158" y="75"/>
                      </a:lnTo>
                      <a:lnTo>
                        <a:pt x="162" y="77"/>
                      </a:lnTo>
                      <a:lnTo>
                        <a:pt x="162" y="78"/>
                      </a:lnTo>
                      <a:lnTo>
                        <a:pt x="162" y="84"/>
                      </a:lnTo>
                      <a:lnTo>
                        <a:pt x="162" y="90"/>
                      </a:lnTo>
                      <a:lnTo>
                        <a:pt x="162" y="92"/>
                      </a:lnTo>
                      <a:lnTo>
                        <a:pt x="163" y="93"/>
                      </a:lnTo>
                      <a:lnTo>
                        <a:pt x="167" y="105"/>
                      </a:lnTo>
                      <a:lnTo>
                        <a:pt x="167" y="108"/>
                      </a:lnTo>
                      <a:lnTo>
                        <a:pt x="167" y="114"/>
                      </a:lnTo>
                      <a:lnTo>
                        <a:pt x="162" y="120"/>
                      </a:lnTo>
                      <a:lnTo>
                        <a:pt x="162" y="124"/>
                      </a:lnTo>
                      <a:lnTo>
                        <a:pt x="162" y="125"/>
                      </a:lnTo>
                      <a:lnTo>
                        <a:pt x="160" y="127"/>
                      </a:lnTo>
                      <a:lnTo>
                        <a:pt x="156" y="129"/>
                      </a:lnTo>
                      <a:lnTo>
                        <a:pt x="154" y="131"/>
                      </a:lnTo>
                      <a:lnTo>
                        <a:pt x="154" y="135"/>
                      </a:lnTo>
                      <a:lnTo>
                        <a:pt x="154" y="137"/>
                      </a:lnTo>
                      <a:lnTo>
                        <a:pt x="154" y="139"/>
                      </a:lnTo>
                      <a:lnTo>
                        <a:pt x="154" y="146"/>
                      </a:lnTo>
                      <a:lnTo>
                        <a:pt x="154" y="150"/>
                      </a:lnTo>
                      <a:lnTo>
                        <a:pt x="150" y="155"/>
                      </a:lnTo>
                      <a:lnTo>
                        <a:pt x="148" y="161"/>
                      </a:lnTo>
                      <a:lnTo>
                        <a:pt x="148" y="167"/>
                      </a:lnTo>
                      <a:lnTo>
                        <a:pt x="150" y="169"/>
                      </a:lnTo>
                      <a:lnTo>
                        <a:pt x="152" y="172"/>
                      </a:lnTo>
                      <a:lnTo>
                        <a:pt x="148" y="174"/>
                      </a:lnTo>
                      <a:lnTo>
                        <a:pt x="147" y="176"/>
                      </a:lnTo>
                      <a:lnTo>
                        <a:pt x="147" y="182"/>
                      </a:lnTo>
                      <a:lnTo>
                        <a:pt x="139" y="186"/>
                      </a:lnTo>
                      <a:lnTo>
                        <a:pt x="139" y="184"/>
                      </a:lnTo>
                      <a:lnTo>
                        <a:pt x="141" y="178"/>
                      </a:lnTo>
                      <a:lnTo>
                        <a:pt x="141" y="174"/>
                      </a:lnTo>
                      <a:lnTo>
                        <a:pt x="137" y="176"/>
                      </a:lnTo>
                      <a:lnTo>
                        <a:pt x="133" y="180"/>
                      </a:lnTo>
                      <a:lnTo>
                        <a:pt x="131" y="180"/>
                      </a:lnTo>
                      <a:lnTo>
                        <a:pt x="130" y="182"/>
                      </a:lnTo>
                      <a:lnTo>
                        <a:pt x="128" y="187"/>
                      </a:lnTo>
                      <a:lnTo>
                        <a:pt x="126" y="189"/>
                      </a:lnTo>
                      <a:lnTo>
                        <a:pt x="124" y="189"/>
                      </a:lnTo>
                      <a:lnTo>
                        <a:pt x="124" y="184"/>
                      </a:lnTo>
                      <a:lnTo>
                        <a:pt x="122" y="184"/>
                      </a:lnTo>
                      <a:lnTo>
                        <a:pt x="120" y="184"/>
                      </a:lnTo>
                      <a:lnTo>
                        <a:pt x="118" y="187"/>
                      </a:lnTo>
                      <a:lnTo>
                        <a:pt x="116" y="191"/>
                      </a:lnTo>
                      <a:lnTo>
                        <a:pt x="111" y="189"/>
                      </a:lnTo>
                      <a:lnTo>
                        <a:pt x="109" y="191"/>
                      </a:lnTo>
                      <a:lnTo>
                        <a:pt x="105" y="191"/>
                      </a:lnTo>
                      <a:lnTo>
                        <a:pt x="101" y="187"/>
                      </a:lnTo>
                      <a:lnTo>
                        <a:pt x="98" y="186"/>
                      </a:lnTo>
                      <a:lnTo>
                        <a:pt x="96" y="187"/>
                      </a:lnTo>
                      <a:lnTo>
                        <a:pt x="96" y="191"/>
                      </a:lnTo>
                      <a:lnTo>
                        <a:pt x="98" y="193"/>
                      </a:lnTo>
                      <a:lnTo>
                        <a:pt x="100" y="195"/>
                      </a:lnTo>
                      <a:lnTo>
                        <a:pt x="98" y="197"/>
                      </a:lnTo>
                      <a:lnTo>
                        <a:pt x="94" y="197"/>
                      </a:lnTo>
                      <a:lnTo>
                        <a:pt x="90" y="199"/>
                      </a:lnTo>
                      <a:lnTo>
                        <a:pt x="88" y="202"/>
                      </a:lnTo>
                      <a:lnTo>
                        <a:pt x="85" y="210"/>
                      </a:lnTo>
                      <a:lnTo>
                        <a:pt x="81" y="206"/>
                      </a:lnTo>
                      <a:lnTo>
                        <a:pt x="77" y="204"/>
                      </a:lnTo>
                      <a:lnTo>
                        <a:pt x="75" y="204"/>
                      </a:lnTo>
                      <a:lnTo>
                        <a:pt x="75" y="202"/>
                      </a:lnTo>
                      <a:lnTo>
                        <a:pt x="75" y="197"/>
                      </a:lnTo>
                      <a:lnTo>
                        <a:pt x="75" y="195"/>
                      </a:lnTo>
                      <a:lnTo>
                        <a:pt x="79" y="193"/>
                      </a:lnTo>
                      <a:lnTo>
                        <a:pt x="79" y="191"/>
                      </a:lnTo>
                      <a:lnTo>
                        <a:pt x="79" y="189"/>
                      </a:lnTo>
                      <a:lnTo>
                        <a:pt x="77" y="189"/>
                      </a:lnTo>
                      <a:lnTo>
                        <a:pt x="73" y="189"/>
                      </a:lnTo>
                      <a:lnTo>
                        <a:pt x="71" y="189"/>
                      </a:lnTo>
                      <a:lnTo>
                        <a:pt x="68" y="189"/>
                      </a:lnTo>
                      <a:lnTo>
                        <a:pt x="64" y="189"/>
                      </a:lnTo>
                      <a:lnTo>
                        <a:pt x="62" y="191"/>
                      </a:lnTo>
                      <a:lnTo>
                        <a:pt x="60" y="193"/>
                      </a:lnTo>
                      <a:lnTo>
                        <a:pt x="58" y="191"/>
                      </a:lnTo>
                      <a:lnTo>
                        <a:pt x="56" y="191"/>
                      </a:lnTo>
                      <a:lnTo>
                        <a:pt x="47" y="195"/>
                      </a:lnTo>
                      <a:lnTo>
                        <a:pt x="41" y="197"/>
                      </a:lnTo>
                      <a:lnTo>
                        <a:pt x="39" y="195"/>
                      </a:lnTo>
                      <a:lnTo>
                        <a:pt x="38" y="195"/>
                      </a:lnTo>
                      <a:lnTo>
                        <a:pt x="36" y="197"/>
                      </a:lnTo>
                      <a:lnTo>
                        <a:pt x="36" y="202"/>
                      </a:lnTo>
                      <a:lnTo>
                        <a:pt x="30" y="201"/>
                      </a:lnTo>
                      <a:lnTo>
                        <a:pt x="26" y="201"/>
                      </a:lnTo>
                      <a:lnTo>
                        <a:pt x="21" y="201"/>
                      </a:lnTo>
                      <a:lnTo>
                        <a:pt x="19" y="199"/>
                      </a:lnTo>
                      <a:lnTo>
                        <a:pt x="19" y="197"/>
                      </a:lnTo>
                      <a:lnTo>
                        <a:pt x="21" y="195"/>
                      </a:lnTo>
                      <a:lnTo>
                        <a:pt x="23" y="195"/>
                      </a:lnTo>
                      <a:lnTo>
                        <a:pt x="26" y="195"/>
                      </a:lnTo>
                      <a:lnTo>
                        <a:pt x="30" y="191"/>
                      </a:lnTo>
                      <a:lnTo>
                        <a:pt x="43" y="176"/>
                      </a:lnTo>
                      <a:lnTo>
                        <a:pt x="45" y="176"/>
                      </a:lnTo>
                      <a:lnTo>
                        <a:pt x="49" y="176"/>
                      </a:lnTo>
                      <a:lnTo>
                        <a:pt x="49" y="178"/>
                      </a:lnTo>
                      <a:lnTo>
                        <a:pt x="51" y="178"/>
                      </a:lnTo>
                      <a:lnTo>
                        <a:pt x="58" y="176"/>
                      </a:lnTo>
                      <a:lnTo>
                        <a:pt x="64" y="176"/>
                      </a:lnTo>
                      <a:lnTo>
                        <a:pt x="71" y="174"/>
                      </a:lnTo>
                      <a:lnTo>
                        <a:pt x="77" y="172"/>
                      </a:lnTo>
                      <a:lnTo>
                        <a:pt x="77" y="176"/>
                      </a:lnTo>
                      <a:lnTo>
                        <a:pt x="79" y="178"/>
                      </a:lnTo>
                      <a:lnTo>
                        <a:pt x="81" y="176"/>
                      </a:lnTo>
                      <a:lnTo>
                        <a:pt x="85" y="176"/>
                      </a:lnTo>
                      <a:lnTo>
                        <a:pt x="86" y="172"/>
                      </a:lnTo>
                      <a:lnTo>
                        <a:pt x="86" y="170"/>
                      </a:lnTo>
                      <a:lnTo>
                        <a:pt x="88" y="167"/>
                      </a:lnTo>
                      <a:lnTo>
                        <a:pt x="90" y="163"/>
                      </a:lnTo>
                      <a:lnTo>
                        <a:pt x="96" y="159"/>
                      </a:lnTo>
                      <a:lnTo>
                        <a:pt x="98" y="155"/>
                      </a:lnTo>
                      <a:lnTo>
                        <a:pt x="98" y="146"/>
                      </a:lnTo>
                      <a:close/>
                      <a:moveTo>
                        <a:pt x="143" y="77"/>
                      </a:moveTo>
                      <a:lnTo>
                        <a:pt x="141" y="75"/>
                      </a:lnTo>
                      <a:lnTo>
                        <a:pt x="141" y="73"/>
                      </a:lnTo>
                      <a:lnTo>
                        <a:pt x="143" y="67"/>
                      </a:lnTo>
                      <a:lnTo>
                        <a:pt x="143" y="65"/>
                      </a:lnTo>
                      <a:lnTo>
                        <a:pt x="139" y="63"/>
                      </a:lnTo>
                      <a:lnTo>
                        <a:pt x="139" y="62"/>
                      </a:lnTo>
                      <a:lnTo>
                        <a:pt x="137" y="54"/>
                      </a:lnTo>
                      <a:lnTo>
                        <a:pt x="141" y="52"/>
                      </a:lnTo>
                      <a:lnTo>
                        <a:pt x="145" y="50"/>
                      </a:lnTo>
                      <a:lnTo>
                        <a:pt x="148" y="46"/>
                      </a:lnTo>
                      <a:lnTo>
                        <a:pt x="148" y="45"/>
                      </a:lnTo>
                      <a:lnTo>
                        <a:pt x="147" y="43"/>
                      </a:lnTo>
                      <a:lnTo>
                        <a:pt x="148" y="39"/>
                      </a:lnTo>
                      <a:lnTo>
                        <a:pt x="150" y="39"/>
                      </a:lnTo>
                      <a:lnTo>
                        <a:pt x="154" y="43"/>
                      </a:lnTo>
                      <a:lnTo>
                        <a:pt x="156" y="43"/>
                      </a:lnTo>
                      <a:lnTo>
                        <a:pt x="160" y="43"/>
                      </a:lnTo>
                      <a:lnTo>
                        <a:pt x="160" y="31"/>
                      </a:lnTo>
                      <a:lnTo>
                        <a:pt x="162" y="31"/>
                      </a:lnTo>
                      <a:lnTo>
                        <a:pt x="163" y="28"/>
                      </a:lnTo>
                      <a:lnTo>
                        <a:pt x="165" y="22"/>
                      </a:lnTo>
                      <a:lnTo>
                        <a:pt x="165" y="15"/>
                      </a:lnTo>
                      <a:lnTo>
                        <a:pt x="162" y="9"/>
                      </a:lnTo>
                      <a:lnTo>
                        <a:pt x="162" y="5"/>
                      </a:lnTo>
                      <a:lnTo>
                        <a:pt x="163" y="3"/>
                      </a:lnTo>
                      <a:lnTo>
                        <a:pt x="167" y="0"/>
                      </a:lnTo>
                      <a:lnTo>
                        <a:pt x="167" y="1"/>
                      </a:lnTo>
                      <a:lnTo>
                        <a:pt x="169" y="5"/>
                      </a:lnTo>
                      <a:lnTo>
                        <a:pt x="175" y="11"/>
                      </a:lnTo>
                      <a:lnTo>
                        <a:pt x="182" y="18"/>
                      </a:lnTo>
                      <a:lnTo>
                        <a:pt x="188" y="24"/>
                      </a:lnTo>
                      <a:lnTo>
                        <a:pt x="192" y="26"/>
                      </a:lnTo>
                      <a:lnTo>
                        <a:pt x="195" y="28"/>
                      </a:lnTo>
                      <a:lnTo>
                        <a:pt x="201" y="30"/>
                      </a:lnTo>
                      <a:lnTo>
                        <a:pt x="203" y="30"/>
                      </a:lnTo>
                      <a:lnTo>
                        <a:pt x="205" y="30"/>
                      </a:lnTo>
                      <a:lnTo>
                        <a:pt x="210" y="24"/>
                      </a:lnTo>
                      <a:lnTo>
                        <a:pt x="212" y="22"/>
                      </a:lnTo>
                      <a:lnTo>
                        <a:pt x="212" y="24"/>
                      </a:lnTo>
                      <a:lnTo>
                        <a:pt x="210" y="26"/>
                      </a:lnTo>
                      <a:lnTo>
                        <a:pt x="208" y="31"/>
                      </a:lnTo>
                      <a:lnTo>
                        <a:pt x="210" y="35"/>
                      </a:lnTo>
                      <a:lnTo>
                        <a:pt x="212" y="39"/>
                      </a:lnTo>
                      <a:lnTo>
                        <a:pt x="214" y="43"/>
                      </a:lnTo>
                      <a:lnTo>
                        <a:pt x="210" y="45"/>
                      </a:lnTo>
                      <a:lnTo>
                        <a:pt x="208" y="46"/>
                      </a:lnTo>
                      <a:lnTo>
                        <a:pt x="205" y="48"/>
                      </a:lnTo>
                      <a:lnTo>
                        <a:pt x="203" y="48"/>
                      </a:lnTo>
                      <a:lnTo>
                        <a:pt x="199" y="46"/>
                      </a:lnTo>
                      <a:lnTo>
                        <a:pt x="197" y="46"/>
                      </a:lnTo>
                      <a:lnTo>
                        <a:pt x="195" y="48"/>
                      </a:lnTo>
                      <a:lnTo>
                        <a:pt x="193" y="50"/>
                      </a:lnTo>
                      <a:lnTo>
                        <a:pt x="188" y="56"/>
                      </a:lnTo>
                      <a:lnTo>
                        <a:pt x="186" y="60"/>
                      </a:lnTo>
                      <a:lnTo>
                        <a:pt x="184" y="65"/>
                      </a:lnTo>
                      <a:lnTo>
                        <a:pt x="182" y="63"/>
                      </a:lnTo>
                      <a:lnTo>
                        <a:pt x="178" y="62"/>
                      </a:lnTo>
                      <a:lnTo>
                        <a:pt x="167" y="54"/>
                      </a:lnTo>
                      <a:lnTo>
                        <a:pt x="165" y="54"/>
                      </a:lnTo>
                      <a:lnTo>
                        <a:pt x="160" y="54"/>
                      </a:lnTo>
                      <a:lnTo>
                        <a:pt x="154" y="60"/>
                      </a:lnTo>
                      <a:lnTo>
                        <a:pt x="152" y="56"/>
                      </a:lnTo>
                      <a:lnTo>
                        <a:pt x="150" y="54"/>
                      </a:lnTo>
                      <a:lnTo>
                        <a:pt x="148" y="54"/>
                      </a:lnTo>
                      <a:lnTo>
                        <a:pt x="147" y="54"/>
                      </a:lnTo>
                      <a:lnTo>
                        <a:pt x="145" y="58"/>
                      </a:lnTo>
                      <a:lnTo>
                        <a:pt x="145" y="60"/>
                      </a:lnTo>
                      <a:lnTo>
                        <a:pt x="152" y="63"/>
                      </a:lnTo>
                      <a:lnTo>
                        <a:pt x="156" y="65"/>
                      </a:lnTo>
                      <a:lnTo>
                        <a:pt x="158" y="67"/>
                      </a:lnTo>
                      <a:lnTo>
                        <a:pt x="154" y="69"/>
                      </a:lnTo>
                      <a:lnTo>
                        <a:pt x="152" y="69"/>
                      </a:lnTo>
                      <a:lnTo>
                        <a:pt x="150" y="69"/>
                      </a:lnTo>
                      <a:lnTo>
                        <a:pt x="147" y="71"/>
                      </a:lnTo>
                      <a:lnTo>
                        <a:pt x="145" y="75"/>
                      </a:lnTo>
                      <a:lnTo>
                        <a:pt x="143" y="77"/>
                      </a:lnTo>
                      <a:close/>
                      <a:moveTo>
                        <a:pt x="19" y="248"/>
                      </a:moveTo>
                      <a:lnTo>
                        <a:pt x="17" y="248"/>
                      </a:lnTo>
                      <a:lnTo>
                        <a:pt x="15" y="248"/>
                      </a:lnTo>
                      <a:lnTo>
                        <a:pt x="17" y="244"/>
                      </a:lnTo>
                      <a:lnTo>
                        <a:pt x="19" y="238"/>
                      </a:lnTo>
                      <a:lnTo>
                        <a:pt x="17" y="238"/>
                      </a:lnTo>
                      <a:lnTo>
                        <a:pt x="15" y="240"/>
                      </a:lnTo>
                      <a:lnTo>
                        <a:pt x="13" y="242"/>
                      </a:lnTo>
                      <a:lnTo>
                        <a:pt x="11" y="246"/>
                      </a:lnTo>
                      <a:lnTo>
                        <a:pt x="9" y="244"/>
                      </a:lnTo>
                      <a:lnTo>
                        <a:pt x="11" y="240"/>
                      </a:lnTo>
                      <a:lnTo>
                        <a:pt x="11" y="238"/>
                      </a:lnTo>
                      <a:lnTo>
                        <a:pt x="9" y="231"/>
                      </a:lnTo>
                      <a:lnTo>
                        <a:pt x="15" y="227"/>
                      </a:lnTo>
                      <a:lnTo>
                        <a:pt x="15" y="225"/>
                      </a:lnTo>
                      <a:lnTo>
                        <a:pt x="15" y="221"/>
                      </a:lnTo>
                      <a:lnTo>
                        <a:pt x="11" y="216"/>
                      </a:lnTo>
                      <a:lnTo>
                        <a:pt x="9" y="216"/>
                      </a:lnTo>
                      <a:lnTo>
                        <a:pt x="9" y="217"/>
                      </a:lnTo>
                      <a:lnTo>
                        <a:pt x="6" y="221"/>
                      </a:lnTo>
                      <a:lnTo>
                        <a:pt x="4" y="217"/>
                      </a:lnTo>
                      <a:lnTo>
                        <a:pt x="2" y="216"/>
                      </a:lnTo>
                      <a:lnTo>
                        <a:pt x="0" y="212"/>
                      </a:lnTo>
                      <a:lnTo>
                        <a:pt x="2" y="210"/>
                      </a:lnTo>
                      <a:lnTo>
                        <a:pt x="6" y="210"/>
                      </a:lnTo>
                      <a:lnTo>
                        <a:pt x="11" y="210"/>
                      </a:lnTo>
                      <a:lnTo>
                        <a:pt x="13" y="206"/>
                      </a:lnTo>
                      <a:lnTo>
                        <a:pt x="15" y="204"/>
                      </a:lnTo>
                      <a:lnTo>
                        <a:pt x="17" y="204"/>
                      </a:lnTo>
                      <a:lnTo>
                        <a:pt x="21" y="204"/>
                      </a:lnTo>
                      <a:lnTo>
                        <a:pt x="21" y="206"/>
                      </a:lnTo>
                      <a:lnTo>
                        <a:pt x="23" y="208"/>
                      </a:lnTo>
                      <a:lnTo>
                        <a:pt x="26" y="208"/>
                      </a:lnTo>
                      <a:lnTo>
                        <a:pt x="30" y="206"/>
                      </a:lnTo>
                      <a:lnTo>
                        <a:pt x="30" y="210"/>
                      </a:lnTo>
                      <a:lnTo>
                        <a:pt x="28" y="214"/>
                      </a:lnTo>
                      <a:lnTo>
                        <a:pt x="30" y="216"/>
                      </a:lnTo>
                      <a:lnTo>
                        <a:pt x="32" y="217"/>
                      </a:lnTo>
                      <a:lnTo>
                        <a:pt x="32" y="219"/>
                      </a:lnTo>
                      <a:lnTo>
                        <a:pt x="30" y="223"/>
                      </a:lnTo>
                      <a:lnTo>
                        <a:pt x="28" y="227"/>
                      </a:lnTo>
                      <a:lnTo>
                        <a:pt x="26" y="229"/>
                      </a:lnTo>
                      <a:lnTo>
                        <a:pt x="26" y="234"/>
                      </a:lnTo>
                      <a:lnTo>
                        <a:pt x="26" y="238"/>
                      </a:lnTo>
                      <a:lnTo>
                        <a:pt x="24" y="240"/>
                      </a:lnTo>
                      <a:lnTo>
                        <a:pt x="23" y="242"/>
                      </a:lnTo>
                      <a:lnTo>
                        <a:pt x="21" y="244"/>
                      </a:lnTo>
                      <a:lnTo>
                        <a:pt x="19" y="248"/>
                      </a:lnTo>
                      <a:close/>
                      <a:moveTo>
                        <a:pt x="45" y="221"/>
                      </a:moveTo>
                      <a:lnTo>
                        <a:pt x="43" y="221"/>
                      </a:lnTo>
                      <a:lnTo>
                        <a:pt x="41" y="219"/>
                      </a:lnTo>
                      <a:lnTo>
                        <a:pt x="41" y="216"/>
                      </a:lnTo>
                      <a:lnTo>
                        <a:pt x="39" y="214"/>
                      </a:lnTo>
                      <a:lnTo>
                        <a:pt x="38" y="210"/>
                      </a:lnTo>
                      <a:lnTo>
                        <a:pt x="41" y="206"/>
                      </a:lnTo>
                      <a:lnTo>
                        <a:pt x="43" y="204"/>
                      </a:lnTo>
                      <a:lnTo>
                        <a:pt x="45" y="201"/>
                      </a:lnTo>
                      <a:lnTo>
                        <a:pt x="49" y="202"/>
                      </a:lnTo>
                      <a:lnTo>
                        <a:pt x="51" y="202"/>
                      </a:lnTo>
                      <a:lnTo>
                        <a:pt x="54" y="201"/>
                      </a:lnTo>
                      <a:lnTo>
                        <a:pt x="56" y="199"/>
                      </a:lnTo>
                      <a:lnTo>
                        <a:pt x="58" y="197"/>
                      </a:lnTo>
                      <a:lnTo>
                        <a:pt x="62" y="195"/>
                      </a:lnTo>
                      <a:lnTo>
                        <a:pt x="64" y="197"/>
                      </a:lnTo>
                      <a:lnTo>
                        <a:pt x="69" y="199"/>
                      </a:lnTo>
                      <a:lnTo>
                        <a:pt x="69" y="201"/>
                      </a:lnTo>
                      <a:lnTo>
                        <a:pt x="69" y="204"/>
                      </a:lnTo>
                      <a:lnTo>
                        <a:pt x="68" y="206"/>
                      </a:lnTo>
                      <a:lnTo>
                        <a:pt x="62" y="212"/>
                      </a:lnTo>
                      <a:lnTo>
                        <a:pt x="60" y="212"/>
                      </a:lnTo>
                      <a:lnTo>
                        <a:pt x="58" y="208"/>
                      </a:lnTo>
                      <a:lnTo>
                        <a:pt x="54" y="208"/>
                      </a:lnTo>
                      <a:lnTo>
                        <a:pt x="51" y="210"/>
                      </a:lnTo>
                      <a:lnTo>
                        <a:pt x="51" y="212"/>
                      </a:lnTo>
                      <a:lnTo>
                        <a:pt x="49" y="216"/>
                      </a:lnTo>
                      <a:lnTo>
                        <a:pt x="49" y="219"/>
                      </a:lnTo>
                      <a:lnTo>
                        <a:pt x="47" y="219"/>
                      </a:lnTo>
                      <a:lnTo>
                        <a:pt x="45" y="22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42" name="Freeform 213"/>
                <p:cNvSpPr>
                  <a:spLocks noEditPoints="1"/>
                </p:cNvSpPr>
                <p:nvPr/>
              </p:nvSpPr>
              <p:spPr bwMode="auto">
                <a:xfrm>
                  <a:off x="4601" y="2898"/>
                  <a:ext cx="138" cy="212"/>
                </a:xfrm>
                <a:custGeom>
                  <a:avLst/>
                  <a:gdLst>
                    <a:gd name="T0" fmla="*/ 3075 w 124"/>
                    <a:gd name="T1" fmla="*/ 60235 h 178"/>
                    <a:gd name="T2" fmla="*/ 3817 w 124"/>
                    <a:gd name="T3" fmla="*/ 49278 h 178"/>
                    <a:gd name="T4" fmla="*/ 3817 w 124"/>
                    <a:gd name="T5" fmla="*/ 27003 h 178"/>
                    <a:gd name="T6" fmla="*/ 4247 w 124"/>
                    <a:gd name="T7" fmla="*/ 0 h 178"/>
                    <a:gd name="T8" fmla="*/ 5696 w 124"/>
                    <a:gd name="T9" fmla="*/ 2 h 178"/>
                    <a:gd name="T10" fmla="*/ 5696 w 124"/>
                    <a:gd name="T11" fmla="*/ 23609 h 178"/>
                    <a:gd name="T12" fmla="*/ 5629 w 124"/>
                    <a:gd name="T13" fmla="*/ 51748 h 178"/>
                    <a:gd name="T14" fmla="*/ 4800 w 124"/>
                    <a:gd name="T15" fmla="*/ 69902 h 178"/>
                    <a:gd name="T16" fmla="*/ 5629 w 124"/>
                    <a:gd name="T17" fmla="*/ 95658 h 178"/>
                    <a:gd name="T18" fmla="*/ 6334 w 124"/>
                    <a:gd name="T19" fmla="*/ 90079 h 178"/>
                    <a:gd name="T20" fmla="*/ 7055 w 124"/>
                    <a:gd name="T21" fmla="*/ 103946 h 178"/>
                    <a:gd name="T22" fmla="*/ 7845 w 124"/>
                    <a:gd name="T23" fmla="*/ 103946 h 178"/>
                    <a:gd name="T24" fmla="*/ 7511 w 124"/>
                    <a:gd name="T25" fmla="*/ 119638 h 178"/>
                    <a:gd name="T26" fmla="*/ 6334 w 124"/>
                    <a:gd name="T27" fmla="*/ 99156 h 178"/>
                    <a:gd name="T28" fmla="*/ 5696 w 124"/>
                    <a:gd name="T29" fmla="*/ 103946 h 178"/>
                    <a:gd name="T30" fmla="*/ 4800 w 124"/>
                    <a:gd name="T31" fmla="*/ 103946 h 178"/>
                    <a:gd name="T32" fmla="*/ 4247 w 124"/>
                    <a:gd name="T33" fmla="*/ 90079 h 178"/>
                    <a:gd name="T34" fmla="*/ 4545 w 124"/>
                    <a:gd name="T35" fmla="*/ 83254 h 178"/>
                    <a:gd name="T36" fmla="*/ 10488 w 124"/>
                    <a:gd name="T37" fmla="*/ 249107 h 178"/>
                    <a:gd name="T38" fmla="*/ 9717 w 124"/>
                    <a:gd name="T39" fmla="*/ 251760 h 178"/>
                    <a:gd name="T40" fmla="*/ 9717 w 124"/>
                    <a:gd name="T41" fmla="*/ 273578 h 178"/>
                    <a:gd name="T42" fmla="*/ 9339 w 124"/>
                    <a:gd name="T43" fmla="*/ 259926 h 178"/>
                    <a:gd name="T44" fmla="*/ 8051 w 124"/>
                    <a:gd name="T45" fmla="*/ 251760 h 178"/>
                    <a:gd name="T46" fmla="*/ 7511 w 124"/>
                    <a:gd name="T47" fmla="*/ 225595 h 178"/>
                    <a:gd name="T48" fmla="*/ 6683 w 124"/>
                    <a:gd name="T49" fmla="*/ 234908 h 178"/>
                    <a:gd name="T50" fmla="*/ 5696 w 124"/>
                    <a:gd name="T51" fmla="*/ 244910 h 178"/>
                    <a:gd name="T52" fmla="*/ 5696 w 124"/>
                    <a:gd name="T53" fmla="*/ 232612 h 178"/>
                    <a:gd name="T54" fmla="*/ 6683 w 124"/>
                    <a:gd name="T55" fmla="*/ 219988 h 178"/>
                    <a:gd name="T56" fmla="*/ 7759 w 124"/>
                    <a:gd name="T57" fmla="*/ 215876 h 178"/>
                    <a:gd name="T58" fmla="*/ 8359 w 124"/>
                    <a:gd name="T59" fmla="*/ 211383 h 178"/>
                    <a:gd name="T60" fmla="*/ 9217 w 124"/>
                    <a:gd name="T61" fmla="*/ 202123 h 178"/>
                    <a:gd name="T62" fmla="*/ 9726 w 124"/>
                    <a:gd name="T63" fmla="*/ 199518 h 178"/>
                    <a:gd name="T64" fmla="*/ 10488 w 124"/>
                    <a:gd name="T65" fmla="*/ 195649 h 178"/>
                    <a:gd name="T66" fmla="*/ 10824 w 124"/>
                    <a:gd name="T67" fmla="*/ 215876 h 178"/>
                    <a:gd name="T68" fmla="*/ 11125 w 124"/>
                    <a:gd name="T69" fmla="*/ 234908 h 178"/>
                    <a:gd name="T70" fmla="*/ 0 w 124"/>
                    <a:gd name="T71" fmla="*/ 211383 h 178"/>
                    <a:gd name="T72" fmla="*/ 1143 w 124"/>
                    <a:gd name="T73" fmla="*/ 192341 h 178"/>
                    <a:gd name="T74" fmla="*/ 1401 w 124"/>
                    <a:gd name="T75" fmla="*/ 195649 h 178"/>
                    <a:gd name="T76" fmla="*/ 485 w 124"/>
                    <a:gd name="T77" fmla="*/ 209156 h 178"/>
                    <a:gd name="T78" fmla="*/ 6265 w 124"/>
                    <a:gd name="T79" fmla="*/ 187918 h 178"/>
                    <a:gd name="T80" fmla="*/ 7055 w 124"/>
                    <a:gd name="T81" fmla="*/ 161611 h 178"/>
                    <a:gd name="T82" fmla="*/ 7055 w 124"/>
                    <a:gd name="T83" fmla="*/ 175914 h 178"/>
                    <a:gd name="T84" fmla="*/ 6972 w 124"/>
                    <a:gd name="T85" fmla="*/ 199518 h 178"/>
                    <a:gd name="T86" fmla="*/ 2172 w 124"/>
                    <a:gd name="T87" fmla="*/ 171487 h 178"/>
                    <a:gd name="T88" fmla="*/ 2768 w 124"/>
                    <a:gd name="T89" fmla="*/ 155084 h 178"/>
                    <a:gd name="T90" fmla="*/ 2483 w 124"/>
                    <a:gd name="T91" fmla="*/ 171927 h 178"/>
                    <a:gd name="T92" fmla="*/ 5696 w 124"/>
                    <a:gd name="T93" fmla="*/ 153132 h 178"/>
                    <a:gd name="T94" fmla="*/ 6972 w 124"/>
                    <a:gd name="T95" fmla="*/ 147701 h 178"/>
                    <a:gd name="T96" fmla="*/ 6265 w 124"/>
                    <a:gd name="T97" fmla="*/ 168988 h 178"/>
                    <a:gd name="T98" fmla="*/ 9217 w 124"/>
                    <a:gd name="T99" fmla="*/ 149355 h 178"/>
                    <a:gd name="T100" fmla="*/ 8468 w 124"/>
                    <a:gd name="T101" fmla="*/ 132086 h 178"/>
                    <a:gd name="T102" fmla="*/ 9717 w 124"/>
                    <a:gd name="T103" fmla="*/ 132086 h 178"/>
                    <a:gd name="T104" fmla="*/ 9717 w 124"/>
                    <a:gd name="T105" fmla="*/ 155084 h 178"/>
                    <a:gd name="T106" fmla="*/ 4132 w 124"/>
                    <a:gd name="T107" fmla="*/ 115603 h 178"/>
                    <a:gd name="T108" fmla="*/ 5058 w 124"/>
                    <a:gd name="T109" fmla="*/ 115603 h 17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4"/>
                    <a:gd name="T166" fmla="*/ 0 h 178"/>
                    <a:gd name="T167" fmla="*/ 124 w 124"/>
                    <a:gd name="T168" fmla="*/ 178 h 17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4" h="178">
                      <a:moveTo>
                        <a:pt x="43" y="54"/>
                      </a:moveTo>
                      <a:lnTo>
                        <a:pt x="43" y="54"/>
                      </a:lnTo>
                      <a:lnTo>
                        <a:pt x="37" y="50"/>
                      </a:lnTo>
                      <a:lnTo>
                        <a:pt x="35" y="43"/>
                      </a:lnTo>
                      <a:lnTo>
                        <a:pt x="35" y="39"/>
                      </a:lnTo>
                      <a:lnTo>
                        <a:pt x="35" y="35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41" y="34"/>
                      </a:lnTo>
                      <a:lnTo>
                        <a:pt x="43" y="32"/>
                      </a:lnTo>
                      <a:lnTo>
                        <a:pt x="43" y="30"/>
                      </a:lnTo>
                      <a:lnTo>
                        <a:pt x="41" y="26"/>
                      </a:lnTo>
                      <a:lnTo>
                        <a:pt x="41" y="22"/>
                      </a:lnTo>
                      <a:lnTo>
                        <a:pt x="43" y="20"/>
                      </a:lnTo>
                      <a:lnTo>
                        <a:pt x="43" y="17"/>
                      </a:lnTo>
                      <a:lnTo>
                        <a:pt x="43" y="11"/>
                      </a:lnTo>
                      <a:lnTo>
                        <a:pt x="43" y="7"/>
                      </a:lnTo>
                      <a:lnTo>
                        <a:pt x="47" y="2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60" y="3"/>
                      </a:lnTo>
                      <a:lnTo>
                        <a:pt x="63" y="3"/>
                      </a:lnTo>
                      <a:lnTo>
                        <a:pt x="63" y="2"/>
                      </a:lnTo>
                      <a:lnTo>
                        <a:pt x="65" y="2"/>
                      </a:lnTo>
                      <a:lnTo>
                        <a:pt x="67" y="2"/>
                      </a:lnTo>
                      <a:lnTo>
                        <a:pt x="67" y="3"/>
                      </a:lnTo>
                      <a:lnTo>
                        <a:pt x="65" y="7"/>
                      </a:lnTo>
                      <a:lnTo>
                        <a:pt x="65" y="9"/>
                      </a:lnTo>
                      <a:lnTo>
                        <a:pt x="65" y="15"/>
                      </a:lnTo>
                      <a:lnTo>
                        <a:pt x="69" y="17"/>
                      </a:lnTo>
                      <a:lnTo>
                        <a:pt x="71" y="19"/>
                      </a:lnTo>
                      <a:lnTo>
                        <a:pt x="67" y="28"/>
                      </a:lnTo>
                      <a:lnTo>
                        <a:pt x="65" y="30"/>
                      </a:lnTo>
                      <a:lnTo>
                        <a:pt x="62" y="34"/>
                      </a:lnTo>
                      <a:lnTo>
                        <a:pt x="58" y="35"/>
                      </a:lnTo>
                      <a:lnTo>
                        <a:pt x="58" y="37"/>
                      </a:lnTo>
                      <a:lnTo>
                        <a:pt x="56" y="41"/>
                      </a:lnTo>
                      <a:lnTo>
                        <a:pt x="54" y="45"/>
                      </a:lnTo>
                      <a:lnTo>
                        <a:pt x="56" y="45"/>
                      </a:lnTo>
                      <a:lnTo>
                        <a:pt x="58" y="50"/>
                      </a:lnTo>
                      <a:lnTo>
                        <a:pt x="60" y="56"/>
                      </a:lnTo>
                      <a:lnTo>
                        <a:pt x="62" y="62"/>
                      </a:lnTo>
                      <a:lnTo>
                        <a:pt x="65" y="64"/>
                      </a:lnTo>
                      <a:lnTo>
                        <a:pt x="67" y="64"/>
                      </a:lnTo>
                      <a:lnTo>
                        <a:pt x="67" y="62"/>
                      </a:lnTo>
                      <a:lnTo>
                        <a:pt x="71" y="58"/>
                      </a:lnTo>
                      <a:lnTo>
                        <a:pt x="75" y="58"/>
                      </a:lnTo>
                      <a:lnTo>
                        <a:pt x="75" y="60"/>
                      </a:lnTo>
                      <a:lnTo>
                        <a:pt x="77" y="64"/>
                      </a:lnTo>
                      <a:lnTo>
                        <a:pt x="78" y="65"/>
                      </a:lnTo>
                      <a:lnTo>
                        <a:pt x="80" y="67"/>
                      </a:lnTo>
                      <a:lnTo>
                        <a:pt x="82" y="64"/>
                      </a:lnTo>
                      <a:lnTo>
                        <a:pt x="86" y="65"/>
                      </a:lnTo>
                      <a:lnTo>
                        <a:pt x="88" y="65"/>
                      </a:lnTo>
                      <a:lnTo>
                        <a:pt x="88" y="67"/>
                      </a:lnTo>
                      <a:lnTo>
                        <a:pt x="84" y="67"/>
                      </a:lnTo>
                      <a:lnTo>
                        <a:pt x="84" y="69"/>
                      </a:lnTo>
                      <a:lnTo>
                        <a:pt x="90" y="77"/>
                      </a:lnTo>
                      <a:lnTo>
                        <a:pt x="88" y="77"/>
                      </a:lnTo>
                      <a:lnTo>
                        <a:pt x="84" y="77"/>
                      </a:lnTo>
                      <a:lnTo>
                        <a:pt x="82" y="75"/>
                      </a:lnTo>
                      <a:lnTo>
                        <a:pt x="80" y="73"/>
                      </a:lnTo>
                      <a:lnTo>
                        <a:pt x="80" y="71"/>
                      </a:lnTo>
                      <a:lnTo>
                        <a:pt x="77" y="67"/>
                      </a:lnTo>
                      <a:lnTo>
                        <a:pt x="71" y="64"/>
                      </a:lnTo>
                      <a:lnTo>
                        <a:pt x="69" y="64"/>
                      </a:lnTo>
                      <a:lnTo>
                        <a:pt x="69" y="65"/>
                      </a:lnTo>
                      <a:lnTo>
                        <a:pt x="71" y="69"/>
                      </a:lnTo>
                      <a:lnTo>
                        <a:pt x="71" y="71"/>
                      </a:lnTo>
                      <a:lnTo>
                        <a:pt x="65" y="67"/>
                      </a:lnTo>
                      <a:lnTo>
                        <a:pt x="60" y="64"/>
                      </a:lnTo>
                      <a:lnTo>
                        <a:pt x="58" y="64"/>
                      </a:lnTo>
                      <a:lnTo>
                        <a:pt x="56" y="65"/>
                      </a:lnTo>
                      <a:lnTo>
                        <a:pt x="54" y="65"/>
                      </a:lnTo>
                      <a:lnTo>
                        <a:pt x="54" y="67"/>
                      </a:lnTo>
                      <a:lnTo>
                        <a:pt x="52" y="67"/>
                      </a:lnTo>
                      <a:lnTo>
                        <a:pt x="50" y="65"/>
                      </a:lnTo>
                      <a:lnTo>
                        <a:pt x="47" y="64"/>
                      </a:lnTo>
                      <a:lnTo>
                        <a:pt x="45" y="62"/>
                      </a:lnTo>
                      <a:lnTo>
                        <a:pt x="48" y="58"/>
                      </a:lnTo>
                      <a:lnTo>
                        <a:pt x="50" y="58"/>
                      </a:lnTo>
                      <a:lnTo>
                        <a:pt x="52" y="58"/>
                      </a:lnTo>
                      <a:lnTo>
                        <a:pt x="56" y="58"/>
                      </a:lnTo>
                      <a:lnTo>
                        <a:pt x="54" y="56"/>
                      </a:lnTo>
                      <a:lnTo>
                        <a:pt x="50" y="54"/>
                      </a:lnTo>
                      <a:lnTo>
                        <a:pt x="48" y="52"/>
                      </a:lnTo>
                      <a:lnTo>
                        <a:pt x="45" y="50"/>
                      </a:lnTo>
                      <a:lnTo>
                        <a:pt x="43" y="54"/>
                      </a:lnTo>
                      <a:close/>
                      <a:moveTo>
                        <a:pt x="118" y="163"/>
                      </a:moveTo>
                      <a:lnTo>
                        <a:pt x="118" y="161"/>
                      </a:lnTo>
                      <a:lnTo>
                        <a:pt x="118" y="159"/>
                      </a:lnTo>
                      <a:lnTo>
                        <a:pt x="114" y="154"/>
                      </a:lnTo>
                      <a:lnTo>
                        <a:pt x="112" y="154"/>
                      </a:lnTo>
                      <a:lnTo>
                        <a:pt x="110" y="158"/>
                      </a:lnTo>
                      <a:lnTo>
                        <a:pt x="109" y="163"/>
                      </a:lnTo>
                      <a:lnTo>
                        <a:pt x="110" y="165"/>
                      </a:lnTo>
                      <a:lnTo>
                        <a:pt x="110" y="167"/>
                      </a:lnTo>
                      <a:lnTo>
                        <a:pt x="112" y="171"/>
                      </a:lnTo>
                      <a:lnTo>
                        <a:pt x="110" y="174"/>
                      </a:lnTo>
                      <a:lnTo>
                        <a:pt x="109" y="178"/>
                      </a:lnTo>
                      <a:lnTo>
                        <a:pt x="107" y="176"/>
                      </a:lnTo>
                      <a:lnTo>
                        <a:pt x="107" y="174"/>
                      </a:lnTo>
                      <a:lnTo>
                        <a:pt x="107" y="173"/>
                      </a:lnTo>
                      <a:lnTo>
                        <a:pt x="107" y="171"/>
                      </a:lnTo>
                      <a:lnTo>
                        <a:pt x="105" y="169"/>
                      </a:lnTo>
                      <a:lnTo>
                        <a:pt x="103" y="173"/>
                      </a:lnTo>
                      <a:lnTo>
                        <a:pt x="101" y="173"/>
                      </a:lnTo>
                      <a:lnTo>
                        <a:pt x="95" y="169"/>
                      </a:lnTo>
                      <a:lnTo>
                        <a:pt x="92" y="167"/>
                      </a:lnTo>
                      <a:lnTo>
                        <a:pt x="90" y="163"/>
                      </a:lnTo>
                      <a:lnTo>
                        <a:pt x="90" y="159"/>
                      </a:lnTo>
                      <a:lnTo>
                        <a:pt x="92" y="154"/>
                      </a:lnTo>
                      <a:lnTo>
                        <a:pt x="92" y="150"/>
                      </a:lnTo>
                      <a:lnTo>
                        <a:pt x="90" y="148"/>
                      </a:lnTo>
                      <a:lnTo>
                        <a:pt x="84" y="146"/>
                      </a:lnTo>
                      <a:lnTo>
                        <a:pt x="82" y="146"/>
                      </a:lnTo>
                      <a:lnTo>
                        <a:pt x="82" y="148"/>
                      </a:lnTo>
                      <a:lnTo>
                        <a:pt x="82" y="150"/>
                      </a:lnTo>
                      <a:lnTo>
                        <a:pt x="78" y="150"/>
                      </a:lnTo>
                      <a:lnTo>
                        <a:pt x="75" y="152"/>
                      </a:lnTo>
                      <a:lnTo>
                        <a:pt x="75" y="148"/>
                      </a:lnTo>
                      <a:lnTo>
                        <a:pt x="73" y="146"/>
                      </a:lnTo>
                      <a:lnTo>
                        <a:pt x="71" y="148"/>
                      </a:lnTo>
                      <a:lnTo>
                        <a:pt x="67" y="154"/>
                      </a:lnTo>
                      <a:lnTo>
                        <a:pt x="65" y="159"/>
                      </a:lnTo>
                      <a:lnTo>
                        <a:pt x="63" y="158"/>
                      </a:lnTo>
                      <a:lnTo>
                        <a:pt x="63" y="156"/>
                      </a:lnTo>
                      <a:lnTo>
                        <a:pt x="63" y="154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7" y="144"/>
                      </a:lnTo>
                      <a:lnTo>
                        <a:pt x="71" y="144"/>
                      </a:lnTo>
                      <a:lnTo>
                        <a:pt x="73" y="144"/>
                      </a:lnTo>
                      <a:lnTo>
                        <a:pt x="75" y="143"/>
                      </a:lnTo>
                      <a:lnTo>
                        <a:pt x="75" y="141"/>
                      </a:lnTo>
                      <a:lnTo>
                        <a:pt x="77" y="139"/>
                      </a:lnTo>
                      <a:lnTo>
                        <a:pt x="80" y="137"/>
                      </a:lnTo>
                      <a:lnTo>
                        <a:pt x="84" y="137"/>
                      </a:lnTo>
                      <a:lnTo>
                        <a:pt x="86" y="139"/>
                      </a:lnTo>
                      <a:lnTo>
                        <a:pt x="88" y="144"/>
                      </a:lnTo>
                      <a:lnTo>
                        <a:pt x="90" y="143"/>
                      </a:lnTo>
                      <a:lnTo>
                        <a:pt x="92" y="143"/>
                      </a:lnTo>
                      <a:lnTo>
                        <a:pt x="93" y="141"/>
                      </a:lnTo>
                      <a:lnTo>
                        <a:pt x="93" y="137"/>
                      </a:lnTo>
                      <a:lnTo>
                        <a:pt x="97" y="137"/>
                      </a:lnTo>
                      <a:lnTo>
                        <a:pt x="99" y="137"/>
                      </a:lnTo>
                      <a:lnTo>
                        <a:pt x="101" y="139"/>
                      </a:lnTo>
                      <a:lnTo>
                        <a:pt x="101" y="131"/>
                      </a:lnTo>
                      <a:lnTo>
                        <a:pt x="103" y="131"/>
                      </a:lnTo>
                      <a:lnTo>
                        <a:pt x="105" y="135"/>
                      </a:lnTo>
                      <a:lnTo>
                        <a:pt x="107" y="131"/>
                      </a:lnTo>
                      <a:lnTo>
                        <a:pt x="109" y="131"/>
                      </a:lnTo>
                      <a:lnTo>
                        <a:pt x="110" y="131"/>
                      </a:lnTo>
                      <a:lnTo>
                        <a:pt x="110" y="129"/>
                      </a:lnTo>
                      <a:lnTo>
                        <a:pt x="110" y="126"/>
                      </a:lnTo>
                      <a:lnTo>
                        <a:pt x="110" y="122"/>
                      </a:lnTo>
                      <a:lnTo>
                        <a:pt x="110" y="120"/>
                      </a:lnTo>
                      <a:lnTo>
                        <a:pt x="112" y="124"/>
                      </a:lnTo>
                      <a:lnTo>
                        <a:pt x="118" y="127"/>
                      </a:lnTo>
                      <a:lnTo>
                        <a:pt x="118" y="131"/>
                      </a:lnTo>
                      <a:lnTo>
                        <a:pt x="120" y="133"/>
                      </a:lnTo>
                      <a:lnTo>
                        <a:pt x="118" y="137"/>
                      </a:lnTo>
                      <a:lnTo>
                        <a:pt x="118" y="139"/>
                      </a:lnTo>
                      <a:lnTo>
                        <a:pt x="122" y="139"/>
                      </a:lnTo>
                      <a:lnTo>
                        <a:pt x="122" y="141"/>
                      </a:lnTo>
                      <a:lnTo>
                        <a:pt x="122" y="143"/>
                      </a:lnTo>
                      <a:lnTo>
                        <a:pt x="122" y="148"/>
                      </a:lnTo>
                      <a:lnTo>
                        <a:pt x="124" y="150"/>
                      </a:lnTo>
                      <a:lnTo>
                        <a:pt x="124" y="152"/>
                      </a:lnTo>
                      <a:lnTo>
                        <a:pt x="122" y="156"/>
                      </a:lnTo>
                      <a:lnTo>
                        <a:pt x="122" y="159"/>
                      </a:lnTo>
                      <a:lnTo>
                        <a:pt x="118" y="163"/>
                      </a:lnTo>
                      <a:close/>
                      <a:moveTo>
                        <a:pt x="1" y="137"/>
                      </a:moveTo>
                      <a:lnTo>
                        <a:pt x="0" y="137"/>
                      </a:lnTo>
                      <a:lnTo>
                        <a:pt x="1" y="135"/>
                      </a:lnTo>
                      <a:lnTo>
                        <a:pt x="3" y="131"/>
                      </a:lnTo>
                      <a:lnTo>
                        <a:pt x="5" y="129"/>
                      </a:lnTo>
                      <a:lnTo>
                        <a:pt x="9" y="127"/>
                      </a:lnTo>
                      <a:lnTo>
                        <a:pt x="13" y="124"/>
                      </a:lnTo>
                      <a:lnTo>
                        <a:pt x="18" y="118"/>
                      </a:lnTo>
                      <a:lnTo>
                        <a:pt x="18" y="122"/>
                      </a:lnTo>
                      <a:lnTo>
                        <a:pt x="18" y="124"/>
                      </a:lnTo>
                      <a:lnTo>
                        <a:pt x="16" y="126"/>
                      </a:lnTo>
                      <a:lnTo>
                        <a:pt x="15" y="127"/>
                      </a:lnTo>
                      <a:lnTo>
                        <a:pt x="13" y="127"/>
                      </a:lnTo>
                      <a:lnTo>
                        <a:pt x="11" y="129"/>
                      </a:lnTo>
                      <a:lnTo>
                        <a:pt x="9" y="133"/>
                      </a:lnTo>
                      <a:lnTo>
                        <a:pt x="7" y="135"/>
                      </a:lnTo>
                      <a:lnTo>
                        <a:pt x="5" y="135"/>
                      </a:lnTo>
                      <a:lnTo>
                        <a:pt x="1" y="137"/>
                      </a:lnTo>
                      <a:close/>
                      <a:moveTo>
                        <a:pt x="77" y="129"/>
                      </a:moveTo>
                      <a:lnTo>
                        <a:pt x="75" y="127"/>
                      </a:lnTo>
                      <a:lnTo>
                        <a:pt x="71" y="124"/>
                      </a:lnTo>
                      <a:lnTo>
                        <a:pt x="69" y="122"/>
                      </a:lnTo>
                      <a:lnTo>
                        <a:pt x="69" y="120"/>
                      </a:lnTo>
                      <a:lnTo>
                        <a:pt x="73" y="118"/>
                      </a:lnTo>
                      <a:lnTo>
                        <a:pt x="75" y="116"/>
                      </a:lnTo>
                      <a:lnTo>
                        <a:pt x="77" y="105"/>
                      </a:lnTo>
                      <a:lnTo>
                        <a:pt x="80" y="105"/>
                      </a:lnTo>
                      <a:lnTo>
                        <a:pt x="82" y="105"/>
                      </a:lnTo>
                      <a:lnTo>
                        <a:pt x="82" y="107"/>
                      </a:lnTo>
                      <a:lnTo>
                        <a:pt x="80" y="112"/>
                      </a:lnTo>
                      <a:lnTo>
                        <a:pt x="80" y="114"/>
                      </a:lnTo>
                      <a:lnTo>
                        <a:pt x="78" y="122"/>
                      </a:lnTo>
                      <a:lnTo>
                        <a:pt x="78" y="124"/>
                      </a:lnTo>
                      <a:lnTo>
                        <a:pt x="80" y="127"/>
                      </a:lnTo>
                      <a:lnTo>
                        <a:pt x="78" y="129"/>
                      </a:lnTo>
                      <a:lnTo>
                        <a:pt x="77" y="129"/>
                      </a:lnTo>
                      <a:close/>
                      <a:moveTo>
                        <a:pt x="24" y="116"/>
                      </a:moveTo>
                      <a:lnTo>
                        <a:pt x="20" y="116"/>
                      </a:lnTo>
                      <a:lnTo>
                        <a:pt x="22" y="114"/>
                      </a:lnTo>
                      <a:lnTo>
                        <a:pt x="24" y="111"/>
                      </a:lnTo>
                      <a:lnTo>
                        <a:pt x="26" y="109"/>
                      </a:lnTo>
                      <a:lnTo>
                        <a:pt x="28" y="105"/>
                      </a:lnTo>
                      <a:lnTo>
                        <a:pt x="28" y="101"/>
                      </a:lnTo>
                      <a:lnTo>
                        <a:pt x="30" y="101"/>
                      </a:lnTo>
                      <a:lnTo>
                        <a:pt x="31" y="101"/>
                      </a:lnTo>
                      <a:lnTo>
                        <a:pt x="30" y="103"/>
                      </a:lnTo>
                      <a:lnTo>
                        <a:pt x="31" y="107"/>
                      </a:lnTo>
                      <a:lnTo>
                        <a:pt x="33" y="111"/>
                      </a:lnTo>
                      <a:lnTo>
                        <a:pt x="31" y="111"/>
                      </a:lnTo>
                      <a:lnTo>
                        <a:pt x="28" y="112"/>
                      </a:lnTo>
                      <a:lnTo>
                        <a:pt x="26" y="114"/>
                      </a:lnTo>
                      <a:lnTo>
                        <a:pt x="24" y="116"/>
                      </a:lnTo>
                      <a:close/>
                      <a:moveTo>
                        <a:pt x="63" y="111"/>
                      </a:moveTo>
                      <a:lnTo>
                        <a:pt x="63" y="109"/>
                      </a:lnTo>
                      <a:lnTo>
                        <a:pt x="65" y="99"/>
                      </a:lnTo>
                      <a:lnTo>
                        <a:pt x="65" y="94"/>
                      </a:lnTo>
                      <a:lnTo>
                        <a:pt x="67" y="96"/>
                      </a:lnTo>
                      <a:lnTo>
                        <a:pt x="71" y="97"/>
                      </a:lnTo>
                      <a:lnTo>
                        <a:pt x="73" y="97"/>
                      </a:lnTo>
                      <a:lnTo>
                        <a:pt x="77" y="96"/>
                      </a:lnTo>
                      <a:lnTo>
                        <a:pt x="77" y="99"/>
                      </a:lnTo>
                      <a:lnTo>
                        <a:pt x="77" y="101"/>
                      </a:lnTo>
                      <a:lnTo>
                        <a:pt x="75" y="103"/>
                      </a:lnTo>
                      <a:lnTo>
                        <a:pt x="75" y="105"/>
                      </a:lnTo>
                      <a:lnTo>
                        <a:pt x="69" y="109"/>
                      </a:lnTo>
                      <a:lnTo>
                        <a:pt x="63" y="111"/>
                      </a:lnTo>
                      <a:close/>
                      <a:moveTo>
                        <a:pt x="109" y="101"/>
                      </a:moveTo>
                      <a:lnTo>
                        <a:pt x="107" y="99"/>
                      </a:lnTo>
                      <a:lnTo>
                        <a:pt x="105" y="99"/>
                      </a:lnTo>
                      <a:lnTo>
                        <a:pt x="103" y="97"/>
                      </a:lnTo>
                      <a:lnTo>
                        <a:pt x="103" y="94"/>
                      </a:lnTo>
                      <a:lnTo>
                        <a:pt x="103" y="92"/>
                      </a:lnTo>
                      <a:lnTo>
                        <a:pt x="99" y="90"/>
                      </a:lnTo>
                      <a:lnTo>
                        <a:pt x="95" y="86"/>
                      </a:lnTo>
                      <a:lnTo>
                        <a:pt x="95" y="84"/>
                      </a:lnTo>
                      <a:lnTo>
                        <a:pt x="97" y="84"/>
                      </a:lnTo>
                      <a:lnTo>
                        <a:pt x="105" y="82"/>
                      </a:lnTo>
                      <a:lnTo>
                        <a:pt x="107" y="82"/>
                      </a:lnTo>
                      <a:lnTo>
                        <a:pt x="109" y="86"/>
                      </a:lnTo>
                      <a:lnTo>
                        <a:pt x="109" y="90"/>
                      </a:lnTo>
                      <a:lnTo>
                        <a:pt x="109" y="96"/>
                      </a:lnTo>
                      <a:lnTo>
                        <a:pt x="110" y="101"/>
                      </a:lnTo>
                      <a:lnTo>
                        <a:pt x="109" y="101"/>
                      </a:lnTo>
                      <a:close/>
                      <a:moveTo>
                        <a:pt x="52" y="86"/>
                      </a:moveTo>
                      <a:lnTo>
                        <a:pt x="50" y="84"/>
                      </a:lnTo>
                      <a:lnTo>
                        <a:pt x="48" y="82"/>
                      </a:lnTo>
                      <a:lnTo>
                        <a:pt x="48" y="81"/>
                      </a:lnTo>
                      <a:lnTo>
                        <a:pt x="47" y="75"/>
                      </a:lnTo>
                      <a:lnTo>
                        <a:pt x="43" y="71"/>
                      </a:lnTo>
                      <a:lnTo>
                        <a:pt x="47" y="71"/>
                      </a:lnTo>
                      <a:lnTo>
                        <a:pt x="52" y="71"/>
                      </a:lnTo>
                      <a:lnTo>
                        <a:pt x="54" y="71"/>
                      </a:lnTo>
                      <a:lnTo>
                        <a:pt x="56" y="75"/>
                      </a:lnTo>
                      <a:lnTo>
                        <a:pt x="56" y="79"/>
                      </a:lnTo>
                      <a:lnTo>
                        <a:pt x="56" y="82"/>
                      </a:lnTo>
                      <a:lnTo>
                        <a:pt x="54" y="84"/>
                      </a:lnTo>
                      <a:lnTo>
                        <a:pt x="52" y="8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43" name="Freeform 214"/>
                <p:cNvSpPr>
                  <a:spLocks noEditPoints="1"/>
                </p:cNvSpPr>
                <p:nvPr/>
              </p:nvSpPr>
              <p:spPr bwMode="auto">
                <a:xfrm>
                  <a:off x="4540" y="3367"/>
                  <a:ext cx="599" cy="598"/>
                </a:xfrm>
                <a:custGeom>
                  <a:avLst/>
                  <a:gdLst>
                    <a:gd name="T0" fmla="*/ 36516 w 539"/>
                    <a:gd name="T1" fmla="*/ 636558 h 504"/>
                    <a:gd name="T2" fmla="*/ 36855 w 539"/>
                    <a:gd name="T3" fmla="*/ 601403 h 504"/>
                    <a:gd name="T4" fmla="*/ 39628 w 539"/>
                    <a:gd name="T5" fmla="*/ 601403 h 504"/>
                    <a:gd name="T6" fmla="*/ 37837 w 539"/>
                    <a:gd name="T7" fmla="*/ 663366 h 504"/>
                    <a:gd name="T8" fmla="*/ 34047 w 539"/>
                    <a:gd name="T9" fmla="*/ 33567 h 504"/>
                    <a:gd name="T10" fmla="*/ 35327 w 539"/>
                    <a:gd name="T11" fmla="*/ 70824 h 504"/>
                    <a:gd name="T12" fmla="*/ 36855 w 539"/>
                    <a:gd name="T13" fmla="*/ 114464 h 504"/>
                    <a:gd name="T14" fmla="*/ 38666 w 539"/>
                    <a:gd name="T15" fmla="*/ 162232 h 504"/>
                    <a:gd name="T16" fmla="*/ 40872 w 539"/>
                    <a:gd name="T17" fmla="*/ 203008 h 504"/>
                    <a:gd name="T18" fmla="*/ 42377 w 539"/>
                    <a:gd name="T19" fmla="*/ 219645 h 504"/>
                    <a:gd name="T20" fmla="*/ 44119 w 539"/>
                    <a:gd name="T21" fmla="*/ 261318 h 504"/>
                    <a:gd name="T22" fmla="*/ 44724 w 539"/>
                    <a:gd name="T23" fmla="*/ 305564 h 504"/>
                    <a:gd name="T24" fmla="*/ 44675 w 539"/>
                    <a:gd name="T25" fmla="*/ 396735 h 504"/>
                    <a:gd name="T26" fmla="*/ 42377 w 539"/>
                    <a:gd name="T27" fmla="*/ 458250 h 504"/>
                    <a:gd name="T28" fmla="*/ 41262 w 539"/>
                    <a:gd name="T29" fmla="*/ 522831 h 504"/>
                    <a:gd name="T30" fmla="*/ 37986 w 539"/>
                    <a:gd name="T31" fmla="*/ 548564 h 504"/>
                    <a:gd name="T32" fmla="*/ 36191 w 539"/>
                    <a:gd name="T33" fmla="*/ 535101 h 504"/>
                    <a:gd name="T34" fmla="*/ 33697 w 539"/>
                    <a:gd name="T35" fmla="*/ 548564 h 504"/>
                    <a:gd name="T36" fmla="*/ 30500 w 539"/>
                    <a:gd name="T37" fmla="*/ 522895 h 504"/>
                    <a:gd name="T38" fmla="*/ 28940 w 539"/>
                    <a:gd name="T39" fmla="*/ 480373 h 504"/>
                    <a:gd name="T40" fmla="*/ 28113 w 539"/>
                    <a:gd name="T41" fmla="*/ 450988 h 504"/>
                    <a:gd name="T42" fmla="*/ 27052 w 539"/>
                    <a:gd name="T43" fmla="*/ 465096 h 504"/>
                    <a:gd name="T44" fmla="*/ 28113 w 539"/>
                    <a:gd name="T45" fmla="*/ 430173 h 504"/>
                    <a:gd name="T46" fmla="*/ 27052 w 539"/>
                    <a:gd name="T47" fmla="*/ 438045 h 504"/>
                    <a:gd name="T48" fmla="*/ 24904 w 539"/>
                    <a:gd name="T49" fmla="*/ 442222 h 504"/>
                    <a:gd name="T50" fmla="*/ 23635 w 539"/>
                    <a:gd name="T51" fmla="*/ 414323 h 504"/>
                    <a:gd name="T52" fmla="*/ 20859 w 539"/>
                    <a:gd name="T53" fmla="*/ 399373 h 504"/>
                    <a:gd name="T54" fmla="*/ 16487 w 539"/>
                    <a:gd name="T55" fmla="*/ 404863 h 504"/>
                    <a:gd name="T56" fmla="*/ 12705 w 539"/>
                    <a:gd name="T57" fmla="*/ 424966 h 504"/>
                    <a:gd name="T58" fmla="*/ 9528 w 539"/>
                    <a:gd name="T59" fmla="*/ 442222 h 504"/>
                    <a:gd name="T60" fmla="*/ 5993 w 539"/>
                    <a:gd name="T61" fmla="*/ 462318 h 504"/>
                    <a:gd name="T62" fmla="*/ 2318 w 539"/>
                    <a:gd name="T63" fmla="*/ 452649 h 504"/>
                    <a:gd name="T64" fmla="*/ 2934 w 539"/>
                    <a:gd name="T65" fmla="*/ 399373 h 504"/>
                    <a:gd name="T66" fmla="*/ 1090 w 539"/>
                    <a:gd name="T67" fmla="*/ 321529 h 504"/>
                    <a:gd name="T68" fmla="*/ 521 w 539"/>
                    <a:gd name="T69" fmla="*/ 291347 h 504"/>
                    <a:gd name="T70" fmla="*/ 1090 w 539"/>
                    <a:gd name="T71" fmla="*/ 287301 h 504"/>
                    <a:gd name="T72" fmla="*/ 715 w 539"/>
                    <a:gd name="T73" fmla="*/ 232248 h 504"/>
                    <a:gd name="T74" fmla="*/ 1402 w 539"/>
                    <a:gd name="T75" fmla="*/ 215555 h 504"/>
                    <a:gd name="T76" fmla="*/ 4301 w 539"/>
                    <a:gd name="T77" fmla="*/ 180718 h 504"/>
                    <a:gd name="T78" fmla="*/ 6660 w 539"/>
                    <a:gd name="T79" fmla="*/ 166545 h 504"/>
                    <a:gd name="T80" fmla="*/ 9730 w 539"/>
                    <a:gd name="T81" fmla="*/ 141237 h 504"/>
                    <a:gd name="T82" fmla="*/ 11120 w 539"/>
                    <a:gd name="T83" fmla="*/ 108762 h 504"/>
                    <a:gd name="T84" fmla="*/ 11784 w 539"/>
                    <a:gd name="T85" fmla="*/ 106201 h 504"/>
                    <a:gd name="T86" fmla="*/ 12848 w 539"/>
                    <a:gd name="T87" fmla="*/ 93658 h 504"/>
                    <a:gd name="T88" fmla="*/ 13664 w 539"/>
                    <a:gd name="T89" fmla="*/ 71746 h 504"/>
                    <a:gd name="T90" fmla="*/ 15496 w 539"/>
                    <a:gd name="T91" fmla="*/ 51955 h 504"/>
                    <a:gd name="T92" fmla="*/ 17279 w 539"/>
                    <a:gd name="T93" fmla="*/ 75437 h 504"/>
                    <a:gd name="T94" fmla="*/ 18460 w 539"/>
                    <a:gd name="T95" fmla="*/ 63985 h 504"/>
                    <a:gd name="T96" fmla="*/ 19212 w 539"/>
                    <a:gd name="T97" fmla="*/ 42400 h 504"/>
                    <a:gd name="T98" fmla="*/ 20699 w 539"/>
                    <a:gd name="T99" fmla="*/ 28291 h 504"/>
                    <a:gd name="T100" fmla="*/ 21536 w 539"/>
                    <a:gd name="T101" fmla="*/ 12974 h 504"/>
                    <a:gd name="T102" fmla="*/ 23161 w 539"/>
                    <a:gd name="T103" fmla="*/ 20096 h 504"/>
                    <a:gd name="T104" fmla="*/ 25757 w 539"/>
                    <a:gd name="T105" fmla="*/ 28291 h 504"/>
                    <a:gd name="T106" fmla="*/ 26385 w 539"/>
                    <a:gd name="T107" fmla="*/ 36200 h 504"/>
                    <a:gd name="T108" fmla="*/ 25158 w 539"/>
                    <a:gd name="T109" fmla="*/ 70824 h 504"/>
                    <a:gd name="T110" fmla="*/ 27380 w 539"/>
                    <a:gd name="T111" fmla="*/ 96471 h 504"/>
                    <a:gd name="T112" fmla="*/ 29779 w 539"/>
                    <a:gd name="T113" fmla="*/ 120878 h 504"/>
                    <a:gd name="T114" fmla="*/ 31951 w 539"/>
                    <a:gd name="T115" fmla="*/ 84555 h 504"/>
                    <a:gd name="T116" fmla="*/ 32087 w 539"/>
                    <a:gd name="T117" fmla="*/ 39828 h 504"/>
                    <a:gd name="T118" fmla="*/ 32954 w 539"/>
                    <a:gd name="T119" fmla="*/ 0 h 50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39"/>
                    <a:gd name="T181" fmla="*/ 0 h 504"/>
                    <a:gd name="T182" fmla="*/ 539 w 539"/>
                    <a:gd name="T183" fmla="*/ 504 h 50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39" h="504">
                      <a:moveTo>
                        <a:pt x="449" y="504"/>
                      </a:moveTo>
                      <a:lnTo>
                        <a:pt x="445" y="502"/>
                      </a:lnTo>
                      <a:lnTo>
                        <a:pt x="440" y="498"/>
                      </a:lnTo>
                      <a:lnTo>
                        <a:pt x="436" y="494"/>
                      </a:lnTo>
                      <a:lnTo>
                        <a:pt x="432" y="489"/>
                      </a:lnTo>
                      <a:lnTo>
                        <a:pt x="430" y="483"/>
                      </a:lnTo>
                      <a:lnTo>
                        <a:pt x="428" y="481"/>
                      </a:lnTo>
                      <a:lnTo>
                        <a:pt x="430" y="479"/>
                      </a:lnTo>
                      <a:lnTo>
                        <a:pt x="430" y="481"/>
                      </a:lnTo>
                      <a:lnTo>
                        <a:pt x="434" y="483"/>
                      </a:lnTo>
                      <a:lnTo>
                        <a:pt x="434" y="481"/>
                      </a:lnTo>
                      <a:lnTo>
                        <a:pt x="434" y="477"/>
                      </a:lnTo>
                      <a:lnTo>
                        <a:pt x="428" y="472"/>
                      </a:lnTo>
                      <a:lnTo>
                        <a:pt x="425" y="466"/>
                      </a:lnTo>
                      <a:lnTo>
                        <a:pt x="425" y="464"/>
                      </a:lnTo>
                      <a:lnTo>
                        <a:pt x="423" y="457"/>
                      </a:lnTo>
                      <a:lnTo>
                        <a:pt x="423" y="451"/>
                      </a:lnTo>
                      <a:lnTo>
                        <a:pt x="428" y="453"/>
                      </a:lnTo>
                      <a:lnTo>
                        <a:pt x="438" y="457"/>
                      </a:lnTo>
                      <a:lnTo>
                        <a:pt x="445" y="459"/>
                      </a:lnTo>
                      <a:lnTo>
                        <a:pt x="449" y="459"/>
                      </a:lnTo>
                      <a:lnTo>
                        <a:pt x="453" y="459"/>
                      </a:lnTo>
                      <a:lnTo>
                        <a:pt x="455" y="457"/>
                      </a:lnTo>
                      <a:lnTo>
                        <a:pt x="457" y="457"/>
                      </a:lnTo>
                      <a:lnTo>
                        <a:pt x="460" y="457"/>
                      </a:lnTo>
                      <a:lnTo>
                        <a:pt x="462" y="455"/>
                      </a:lnTo>
                      <a:lnTo>
                        <a:pt x="466" y="453"/>
                      </a:lnTo>
                      <a:lnTo>
                        <a:pt x="470" y="455"/>
                      </a:lnTo>
                      <a:lnTo>
                        <a:pt x="470" y="457"/>
                      </a:lnTo>
                      <a:lnTo>
                        <a:pt x="470" y="462"/>
                      </a:lnTo>
                      <a:lnTo>
                        <a:pt x="470" y="468"/>
                      </a:lnTo>
                      <a:lnTo>
                        <a:pt x="466" y="481"/>
                      </a:lnTo>
                      <a:lnTo>
                        <a:pt x="464" y="487"/>
                      </a:lnTo>
                      <a:lnTo>
                        <a:pt x="464" y="489"/>
                      </a:lnTo>
                      <a:lnTo>
                        <a:pt x="458" y="490"/>
                      </a:lnTo>
                      <a:lnTo>
                        <a:pt x="455" y="494"/>
                      </a:lnTo>
                      <a:lnTo>
                        <a:pt x="451" y="500"/>
                      </a:lnTo>
                      <a:lnTo>
                        <a:pt x="451" y="502"/>
                      </a:lnTo>
                      <a:lnTo>
                        <a:pt x="449" y="504"/>
                      </a:lnTo>
                      <a:close/>
                      <a:moveTo>
                        <a:pt x="391" y="0"/>
                      </a:moveTo>
                      <a:lnTo>
                        <a:pt x="395" y="4"/>
                      </a:lnTo>
                      <a:lnTo>
                        <a:pt x="396" y="6"/>
                      </a:lnTo>
                      <a:lnTo>
                        <a:pt x="396" y="10"/>
                      </a:lnTo>
                      <a:lnTo>
                        <a:pt x="396" y="15"/>
                      </a:lnTo>
                      <a:lnTo>
                        <a:pt x="398" y="15"/>
                      </a:lnTo>
                      <a:lnTo>
                        <a:pt x="400" y="15"/>
                      </a:lnTo>
                      <a:lnTo>
                        <a:pt x="402" y="17"/>
                      </a:lnTo>
                      <a:lnTo>
                        <a:pt x="398" y="23"/>
                      </a:lnTo>
                      <a:lnTo>
                        <a:pt x="404" y="25"/>
                      </a:lnTo>
                      <a:lnTo>
                        <a:pt x="404" y="26"/>
                      </a:lnTo>
                      <a:lnTo>
                        <a:pt x="406" y="30"/>
                      </a:lnTo>
                      <a:lnTo>
                        <a:pt x="406" y="38"/>
                      </a:lnTo>
                      <a:lnTo>
                        <a:pt x="406" y="41"/>
                      </a:lnTo>
                      <a:lnTo>
                        <a:pt x="410" y="49"/>
                      </a:lnTo>
                      <a:lnTo>
                        <a:pt x="411" y="51"/>
                      </a:lnTo>
                      <a:lnTo>
                        <a:pt x="413" y="51"/>
                      </a:lnTo>
                      <a:lnTo>
                        <a:pt x="415" y="49"/>
                      </a:lnTo>
                      <a:lnTo>
                        <a:pt x="417" y="47"/>
                      </a:lnTo>
                      <a:lnTo>
                        <a:pt x="419" y="53"/>
                      </a:lnTo>
                      <a:lnTo>
                        <a:pt x="423" y="53"/>
                      </a:lnTo>
                      <a:lnTo>
                        <a:pt x="425" y="55"/>
                      </a:lnTo>
                      <a:lnTo>
                        <a:pt x="428" y="57"/>
                      </a:lnTo>
                      <a:lnTo>
                        <a:pt x="428" y="60"/>
                      </a:lnTo>
                      <a:lnTo>
                        <a:pt x="428" y="66"/>
                      </a:lnTo>
                      <a:lnTo>
                        <a:pt x="430" y="70"/>
                      </a:lnTo>
                      <a:lnTo>
                        <a:pt x="430" y="77"/>
                      </a:lnTo>
                      <a:lnTo>
                        <a:pt x="432" y="79"/>
                      </a:lnTo>
                      <a:lnTo>
                        <a:pt x="438" y="87"/>
                      </a:lnTo>
                      <a:lnTo>
                        <a:pt x="440" y="92"/>
                      </a:lnTo>
                      <a:lnTo>
                        <a:pt x="440" y="96"/>
                      </a:lnTo>
                      <a:lnTo>
                        <a:pt x="438" y="102"/>
                      </a:lnTo>
                      <a:lnTo>
                        <a:pt x="442" y="105"/>
                      </a:lnTo>
                      <a:lnTo>
                        <a:pt x="442" y="111"/>
                      </a:lnTo>
                      <a:lnTo>
                        <a:pt x="443" y="113"/>
                      </a:lnTo>
                      <a:lnTo>
                        <a:pt x="453" y="119"/>
                      </a:lnTo>
                      <a:lnTo>
                        <a:pt x="453" y="120"/>
                      </a:lnTo>
                      <a:lnTo>
                        <a:pt x="458" y="120"/>
                      </a:lnTo>
                      <a:lnTo>
                        <a:pt x="460" y="124"/>
                      </a:lnTo>
                      <a:lnTo>
                        <a:pt x="466" y="128"/>
                      </a:lnTo>
                      <a:lnTo>
                        <a:pt x="468" y="128"/>
                      </a:lnTo>
                      <a:lnTo>
                        <a:pt x="475" y="130"/>
                      </a:lnTo>
                      <a:lnTo>
                        <a:pt x="475" y="132"/>
                      </a:lnTo>
                      <a:lnTo>
                        <a:pt x="473" y="135"/>
                      </a:lnTo>
                      <a:lnTo>
                        <a:pt x="475" y="139"/>
                      </a:lnTo>
                      <a:lnTo>
                        <a:pt x="481" y="141"/>
                      </a:lnTo>
                      <a:lnTo>
                        <a:pt x="483" y="145"/>
                      </a:lnTo>
                      <a:lnTo>
                        <a:pt x="485" y="154"/>
                      </a:lnTo>
                      <a:lnTo>
                        <a:pt x="487" y="158"/>
                      </a:lnTo>
                      <a:lnTo>
                        <a:pt x="487" y="162"/>
                      </a:lnTo>
                      <a:lnTo>
                        <a:pt x="488" y="164"/>
                      </a:lnTo>
                      <a:lnTo>
                        <a:pt x="492" y="165"/>
                      </a:lnTo>
                      <a:lnTo>
                        <a:pt x="492" y="160"/>
                      </a:lnTo>
                      <a:lnTo>
                        <a:pt x="498" y="164"/>
                      </a:lnTo>
                      <a:lnTo>
                        <a:pt x="502" y="164"/>
                      </a:lnTo>
                      <a:lnTo>
                        <a:pt x="502" y="165"/>
                      </a:lnTo>
                      <a:lnTo>
                        <a:pt x="504" y="167"/>
                      </a:lnTo>
                      <a:lnTo>
                        <a:pt x="504" y="179"/>
                      </a:lnTo>
                      <a:lnTo>
                        <a:pt x="509" y="182"/>
                      </a:lnTo>
                      <a:lnTo>
                        <a:pt x="513" y="184"/>
                      </a:lnTo>
                      <a:lnTo>
                        <a:pt x="515" y="186"/>
                      </a:lnTo>
                      <a:lnTo>
                        <a:pt x="517" y="188"/>
                      </a:lnTo>
                      <a:lnTo>
                        <a:pt x="519" y="192"/>
                      </a:lnTo>
                      <a:lnTo>
                        <a:pt x="520" y="196"/>
                      </a:lnTo>
                      <a:lnTo>
                        <a:pt x="524" y="196"/>
                      </a:lnTo>
                      <a:lnTo>
                        <a:pt x="524" y="197"/>
                      </a:lnTo>
                      <a:lnTo>
                        <a:pt x="524" y="199"/>
                      </a:lnTo>
                      <a:lnTo>
                        <a:pt x="526" y="203"/>
                      </a:lnTo>
                      <a:lnTo>
                        <a:pt x="530" y="205"/>
                      </a:lnTo>
                      <a:lnTo>
                        <a:pt x="532" y="207"/>
                      </a:lnTo>
                      <a:lnTo>
                        <a:pt x="534" y="216"/>
                      </a:lnTo>
                      <a:lnTo>
                        <a:pt x="534" y="222"/>
                      </a:lnTo>
                      <a:lnTo>
                        <a:pt x="534" y="227"/>
                      </a:lnTo>
                      <a:lnTo>
                        <a:pt x="534" y="231"/>
                      </a:lnTo>
                      <a:lnTo>
                        <a:pt x="532" y="233"/>
                      </a:lnTo>
                      <a:lnTo>
                        <a:pt x="537" y="243"/>
                      </a:lnTo>
                      <a:lnTo>
                        <a:pt x="537" y="244"/>
                      </a:lnTo>
                      <a:lnTo>
                        <a:pt x="539" y="250"/>
                      </a:lnTo>
                      <a:lnTo>
                        <a:pt x="539" y="256"/>
                      </a:lnTo>
                      <a:lnTo>
                        <a:pt x="537" y="261"/>
                      </a:lnTo>
                      <a:lnTo>
                        <a:pt x="535" y="273"/>
                      </a:lnTo>
                      <a:lnTo>
                        <a:pt x="532" y="284"/>
                      </a:lnTo>
                      <a:lnTo>
                        <a:pt x="532" y="289"/>
                      </a:lnTo>
                      <a:lnTo>
                        <a:pt x="532" y="295"/>
                      </a:lnTo>
                      <a:lnTo>
                        <a:pt x="530" y="301"/>
                      </a:lnTo>
                      <a:lnTo>
                        <a:pt x="526" y="308"/>
                      </a:lnTo>
                      <a:lnTo>
                        <a:pt x="526" y="312"/>
                      </a:lnTo>
                      <a:lnTo>
                        <a:pt x="522" y="318"/>
                      </a:lnTo>
                      <a:lnTo>
                        <a:pt x="519" y="320"/>
                      </a:lnTo>
                      <a:lnTo>
                        <a:pt x="517" y="320"/>
                      </a:lnTo>
                      <a:lnTo>
                        <a:pt x="513" y="323"/>
                      </a:lnTo>
                      <a:lnTo>
                        <a:pt x="511" y="329"/>
                      </a:lnTo>
                      <a:lnTo>
                        <a:pt x="509" y="340"/>
                      </a:lnTo>
                      <a:lnTo>
                        <a:pt x="505" y="344"/>
                      </a:lnTo>
                      <a:lnTo>
                        <a:pt x="504" y="348"/>
                      </a:lnTo>
                      <a:lnTo>
                        <a:pt x="504" y="353"/>
                      </a:lnTo>
                      <a:lnTo>
                        <a:pt x="504" y="357"/>
                      </a:lnTo>
                      <a:lnTo>
                        <a:pt x="502" y="359"/>
                      </a:lnTo>
                      <a:lnTo>
                        <a:pt x="498" y="361"/>
                      </a:lnTo>
                      <a:lnTo>
                        <a:pt x="496" y="365"/>
                      </a:lnTo>
                      <a:lnTo>
                        <a:pt x="494" y="372"/>
                      </a:lnTo>
                      <a:lnTo>
                        <a:pt x="492" y="380"/>
                      </a:lnTo>
                      <a:lnTo>
                        <a:pt x="492" y="385"/>
                      </a:lnTo>
                      <a:lnTo>
                        <a:pt x="492" y="391"/>
                      </a:lnTo>
                      <a:lnTo>
                        <a:pt x="490" y="397"/>
                      </a:lnTo>
                      <a:lnTo>
                        <a:pt x="488" y="398"/>
                      </a:lnTo>
                      <a:lnTo>
                        <a:pt x="487" y="400"/>
                      </a:lnTo>
                      <a:lnTo>
                        <a:pt x="481" y="402"/>
                      </a:lnTo>
                      <a:lnTo>
                        <a:pt x="475" y="402"/>
                      </a:lnTo>
                      <a:lnTo>
                        <a:pt x="470" y="402"/>
                      </a:lnTo>
                      <a:lnTo>
                        <a:pt x="466" y="404"/>
                      </a:lnTo>
                      <a:lnTo>
                        <a:pt x="464" y="406"/>
                      </a:lnTo>
                      <a:lnTo>
                        <a:pt x="455" y="413"/>
                      </a:lnTo>
                      <a:lnTo>
                        <a:pt x="451" y="413"/>
                      </a:lnTo>
                      <a:lnTo>
                        <a:pt x="451" y="417"/>
                      </a:lnTo>
                      <a:lnTo>
                        <a:pt x="449" y="417"/>
                      </a:lnTo>
                      <a:lnTo>
                        <a:pt x="445" y="417"/>
                      </a:lnTo>
                      <a:lnTo>
                        <a:pt x="443" y="417"/>
                      </a:lnTo>
                      <a:lnTo>
                        <a:pt x="445" y="421"/>
                      </a:lnTo>
                      <a:lnTo>
                        <a:pt x="447" y="423"/>
                      </a:lnTo>
                      <a:lnTo>
                        <a:pt x="438" y="417"/>
                      </a:lnTo>
                      <a:lnTo>
                        <a:pt x="434" y="413"/>
                      </a:lnTo>
                      <a:lnTo>
                        <a:pt x="434" y="412"/>
                      </a:lnTo>
                      <a:lnTo>
                        <a:pt x="432" y="410"/>
                      </a:lnTo>
                      <a:lnTo>
                        <a:pt x="430" y="406"/>
                      </a:lnTo>
                      <a:lnTo>
                        <a:pt x="426" y="404"/>
                      </a:lnTo>
                      <a:lnTo>
                        <a:pt x="423" y="402"/>
                      </a:lnTo>
                      <a:lnTo>
                        <a:pt x="421" y="404"/>
                      </a:lnTo>
                      <a:lnTo>
                        <a:pt x="419" y="406"/>
                      </a:lnTo>
                      <a:lnTo>
                        <a:pt x="423" y="410"/>
                      </a:lnTo>
                      <a:lnTo>
                        <a:pt x="417" y="412"/>
                      </a:lnTo>
                      <a:lnTo>
                        <a:pt x="411" y="415"/>
                      </a:lnTo>
                      <a:lnTo>
                        <a:pt x="406" y="419"/>
                      </a:lnTo>
                      <a:lnTo>
                        <a:pt x="404" y="419"/>
                      </a:lnTo>
                      <a:lnTo>
                        <a:pt x="400" y="417"/>
                      </a:lnTo>
                      <a:lnTo>
                        <a:pt x="395" y="413"/>
                      </a:lnTo>
                      <a:lnTo>
                        <a:pt x="391" y="412"/>
                      </a:lnTo>
                      <a:lnTo>
                        <a:pt x="385" y="410"/>
                      </a:lnTo>
                      <a:lnTo>
                        <a:pt x="381" y="410"/>
                      </a:lnTo>
                      <a:lnTo>
                        <a:pt x="380" y="410"/>
                      </a:lnTo>
                      <a:lnTo>
                        <a:pt x="380" y="412"/>
                      </a:lnTo>
                      <a:lnTo>
                        <a:pt x="376" y="410"/>
                      </a:lnTo>
                      <a:lnTo>
                        <a:pt x="372" y="408"/>
                      </a:lnTo>
                      <a:lnTo>
                        <a:pt x="368" y="404"/>
                      </a:lnTo>
                      <a:lnTo>
                        <a:pt x="363" y="398"/>
                      </a:lnTo>
                      <a:lnTo>
                        <a:pt x="359" y="397"/>
                      </a:lnTo>
                      <a:lnTo>
                        <a:pt x="357" y="389"/>
                      </a:lnTo>
                      <a:lnTo>
                        <a:pt x="357" y="382"/>
                      </a:lnTo>
                      <a:lnTo>
                        <a:pt x="357" y="378"/>
                      </a:lnTo>
                      <a:lnTo>
                        <a:pt x="357" y="374"/>
                      </a:lnTo>
                      <a:lnTo>
                        <a:pt x="351" y="370"/>
                      </a:lnTo>
                      <a:lnTo>
                        <a:pt x="351" y="366"/>
                      </a:lnTo>
                      <a:lnTo>
                        <a:pt x="351" y="363"/>
                      </a:lnTo>
                      <a:lnTo>
                        <a:pt x="348" y="363"/>
                      </a:lnTo>
                      <a:lnTo>
                        <a:pt x="344" y="365"/>
                      </a:lnTo>
                      <a:lnTo>
                        <a:pt x="340" y="366"/>
                      </a:lnTo>
                      <a:lnTo>
                        <a:pt x="338" y="366"/>
                      </a:lnTo>
                      <a:lnTo>
                        <a:pt x="336" y="366"/>
                      </a:lnTo>
                      <a:lnTo>
                        <a:pt x="336" y="365"/>
                      </a:lnTo>
                      <a:lnTo>
                        <a:pt x="338" y="361"/>
                      </a:lnTo>
                      <a:lnTo>
                        <a:pt x="340" y="357"/>
                      </a:lnTo>
                      <a:lnTo>
                        <a:pt x="340" y="351"/>
                      </a:lnTo>
                      <a:lnTo>
                        <a:pt x="338" y="350"/>
                      </a:lnTo>
                      <a:lnTo>
                        <a:pt x="336" y="344"/>
                      </a:lnTo>
                      <a:lnTo>
                        <a:pt x="334" y="342"/>
                      </a:lnTo>
                      <a:lnTo>
                        <a:pt x="331" y="348"/>
                      </a:lnTo>
                      <a:lnTo>
                        <a:pt x="329" y="357"/>
                      </a:lnTo>
                      <a:lnTo>
                        <a:pt x="327" y="359"/>
                      </a:lnTo>
                      <a:lnTo>
                        <a:pt x="323" y="359"/>
                      </a:lnTo>
                      <a:lnTo>
                        <a:pt x="321" y="359"/>
                      </a:lnTo>
                      <a:lnTo>
                        <a:pt x="321" y="361"/>
                      </a:lnTo>
                      <a:lnTo>
                        <a:pt x="319" y="361"/>
                      </a:lnTo>
                      <a:lnTo>
                        <a:pt x="319" y="357"/>
                      </a:lnTo>
                      <a:lnTo>
                        <a:pt x="321" y="355"/>
                      </a:lnTo>
                      <a:lnTo>
                        <a:pt x="321" y="353"/>
                      </a:lnTo>
                      <a:lnTo>
                        <a:pt x="325" y="353"/>
                      </a:lnTo>
                      <a:lnTo>
                        <a:pt x="327" y="353"/>
                      </a:lnTo>
                      <a:lnTo>
                        <a:pt x="327" y="351"/>
                      </a:lnTo>
                      <a:lnTo>
                        <a:pt x="327" y="344"/>
                      </a:lnTo>
                      <a:lnTo>
                        <a:pt x="329" y="338"/>
                      </a:lnTo>
                      <a:lnTo>
                        <a:pt x="331" y="335"/>
                      </a:lnTo>
                      <a:lnTo>
                        <a:pt x="331" y="331"/>
                      </a:lnTo>
                      <a:lnTo>
                        <a:pt x="333" y="329"/>
                      </a:lnTo>
                      <a:lnTo>
                        <a:pt x="333" y="327"/>
                      </a:lnTo>
                      <a:lnTo>
                        <a:pt x="334" y="327"/>
                      </a:lnTo>
                      <a:lnTo>
                        <a:pt x="336" y="325"/>
                      </a:lnTo>
                      <a:lnTo>
                        <a:pt x="334" y="323"/>
                      </a:lnTo>
                      <a:lnTo>
                        <a:pt x="333" y="320"/>
                      </a:lnTo>
                      <a:lnTo>
                        <a:pt x="331" y="316"/>
                      </a:lnTo>
                      <a:lnTo>
                        <a:pt x="331" y="321"/>
                      </a:lnTo>
                      <a:lnTo>
                        <a:pt x="329" y="323"/>
                      </a:lnTo>
                      <a:lnTo>
                        <a:pt x="325" y="325"/>
                      </a:lnTo>
                      <a:lnTo>
                        <a:pt x="323" y="329"/>
                      </a:lnTo>
                      <a:lnTo>
                        <a:pt x="321" y="333"/>
                      </a:lnTo>
                      <a:lnTo>
                        <a:pt x="321" y="336"/>
                      </a:lnTo>
                      <a:lnTo>
                        <a:pt x="316" y="336"/>
                      </a:lnTo>
                      <a:lnTo>
                        <a:pt x="312" y="340"/>
                      </a:lnTo>
                      <a:lnTo>
                        <a:pt x="308" y="344"/>
                      </a:lnTo>
                      <a:lnTo>
                        <a:pt x="306" y="350"/>
                      </a:lnTo>
                      <a:lnTo>
                        <a:pt x="303" y="355"/>
                      </a:lnTo>
                      <a:lnTo>
                        <a:pt x="301" y="353"/>
                      </a:lnTo>
                      <a:lnTo>
                        <a:pt x="297" y="344"/>
                      </a:lnTo>
                      <a:lnTo>
                        <a:pt x="297" y="340"/>
                      </a:lnTo>
                      <a:lnTo>
                        <a:pt x="295" y="336"/>
                      </a:lnTo>
                      <a:lnTo>
                        <a:pt x="291" y="331"/>
                      </a:lnTo>
                      <a:lnTo>
                        <a:pt x="289" y="327"/>
                      </a:lnTo>
                      <a:lnTo>
                        <a:pt x="287" y="325"/>
                      </a:lnTo>
                      <a:lnTo>
                        <a:pt x="284" y="325"/>
                      </a:lnTo>
                      <a:lnTo>
                        <a:pt x="282" y="325"/>
                      </a:lnTo>
                      <a:lnTo>
                        <a:pt x="282" y="323"/>
                      </a:lnTo>
                      <a:lnTo>
                        <a:pt x="282" y="321"/>
                      </a:lnTo>
                      <a:lnTo>
                        <a:pt x="284" y="318"/>
                      </a:lnTo>
                      <a:lnTo>
                        <a:pt x="284" y="316"/>
                      </a:lnTo>
                      <a:lnTo>
                        <a:pt x="280" y="314"/>
                      </a:lnTo>
                      <a:lnTo>
                        <a:pt x="278" y="310"/>
                      </a:lnTo>
                      <a:lnTo>
                        <a:pt x="276" y="310"/>
                      </a:lnTo>
                      <a:lnTo>
                        <a:pt x="271" y="310"/>
                      </a:lnTo>
                      <a:lnTo>
                        <a:pt x="269" y="310"/>
                      </a:lnTo>
                      <a:lnTo>
                        <a:pt x="263" y="306"/>
                      </a:lnTo>
                      <a:lnTo>
                        <a:pt x="261" y="306"/>
                      </a:lnTo>
                      <a:lnTo>
                        <a:pt x="257" y="306"/>
                      </a:lnTo>
                      <a:lnTo>
                        <a:pt x="256" y="306"/>
                      </a:lnTo>
                      <a:lnTo>
                        <a:pt x="254" y="306"/>
                      </a:lnTo>
                      <a:lnTo>
                        <a:pt x="248" y="303"/>
                      </a:lnTo>
                      <a:lnTo>
                        <a:pt x="244" y="299"/>
                      </a:lnTo>
                      <a:lnTo>
                        <a:pt x="242" y="299"/>
                      </a:lnTo>
                      <a:lnTo>
                        <a:pt x="239" y="301"/>
                      </a:lnTo>
                      <a:lnTo>
                        <a:pt x="229" y="301"/>
                      </a:lnTo>
                      <a:lnTo>
                        <a:pt x="225" y="301"/>
                      </a:lnTo>
                      <a:lnTo>
                        <a:pt x="216" y="301"/>
                      </a:lnTo>
                      <a:lnTo>
                        <a:pt x="212" y="303"/>
                      </a:lnTo>
                      <a:lnTo>
                        <a:pt x="209" y="305"/>
                      </a:lnTo>
                      <a:lnTo>
                        <a:pt x="203" y="306"/>
                      </a:lnTo>
                      <a:lnTo>
                        <a:pt x="195" y="308"/>
                      </a:lnTo>
                      <a:lnTo>
                        <a:pt x="190" y="310"/>
                      </a:lnTo>
                      <a:lnTo>
                        <a:pt x="180" y="312"/>
                      </a:lnTo>
                      <a:lnTo>
                        <a:pt x="177" y="310"/>
                      </a:lnTo>
                      <a:lnTo>
                        <a:pt x="175" y="312"/>
                      </a:lnTo>
                      <a:lnTo>
                        <a:pt x="169" y="314"/>
                      </a:lnTo>
                      <a:lnTo>
                        <a:pt x="162" y="318"/>
                      </a:lnTo>
                      <a:lnTo>
                        <a:pt x="158" y="320"/>
                      </a:lnTo>
                      <a:lnTo>
                        <a:pt x="154" y="321"/>
                      </a:lnTo>
                      <a:lnTo>
                        <a:pt x="152" y="321"/>
                      </a:lnTo>
                      <a:lnTo>
                        <a:pt x="150" y="323"/>
                      </a:lnTo>
                      <a:lnTo>
                        <a:pt x="147" y="327"/>
                      </a:lnTo>
                      <a:lnTo>
                        <a:pt x="141" y="335"/>
                      </a:lnTo>
                      <a:lnTo>
                        <a:pt x="137" y="336"/>
                      </a:lnTo>
                      <a:lnTo>
                        <a:pt x="133" y="336"/>
                      </a:lnTo>
                      <a:lnTo>
                        <a:pt x="130" y="336"/>
                      </a:lnTo>
                      <a:lnTo>
                        <a:pt x="124" y="338"/>
                      </a:lnTo>
                      <a:lnTo>
                        <a:pt x="122" y="338"/>
                      </a:lnTo>
                      <a:lnTo>
                        <a:pt x="118" y="336"/>
                      </a:lnTo>
                      <a:lnTo>
                        <a:pt x="117" y="336"/>
                      </a:lnTo>
                      <a:lnTo>
                        <a:pt x="113" y="336"/>
                      </a:lnTo>
                      <a:lnTo>
                        <a:pt x="103" y="336"/>
                      </a:lnTo>
                      <a:lnTo>
                        <a:pt x="98" y="338"/>
                      </a:lnTo>
                      <a:lnTo>
                        <a:pt x="94" y="338"/>
                      </a:lnTo>
                      <a:lnTo>
                        <a:pt x="90" y="338"/>
                      </a:lnTo>
                      <a:lnTo>
                        <a:pt x="88" y="340"/>
                      </a:lnTo>
                      <a:lnTo>
                        <a:pt x="85" y="346"/>
                      </a:lnTo>
                      <a:lnTo>
                        <a:pt x="83" y="346"/>
                      </a:lnTo>
                      <a:lnTo>
                        <a:pt x="77" y="346"/>
                      </a:lnTo>
                      <a:lnTo>
                        <a:pt x="75" y="346"/>
                      </a:lnTo>
                      <a:lnTo>
                        <a:pt x="71" y="351"/>
                      </a:lnTo>
                      <a:lnTo>
                        <a:pt x="70" y="353"/>
                      </a:lnTo>
                      <a:lnTo>
                        <a:pt x="64" y="355"/>
                      </a:lnTo>
                      <a:lnTo>
                        <a:pt x="60" y="357"/>
                      </a:lnTo>
                      <a:lnTo>
                        <a:pt x="51" y="355"/>
                      </a:lnTo>
                      <a:lnTo>
                        <a:pt x="47" y="355"/>
                      </a:lnTo>
                      <a:lnTo>
                        <a:pt x="43" y="353"/>
                      </a:lnTo>
                      <a:lnTo>
                        <a:pt x="40" y="351"/>
                      </a:lnTo>
                      <a:lnTo>
                        <a:pt x="36" y="346"/>
                      </a:lnTo>
                      <a:lnTo>
                        <a:pt x="30" y="344"/>
                      </a:lnTo>
                      <a:lnTo>
                        <a:pt x="28" y="344"/>
                      </a:lnTo>
                      <a:lnTo>
                        <a:pt x="26" y="335"/>
                      </a:lnTo>
                      <a:lnTo>
                        <a:pt x="26" y="333"/>
                      </a:lnTo>
                      <a:lnTo>
                        <a:pt x="30" y="333"/>
                      </a:lnTo>
                      <a:lnTo>
                        <a:pt x="32" y="333"/>
                      </a:lnTo>
                      <a:lnTo>
                        <a:pt x="34" y="329"/>
                      </a:lnTo>
                      <a:lnTo>
                        <a:pt x="36" y="327"/>
                      </a:lnTo>
                      <a:lnTo>
                        <a:pt x="38" y="316"/>
                      </a:lnTo>
                      <a:lnTo>
                        <a:pt x="38" y="308"/>
                      </a:lnTo>
                      <a:lnTo>
                        <a:pt x="36" y="303"/>
                      </a:lnTo>
                      <a:lnTo>
                        <a:pt x="34" y="299"/>
                      </a:lnTo>
                      <a:lnTo>
                        <a:pt x="28" y="286"/>
                      </a:lnTo>
                      <a:lnTo>
                        <a:pt x="26" y="282"/>
                      </a:lnTo>
                      <a:lnTo>
                        <a:pt x="26" y="276"/>
                      </a:lnTo>
                      <a:lnTo>
                        <a:pt x="26" y="269"/>
                      </a:lnTo>
                      <a:lnTo>
                        <a:pt x="24" y="263"/>
                      </a:lnTo>
                      <a:lnTo>
                        <a:pt x="23" y="258"/>
                      </a:lnTo>
                      <a:lnTo>
                        <a:pt x="17" y="250"/>
                      </a:lnTo>
                      <a:lnTo>
                        <a:pt x="15" y="244"/>
                      </a:lnTo>
                      <a:lnTo>
                        <a:pt x="13" y="244"/>
                      </a:lnTo>
                      <a:lnTo>
                        <a:pt x="13" y="237"/>
                      </a:lnTo>
                      <a:lnTo>
                        <a:pt x="13" y="233"/>
                      </a:lnTo>
                      <a:lnTo>
                        <a:pt x="8" y="226"/>
                      </a:lnTo>
                      <a:lnTo>
                        <a:pt x="2" y="220"/>
                      </a:lnTo>
                      <a:lnTo>
                        <a:pt x="0" y="216"/>
                      </a:lnTo>
                      <a:lnTo>
                        <a:pt x="2" y="214"/>
                      </a:lnTo>
                      <a:lnTo>
                        <a:pt x="2" y="216"/>
                      </a:lnTo>
                      <a:lnTo>
                        <a:pt x="4" y="218"/>
                      </a:lnTo>
                      <a:lnTo>
                        <a:pt x="4" y="220"/>
                      </a:lnTo>
                      <a:lnTo>
                        <a:pt x="6" y="222"/>
                      </a:lnTo>
                      <a:lnTo>
                        <a:pt x="8" y="224"/>
                      </a:lnTo>
                      <a:lnTo>
                        <a:pt x="9" y="224"/>
                      </a:lnTo>
                      <a:lnTo>
                        <a:pt x="8" y="216"/>
                      </a:lnTo>
                      <a:lnTo>
                        <a:pt x="6" y="212"/>
                      </a:lnTo>
                      <a:lnTo>
                        <a:pt x="4" y="211"/>
                      </a:lnTo>
                      <a:lnTo>
                        <a:pt x="4" y="209"/>
                      </a:lnTo>
                      <a:lnTo>
                        <a:pt x="9" y="214"/>
                      </a:lnTo>
                      <a:lnTo>
                        <a:pt x="11" y="220"/>
                      </a:lnTo>
                      <a:lnTo>
                        <a:pt x="15" y="222"/>
                      </a:lnTo>
                      <a:lnTo>
                        <a:pt x="13" y="218"/>
                      </a:lnTo>
                      <a:lnTo>
                        <a:pt x="15" y="218"/>
                      </a:lnTo>
                      <a:lnTo>
                        <a:pt x="15" y="214"/>
                      </a:lnTo>
                      <a:lnTo>
                        <a:pt x="15" y="211"/>
                      </a:lnTo>
                      <a:lnTo>
                        <a:pt x="8" y="201"/>
                      </a:lnTo>
                      <a:lnTo>
                        <a:pt x="6" y="197"/>
                      </a:lnTo>
                      <a:lnTo>
                        <a:pt x="6" y="194"/>
                      </a:lnTo>
                      <a:lnTo>
                        <a:pt x="6" y="188"/>
                      </a:lnTo>
                      <a:lnTo>
                        <a:pt x="8" y="184"/>
                      </a:lnTo>
                      <a:lnTo>
                        <a:pt x="9" y="181"/>
                      </a:lnTo>
                      <a:lnTo>
                        <a:pt x="9" y="177"/>
                      </a:lnTo>
                      <a:lnTo>
                        <a:pt x="9" y="169"/>
                      </a:lnTo>
                      <a:lnTo>
                        <a:pt x="8" y="165"/>
                      </a:lnTo>
                      <a:lnTo>
                        <a:pt x="8" y="164"/>
                      </a:lnTo>
                      <a:lnTo>
                        <a:pt x="11" y="158"/>
                      </a:lnTo>
                      <a:lnTo>
                        <a:pt x="11" y="156"/>
                      </a:lnTo>
                      <a:lnTo>
                        <a:pt x="13" y="160"/>
                      </a:lnTo>
                      <a:lnTo>
                        <a:pt x="13" y="162"/>
                      </a:lnTo>
                      <a:lnTo>
                        <a:pt x="15" y="164"/>
                      </a:lnTo>
                      <a:lnTo>
                        <a:pt x="17" y="164"/>
                      </a:lnTo>
                      <a:lnTo>
                        <a:pt x="19" y="160"/>
                      </a:lnTo>
                      <a:lnTo>
                        <a:pt x="19" y="156"/>
                      </a:lnTo>
                      <a:lnTo>
                        <a:pt x="24" y="152"/>
                      </a:lnTo>
                      <a:lnTo>
                        <a:pt x="32" y="149"/>
                      </a:lnTo>
                      <a:lnTo>
                        <a:pt x="34" y="147"/>
                      </a:lnTo>
                      <a:lnTo>
                        <a:pt x="38" y="143"/>
                      </a:lnTo>
                      <a:lnTo>
                        <a:pt x="41" y="141"/>
                      </a:lnTo>
                      <a:lnTo>
                        <a:pt x="45" y="139"/>
                      </a:lnTo>
                      <a:lnTo>
                        <a:pt x="51" y="137"/>
                      </a:lnTo>
                      <a:lnTo>
                        <a:pt x="55" y="137"/>
                      </a:lnTo>
                      <a:lnTo>
                        <a:pt x="58" y="137"/>
                      </a:lnTo>
                      <a:lnTo>
                        <a:pt x="62" y="137"/>
                      </a:lnTo>
                      <a:lnTo>
                        <a:pt x="64" y="135"/>
                      </a:lnTo>
                      <a:lnTo>
                        <a:pt x="66" y="134"/>
                      </a:lnTo>
                      <a:lnTo>
                        <a:pt x="70" y="132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79" y="128"/>
                      </a:lnTo>
                      <a:lnTo>
                        <a:pt x="79" y="126"/>
                      </a:lnTo>
                      <a:lnTo>
                        <a:pt x="83" y="126"/>
                      </a:lnTo>
                      <a:lnTo>
                        <a:pt x="86" y="128"/>
                      </a:lnTo>
                      <a:lnTo>
                        <a:pt x="90" y="128"/>
                      </a:lnTo>
                      <a:lnTo>
                        <a:pt x="96" y="126"/>
                      </a:lnTo>
                      <a:lnTo>
                        <a:pt x="103" y="122"/>
                      </a:lnTo>
                      <a:lnTo>
                        <a:pt x="105" y="122"/>
                      </a:lnTo>
                      <a:lnTo>
                        <a:pt x="109" y="119"/>
                      </a:lnTo>
                      <a:lnTo>
                        <a:pt x="111" y="115"/>
                      </a:lnTo>
                      <a:lnTo>
                        <a:pt x="113" y="109"/>
                      </a:lnTo>
                      <a:lnTo>
                        <a:pt x="115" y="107"/>
                      </a:lnTo>
                      <a:lnTo>
                        <a:pt x="117" y="105"/>
                      </a:lnTo>
                      <a:lnTo>
                        <a:pt x="122" y="102"/>
                      </a:lnTo>
                      <a:lnTo>
                        <a:pt x="122" y="100"/>
                      </a:lnTo>
                      <a:lnTo>
                        <a:pt x="122" y="98"/>
                      </a:lnTo>
                      <a:lnTo>
                        <a:pt x="120" y="92"/>
                      </a:lnTo>
                      <a:lnTo>
                        <a:pt x="120" y="90"/>
                      </a:lnTo>
                      <a:lnTo>
                        <a:pt x="128" y="83"/>
                      </a:lnTo>
                      <a:lnTo>
                        <a:pt x="130" y="79"/>
                      </a:lnTo>
                      <a:lnTo>
                        <a:pt x="132" y="79"/>
                      </a:lnTo>
                      <a:lnTo>
                        <a:pt x="133" y="83"/>
                      </a:lnTo>
                      <a:lnTo>
                        <a:pt x="137" y="90"/>
                      </a:lnTo>
                      <a:lnTo>
                        <a:pt x="139" y="92"/>
                      </a:lnTo>
                      <a:lnTo>
                        <a:pt x="139" y="88"/>
                      </a:lnTo>
                      <a:lnTo>
                        <a:pt x="139" y="87"/>
                      </a:lnTo>
                      <a:lnTo>
                        <a:pt x="143" y="87"/>
                      </a:lnTo>
                      <a:lnTo>
                        <a:pt x="145" y="88"/>
                      </a:lnTo>
                      <a:lnTo>
                        <a:pt x="145" y="85"/>
                      </a:lnTo>
                      <a:lnTo>
                        <a:pt x="145" y="83"/>
                      </a:lnTo>
                      <a:lnTo>
                        <a:pt x="141" y="81"/>
                      </a:lnTo>
                      <a:lnTo>
                        <a:pt x="141" y="77"/>
                      </a:lnTo>
                      <a:lnTo>
                        <a:pt x="141" y="75"/>
                      </a:lnTo>
                      <a:lnTo>
                        <a:pt x="147" y="75"/>
                      </a:lnTo>
                      <a:lnTo>
                        <a:pt x="150" y="77"/>
                      </a:lnTo>
                      <a:lnTo>
                        <a:pt x="154" y="77"/>
                      </a:lnTo>
                      <a:lnTo>
                        <a:pt x="156" y="77"/>
                      </a:lnTo>
                      <a:lnTo>
                        <a:pt x="158" y="77"/>
                      </a:lnTo>
                      <a:lnTo>
                        <a:pt x="154" y="75"/>
                      </a:lnTo>
                      <a:lnTo>
                        <a:pt x="150" y="73"/>
                      </a:lnTo>
                      <a:lnTo>
                        <a:pt x="152" y="72"/>
                      </a:lnTo>
                      <a:lnTo>
                        <a:pt x="152" y="70"/>
                      </a:lnTo>
                      <a:lnTo>
                        <a:pt x="152" y="66"/>
                      </a:lnTo>
                      <a:lnTo>
                        <a:pt x="154" y="64"/>
                      </a:lnTo>
                      <a:lnTo>
                        <a:pt x="156" y="62"/>
                      </a:lnTo>
                      <a:lnTo>
                        <a:pt x="160" y="66"/>
                      </a:lnTo>
                      <a:lnTo>
                        <a:pt x="162" y="66"/>
                      </a:lnTo>
                      <a:lnTo>
                        <a:pt x="160" y="62"/>
                      </a:lnTo>
                      <a:lnTo>
                        <a:pt x="162" y="60"/>
                      </a:lnTo>
                      <a:lnTo>
                        <a:pt x="162" y="57"/>
                      </a:lnTo>
                      <a:lnTo>
                        <a:pt x="162" y="55"/>
                      </a:lnTo>
                      <a:lnTo>
                        <a:pt x="164" y="53"/>
                      </a:lnTo>
                      <a:lnTo>
                        <a:pt x="167" y="53"/>
                      </a:lnTo>
                      <a:lnTo>
                        <a:pt x="171" y="53"/>
                      </a:lnTo>
                      <a:lnTo>
                        <a:pt x="175" y="45"/>
                      </a:lnTo>
                      <a:lnTo>
                        <a:pt x="177" y="43"/>
                      </a:lnTo>
                      <a:lnTo>
                        <a:pt x="179" y="45"/>
                      </a:lnTo>
                      <a:lnTo>
                        <a:pt x="180" y="47"/>
                      </a:lnTo>
                      <a:lnTo>
                        <a:pt x="182" y="43"/>
                      </a:lnTo>
                      <a:lnTo>
                        <a:pt x="184" y="43"/>
                      </a:lnTo>
                      <a:lnTo>
                        <a:pt x="184" y="40"/>
                      </a:lnTo>
                      <a:lnTo>
                        <a:pt x="188" y="43"/>
                      </a:lnTo>
                      <a:lnTo>
                        <a:pt x="192" y="43"/>
                      </a:lnTo>
                      <a:lnTo>
                        <a:pt x="194" y="45"/>
                      </a:lnTo>
                      <a:lnTo>
                        <a:pt x="195" y="49"/>
                      </a:lnTo>
                      <a:lnTo>
                        <a:pt x="199" y="53"/>
                      </a:lnTo>
                      <a:lnTo>
                        <a:pt x="199" y="57"/>
                      </a:lnTo>
                      <a:lnTo>
                        <a:pt x="199" y="60"/>
                      </a:lnTo>
                      <a:lnTo>
                        <a:pt x="201" y="62"/>
                      </a:lnTo>
                      <a:lnTo>
                        <a:pt x="203" y="60"/>
                      </a:lnTo>
                      <a:lnTo>
                        <a:pt x="205" y="57"/>
                      </a:lnTo>
                      <a:lnTo>
                        <a:pt x="207" y="55"/>
                      </a:lnTo>
                      <a:lnTo>
                        <a:pt x="212" y="55"/>
                      </a:lnTo>
                      <a:lnTo>
                        <a:pt x="216" y="57"/>
                      </a:lnTo>
                      <a:lnTo>
                        <a:pt x="220" y="60"/>
                      </a:lnTo>
                      <a:lnTo>
                        <a:pt x="222" y="60"/>
                      </a:lnTo>
                      <a:lnTo>
                        <a:pt x="222" y="57"/>
                      </a:lnTo>
                      <a:lnTo>
                        <a:pt x="224" y="57"/>
                      </a:lnTo>
                      <a:lnTo>
                        <a:pt x="224" y="55"/>
                      </a:lnTo>
                      <a:lnTo>
                        <a:pt x="224" y="53"/>
                      </a:lnTo>
                      <a:lnTo>
                        <a:pt x="220" y="49"/>
                      </a:lnTo>
                      <a:lnTo>
                        <a:pt x="218" y="49"/>
                      </a:lnTo>
                      <a:lnTo>
                        <a:pt x="218" y="47"/>
                      </a:lnTo>
                      <a:lnTo>
                        <a:pt x="220" y="47"/>
                      </a:lnTo>
                      <a:lnTo>
                        <a:pt x="224" y="43"/>
                      </a:lnTo>
                      <a:lnTo>
                        <a:pt x="224" y="40"/>
                      </a:lnTo>
                      <a:lnTo>
                        <a:pt x="227" y="38"/>
                      </a:lnTo>
                      <a:lnTo>
                        <a:pt x="229" y="36"/>
                      </a:lnTo>
                      <a:lnTo>
                        <a:pt x="229" y="34"/>
                      </a:lnTo>
                      <a:lnTo>
                        <a:pt x="229" y="32"/>
                      </a:lnTo>
                      <a:lnTo>
                        <a:pt x="233" y="26"/>
                      </a:lnTo>
                      <a:lnTo>
                        <a:pt x="233" y="25"/>
                      </a:lnTo>
                      <a:lnTo>
                        <a:pt x="235" y="25"/>
                      </a:lnTo>
                      <a:lnTo>
                        <a:pt x="237" y="25"/>
                      </a:lnTo>
                      <a:lnTo>
                        <a:pt x="239" y="25"/>
                      </a:lnTo>
                      <a:lnTo>
                        <a:pt x="239" y="21"/>
                      </a:lnTo>
                      <a:lnTo>
                        <a:pt x="241" y="19"/>
                      </a:lnTo>
                      <a:lnTo>
                        <a:pt x="242" y="19"/>
                      </a:lnTo>
                      <a:lnTo>
                        <a:pt x="246" y="21"/>
                      </a:lnTo>
                      <a:lnTo>
                        <a:pt x="250" y="21"/>
                      </a:lnTo>
                      <a:lnTo>
                        <a:pt x="257" y="21"/>
                      </a:lnTo>
                      <a:lnTo>
                        <a:pt x="261" y="19"/>
                      </a:lnTo>
                      <a:lnTo>
                        <a:pt x="263" y="19"/>
                      </a:lnTo>
                      <a:lnTo>
                        <a:pt x="263" y="17"/>
                      </a:lnTo>
                      <a:lnTo>
                        <a:pt x="261" y="11"/>
                      </a:lnTo>
                      <a:lnTo>
                        <a:pt x="259" y="10"/>
                      </a:lnTo>
                      <a:lnTo>
                        <a:pt x="257" y="10"/>
                      </a:lnTo>
                      <a:lnTo>
                        <a:pt x="256" y="10"/>
                      </a:lnTo>
                      <a:lnTo>
                        <a:pt x="254" y="8"/>
                      </a:lnTo>
                      <a:lnTo>
                        <a:pt x="256" y="6"/>
                      </a:lnTo>
                      <a:lnTo>
                        <a:pt x="257" y="6"/>
                      </a:lnTo>
                      <a:lnTo>
                        <a:pt x="261" y="10"/>
                      </a:lnTo>
                      <a:lnTo>
                        <a:pt x="263" y="10"/>
                      </a:lnTo>
                      <a:lnTo>
                        <a:pt x="265" y="10"/>
                      </a:lnTo>
                      <a:lnTo>
                        <a:pt x="267" y="11"/>
                      </a:lnTo>
                      <a:lnTo>
                        <a:pt x="272" y="13"/>
                      </a:lnTo>
                      <a:lnTo>
                        <a:pt x="274" y="15"/>
                      </a:lnTo>
                      <a:lnTo>
                        <a:pt x="282" y="17"/>
                      </a:lnTo>
                      <a:lnTo>
                        <a:pt x="286" y="17"/>
                      </a:lnTo>
                      <a:lnTo>
                        <a:pt x="287" y="17"/>
                      </a:lnTo>
                      <a:lnTo>
                        <a:pt x="289" y="17"/>
                      </a:lnTo>
                      <a:lnTo>
                        <a:pt x="291" y="21"/>
                      </a:lnTo>
                      <a:lnTo>
                        <a:pt x="295" y="21"/>
                      </a:lnTo>
                      <a:lnTo>
                        <a:pt x="299" y="17"/>
                      </a:lnTo>
                      <a:lnTo>
                        <a:pt x="303" y="19"/>
                      </a:lnTo>
                      <a:lnTo>
                        <a:pt x="306" y="21"/>
                      </a:lnTo>
                      <a:lnTo>
                        <a:pt x="308" y="23"/>
                      </a:lnTo>
                      <a:lnTo>
                        <a:pt x="310" y="23"/>
                      </a:lnTo>
                      <a:lnTo>
                        <a:pt x="312" y="17"/>
                      </a:lnTo>
                      <a:lnTo>
                        <a:pt x="316" y="21"/>
                      </a:lnTo>
                      <a:lnTo>
                        <a:pt x="318" y="21"/>
                      </a:lnTo>
                      <a:lnTo>
                        <a:pt x="316" y="25"/>
                      </a:lnTo>
                      <a:lnTo>
                        <a:pt x="314" y="26"/>
                      </a:lnTo>
                      <a:lnTo>
                        <a:pt x="314" y="28"/>
                      </a:lnTo>
                      <a:lnTo>
                        <a:pt x="314" y="30"/>
                      </a:lnTo>
                      <a:lnTo>
                        <a:pt x="312" y="32"/>
                      </a:lnTo>
                      <a:lnTo>
                        <a:pt x="310" y="32"/>
                      </a:lnTo>
                      <a:lnTo>
                        <a:pt x="306" y="34"/>
                      </a:lnTo>
                      <a:lnTo>
                        <a:pt x="304" y="36"/>
                      </a:lnTo>
                      <a:lnTo>
                        <a:pt x="304" y="40"/>
                      </a:lnTo>
                      <a:lnTo>
                        <a:pt x="306" y="41"/>
                      </a:lnTo>
                      <a:lnTo>
                        <a:pt x="304" y="45"/>
                      </a:lnTo>
                      <a:lnTo>
                        <a:pt x="303" y="49"/>
                      </a:lnTo>
                      <a:lnTo>
                        <a:pt x="299" y="53"/>
                      </a:lnTo>
                      <a:lnTo>
                        <a:pt x="299" y="55"/>
                      </a:lnTo>
                      <a:lnTo>
                        <a:pt x="299" y="57"/>
                      </a:lnTo>
                      <a:lnTo>
                        <a:pt x="301" y="58"/>
                      </a:lnTo>
                      <a:lnTo>
                        <a:pt x="308" y="62"/>
                      </a:lnTo>
                      <a:lnTo>
                        <a:pt x="312" y="68"/>
                      </a:lnTo>
                      <a:lnTo>
                        <a:pt x="316" y="72"/>
                      </a:lnTo>
                      <a:lnTo>
                        <a:pt x="318" y="72"/>
                      </a:lnTo>
                      <a:lnTo>
                        <a:pt x="319" y="72"/>
                      </a:lnTo>
                      <a:lnTo>
                        <a:pt x="321" y="72"/>
                      </a:lnTo>
                      <a:lnTo>
                        <a:pt x="325" y="73"/>
                      </a:lnTo>
                      <a:lnTo>
                        <a:pt x="329" y="75"/>
                      </a:lnTo>
                      <a:lnTo>
                        <a:pt x="333" y="79"/>
                      </a:lnTo>
                      <a:lnTo>
                        <a:pt x="336" y="83"/>
                      </a:lnTo>
                      <a:lnTo>
                        <a:pt x="338" y="83"/>
                      </a:lnTo>
                      <a:lnTo>
                        <a:pt x="340" y="83"/>
                      </a:lnTo>
                      <a:lnTo>
                        <a:pt x="346" y="85"/>
                      </a:lnTo>
                      <a:lnTo>
                        <a:pt x="348" y="85"/>
                      </a:lnTo>
                      <a:lnTo>
                        <a:pt x="348" y="88"/>
                      </a:lnTo>
                      <a:lnTo>
                        <a:pt x="349" y="90"/>
                      </a:lnTo>
                      <a:lnTo>
                        <a:pt x="353" y="92"/>
                      </a:lnTo>
                      <a:lnTo>
                        <a:pt x="357" y="94"/>
                      </a:lnTo>
                      <a:lnTo>
                        <a:pt x="361" y="96"/>
                      </a:lnTo>
                      <a:lnTo>
                        <a:pt x="363" y="96"/>
                      </a:lnTo>
                      <a:lnTo>
                        <a:pt x="365" y="94"/>
                      </a:lnTo>
                      <a:lnTo>
                        <a:pt x="368" y="92"/>
                      </a:lnTo>
                      <a:lnTo>
                        <a:pt x="370" y="92"/>
                      </a:lnTo>
                      <a:lnTo>
                        <a:pt x="374" y="83"/>
                      </a:lnTo>
                      <a:lnTo>
                        <a:pt x="378" y="77"/>
                      </a:lnTo>
                      <a:lnTo>
                        <a:pt x="378" y="68"/>
                      </a:lnTo>
                      <a:lnTo>
                        <a:pt x="380" y="64"/>
                      </a:lnTo>
                      <a:lnTo>
                        <a:pt x="381" y="60"/>
                      </a:lnTo>
                      <a:lnTo>
                        <a:pt x="381" y="57"/>
                      </a:lnTo>
                      <a:lnTo>
                        <a:pt x="380" y="53"/>
                      </a:lnTo>
                      <a:lnTo>
                        <a:pt x="380" y="51"/>
                      </a:lnTo>
                      <a:lnTo>
                        <a:pt x="381" y="47"/>
                      </a:lnTo>
                      <a:lnTo>
                        <a:pt x="381" y="45"/>
                      </a:lnTo>
                      <a:lnTo>
                        <a:pt x="381" y="43"/>
                      </a:lnTo>
                      <a:lnTo>
                        <a:pt x="380" y="40"/>
                      </a:lnTo>
                      <a:lnTo>
                        <a:pt x="380" y="36"/>
                      </a:lnTo>
                      <a:lnTo>
                        <a:pt x="381" y="30"/>
                      </a:lnTo>
                      <a:lnTo>
                        <a:pt x="381" y="28"/>
                      </a:lnTo>
                      <a:lnTo>
                        <a:pt x="383" y="26"/>
                      </a:lnTo>
                      <a:lnTo>
                        <a:pt x="385" y="25"/>
                      </a:lnTo>
                      <a:lnTo>
                        <a:pt x="381" y="23"/>
                      </a:lnTo>
                      <a:lnTo>
                        <a:pt x="381" y="21"/>
                      </a:lnTo>
                      <a:lnTo>
                        <a:pt x="385" y="15"/>
                      </a:lnTo>
                      <a:lnTo>
                        <a:pt x="387" y="10"/>
                      </a:lnTo>
                      <a:lnTo>
                        <a:pt x="387" y="4"/>
                      </a:lnTo>
                      <a:lnTo>
                        <a:pt x="389" y="2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44" name="Freeform 215"/>
                <p:cNvSpPr>
                  <a:spLocks noEditPoints="1"/>
                </p:cNvSpPr>
                <p:nvPr/>
              </p:nvSpPr>
              <p:spPr bwMode="auto">
                <a:xfrm>
                  <a:off x="4951" y="3238"/>
                  <a:ext cx="168" cy="127"/>
                </a:xfrm>
                <a:custGeom>
                  <a:avLst/>
                  <a:gdLst>
                    <a:gd name="T0" fmla="*/ 7673 w 152"/>
                    <a:gd name="T1" fmla="*/ 62192 h 107"/>
                    <a:gd name="T2" fmla="*/ 7207 w 152"/>
                    <a:gd name="T3" fmla="*/ 60262 h 107"/>
                    <a:gd name="T4" fmla="*/ 6703 w 152"/>
                    <a:gd name="T5" fmla="*/ 52398 h 107"/>
                    <a:gd name="T6" fmla="*/ 7207 w 152"/>
                    <a:gd name="T7" fmla="*/ 52398 h 107"/>
                    <a:gd name="T8" fmla="*/ 7966 w 152"/>
                    <a:gd name="T9" fmla="*/ 52398 h 107"/>
                    <a:gd name="T10" fmla="*/ 8016 w 152"/>
                    <a:gd name="T11" fmla="*/ 48480 h 107"/>
                    <a:gd name="T12" fmla="*/ 8473 w 152"/>
                    <a:gd name="T13" fmla="*/ 52398 h 107"/>
                    <a:gd name="T14" fmla="*/ 9115 w 152"/>
                    <a:gd name="T15" fmla="*/ 42776 h 107"/>
                    <a:gd name="T16" fmla="*/ 9521 w 152"/>
                    <a:gd name="T17" fmla="*/ 40845 h 107"/>
                    <a:gd name="T18" fmla="*/ 9521 w 152"/>
                    <a:gd name="T19" fmla="*/ 30364 h 107"/>
                    <a:gd name="T20" fmla="*/ 10004 w 152"/>
                    <a:gd name="T21" fmla="*/ 28994 h 107"/>
                    <a:gd name="T22" fmla="*/ 10219 w 152"/>
                    <a:gd name="T23" fmla="*/ 40845 h 107"/>
                    <a:gd name="T24" fmla="*/ 9793 w 152"/>
                    <a:gd name="T25" fmla="*/ 42776 h 107"/>
                    <a:gd name="T26" fmla="*/ 9992 w 152"/>
                    <a:gd name="T27" fmla="*/ 52398 h 107"/>
                    <a:gd name="T28" fmla="*/ 9365 w 152"/>
                    <a:gd name="T29" fmla="*/ 52398 h 107"/>
                    <a:gd name="T30" fmla="*/ 9040 w 152"/>
                    <a:gd name="T31" fmla="*/ 60262 h 107"/>
                    <a:gd name="T32" fmla="*/ 8179 w 152"/>
                    <a:gd name="T33" fmla="*/ 64800 h 107"/>
                    <a:gd name="T34" fmla="*/ 2 w 152"/>
                    <a:gd name="T35" fmla="*/ 87615 h 107"/>
                    <a:gd name="T36" fmla="*/ 2 w 152"/>
                    <a:gd name="T37" fmla="*/ 64800 h 107"/>
                    <a:gd name="T38" fmla="*/ 1397 w 152"/>
                    <a:gd name="T39" fmla="*/ 10370 h 107"/>
                    <a:gd name="T40" fmla="*/ 2665 w 152"/>
                    <a:gd name="T41" fmla="*/ 20581 h 107"/>
                    <a:gd name="T42" fmla="*/ 3442 w 152"/>
                    <a:gd name="T43" fmla="*/ 21839 h 107"/>
                    <a:gd name="T44" fmla="*/ 3804 w 152"/>
                    <a:gd name="T45" fmla="*/ 30364 h 107"/>
                    <a:gd name="T46" fmla="*/ 4210 w 152"/>
                    <a:gd name="T47" fmla="*/ 48480 h 107"/>
                    <a:gd name="T48" fmla="*/ 4652 w 152"/>
                    <a:gd name="T49" fmla="*/ 52398 h 107"/>
                    <a:gd name="T50" fmla="*/ 5900 w 152"/>
                    <a:gd name="T51" fmla="*/ 60262 h 107"/>
                    <a:gd name="T52" fmla="*/ 6237 w 152"/>
                    <a:gd name="T53" fmla="*/ 71526 h 107"/>
                    <a:gd name="T54" fmla="*/ 5372 w 152"/>
                    <a:gd name="T55" fmla="*/ 72473 h 107"/>
                    <a:gd name="T56" fmla="*/ 5683 w 152"/>
                    <a:gd name="T57" fmla="*/ 85370 h 107"/>
                    <a:gd name="T58" fmla="*/ 6541 w 152"/>
                    <a:gd name="T59" fmla="*/ 106980 h 107"/>
                    <a:gd name="T60" fmla="*/ 6943 w 152"/>
                    <a:gd name="T61" fmla="*/ 115956 h 107"/>
                    <a:gd name="T62" fmla="*/ 7620 w 152"/>
                    <a:gd name="T63" fmla="*/ 115956 h 107"/>
                    <a:gd name="T64" fmla="*/ 7673 w 152"/>
                    <a:gd name="T65" fmla="*/ 122521 h 107"/>
                    <a:gd name="T66" fmla="*/ 8016 w 152"/>
                    <a:gd name="T67" fmla="*/ 126976 h 107"/>
                    <a:gd name="T68" fmla="*/ 7966 w 152"/>
                    <a:gd name="T69" fmla="*/ 131043 h 107"/>
                    <a:gd name="T70" fmla="*/ 8805 w 152"/>
                    <a:gd name="T71" fmla="*/ 140169 h 107"/>
                    <a:gd name="T72" fmla="*/ 8179 w 152"/>
                    <a:gd name="T73" fmla="*/ 142747 h 107"/>
                    <a:gd name="T74" fmla="*/ 7620 w 152"/>
                    <a:gd name="T75" fmla="*/ 136260 h 107"/>
                    <a:gd name="T76" fmla="*/ 6703 w 152"/>
                    <a:gd name="T77" fmla="*/ 133129 h 107"/>
                    <a:gd name="T78" fmla="*/ 5900 w 152"/>
                    <a:gd name="T79" fmla="*/ 127849 h 107"/>
                    <a:gd name="T80" fmla="*/ 5372 w 152"/>
                    <a:gd name="T81" fmla="*/ 120267 h 107"/>
                    <a:gd name="T82" fmla="*/ 4830 w 152"/>
                    <a:gd name="T83" fmla="*/ 102097 h 107"/>
                    <a:gd name="T84" fmla="*/ 3703 w 152"/>
                    <a:gd name="T85" fmla="*/ 94207 h 107"/>
                    <a:gd name="T86" fmla="*/ 3031 w 152"/>
                    <a:gd name="T87" fmla="*/ 90752 h 107"/>
                    <a:gd name="T88" fmla="*/ 2665 w 152"/>
                    <a:gd name="T89" fmla="*/ 94207 h 107"/>
                    <a:gd name="T90" fmla="*/ 2411 w 152"/>
                    <a:gd name="T91" fmla="*/ 96216 h 107"/>
                    <a:gd name="T92" fmla="*/ 2411 w 152"/>
                    <a:gd name="T93" fmla="*/ 100763 h 107"/>
                    <a:gd name="T94" fmla="*/ 1264 w 152"/>
                    <a:gd name="T95" fmla="*/ 100763 h 107"/>
                    <a:gd name="T96" fmla="*/ 1775 w 152"/>
                    <a:gd name="T97" fmla="*/ 102097 h 107"/>
                    <a:gd name="T98" fmla="*/ 2306 w 152"/>
                    <a:gd name="T99" fmla="*/ 114200 h 107"/>
                    <a:gd name="T100" fmla="*/ 1707 w 152"/>
                    <a:gd name="T101" fmla="*/ 116017 h 107"/>
                    <a:gd name="T102" fmla="*/ 2 w 152"/>
                    <a:gd name="T103" fmla="*/ 116017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2"/>
                    <a:gd name="T157" fmla="*/ 0 h 107"/>
                    <a:gd name="T158" fmla="*/ 152 w 152"/>
                    <a:gd name="T159" fmla="*/ 107 h 1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2" h="107">
                      <a:moveTo>
                        <a:pt x="117" y="49"/>
                      </a:moveTo>
                      <a:lnTo>
                        <a:pt x="117" y="47"/>
                      </a:lnTo>
                      <a:lnTo>
                        <a:pt x="115" y="47"/>
                      </a:lnTo>
                      <a:lnTo>
                        <a:pt x="113" y="45"/>
                      </a:lnTo>
                      <a:lnTo>
                        <a:pt x="109" y="47"/>
                      </a:lnTo>
                      <a:lnTo>
                        <a:pt x="107" y="45"/>
                      </a:lnTo>
                      <a:lnTo>
                        <a:pt x="105" y="43"/>
                      </a:lnTo>
                      <a:lnTo>
                        <a:pt x="102" y="42"/>
                      </a:lnTo>
                      <a:lnTo>
                        <a:pt x="100" y="40"/>
                      </a:lnTo>
                      <a:lnTo>
                        <a:pt x="102" y="40"/>
                      </a:lnTo>
                      <a:lnTo>
                        <a:pt x="103" y="40"/>
                      </a:lnTo>
                      <a:lnTo>
                        <a:pt x="107" y="40"/>
                      </a:lnTo>
                      <a:lnTo>
                        <a:pt x="111" y="40"/>
                      </a:lnTo>
                      <a:lnTo>
                        <a:pt x="115" y="40"/>
                      </a:lnTo>
                      <a:lnTo>
                        <a:pt x="118" y="40"/>
                      </a:lnTo>
                      <a:lnTo>
                        <a:pt x="120" y="38"/>
                      </a:lnTo>
                      <a:lnTo>
                        <a:pt x="120" y="36"/>
                      </a:lnTo>
                      <a:lnTo>
                        <a:pt x="124" y="38"/>
                      </a:lnTo>
                      <a:lnTo>
                        <a:pt x="124" y="40"/>
                      </a:lnTo>
                      <a:lnTo>
                        <a:pt x="126" y="40"/>
                      </a:lnTo>
                      <a:lnTo>
                        <a:pt x="132" y="38"/>
                      </a:lnTo>
                      <a:lnTo>
                        <a:pt x="134" y="38"/>
                      </a:lnTo>
                      <a:lnTo>
                        <a:pt x="137" y="32"/>
                      </a:lnTo>
                      <a:lnTo>
                        <a:pt x="141" y="32"/>
                      </a:lnTo>
                      <a:lnTo>
                        <a:pt x="143" y="30"/>
                      </a:lnTo>
                      <a:lnTo>
                        <a:pt x="143" y="28"/>
                      </a:lnTo>
                      <a:lnTo>
                        <a:pt x="143" y="25"/>
                      </a:lnTo>
                      <a:lnTo>
                        <a:pt x="143" y="23"/>
                      </a:lnTo>
                      <a:lnTo>
                        <a:pt x="147" y="23"/>
                      </a:lnTo>
                      <a:lnTo>
                        <a:pt x="149" y="25"/>
                      </a:lnTo>
                      <a:lnTo>
                        <a:pt x="150" y="21"/>
                      </a:lnTo>
                      <a:lnTo>
                        <a:pt x="152" y="25"/>
                      </a:lnTo>
                      <a:lnTo>
                        <a:pt x="152" y="26"/>
                      </a:lnTo>
                      <a:lnTo>
                        <a:pt x="152" y="30"/>
                      </a:lnTo>
                      <a:lnTo>
                        <a:pt x="150" y="32"/>
                      </a:lnTo>
                      <a:lnTo>
                        <a:pt x="149" y="32"/>
                      </a:lnTo>
                      <a:lnTo>
                        <a:pt x="147" y="32"/>
                      </a:lnTo>
                      <a:lnTo>
                        <a:pt x="147" y="34"/>
                      </a:lnTo>
                      <a:lnTo>
                        <a:pt x="150" y="38"/>
                      </a:lnTo>
                      <a:lnTo>
                        <a:pt x="149" y="40"/>
                      </a:lnTo>
                      <a:lnTo>
                        <a:pt x="147" y="40"/>
                      </a:lnTo>
                      <a:lnTo>
                        <a:pt x="143" y="40"/>
                      </a:lnTo>
                      <a:lnTo>
                        <a:pt x="139" y="40"/>
                      </a:lnTo>
                      <a:lnTo>
                        <a:pt x="139" y="42"/>
                      </a:lnTo>
                      <a:lnTo>
                        <a:pt x="137" y="43"/>
                      </a:lnTo>
                      <a:lnTo>
                        <a:pt x="135" y="45"/>
                      </a:lnTo>
                      <a:lnTo>
                        <a:pt x="130" y="47"/>
                      </a:lnTo>
                      <a:lnTo>
                        <a:pt x="126" y="49"/>
                      </a:lnTo>
                      <a:lnTo>
                        <a:pt x="122" y="49"/>
                      </a:lnTo>
                      <a:lnTo>
                        <a:pt x="117" y="49"/>
                      </a:lnTo>
                      <a:close/>
                      <a:moveTo>
                        <a:pt x="2" y="88"/>
                      </a:moveTo>
                      <a:lnTo>
                        <a:pt x="2" y="66"/>
                      </a:lnTo>
                      <a:lnTo>
                        <a:pt x="2" y="62"/>
                      </a:lnTo>
                      <a:lnTo>
                        <a:pt x="0" y="53"/>
                      </a:lnTo>
                      <a:lnTo>
                        <a:pt x="2" y="49"/>
                      </a:lnTo>
                      <a:lnTo>
                        <a:pt x="2" y="0"/>
                      </a:lnTo>
                      <a:lnTo>
                        <a:pt x="17" y="6"/>
                      </a:lnTo>
                      <a:lnTo>
                        <a:pt x="21" y="8"/>
                      </a:lnTo>
                      <a:lnTo>
                        <a:pt x="28" y="10"/>
                      </a:lnTo>
                      <a:lnTo>
                        <a:pt x="36" y="11"/>
                      </a:lnTo>
                      <a:lnTo>
                        <a:pt x="40" y="15"/>
                      </a:lnTo>
                      <a:lnTo>
                        <a:pt x="43" y="17"/>
                      </a:lnTo>
                      <a:lnTo>
                        <a:pt x="47" y="17"/>
                      </a:lnTo>
                      <a:lnTo>
                        <a:pt x="51" y="17"/>
                      </a:lnTo>
                      <a:lnTo>
                        <a:pt x="51" y="19"/>
                      </a:lnTo>
                      <a:lnTo>
                        <a:pt x="53" y="21"/>
                      </a:lnTo>
                      <a:lnTo>
                        <a:pt x="56" y="23"/>
                      </a:lnTo>
                      <a:lnTo>
                        <a:pt x="60" y="26"/>
                      </a:lnTo>
                      <a:lnTo>
                        <a:pt x="66" y="30"/>
                      </a:lnTo>
                      <a:lnTo>
                        <a:pt x="64" y="36"/>
                      </a:lnTo>
                      <a:lnTo>
                        <a:pt x="64" y="38"/>
                      </a:lnTo>
                      <a:lnTo>
                        <a:pt x="66" y="38"/>
                      </a:lnTo>
                      <a:lnTo>
                        <a:pt x="70" y="40"/>
                      </a:lnTo>
                      <a:lnTo>
                        <a:pt x="81" y="43"/>
                      </a:lnTo>
                      <a:lnTo>
                        <a:pt x="83" y="43"/>
                      </a:lnTo>
                      <a:lnTo>
                        <a:pt x="88" y="45"/>
                      </a:lnTo>
                      <a:lnTo>
                        <a:pt x="88" y="47"/>
                      </a:lnTo>
                      <a:lnTo>
                        <a:pt x="90" y="51"/>
                      </a:lnTo>
                      <a:lnTo>
                        <a:pt x="92" y="53"/>
                      </a:lnTo>
                      <a:lnTo>
                        <a:pt x="92" y="55"/>
                      </a:lnTo>
                      <a:lnTo>
                        <a:pt x="85" y="55"/>
                      </a:lnTo>
                      <a:lnTo>
                        <a:pt x="81" y="55"/>
                      </a:lnTo>
                      <a:lnTo>
                        <a:pt x="81" y="57"/>
                      </a:lnTo>
                      <a:lnTo>
                        <a:pt x="81" y="58"/>
                      </a:lnTo>
                      <a:lnTo>
                        <a:pt x="85" y="64"/>
                      </a:lnTo>
                      <a:lnTo>
                        <a:pt x="88" y="68"/>
                      </a:lnTo>
                      <a:lnTo>
                        <a:pt x="96" y="73"/>
                      </a:lnTo>
                      <a:lnTo>
                        <a:pt x="98" y="79"/>
                      </a:lnTo>
                      <a:lnTo>
                        <a:pt x="102" y="85"/>
                      </a:lnTo>
                      <a:lnTo>
                        <a:pt x="103" y="87"/>
                      </a:lnTo>
                      <a:lnTo>
                        <a:pt x="105" y="87"/>
                      </a:lnTo>
                      <a:lnTo>
                        <a:pt x="109" y="85"/>
                      </a:lnTo>
                      <a:lnTo>
                        <a:pt x="113" y="85"/>
                      </a:lnTo>
                      <a:lnTo>
                        <a:pt x="113" y="87"/>
                      </a:lnTo>
                      <a:lnTo>
                        <a:pt x="111" y="90"/>
                      </a:lnTo>
                      <a:lnTo>
                        <a:pt x="111" y="92"/>
                      </a:lnTo>
                      <a:lnTo>
                        <a:pt x="115" y="92"/>
                      </a:lnTo>
                      <a:lnTo>
                        <a:pt x="117" y="92"/>
                      </a:lnTo>
                      <a:lnTo>
                        <a:pt x="120" y="94"/>
                      </a:lnTo>
                      <a:lnTo>
                        <a:pt x="120" y="96"/>
                      </a:lnTo>
                      <a:lnTo>
                        <a:pt x="117" y="96"/>
                      </a:lnTo>
                      <a:lnTo>
                        <a:pt x="118" y="98"/>
                      </a:lnTo>
                      <a:lnTo>
                        <a:pt x="124" y="100"/>
                      </a:lnTo>
                      <a:lnTo>
                        <a:pt x="128" y="102"/>
                      </a:lnTo>
                      <a:lnTo>
                        <a:pt x="130" y="105"/>
                      </a:lnTo>
                      <a:lnTo>
                        <a:pt x="130" y="107"/>
                      </a:lnTo>
                      <a:lnTo>
                        <a:pt x="122" y="107"/>
                      </a:lnTo>
                      <a:lnTo>
                        <a:pt x="120" y="104"/>
                      </a:lnTo>
                      <a:lnTo>
                        <a:pt x="113" y="102"/>
                      </a:lnTo>
                      <a:lnTo>
                        <a:pt x="107" y="100"/>
                      </a:lnTo>
                      <a:lnTo>
                        <a:pt x="103" y="100"/>
                      </a:lnTo>
                      <a:lnTo>
                        <a:pt x="100" y="100"/>
                      </a:lnTo>
                      <a:lnTo>
                        <a:pt x="94" y="100"/>
                      </a:lnTo>
                      <a:lnTo>
                        <a:pt x="90" y="98"/>
                      </a:lnTo>
                      <a:lnTo>
                        <a:pt x="88" y="96"/>
                      </a:lnTo>
                      <a:lnTo>
                        <a:pt x="87" y="94"/>
                      </a:lnTo>
                      <a:lnTo>
                        <a:pt x="85" y="92"/>
                      </a:lnTo>
                      <a:lnTo>
                        <a:pt x="81" y="90"/>
                      </a:lnTo>
                      <a:lnTo>
                        <a:pt x="77" y="88"/>
                      </a:lnTo>
                      <a:lnTo>
                        <a:pt x="77" y="87"/>
                      </a:lnTo>
                      <a:lnTo>
                        <a:pt x="72" y="77"/>
                      </a:lnTo>
                      <a:lnTo>
                        <a:pt x="68" y="72"/>
                      </a:lnTo>
                      <a:lnTo>
                        <a:pt x="64" y="72"/>
                      </a:lnTo>
                      <a:lnTo>
                        <a:pt x="55" y="70"/>
                      </a:lnTo>
                      <a:lnTo>
                        <a:pt x="51" y="68"/>
                      </a:lnTo>
                      <a:lnTo>
                        <a:pt x="47" y="68"/>
                      </a:lnTo>
                      <a:lnTo>
                        <a:pt x="45" y="68"/>
                      </a:lnTo>
                      <a:lnTo>
                        <a:pt x="43" y="68"/>
                      </a:lnTo>
                      <a:lnTo>
                        <a:pt x="38" y="66"/>
                      </a:lnTo>
                      <a:lnTo>
                        <a:pt x="40" y="70"/>
                      </a:lnTo>
                      <a:lnTo>
                        <a:pt x="40" y="72"/>
                      </a:lnTo>
                      <a:lnTo>
                        <a:pt x="38" y="72"/>
                      </a:lnTo>
                      <a:lnTo>
                        <a:pt x="36" y="72"/>
                      </a:lnTo>
                      <a:lnTo>
                        <a:pt x="34" y="72"/>
                      </a:lnTo>
                      <a:lnTo>
                        <a:pt x="36" y="75"/>
                      </a:lnTo>
                      <a:lnTo>
                        <a:pt x="28" y="75"/>
                      </a:lnTo>
                      <a:lnTo>
                        <a:pt x="23" y="75"/>
                      </a:lnTo>
                      <a:lnTo>
                        <a:pt x="19" y="75"/>
                      </a:lnTo>
                      <a:lnTo>
                        <a:pt x="21" y="75"/>
                      </a:lnTo>
                      <a:lnTo>
                        <a:pt x="23" y="77"/>
                      </a:lnTo>
                      <a:lnTo>
                        <a:pt x="26" y="77"/>
                      </a:lnTo>
                      <a:lnTo>
                        <a:pt x="30" y="79"/>
                      </a:lnTo>
                      <a:lnTo>
                        <a:pt x="32" y="81"/>
                      </a:lnTo>
                      <a:lnTo>
                        <a:pt x="34" y="85"/>
                      </a:lnTo>
                      <a:lnTo>
                        <a:pt x="32" y="85"/>
                      </a:lnTo>
                      <a:lnTo>
                        <a:pt x="26" y="88"/>
                      </a:lnTo>
                      <a:lnTo>
                        <a:pt x="25" y="88"/>
                      </a:lnTo>
                      <a:lnTo>
                        <a:pt x="21" y="88"/>
                      </a:lnTo>
                      <a:lnTo>
                        <a:pt x="10" y="88"/>
                      </a:lnTo>
                      <a:lnTo>
                        <a:pt x="2" y="8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45" name="Freeform 216"/>
                <p:cNvSpPr>
                  <a:spLocks noEditPoints="1"/>
                </p:cNvSpPr>
                <p:nvPr/>
              </p:nvSpPr>
              <p:spPr bwMode="auto">
                <a:xfrm>
                  <a:off x="5332" y="3775"/>
                  <a:ext cx="179" cy="255"/>
                </a:xfrm>
                <a:custGeom>
                  <a:avLst/>
                  <a:gdLst>
                    <a:gd name="T0" fmla="*/ 7945 w 162"/>
                    <a:gd name="T1" fmla="*/ 45904 h 216"/>
                    <a:gd name="T2" fmla="*/ 8381 w 162"/>
                    <a:gd name="T3" fmla="*/ 49777 h 216"/>
                    <a:gd name="T4" fmla="*/ 9670 w 162"/>
                    <a:gd name="T5" fmla="*/ 66027 h 216"/>
                    <a:gd name="T6" fmla="*/ 10685 w 162"/>
                    <a:gd name="T7" fmla="*/ 59624 h 216"/>
                    <a:gd name="T8" fmla="*/ 10441 w 162"/>
                    <a:gd name="T9" fmla="*/ 75528 h 216"/>
                    <a:gd name="T10" fmla="*/ 10099 w 162"/>
                    <a:gd name="T11" fmla="*/ 84508 h 216"/>
                    <a:gd name="T12" fmla="*/ 9311 w 162"/>
                    <a:gd name="T13" fmla="*/ 88638 h 216"/>
                    <a:gd name="T14" fmla="*/ 9311 w 162"/>
                    <a:gd name="T15" fmla="*/ 100185 h 216"/>
                    <a:gd name="T16" fmla="*/ 8049 w 162"/>
                    <a:gd name="T17" fmla="*/ 125644 h 216"/>
                    <a:gd name="T18" fmla="*/ 7486 w 162"/>
                    <a:gd name="T19" fmla="*/ 122346 h 216"/>
                    <a:gd name="T20" fmla="*/ 7752 w 162"/>
                    <a:gd name="T21" fmla="*/ 106428 h 216"/>
                    <a:gd name="T22" fmla="*/ 7190 w 162"/>
                    <a:gd name="T23" fmla="*/ 95838 h 216"/>
                    <a:gd name="T24" fmla="*/ 6488 w 162"/>
                    <a:gd name="T25" fmla="*/ 88638 h 216"/>
                    <a:gd name="T26" fmla="*/ 7361 w 162"/>
                    <a:gd name="T27" fmla="*/ 75528 h 216"/>
                    <a:gd name="T28" fmla="*/ 7486 w 162"/>
                    <a:gd name="T29" fmla="*/ 59624 h 216"/>
                    <a:gd name="T30" fmla="*/ 7016 w 162"/>
                    <a:gd name="T31" fmla="*/ 41793 h 216"/>
                    <a:gd name="T32" fmla="*/ 6715 w 162"/>
                    <a:gd name="T33" fmla="*/ 29987 h 216"/>
                    <a:gd name="T34" fmla="*/ 6715 w 162"/>
                    <a:gd name="T35" fmla="*/ 31216 h 216"/>
                    <a:gd name="T36" fmla="*/ 6340 w 162"/>
                    <a:gd name="T37" fmla="*/ 25401 h 216"/>
                    <a:gd name="T38" fmla="*/ 5654 w 162"/>
                    <a:gd name="T39" fmla="*/ 13612 h 216"/>
                    <a:gd name="T40" fmla="*/ 5654 w 162"/>
                    <a:gd name="T41" fmla="*/ 5936 h 216"/>
                    <a:gd name="T42" fmla="*/ 5646 w 162"/>
                    <a:gd name="T43" fmla="*/ 2 h 216"/>
                    <a:gd name="T44" fmla="*/ 5654 w 162"/>
                    <a:gd name="T45" fmla="*/ 4259 h 216"/>
                    <a:gd name="T46" fmla="*/ 5889 w 162"/>
                    <a:gd name="T47" fmla="*/ 9767 h 216"/>
                    <a:gd name="T48" fmla="*/ 6488 w 162"/>
                    <a:gd name="T49" fmla="*/ 11530 h 216"/>
                    <a:gd name="T50" fmla="*/ 6715 w 162"/>
                    <a:gd name="T51" fmla="*/ 16070 h 216"/>
                    <a:gd name="T52" fmla="*/ 6903 w 162"/>
                    <a:gd name="T53" fmla="*/ 20239 h 216"/>
                    <a:gd name="T54" fmla="*/ 7016 w 162"/>
                    <a:gd name="T55" fmla="*/ 23893 h 216"/>
                    <a:gd name="T56" fmla="*/ 6903 w 162"/>
                    <a:gd name="T57" fmla="*/ 25401 h 216"/>
                    <a:gd name="T58" fmla="*/ 7361 w 162"/>
                    <a:gd name="T59" fmla="*/ 34535 h 216"/>
                    <a:gd name="T60" fmla="*/ 7361 w 162"/>
                    <a:gd name="T61" fmla="*/ 38883 h 216"/>
                    <a:gd name="T62" fmla="*/ 7190 w 162"/>
                    <a:gd name="T63" fmla="*/ 40770 h 216"/>
                    <a:gd name="T64" fmla="*/ 7486 w 162"/>
                    <a:gd name="T65" fmla="*/ 45904 h 216"/>
                    <a:gd name="T66" fmla="*/ 7627 w 162"/>
                    <a:gd name="T67" fmla="*/ 45904 h 216"/>
                    <a:gd name="T68" fmla="*/ 7627 w 162"/>
                    <a:gd name="T69" fmla="*/ 49777 h 216"/>
                    <a:gd name="T70" fmla="*/ 4546 w 162"/>
                    <a:gd name="T71" fmla="*/ 178653 h 216"/>
                    <a:gd name="T72" fmla="*/ 3951 w 162"/>
                    <a:gd name="T73" fmla="*/ 180464 h 216"/>
                    <a:gd name="T74" fmla="*/ 4169 w 162"/>
                    <a:gd name="T75" fmla="*/ 189781 h 216"/>
                    <a:gd name="T76" fmla="*/ 3793 w 162"/>
                    <a:gd name="T77" fmla="*/ 193977 h 216"/>
                    <a:gd name="T78" fmla="*/ 3690 w 162"/>
                    <a:gd name="T79" fmla="*/ 214388 h 216"/>
                    <a:gd name="T80" fmla="*/ 3023 w 162"/>
                    <a:gd name="T81" fmla="*/ 224047 h 216"/>
                    <a:gd name="T82" fmla="*/ 1965 w 162"/>
                    <a:gd name="T83" fmla="*/ 228778 h 216"/>
                    <a:gd name="T84" fmla="*/ 1031 w 162"/>
                    <a:gd name="T85" fmla="*/ 221723 h 216"/>
                    <a:gd name="T86" fmla="*/ 566 w 162"/>
                    <a:gd name="T87" fmla="*/ 221723 h 216"/>
                    <a:gd name="T88" fmla="*/ 0 w 162"/>
                    <a:gd name="T89" fmla="*/ 216009 h 216"/>
                    <a:gd name="T90" fmla="*/ 419 w 162"/>
                    <a:gd name="T91" fmla="*/ 214388 h 216"/>
                    <a:gd name="T92" fmla="*/ 419 w 162"/>
                    <a:gd name="T93" fmla="*/ 204469 h 216"/>
                    <a:gd name="T94" fmla="*/ 566 w 162"/>
                    <a:gd name="T95" fmla="*/ 201302 h 216"/>
                    <a:gd name="T96" fmla="*/ 1031 w 162"/>
                    <a:gd name="T97" fmla="*/ 189781 h 216"/>
                    <a:gd name="T98" fmla="*/ 2119 w 162"/>
                    <a:gd name="T99" fmla="*/ 175847 h 216"/>
                    <a:gd name="T100" fmla="*/ 3102 w 162"/>
                    <a:gd name="T101" fmla="*/ 164310 h 216"/>
                    <a:gd name="T102" fmla="*/ 3773 w 162"/>
                    <a:gd name="T103" fmla="*/ 154988 h 216"/>
                    <a:gd name="T104" fmla="*/ 4169 w 162"/>
                    <a:gd name="T105" fmla="*/ 148330 h 216"/>
                    <a:gd name="T106" fmla="*/ 4366 w 162"/>
                    <a:gd name="T107" fmla="*/ 136170 h 216"/>
                    <a:gd name="T108" fmla="*/ 5023 w 162"/>
                    <a:gd name="T109" fmla="*/ 130299 h 216"/>
                    <a:gd name="T110" fmla="*/ 5330 w 162"/>
                    <a:gd name="T111" fmla="*/ 111205 h 216"/>
                    <a:gd name="T112" fmla="*/ 5654 w 162"/>
                    <a:gd name="T113" fmla="*/ 118274 h 216"/>
                    <a:gd name="T114" fmla="*/ 6488 w 162"/>
                    <a:gd name="T115" fmla="*/ 122346 h 216"/>
                    <a:gd name="T116" fmla="*/ 6865 w 162"/>
                    <a:gd name="T117" fmla="*/ 134757 h 216"/>
                    <a:gd name="T118" fmla="*/ 6340 w 162"/>
                    <a:gd name="T119" fmla="*/ 148330 h 216"/>
                    <a:gd name="T120" fmla="*/ 5550 w 162"/>
                    <a:gd name="T121" fmla="*/ 161413 h 216"/>
                    <a:gd name="T122" fmla="*/ 5646 w 162"/>
                    <a:gd name="T123" fmla="*/ 169924 h 216"/>
                    <a:gd name="T124" fmla="*/ 5193 w 162"/>
                    <a:gd name="T125" fmla="*/ 169924 h 21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62"/>
                    <a:gd name="T190" fmla="*/ 0 h 216"/>
                    <a:gd name="T191" fmla="*/ 162 w 162"/>
                    <a:gd name="T192" fmla="*/ 216 h 21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62" h="216">
                      <a:moveTo>
                        <a:pt x="116" y="47"/>
                      </a:moveTo>
                      <a:lnTo>
                        <a:pt x="122" y="49"/>
                      </a:lnTo>
                      <a:lnTo>
                        <a:pt x="122" y="47"/>
                      </a:lnTo>
                      <a:lnTo>
                        <a:pt x="120" y="43"/>
                      </a:lnTo>
                      <a:lnTo>
                        <a:pt x="120" y="41"/>
                      </a:lnTo>
                      <a:lnTo>
                        <a:pt x="122" y="41"/>
                      </a:lnTo>
                      <a:lnTo>
                        <a:pt x="124" y="41"/>
                      </a:lnTo>
                      <a:lnTo>
                        <a:pt x="126" y="47"/>
                      </a:lnTo>
                      <a:lnTo>
                        <a:pt x="128" y="54"/>
                      </a:lnTo>
                      <a:lnTo>
                        <a:pt x="132" y="56"/>
                      </a:lnTo>
                      <a:lnTo>
                        <a:pt x="141" y="62"/>
                      </a:lnTo>
                      <a:lnTo>
                        <a:pt x="145" y="62"/>
                      </a:lnTo>
                      <a:lnTo>
                        <a:pt x="147" y="62"/>
                      </a:lnTo>
                      <a:lnTo>
                        <a:pt x="150" y="58"/>
                      </a:lnTo>
                      <a:lnTo>
                        <a:pt x="156" y="54"/>
                      </a:lnTo>
                      <a:lnTo>
                        <a:pt x="160" y="56"/>
                      </a:lnTo>
                      <a:lnTo>
                        <a:pt x="162" y="56"/>
                      </a:lnTo>
                      <a:lnTo>
                        <a:pt x="162" y="60"/>
                      </a:lnTo>
                      <a:lnTo>
                        <a:pt x="162" y="62"/>
                      </a:lnTo>
                      <a:lnTo>
                        <a:pt x="158" y="71"/>
                      </a:lnTo>
                      <a:lnTo>
                        <a:pt x="152" y="71"/>
                      </a:lnTo>
                      <a:lnTo>
                        <a:pt x="152" y="77"/>
                      </a:lnTo>
                      <a:lnTo>
                        <a:pt x="152" y="79"/>
                      </a:lnTo>
                      <a:lnTo>
                        <a:pt x="148" y="79"/>
                      </a:lnTo>
                      <a:lnTo>
                        <a:pt x="145" y="79"/>
                      </a:lnTo>
                      <a:lnTo>
                        <a:pt x="143" y="81"/>
                      </a:lnTo>
                      <a:lnTo>
                        <a:pt x="141" y="83"/>
                      </a:lnTo>
                      <a:lnTo>
                        <a:pt x="141" y="86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41" y="94"/>
                      </a:lnTo>
                      <a:lnTo>
                        <a:pt x="137" y="98"/>
                      </a:lnTo>
                      <a:lnTo>
                        <a:pt x="132" y="105"/>
                      </a:lnTo>
                      <a:lnTo>
                        <a:pt x="126" y="115"/>
                      </a:lnTo>
                      <a:lnTo>
                        <a:pt x="122" y="118"/>
                      </a:lnTo>
                      <a:lnTo>
                        <a:pt x="118" y="122"/>
                      </a:lnTo>
                      <a:lnTo>
                        <a:pt x="116" y="120"/>
                      </a:lnTo>
                      <a:lnTo>
                        <a:pt x="113" y="118"/>
                      </a:lnTo>
                      <a:lnTo>
                        <a:pt x="113" y="115"/>
                      </a:lnTo>
                      <a:lnTo>
                        <a:pt x="113" y="113"/>
                      </a:lnTo>
                      <a:lnTo>
                        <a:pt x="115" y="109"/>
                      </a:lnTo>
                      <a:lnTo>
                        <a:pt x="116" y="103"/>
                      </a:lnTo>
                      <a:lnTo>
                        <a:pt x="118" y="100"/>
                      </a:lnTo>
                      <a:lnTo>
                        <a:pt x="118" y="98"/>
                      </a:lnTo>
                      <a:lnTo>
                        <a:pt x="116" y="96"/>
                      </a:lnTo>
                      <a:lnTo>
                        <a:pt x="113" y="92"/>
                      </a:lnTo>
                      <a:lnTo>
                        <a:pt x="109" y="90"/>
                      </a:lnTo>
                      <a:lnTo>
                        <a:pt x="105" y="88"/>
                      </a:lnTo>
                      <a:lnTo>
                        <a:pt x="100" y="86"/>
                      </a:lnTo>
                      <a:lnTo>
                        <a:pt x="98" y="84"/>
                      </a:lnTo>
                      <a:lnTo>
                        <a:pt x="98" y="83"/>
                      </a:lnTo>
                      <a:lnTo>
                        <a:pt x="98" y="81"/>
                      </a:lnTo>
                      <a:lnTo>
                        <a:pt x="100" y="81"/>
                      </a:lnTo>
                      <a:lnTo>
                        <a:pt x="109" y="75"/>
                      </a:lnTo>
                      <a:lnTo>
                        <a:pt x="111" y="71"/>
                      </a:lnTo>
                      <a:lnTo>
                        <a:pt x="109" y="66"/>
                      </a:lnTo>
                      <a:lnTo>
                        <a:pt x="111" y="64"/>
                      </a:lnTo>
                      <a:lnTo>
                        <a:pt x="113" y="60"/>
                      </a:lnTo>
                      <a:lnTo>
                        <a:pt x="113" y="56"/>
                      </a:lnTo>
                      <a:lnTo>
                        <a:pt x="109" y="51"/>
                      </a:lnTo>
                      <a:lnTo>
                        <a:pt x="111" y="47"/>
                      </a:lnTo>
                      <a:lnTo>
                        <a:pt x="109" y="43"/>
                      </a:lnTo>
                      <a:lnTo>
                        <a:pt x="107" y="39"/>
                      </a:lnTo>
                      <a:lnTo>
                        <a:pt x="103" y="34"/>
                      </a:lnTo>
                      <a:lnTo>
                        <a:pt x="103" y="32"/>
                      </a:lnTo>
                      <a:lnTo>
                        <a:pt x="103" y="30"/>
                      </a:lnTo>
                      <a:lnTo>
                        <a:pt x="101" y="28"/>
                      </a:lnTo>
                      <a:lnTo>
                        <a:pt x="100" y="26"/>
                      </a:lnTo>
                      <a:lnTo>
                        <a:pt x="98" y="24"/>
                      </a:lnTo>
                      <a:lnTo>
                        <a:pt x="98" y="26"/>
                      </a:lnTo>
                      <a:lnTo>
                        <a:pt x="101" y="30"/>
                      </a:lnTo>
                      <a:lnTo>
                        <a:pt x="101" y="32"/>
                      </a:lnTo>
                      <a:lnTo>
                        <a:pt x="100" y="32"/>
                      </a:lnTo>
                      <a:lnTo>
                        <a:pt x="100" y="30"/>
                      </a:lnTo>
                      <a:lnTo>
                        <a:pt x="96" y="24"/>
                      </a:lnTo>
                      <a:lnTo>
                        <a:pt x="92" y="19"/>
                      </a:lnTo>
                      <a:lnTo>
                        <a:pt x="88" y="15"/>
                      </a:lnTo>
                      <a:lnTo>
                        <a:pt x="86" y="13"/>
                      </a:lnTo>
                      <a:lnTo>
                        <a:pt x="88" y="11"/>
                      </a:lnTo>
                      <a:lnTo>
                        <a:pt x="86" y="9"/>
                      </a:lnTo>
                      <a:lnTo>
                        <a:pt x="86" y="6"/>
                      </a:lnTo>
                      <a:lnTo>
                        <a:pt x="85" y="4"/>
                      </a:lnTo>
                      <a:lnTo>
                        <a:pt x="83" y="2"/>
                      </a:lnTo>
                      <a:lnTo>
                        <a:pt x="85" y="2"/>
                      </a:lnTo>
                      <a:lnTo>
                        <a:pt x="86" y="2"/>
                      </a:lnTo>
                      <a:lnTo>
                        <a:pt x="86" y="0"/>
                      </a:lnTo>
                      <a:lnTo>
                        <a:pt x="88" y="2"/>
                      </a:lnTo>
                      <a:lnTo>
                        <a:pt x="86" y="4"/>
                      </a:lnTo>
                      <a:lnTo>
                        <a:pt x="88" y="6"/>
                      </a:lnTo>
                      <a:lnTo>
                        <a:pt x="88" y="7"/>
                      </a:lnTo>
                      <a:lnTo>
                        <a:pt x="90" y="9"/>
                      </a:lnTo>
                      <a:lnTo>
                        <a:pt x="92" y="9"/>
                      </a:lnTo>
                      <a:lnTo>
                        <a:pt x="96" y="11"/>
                      </a:lnTo>
                      <a:lnTo>
                        <a:pt x="98" y="11"/>
                      </a:lnTo>
                      <a:lnTo>
                        <a:pt x="100" y="13"/>
                      </a:lnTo>
                      <a:lnTo>
                        <a:pt x="101" y="15"/>
                      </a:lnTo>
                      <a:lnTo>
                        <a:pt x="103" y="13"/>
                      </a:lnTo>
                      <a:lnTo>
                        <a:pt x="103" y="15"/>
                      </a:lnTo>
                      <a:lnTo>
                        <a:pt x="105" y="19"/>
                      </a:lnTo>
                      <a:lnTo>
                        <a:pt x="107" y="19"/>
                      </a:lnTo>
                      <a:lnTo>
                        <a:pt x="109" y="21"/>
                      </a:lnTo>
                      <a:lnTo>
                        <a:pt x="107" y="21"/>
                      </a:lnTo>
                      <a:lnTo>
                        <a:pt x="107" y="22"/>
                      </a:lnTo>
                      <a:lnTo>
                        <a:pt x="107" y="24"/>
                      </a:lnTo>
                      <a:lnTo>
                        <a:pt x="105" y="24"/>
                      </a:lnTo>
                      <a:lnTo>
                        <a:pt x="105" y="22"/>
                      </a:lnTo>
                      <a:lnTo>
                        <a:pt x="105" y="24"/>
                      </a:lnTo>
                      <a:lnTo>
                        <a:pt x="107" y="26"/>
                      </a:lnTo>
                      <a:lnTo>
                        <a:pt x="109" y="28"/>
                      </a:lnTo>
                      <a:lnTo>
                        <a:pt x="111" y="30"/>
                      </a:lnTo>
                      <a:lnTo>
                        <a:pt x="111" y="32"/>
                      </a:lnTo>
                      <a:lnTo>
                        <a:pt x="109" y="32"/>
                      </a:lnTo>
                      <a:lnTo>
                        <a:pt x="111" y="34"/>
                      </a:lnTo>
                      <a:lnTo>
                        <a:pt x="111" y="36"/>
                      </a:lnTo>
                      <a:lnTo>
                        <a:pt x="113" y="38"/>
                      </a:lnTo>
                      <a:lnTo>
                        <a:pt x="111" y="38"/>
                      </a:lnTo>
                      <a:lnTo>
                        <a:pt x="109" y="38"/>
                      </a:lnTo>
                      <a:lnTo>
                        <a:pt x="109" y="39"/>
                      </a:lnTo>
                      <a:lnTo>
                        <a:pt x="111" y="39"/>
                      </a:lnTo>
                      <a:lnTo>
                        <a:pt x="113" y="41"/>
                      </a:lnTo>
                      <a:lnTo>
                        <a:pt x="113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5"/>
                      </a:lnTo>
                      <a:lnTo>
                        <a:pt x="116" y="47"/>
                      </a:lnTo>
                      <a:close/>
                      <a:moveTo>
                        <a:pt x="75" y="163"/>
                      </a:moveTo>
                      <a:lnTo>
                        <a:pt x="73" y="163"/>
                      </a:lnTo>
                      <a:lnTo>
                        <a:pt x="70" y="165"/>
                      </a:lnTo>
                      <a:lnTo>
                        <a:pt x="68" y="167"/>
                      </a:lnTo>
                      <a:lnTo>
                        <a:pt x="66" y="169"/>
                      </a:lnTo>
                      <a:lnTo>
                        <a:pt x="66" y="171"/>
                      </a:lnTo>
                      <a:lnTo>
                        <a:pt x="60" y="169"/>
                      </a:lnTo>
                      <a:lnTo>
                        <a:pt x="60" y="171"/>
                      </a:lnTo>
                      <a:lnTo>
                        <a:pt x="64" y="175"/>
                      </a:lnTo>
                      <a:lnTo>
                        <a:pt x="62" y="177"/>
                      </a:lnTo>
                      <a:lnTo>
                        <a:pt x="62" y="178"/>
                      </a:lnTo>
                      <a:lnTo>
                        <a:pt x="62" y="182"/>
                      </a:lnTo>
                      <a:lnTo>
                        <a:pt x="60" y="180"/>
                      </a:lnTo>
                      <a:lnTo>
                        <a:pt x="55" y="180"/>
                      </a:lnTo>
                      <a:lnTo>
                        <a:pt x="58" y="182"/>
                      </a:lnTo>
                      <a:lnTo>
                        <a:pt x="60" y="184"/>
                      </a:lnTo>
                      <a:lnTo>
                        <a:pt x="58" y="188"/>
                      </a:lnTo>
                      <a:lnTo>
                        <a:pt x="56" y="195"/>
                      </a:lnTo>
                      <a:lnTo>
                        <a:pt x="55" y="201"/>
                      </a:lnTo>
                      <a:lnTo>
                        <a:pt x="53" y="203"/>
                      </a:lnTo>
                      <a:lnTo>
                        <a:pt x="49" y="207"/>
                      </a:lnTo>
                      <a:lnTo>
                        <a:pt x="47" y="208"/>
                      </a:lnTo>
                      <a:lnTo>
                        <a:pt x="45" y="210"/>
                      </a:lnTo>
                      <a:lnTo>
                        <a:pt x="43" y="212"/>
                      </a:lnTo>
                      <a:lnTo>
                        <a:pt x="39" y="216"/>
                      </a:lnTo>
                      <a:lnTo>
                        <a:pt x="36" y="216"/>
                      </a:lnTo>
                      <a:lnTo>
                        <a:pt x="30" y="214"/>
                      </a:lnTo>
                      <a:lnTo>
                        <a:pt x="26" y="214"/>
                      </a:lnTo>
                      <a:lnTo>
                        <a:pt x="23" y="210"/>
                      </a:lnTo>
                      <a:lnTo>
                        <a:pt x="17" y="208"/>
                      </a:lnTo>
                      <a:lnTo>
                        <a:pt x="15" y="208"/>
                      </a:lnTo>
                      <a:lnTo>
                        <a:pt x="15" y="207"/>
                      </a:lnTo>
                      <a:lnTo>
                        <a:pt x="11" y="205"/>
                      </a:lnTo>
                      <a:lnTo>
                        <a:pt x="9" y="207"/>
                      </a:lnTo>
                      <a:lnTo>
                        <a:pt x="9" y="208"/>
                      </a:lnTo>
                      <a:lnTo>
                        <a:pt x="6" y="208"/>
                      </a:lnTo>
                      <a:lnTo>
                        <a:pt x="4" y="207"/>
                      </a:lnTo>
                      <a:lnTo>
                        <a:pt x="0" y="207"/>
                      </a:lnTo>
                      <a:lnTo>
                        <a:pt x="0" y="203"/>
                      </a:lnTo>
                      <a:lnTo>
                        <a:pt x="2" y="203"/>
                      </a:lnTo>
                      <a:lnTo>
                        <a:pt x="0" y="201"/>
                      </a:lnTo>
                      <a:lnTo>
                        <a:pt x="4" y="201"/>
                      </a:lnTo>
                      <a:lnTo>
                        <a:pt x="6" y="201"/>
                      </a:lnTo>
                      <a:lnTo>
                        <a:pt x="2" y="195"/>
                      </a:lnTo>
                      <a:lnTo>
                        <a:pt x="8" y="199"/>
                      </a:lnTo>
                      <a:lnTo>
                        <a:pt x="4" y="193"/>
                      </a:lnTo>
                      <a:lnTo>
                        <a:pt x="6" y="192"/>
                      </a:lnTo>
                      <a:lnTo>
                        <a:pt x="11" y="193"/>
                      </a:lnTo>
                      <a:lnTo>
                        <a:pt x="11" y="192"/>
                      </a:lnTo>
                      <a:lnTo>
                        <a:pt x="9" y="192"/>
                      </a:lnTo>
                      <a:lnTo>
                        <a:pt x="9" y="190"/>
                      </a:lnTo>
                      <a:lnTo>
                        <a:pt x="9" y="186"/>
                      </a:lnTo>
                      <a:lnTo>
                        <a:pt x="11" y="184"/>
                      </a:lnTo>
                      <a:lnTo>
                        <a:pt x="13" y="182"/>
                      </a:lnTo>
                      <a:lnTo>
                        <a:pt x="15" y="178"/>
                      </a:lnTo>
                      <a:lnTo>
                        <a:pt x="19" y="175"/>
                      </a:lnTo>
                      <a:lnTo>
                        <a:pt x="19" y="173"/>
                      </a:lnTo>
                      <a:lnTo>
                        <a:pt x="26" y="169"/>
                      </a:lnTo>
                      <a:lnTo>
                        <a:pt x="32" y="165"/>
                      </a:lnTo>
                      <a:lnTo>
                        <a:pt x="36" y="163"/>
                      </a:lnTo>
                      <a:lnTo>
                        <a:pt x="39" y="160"/>
                      </a:lnTo>
                      <a:lnTo>
                        <a:pt x="41" y="160"/>
                      </a:lnTo>
                      <a:lnTo>
                        <a:pt x="47" y="154"/>
                      </a:lnTo>
                      <a:lnTo>
                        <a:pt x="47" y="152"/>
                      </a:lnTo>
                      <a:lnTo>
                        <a:pt x="49" y="150"/>
                      </a:lnTo>
                      <a:lnTo>
                        <a:pt x="53" y="150"/>
                      </a:lnTo>
                      <a:lnTo>
                        <a:pt x="56" y="146"/>
                      </a:lnTo>
                      <a:lnTo>
                        <a:pt x="60" y="143"/>
                      </a:lnTo>
                      <a:lnTo>
                        <a:pt x="62" y="143"/>
                      </a:lnTo>
                      <a:lnTo>
                        <a:pt x="62" y="141"/>
                      </a:lnTo>
                      <a:lnTo>
                        <a:pt x="62" y="139"/>
                      </a:lnTo>
                      <a:lnTo>
                        <a:pt x="66" y="137"/>
                      </a:lnTo>
                      <a:lnTo>
                        <a:pt x="64" y="133"/>
                      </a:lnTo>
                      <a:lnTo>
                        <a:pt x="66" y="131"/>
                      </a:lnTo>
                      <a:lnTo>
                        <a:pt x="66" y="128"/>
                      </a:lnTo>
                      <a:lnTo>
                        <a:pt x="68" y="128"/>
                      </a:lnTo>
                      <a:lnTo>
                        <a:pt x="68" y="126"/>
                      </a:lnTo>
                      <a:lnTo>
                        <a:pt x="71" y="124"/>
                      </a:lnTo>
                      <a:lnTo>
                        <a:pt x="75" y="122"/>
                      </a:lnTo>
                      <a:lnTo>
                        <a:pt x="75" y="120"/>
                      </a:lnTo>
                      <a:lnTo>
                        <a:pt x="77" y="111"/>
                      </a:lnTo>
                      <a:lnTo>
                        <a:pt x="79" y="105"/>
                      </a:lnTo>
                      <a:lnTo>
                        <a:pt x="81" y="105"/>
                      </a:lnTo>
                      <a:lnTo>
                        <a:pt x="85" y="107"/>
                      </a:lnTo>
                      <a:lnTo>
                        <a:pt x="85" y="109"/>
                      </a:lnTo>
                      <a:lnTo>
                        <a:pt x="86" y="109"/>
                      </a:lnTo>
                      <a:lnTo>
                        <a:pt x="86" y="111"/>
                      </a:lnTo>
                      <a:lnTo>
                        <a:pt x="88" y="118"/>
                      </a:lnTo>
                      <a:lnTo>
                        <a:pt x="90" y="120"/>
                      </a:lnTo>
                      <a:lnTo>
                        <a:pt x="96" y="115"/>
                      </a:lnTo>
                      <a:lnTo>
                        <a:pt x="98" y="115"/>
                      </a:lnTo>
                      <a:lnTo>
                        <a:pt x="101" y="115"/>
                      </a:lnTo>
                      <a:lnTo>
                        <a:pt x="101" y="118"/>
                      </a:lnTo>
                      <a:lnTo>
                        <a:pt x="101" y="122"/>
                      </a:lnTo>
                      <a:lnTo>
                        <a:pt x="103" y="126"/>
                      </a:lnTo>
                      <a:lnTo>
                        <a:pt x="103" y="128"/>
                      </a:lnTo>
                      <a:lnTo>
                        <a:pt x="100" y="133"/>
                      </a:lnTo>
                      <a:lnTo>
                        <a:pt x="98" y="137"/>
                      </a:lnTo>
                      <a:lnTo>
                        <a:pt x="96" y="139"/>
                      </a:lnTo>
                      <a:lnTo>
                        <a:pt x="90" y="145"/>
                      </a:lnTo>
                      <a:lnTo>
                        <a:pt x="86" y="148"/>
                      </a:lnTo>
                      <a:lnTo>
                        <a:pt x="85" y="150"/>
                      </a:lnTo>
                      <a:lnTo>
                        <a:pt x="83" y="152"/>
                      </a:lnTo>
                      <a:lnTo>
                        <a:pt x="81" y="152"/>
                      </a:lnTo>
                      <a:lnTo>
                        <a:pt x="79" y="156"/>
                      </a:lnTo>
                      <a:lnTo>
                        <a:pt x="83" y="158"/>
                      </a:lnTo>
                      <a:lnTo>
                        <a:pt x="85" y="160"/>
                      </a:lnTo>
                      <a:lnTo>
                        <a:pt x="86" y="162"/>
                      </a:lnTo>
                      <a:lnTo>
                        <a:pt x="85" y="162"/>
                      </a:lnTo>
                      <a:lnTo>
                        <a:pt x="83" y="163"/>
                      </a:lnTo>
                      <a:lnTo>
                        <a:pt x="79" y="160"/>
                      </a:lnTo>
                      <a:lnTo>
                        <a:pt x="77" y="162"/>
                      </a:lnTo>
                      <a:lnTo>
                        <a:pt x="75" y="16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46" name="Freeform 217"/>
                <p:cNvSpPr>
                  <a:spLocks noEditPoints="1"/>
                </p:cNvSpPr>
                <p:nvPr/>
              </p:nvSpPr>
              <p:spPr bwMode="auto">
                <a:xfrm>
                  <a:off x="3253" y="2464"/>
                  <a:ext cx="277" cy="125"/>
                </a:xfrm>
                <a:custGeom>
                  <a:avLst/>
                  <a:gdLst>
                    <a:gd name="T0" fmla="*/ 18007 w 250"/>
                    <a:gd name="T1" fmla="*/ 89005 h 106"/>
                    <a:gd name="T2" fmla="*/ 17561 w 250"/>
                    <a:gd name="T3" fmla="*/ 85100 h 106"/>
                    <a:gd name="T4" fmla="*/ 16473 w 250"/>
                    <a:gd name="T5" fmla="*/ 82320 h 106"/>
                    <a:gd name="T6" fmla="*/ 16060 w 250"/>
                    <a:gd name="T7" fmla="*/ 85100 h 106"/>
                    <a:gd name="T8" fmla="*/ 14304 w 250"/>
                    <a:gd name="T9" fmla="*/ 89005 h 106"/>
                    <a:gd name="T10" fmla="*/ 11948 w 250"/>
                    <a:gd name="T11" fmla="*/ 92585 h 106"/>
                    <a:gd name="T12" fmla="*/ 10640 w 250"/>
                    <a:gd name="T13" fmla="*/ 92759 h 106"/>
                    <a:gd name="T14" fmla="*/ 10640 w 250"/>
                    <a:gd name="T15" fmla="*/ 101755 h 106"/>
                    <a:gd name="T16" fmla="*/ 10011 w 250"/>
                    <a:gd name="T17" fmla="*/ 107632 h 106"/>
                    <a:gd name="T18" fmla="*/ 9491 w 250"/>
                    <a:gd name="T19" fmla="*/ 101755 h 106"/>
                    <a:gd name="T20" fmla="*/ 9732 w 250"/>
                    <a:gd name="T21" fmla="*/ 92585 h 106"/>
                    <a:gd name="T22" fmla="*/ 9408 w 250"/>
                    <a:gd name="T23" fmla="*/ 96264 h 106"/>
                    <a:gd name="T24" fmla="*/ 9035 w 250"/>
                    <a:gd name="T25" fmla="*/ 97075 h 106"/>
                    <a:gd name="T26" fmla="*/ 7949 w 250"/>
                    <a:gd name="T27" fmla="*/ 97075 h 106"/>
                    <a:gd name="T28" fmla="*/ 7663 w 250"/>
                    <a:gd name="T29" fmla="*/ 103621 h 106"/>
                    <a:gd name="T30" fmla="*/ 6631 w 250"/>
                    <a:gd name="T31" fmla="*/ 105980 h 106"/>
                    <a:gd name="T32" fmla="*/ 4441 w 250"/>
                    <a:gd name="T33" fmla="*/ 92585 h 106"/>
                    <a:gd name="T34" fmla="*/ 4142 w 250"/>
                    <a:gd name="T35" fmla="*/ 103621 h 106"/>
                    <a:gd name="T36" fmla="*/ 2924 w 250"/>
                    <a:gd name="T37" fmla="*/ 92759 h 106"/>
                    <a:gd name="T38" fmla="*/ 1804 w 250"/>
                    <a:gd name="T39" fmla="*/ 92759 h 106"/>
                    <a:gd name="T40" fmla="*/ 1285 w 250"/>
                    <a:gd name="T41" fmla="*/ 90498 h 106"/>
                    <a:gd name="T42" fmla="*/ 1160 w 250"/>
                    <a:gd name="T43" fmla="*/ 82320 h 106"/>
                    <a:gd name="T44" fmla="*/ 794 w 250"/>
                    <a:gd name="T45" fmla="*/ 73172 h 106"/>
                    <a:gd name="T46" fmla="*/ 476 w 250"/>
                    <a:gd name="T47" fmla="*/ 62607 h 106"/>
                    <a:gd name="T48" fmla="*/ 794 w 250"/>
                    <a:gd name="T49" fmla="*/ 62053 h 106"/>
                    <a:gd name="T50" fmla="*/ 975 w 250"/>
                    <a:gd name="T51" fmla="*/ 56458 h 106"/>
                    <a:gd name="T52" fmla="*/ 647 w 250"/>
                    <a:gd name="T53" fmla="*/ 52282 h 106"/>
                    <a:gd name="T54" fmla="*/ 794 w 250"/>
                    <a:gd name="T55" fmla="*/ 46025 h 106"/>
                    <a:gd name="T56" fmla="*/ 2 w 250"/>
                    <a:gd name="T57" fmla="*/ 46025 h 106"/>
                    <a:gd name="T58" fmla="*/ 2 w 250"/>
                    <a:gd name="T59" fmla="*/ 39029 h 106"/>
                    <a:gd name="T60" fmla="*/ 647 w 250"/>
                    <a:gd name="T61" fmla="*/ 29195 h 106"/>
                    <a:gd name="T62" fmla="*/ 1424 w 250"/>
                    <a:gd name="T63" fmla="*/ 29776 h 106"/>
                    <a:gd name="T64" fmla="*/ 1628 w 250"/>
                    <a:gd name="T65" fmla="*/ 29195 h 106"/>
                    <a:gd name="T66" fmla="*/ 1940 w 250"/>
                    <a:gd name="T67" fmla="*/ 29195 h 106"/>
                    <a:gd name="T68" fmla="*/ 3013 w 250"/>
                    <a:gd name="T69" fmla="*/ 29195 h 106"/>
                    <a:gd name="T70" fmla="*/ 3584 w 250"/>
                    <a:gd name="T71" fmla="*/ 23800 h 106"/>
                    <a:gd name="T72" fmla="*/ 3240 w 250"/>
                    <a:gd name="T73" fmla="*/ 23800 h 106"/>
                    <a:gd name="T74" fmla="*/ 4008 w 250"/>
                    <a:gd name="T75" fmla="*/ 15097 h 106"/>
                    <a:gd name="T76" fmla="*/ 5402 w 250"/>
                    <a:gd name="T77" fmla="*/ 14654 h 106"/>
                    <a:gd name="T78" fmla="*/ 6942 w 250"/>
                    <a:gd name="T79" fmla="*/ 0 h 106"/>
                    <a:gd name="T80" fmla="*/ 8783 w 250"/>
                    <a:gd name="T81" fmla="*/ 0 h 106"/>
                    <a:gd name="T82" fmla="*/ 9732 w 250"/>
                    <a:gd name="T83" fmla="*/ 5614 h 106"/>
                    <a:gd name="T84" fmla="*/ 11072 w 250"/>
                    <a:gd name="T85" fmla="*/ 17281 h 106"/>
                    <a:gd name="T86" fmla="*/ 13082 w 250"/>
                    <a:gd name="T87" fmla="*/ 17281 h 106"/>
                    <a:gd name="T88" fmla="*/ 15080 w 250"/>
                    <a:gd name="T89" fmla="*/ 14654 h 106"/>
                    <a:gd name="T90" fmla="*/ 16473 w 250"/>
                    <a:gd name="T91" fmla="*/ 7807 h 106"/>
                    <a:gd name="T92" fmla="*/ 17561 w 250"/>
                    <a:gd name="T93" fmla="*/ 24757 h 106"/>
                    <a:gd name="T94" fmla="*/ 18490 w 250"/>
                    <a:gd name="T95" fmla="*/ 40599 h 106"/>
                    <a:gd name="T96" fmla="*/ 17819 w 250"/>
                    <a:gd name="T97" fmla="*/ 47876 h 106"/>
                    <a:gd name="T98" fmla="*/ 18007 w 250"/>
                    <a:gd name="T99" fmla="*/ 62607 h 106"/>
                    <a:gd name="T100" fmla="*/ 18007 w 250"/>
                    <a:gd name="T101" fmla="*/ 73172 h 106"/>
                    <a:gd name="T102" fmla="*/ 18252 w 250"/>
                    <a:gd name="T103" fmla="*/ 80073 h 106"/>
                    <a:gd name="T104" fmla="*/ 1940 w 250"/>
                    <a:gd name="T105" fmla="*/ 2 h 106"/>
                    <a:gd name="T106" fmla="*/ 2659 w 250"/>
                    <a:gd name="T107" fmla="*/ 12427 h 106"/>
                    <a:gd name="T108" fmla="*/ 2635 w 250"/>
                    <a:gd name="T109" fmla="*/ 19568 h 106"/>
                    <a:gd name="T110" fmla="*/ 1285 w 250"/>
                    <a:gd name="T111" fmla="*/ 20994 h 106"/>
                    <a:gd name="T112" fmla="*/ 4 w 250"/>
                    <a:gd name="T113" fmla="*/ 33097 h 106"/>
                    <a:gd name="T114" fmla="*/ 2 w 250"/>
                    <a:gd name="T115" fmla="*/ 29776 h 106"/>
                    <a:gd name="T116" fmla="*/ 2 w 250"/>
                    <a:gd name="T117" fmla="*/ 24757 h 106"/>
                    <a:gd name="T118" fmla="*/ 527 w 250"/>
                    <a:gd name="T119" fmla="*/ 7807 h 106"/>
                    <a:gd name="T120" fmla="*/ 975 w 250"/>
                    <a:gd name="T121" fmla="*/ 0 h 1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50"/>
                    <a:gd name="T184" fmla="*/ 0 h 106"/>
                    <a:gd name="T185" fmla="*/ 250 w 250"/>
                    <a:gd name="T186" fmla="*/ 106 h 1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50" h="106">
                      <a:moveTo>
                        <a:pt x="250" y="85"/>
                      </a:moveTo>
                      <a:lnTo>
                        <a:pt x="248" y="85"/>
                      </a:lnTo>
                      <a:lnTo>
                        <a:pt x="244" y="87"/>
                      </a:lnTo>
                      <a:lnTo>
                        <a:pt x="244" y="89"/>
                      </a:lnTo>
                      <a:lnTo>
                        <a:pt x="242" y="87"/>
                      </a:lnTo>
                      <a:lnTo>
                        <a:pt x="240" y="85"/>
                      </a:lnTo>
                      <a:lnTo>
                        <a:pt x="240" y="83"/>
                      </a:lnTo>
                      <a:lnTo>
                        <a:pt x="238" y="83"/>
                      </a:lnTo>
                      <a:lnTo>
                        <a:pt x="237" y="81"/>
                      </a:lnTo>
                      <a:lnTo>
                        <a:pt x="237" y="83"/>
                      </a:lnTo>
                      <a:lnTo>
                        <a:pt x="233" y="83"/>
                      </a:lnTo>
                      <a:lnTo>
                        <a:pt x="229" y="83"/>
                      </a:lnTo>
                      <a:lnTo>
                        <a:pt x="227" y="83"/>
                      </a:lnTo>
                      <a:lnTo>
                        <a:pt x="225" y="81"/>
                      </a:lnTo>
                      <a:lnTo>
                        <a:pt x="222" y="81"/>
                      </a:lnTo>
                      <a:lnTo>
                        <a:pt x="220" y="83"/>
                      </a:lnTo>
                      <a:lnTo>
                        <a:pt x="220" y="81"/>
                      </a:lnTo>
                      <a:lnTo>
                        <a:pt x="218" y="81"/>
                      </a:lnTo>
                      <a:lnTo>
                        <a:pt x="216" y="83"/>
                      </a:lnTo>
                      <a:lnTo>
                        <a:pt x="212" y="85"/>
                      </a:lnTo>
                      <a:lnTo>
                        <a:pt x="205" y="87"/>
                      </a:lnTo>
                      <a:lnTo>
                        <a:pt x="201" y="87"/>
                      </a:lnTo>
                      <a:lnTo>
                        <a:pt x="195" y="87"/>
                      </a:lnTo>
                      <a:lnTo>
                        <a:pt x="193" y="87"/>
                      </a:lnTo>
                      <a:lnTo>
                        <a:pt x="184" y="92"/>
                      </a:lnTo>
                      <a:lnTo>
                        <a:pt x="182" y="92"/>
                      </a:lnTo>
                      <a:lnTo>
                        <a:pt x="175" y="94"/>
                      </a:lnTo>
                      <a:lnTo>
                        <a:pt x="171" y="92"/>
                      </a:lnTo>
                      <a:lnTo>
                        <a:pt x="161" y="91"/>
                      </a:lnTo>
                      <a:lnTo>
                        <a:pt x="160" y="91"/>
                      </a:lnTo>
                      <a:lnTo>
                        <a:pt x="154" y="92"/>
                      </a:lnTo>
                      <a:lnTo>
                        <a:pt x="150" y="92"/>
                      </a:lnTo>
                      <a:lnTo>
                        <a:pt x="146" y="92"/>
                      </a:lnTo>
                      <a:lnTo>
                        <a:pt x="143" y="92"/>
                      </a:lnTo>
                      <a:lnTo>
                        <a:pt x="141" y="92"/>
                      </a:lnTo>
                      <a:lnTo>
                        <a:pt x="139" y="94"/>
                      </a:lnTo>
                      <a:lnTo>
                        <a:pt x="141" y="98"/>
                      </a:lnTo>
                      <a:lnTo>
                        <a:pt x="143" y="100"/>
                      </a:lnTo>
                      <a:lnTo>
                        <a:pt x="139" y="102"/>
                      </a:lnTo>
                      <a:lnTo>
                        <a:pt x="137" y="104"/>
                      </a:lnTo>
                      <a:lnTo>
                        <a:pt x="135" y="106"/>
                      </a:lnTo>
                      <a:lnTo>
                        <a:pt x="131" y="106"/>
                      </a:lnTo>
                      <a:lnTo>
                        <a:pt x="130" y="106"/>
                      </a:lnTo>
                      <a:lnTo>
                        <a:pt x="130" y="102"/>
                      </a:lnTo>
                      <a:lnTo>
                        <a:pt x="128" y="102"/>
                      </a:lnTo>
                      <a:lnTo>
                        <a:pt x="128" y="100"/>
                      </a:lnTo>
                      <a:lnTo>
                        <a:pt x="130" y="98"/>
                      </a:lnTo>
                      <a:lnTo>
                        <a:pt x="133" y="96"/>
                      </a:lnTo>
                      <a:lnTo>
                        <a:pt x="133" y="94"/>
                      </a:lnTo>
                      <a:lnTo>
                        <a:pt x="133" y="92"/>
                      </a:lnTo>
                      <a:lnTo>
                        <a:pt x="131" y="91"/>
                      </a:lnTo>
                      <a:lnTo>
                        <a:pt x="128" y="92"/>
                      </a:lnTo>
                      <a:lnTo>
                        <a:pt x="126" y="94"/>
                      </a:lnTo>
                      <a:lnTo>
                        <a:pt x="126" y="96"/>
                      </a:lnTo>
                      <a:lnTo>
                        <a:pt x="124" y="96"/>
                      </a:lnTo>
                      <a:lnTo>
                        <a:pt x="122" y="96"/>
                      </a:lnTo>
                      <a:lnTo>
                        <a:pt x="120" y="94"/>
                      </a:lnTo>
                      <a:lnTo>
                        <a:pt x="116" y="94"/>
                      </a:lnTo>
                      <a:lnTo>
                        <a:pt x="114" y="92"/>
                      </a:lnTo>
                      <a:lnTo>
                        <a:pt x="113" y="92"/>
                      </a:lnTo>
                      <a:lnTo>
                        <a:pt x="107" y="96"/>
                      </a:lnTo>
                      <a:lnTo>
                        <a:pt x="105" y="100"/>
                      </a:lnTo>
                      <a:lnTo>
                        <a:pt x="105" y="102"/>
                      </a:lnTo>
                      <a:lnTo>
                        <a:pt x="103" y="102"/>
                      </a:lnTo>
                      <a:lnTo>
                        <a:pt x="103" y="100"/>
                      </a:lnTo>
                      <a:lnTo>
                        <a:pt x="99" y="102"/>
                      </a:lnTo>
                      <a:lnTo>
                        <a:pt x="94" y="104"/>
                      </a:lnTo>
                      <a:lnTo>
                        <a:pt x="92" y="104"/>
                      </a:lnTo>
                      <a:lnTo>
                        <a:pt x="88" y="104"/>
                      </a:lnTo>
                      <a:lnTo>
                        <a:pt x="84" y="102"/>
                      </a:lnTo>
                      <a:lnTo>
                        <a:pt x="77" y="94"/>
                      </a:lnTo>
                      <a:lnTo>
                        <a:pt x="71" y="92"/>
                      </a:lnTo>
                      <a:lnTo>
                        <a:pt x="64" y="91"/>
                      </a:lnTo>
                      <a:lnTo>
                        <a:pt x="60" y="91"/>
                      </a:lnTo>
                      <a:lnTo>
                        <a:pt x="60" y="92"/>
                      </a:lnTo>
                      <a:lnTo>
                        <a:pt x="60" y="98"/>
                      </a:lnTo>
                      <a:lnTo>
                        <a:pt x="58" y="100"/>
                      </a:lnTo>
                      <a:lnTo>
                        <a:pt x="58" y="102"/>
                      </a:lnTo>
                      <a:lnTo>
                        <a:pt x="56" y="102"/>
                      </a:lnTo>
                      <a:lnTo>
                        <a:pt x="54" y="100"/>
                      </a:lnTo>
                      <a:lnTo>
                        <a:pt x="49" y="102"/>
                      </a:lnTo>
                      <a:lnTo>
                        <a:pt x="45" y="102"/>
                      </a:lnTo>
                      <a:lnTo>
                        <a:pt x="43" y="100"/>
                      </a:lnTo>
                      <a:lnTo>
                        <a:pt x="39" y="92"/>
                      </a:lnTo>
                      <a:lnTo>
                        <a:pt x="37" y="94"/>
                      </a:lnTo>
                      <a:lnTo>
                        <a:pt x="32" y="91"/>
                      </a:lnTo>
                      <a:lnTo>
                        <a:pt x="30" y="92"/>
                      </a:lnTo>
                      <a:lnTo>
                        <a:pt x="26" y="94"/>
                      </a:lnTo>
                      <a:lnTo>
                        <a:pt x="24" y="92"/>
                      </a:lnTo>
                      <a:lnTo>
                        <a:pt x="24" y="91"/>
                      </a:lnTo>
                      <a:lnTo>
                        <a:pt x="26" y="89"/>
                      </a:lnTo>
                      <a:lnTo>
                        <a:pt x="21" y="89"/>
                      </a:lnTo>
                      <a:lnTo>
                        <a:pt x="17" y="89"/>
                      </a:lnTo>
                      <a:lnTo>
                        <a:pt x="17" y="87"/>
                      </a:lnTo>
                      <a:lnTo>
                        <a:pt x="19" y="85"/>
                      </a:lnTo>
                      <a:lnTo>
                        <a:pt x="19" y="83"/>
                      </a:lnTo>
                      <a:lnTo>
                        <a:pt x="17" y="81"/>
                      </a:lnTo>
                      <a:lnTo>
                        <a:pt x="15" y="81"/>
                      </a:lnTo>
                      <a:lnTo>
                        <a:pt x="15" y="79"/>
                      </a:lnTo>
                      <a:lnTo>
                        <a:pt x="15" y="76"/>
                      </a:lnTo>
                      <a:lnTo>
                        <a:pt x="15" y="74"/>
                      </a:lnTo>
                      <a:lnTo>
                        <a:pt x="15" y="72"/>
                      </a:lnTo>
                      <a:lnTo>
                        <a:pt x="11" y="72"/>
                      </a:lnTo>
                      <a:lnTo>
                        <a:pt x="7" y="68"/>
                      </a:lnTo>
                      <a:lnTo>
                        <a:pt x="6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6" y="62"/>
                      </a:lnTo>
                      <a:lnTo>
                        <a:pt x="9" y="66"/>
                      </a:lnTo>
                      <a:lnTo>
                        <a:pt x="13" y="62"/>
                      </a:lnTo>
                      <a:lnTo>
                        <a:pt x="9" y="61"/>
                      </a:lnTo>
                      <a:lnTo>
                        <a:pt x="11" y="61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7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11" y="51"/>
                      </a:lnTo>
                      <a:lnTo>
                        <a:pt x="9" y="51"/>
                      </a:lnTo>
                      <a:lnTo>
                        <a:pt x="9" y="49"/>
                      </a:lnTo>
                      <a:lnTo>
                        <a:pt x="7" y="49"/>
                      </a:lnTo>
                      <a:lnTo>
                        <a:pt x="9" y="47"/>
                      </a:lnTo>
                      <a:lnTo>
                        <a:pt x="11" y="45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2" y="45"/>
                      </a:lnTo>
                      <a:lnTo>
                        <a:pt x="0" y="45"/>
                      </a:lnTo>
                      <a:lnTo>
                        <a:pt x="0" y="42"/>
                      </a:lnTo>
                      <a:lnTo>
                        <a:pt x="2" y="42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4" y="36"/>
                      </a:lnTo>
                      <a:lnTo>
                        <a:pt x="6" y="32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30"/>
                      </a:lnTo>
                      <a:lnTo>
                        <a:pt x="22" y="30"/>
                      </a:lnTo>
                      <a:lnTo>
                        <a:pt x="24" y="30"/>
                      </a:lnTo>
                      <a:lnTo>
                        <a:pt x="22" y="29"/>
                      </a:lnTo>
                      <a:lnTo>
                        <a:pt x="22" y="27"/>
                      </a:lnTo>
                      <a:lnTo>
                        <a:pt x="24" y="27"/>
                      </a:lnTo>
                      <a:lnTo>
                        <a:pt x="26" y="29"/>
                      </a:lnTo>
                      <a:lnTo>
                        <a:pt x="24" y="30"/>
                      </a:lnTo>
                      <a:lnTo>
                        <a:pt x="26" y="29"/>
                      </a:lnTo>
                      <a:lnTo>
                        <a:pt x="32" y="29"/>
                      </a:lnTo>
                      <a:lnTo>
                        <a:pt x="36" y="29"/>
                      </a:lnTo>
                      <a:lnTo>
                        <a:pt x="37" y="29"/>
                      </a:lnTo>
                      <a:lnTo>
                        <a:pt x="39" y="30"/>
                      </a:lnTo>
                      <a:lnTo>
                        <a:pt x="41" y="29"/>
                      </a:lnTo>
                      <a:lnTo>
                        <a:pt x="39" y="29"/>
                      </a:lnTo>
                      <a:lnTo>
                        <a:pt x="37" y="27"/>
                      </a:lnTo>
                      <a:lnTo>
                        <a:pt x="36" y="27"/>
                      </a:lnTo>
                      <a:lnTo>
                        <a:pt x="37" y="25"/>
                      </a:lnTo>
                      <a:lnTo>
                        <a:pt x="47" y="23"/>
                      </a:lnTo>
                      <a:lnTo>
                        <a:pt x="49" y="23"/>
                      </a:lnTo>
                      <a:lnTo>
                        <a:pt x="51" y="23"/>
                      </a:lnTo>
                      <a:lnTo>
                        <a:pt x="49" y="23"/>
                      </a:lnTo>
                      <a:lnTo>
                        <a:pt x="45" y="23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39" y="19"/>
                      </a:lnTo>
                      <a:lnTo>
                        <a:pt x="41" y="14"/>
                      </a:lnTo>
                      <a:lnTo>
                        <a:pt x="47" y="15"/>
                      </a:lnTo>
                      <a:lnTo>
                        <a:pt x="54" y="15"/>
                      </a:lnTo>
                      <a:lnTo>
                        <a:pt x="56" y="15"/>
                      </a:lnTo>
                      <a:lnTo>
                        <a:pt x="62" y="17"/>
                      </a:lnTo>
                      <a:lnTo>
                        <a:pt x="69" y="17"/>
                      </a:lnTo>
                      <a:lnTo>
                        <a:pt x="71" y="15"/>
                      </a:lnTo>
                      <a:lnTo>
                        <a:pt x="71" y="14"/>
                      </a:lnTo>
                      <a:lnTo>
                        <a:pt x="75" y="12"/>
                      </a:lnTo>
                      <a:lnTo>
                        <a:pt x="77" y="10"/>
                      </a:lnTo>
                      <a:lnTo>
                        <a:pt x="84" y="4"/>
                      </a:lnTo>
                      <a:lnTo>
                        <a:pt x="88" y="2"/>
                      </a:lnTo>
                      <a:lnTo>
                        <a:pt x="94" y="0"/>
                      </a:lnTo>
                      <a:lnTo>
                        <a:pt x="99" y="0"/>
                      </a:lnTo>
                      <a:lnTo>
                        <a:pt x="105" y="0"/>
                      </a:lnTo>
                      <a:lnTo>
                        <a:pt x="109" y="2"/>
                      </a:lnTo>
                      <a:lnTo>
                        <a:pt x="114" y="2"/>
                      </a:lnTo>
                      <a:lnTo>
                        <a:pt x="118" y="0"/>
                      </a:lnTo>
                      <a:lnTo>
                        <a:pt x="120" y="4"/>
                      </a:lnTo>
                      <a:lnTo>
                        <a:pt x="122" y="6"/>
                      </a:lnTo>
                      <a:lnTo>
                        <a:pt x="124" y="8"/>
                      </a:lnTo>
                      <a:lnTo>
                        <a:pt x="128" y="8"/>
                      </a:lnTo>
                      <a:lnTo>
                        <a:pt x="131" y="6"/>
                      </a:lnTo>
                      <a:lnTo>
                        <a:pt x="135" y="12"/>
                      </a:lnTo>
                      <a:lnTo>
                        <a:pt x="137" y="14"/>
                      </a:lnTo>
                      <a:lnTo>
                        <a:pt x="141" y="14"/>
                      </a:lnTo>
                      <a:lnTo>
                        <a:pt x="143" y="14"/>
                      </a:lnTo>
                      <a:lnTo>
                        <a:pt x="148" y="17"/>
                      </a:lnTo>
                      <a:lnTo>
                        <a:pt x="156" y="17"/>
                      </a:lnTo>
                      <a:lnTo>
                        <a:pt x="163" y="19"/>
                      </a:lnTo>
                      <a:lnTo>
                        <a:pt x="167" y="19"/>
                      </a:lnTo>
                      <a:lnTo>
                        <a:pt x="175" y="17"/>
                      </a:lnTo>
                      <a:lnTo>
                        <a:pt x="176" y="17"/>
                      </a:lnTo>
                      <a:lnTo>
                        <a:pt x="180" y="17"/>
                      </a:lnTo>
                      <a:lnTo>
                        <a:pt x="186" y="19"/>
                      </a:lnTo>
                      <a:lnTo>
                        <a:pt x="190" y="19"/>
                      </a:lnTo>
                      <a:lnTo>
                        <a:pt x="193" y="17"/>
                      </a:lnTo>
                      <a:lnTo>
                        <a:pt x="203" y="14"/>
                      </a:lnTo>
                      <a:lnTo>
                        <a:pt x="205" y="10"/>
                      </a:lnTo>
                      <a:lnTo>
                        <a:pt x="212" y="12"/>
                      </a:lnTo>
                      <a:lnTo>
                        <a:pt x="216" y="12"/>
                      </a:lnTo>
                      <a:lnTo>
                        <a:pt x="222" y="8"/>
                      </a:lnTo>
                      <a:lnTo>
                        <a:pt x="223" y="8"/>
                      </a:lnTo>
                      <a:lnTo>
                        <a:pt x="231" y="17"/>
                      </a:lnTo>
                      <a:lnTo>
                        <a:pt x="233" y="17"/>
                      </a:lnTo>
                      <a:lnTo>
                        <a:pt x="237" y="23"/>
                      </a:lnTo>
                      <a:lnTo>
                        <a:pt x="237" y="25"/>
                      </a:lnTo>
                      <a:lnTo>
                        <a:pt x="235" y="30"/>
                      </a:lnTo>
                      <a:lnTo>
                        <a:pt x="235" y="34"/>
                      </a:lnTo>
                      <a:lnTo>
                        <a:pt x="237" y="36"/>
                      </a:lnTo>
                      <a:lnTo>
                        <a:pt x="244" y="36"/>
                      </a:lnTo>
                      <a:lnTo>
                        <a:pt x="248" y="40"/>
                      </a:lnTo>
                      <a:lnTo>
                        <a:pt x="248" y="42"/>
                      </a:lnTo>
                      <a:lnTo>
                        <a:pt x="244" y="42"/>
                      </a:lnTo>
                      <a:lnTo>
                        <a:pt x="244" y="45"/>
                      </a:lnTo>
                      <a:lnTo>
                        <a:pt x="240" y="47"/>
                      </a:lnTo>
                      <a:lnTo>
                        <a:pt x="240" y="49"/>
                      </a:lnTo>
                      <a:lnTo>
                        <a:pt x="240" y="55"/>
                      </a:lnTo>
                      <a:lnTo>
                        <a:pt x="240" y="59"/>
                      </a:lnTo>
                      <a:lnTo>
                        <a:pt x="242" y="62"/>
                      </a:lnTo>
                      <a:lnTo>
                        <a:pt x="244" y="64"/>
                      </a:lnTo>
                      <a:lnTo>
                        <a:pt x="244" y="68"/>
                      </a:lnTo>
                      <a:lnTo>
                        <a:pt x="242" y="72"/>
                      </a:lnTo>
                      <a:lnTo>
                        <a:pt x="242" y="74"/>
                      </a:lnTo>
                      <a:lnTo>
                        <a:pt x="246" y="74"/>
                      </a:lnTo>
                      <a:lnTo>
                        <a:pt x="244" y="76"/>
                      </a:lnTo>
                      <a:lnTo>
                        <a:pt x="246" y="79"/>
                      </a:lnTo>
                      <a:lnTo>
                        <a:pt x="248" y="81"/>
                      </a:lnTo>
                      <a:lnTo>
                        <a:pt x="250" y="83"/>
                      </a:lnTo>
                      <a:lnTo>
                        <a:pt x="250" y="85"/>
                      </a:lnTo>
                      <a:close/>
                      <a:moveTo>
                        <a:pt x="24" y="0"/>
                      </a:move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6" y="12"/>
                      </a:lnTo>
                      <a:lnTo>
                        <a:pt x="39" y="14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7" y="19"/>
                      </a:lnTo>
                      <a:lnTo>
                        <a:pt x="34" y="19"/>
                      </a:lnTo>
                      <a:lnTo>
                        <a:pt x="28" y="17"/>
                      </a:lnTo>
                      <a:lnTo>
                        <a:pt x="26" y="17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7" y="25"/>
                      </a:lnTo>
                      <a:lnTo>
                        <a:pt x="11" y="27"/>
                      </a:lnTo>
                      <a:lnTo>
                        <a:pt x="7" y="29"/>
                      </a:lnTo>
                      <a:lnTo>
                        <a:pt x="6" y="30"/>
                      </a:lnTo>
                      <a:lnTo>
                        <a:pt x="4" y="32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6" y="29"/>
                      </a:lnTo>
                      <a:lnTo>
                        <a:pt x="7" y="27"/>
                      </a:lnTo>
                      <a:lnTo>
                        <a:pt x="6" y="25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2" y="19"/>
                      </a:lnTo>
                      <a:lnTo>
                        <a:pt x="4" y="15"/>
                      </a:ln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4" y="6"/>
                      </a:lnTo>
                      <a:lnTo>
                        <a:pt x="7" y="4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3447" name="Picture 218" descr="Rede Globo, Logo Com Fundo Azul x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56" y="3352"/>
                  <a:ext cx="144" cy="144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DDDDDD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3116" name="Freeform 219"/>
              <p:cNvSpPr>
                <a:spLocks/>
              </p:cNvSpPr>
              <p:nvPr/>
            </p:nvSpPr>
            <p:spPr bwMode="auto">
              <a:xfrm>
                <a:off x="32" y="3099"/>
                <a:ext cx="77" cy="69"/>
              </a:xfrm>
              <a:custGeom>
                <a:avLst/>
                <a:gdLst>
                  <a:gd name="T0" fmla="*/ 0 w 134"/>
                  <a:gd name="T1" fmla="*/ 0 h 149"/>
                  <a:gd name="T2" fmla="*/ 0 w 134"/>
                  <a:gd name="T3" fmla="*/ 0 h 149"/>
                  <a:gd name="T4" fmla="*/ 0 w 134"/>
                  <a:gd name="T5" fmla="*/ 0 h 149"/>
                  <a:gd name="T6" fmla="*/ 0 w 134"/>
                  <a:gd name="T7" fmla="*/ 0 h 149"/>
                  <a:gd name="T8" fmla="*/ 1 w 134"/>
                  <a:gd name="T9" fmla="*/ 0 h 149"/>
                  <a:gd name="T10" fmla="*/ 1 w 134"/>
                  <a:gd name="T11" fmla="*/ 0 h 149"/>
                  <a:gd name="T12" fmla="*/ 1 w 134"/>
                  <a:gd name="T13" fmla="*/ 0 h 149"/>
                  <a:gd name="T14" fmla="*/ 1 w 134"/>
                  <a:gd name="T15" fmla="*/ 0 h 149"/>
                  <a:gd name="T16" fmla="*/ 1 w 134"/>
                  <a:gd name="T17" fmla="*/ 0 h 149"/>
                  <a:gd name="T18" fmla="*/ 1 w 134"/>
                  <a:gd name="T19" fmla="*/ 0 h 149"/>
                  <a:gd name="T20" fmla="*/ 1 w 134"/>
                  <a:gd name="T21" fmla="*/ 0 h 149"/>
                  <a:gd name="T22" fmla="*/ 1 w 134"/>
                  <a:gd name="T23" fmla="*/ 0 h 149"/>
                  <a:gd name="T24" fmla="*/ 1 w 134"/>
                  <a:gd name="T25" fmla="*/ 0 h 149"/>
                  <a:gd name="T26" fmla="*/ 1 w 134"/>
                  <a:gd name="T27" fmla="*/ 0 h 149"/>
                  <a:gd name="T28" fmla="*/ 1 w 134"/>
                  <a:gd name="T29" fmla="*/ 0 h 149"/>
                  <a:gd name="T30" fmla="*/ 1 w 134"/>
                  <a:gd name="T31" fmla="*/ 0 h 149"/>
                  <a:gd name="T32" fmla="*/ 1 w 134"/>
                  <a:gd name="T33" fmla="*/ 0 h 149"/>
                  <a:gd name="T34" fmla="*/ 1 w 134"/>
                  <a:gd name="T35" fmla="*/ 0 h 149"/>
                  <a:gd name="T36" fmla="*/ 1 w 134"/>
                  <a:gd name="T37" fmla="*/ 0 h 149"/>
                  <a:gd name="T38" fmla="*/ 1 w 134"/>
                  <a:gd name="T39" fmla="*/ 0 h 149"/>
                  <a:gd name="T40" fmla="*/ 1 w 134"/>
                  <a:gd name="T41" fmla="*/ 0 h 149"/>
                  <a:gd name="T42" fmla="*/ 1 w 134"/>
                  <a:gd name="T43" fmla="*/ 0 h 149"/>
                  <a:gd name="T44" fmla="*/ 1 w 134"/>
                  <a:gd name="T45" fmla="*/ 0 h 149"/>
                  <a:gd name="T46" fmla="*/ 1 w 134"/>
                  <a:gd name="T47" fmla="*/ 0 h 149"/>
                  <a:gd name="T48" fmla="*/ 1 w 134"/>
                  <a:gd name="T49" fmla="*/ 0 h 149"/>
                  <a:gd name="T50" fmla="*/ 1 w 134"/>
                  <a:gd name="T51" fmla="*/ 0 h 149"/>
                  <a:gd name="T52" fmla="*/ 1 w 134"/>
                  <a:gd name="T53" fmla="*/ 0 h 149"/>
                  <a:gd name="T54" fmla="*/ 1 w 134"/>
                  <a:gd name="T55" fmla="*/ 0 h 149"/>
                  <a:gd name="T56" fmla="*/ 1 w 134"/>
                  <a:gd name="T57" fmla="*/ 0 h 149"/>
                  <a:gd name="T58" fmla="*/ 1 w 134"/>
                  <a:gd name="T59" fmla="*/ 0 h 149"/>
                  <a:gd name="T60" fmla="*/ 1 w 134"/>
                  <a:gd name="T61" fmla="*/ 0 h 149"/>
                  <a:gd name="T62" fmla="*/ 1 w 134"/>
                  <a:gd name="T63" fmla="*/ 0 h 149"/>
                  <a:gd name="T64" fmla="*/ 1 w 134"/>
                  <a:gd name="T65" fmla="*/ 0 h 149"/>
                  <a:gd name="T66" fmla="*/ 1 w 134"/>
                  <a:gd name="T67" fmla="*/ 0 h 149"/>
                  <a:gd name="T68" fmla="*/ 1 w 134"/>
                  <a:gd name="T69" fmla="*/ 0 h 149"/>
                  <a:gd name="T70" fmla="*/ 1 w 134"/>
                  <a:gd name="T71" fmla="*/ 0 h 149"/>
                  <a:gd name="T72" fmla="*/ 1 w 134"/>
                  <a:gd name="T73" fmla="*/ 0 h 149"/>
                  <a:gd name="T74" fmla="*/ 1 w 134"/>
                  <a:gd name="T75" fmla="*/ 0 h 149"/>
                  <a:gd name="T76" fmla="*/ 1 w 134"/>
                  <a:gd name="T77" fmla="*/ 0 h 149"/>
                  <a:gd name="T78" fmla="*/ 1 w 134"/>
                  <a:gd name="T79" fmla="*/ 0 h 149"/>
                  <a:gd name="T80" fmla="*/ 1 w 134"/>
                  <a:gd name="T81" fmla="*/ 0 h 149"/>
                  <a:gd name="T82" fmla="*/ 1 w 134"/>
                  <a:gd name="T83" fmla="*/ 0 h 149"/>
                  <a:gd name="T84" fmla="*/ 1 w 134"/>
                  <a:gd name="T85" fmla="*/ 0 h 149"/>
                  <a:gd name="T86" fmla="*/ 0 w 134"/>
                  <a:gd name="T87" fmla="*/ 0 h 1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4"/>
                  <a:gd name="T133" fmla="*/ 0 h 149"/>
                  <a:gd name="T134" fmla="*/ 134 w 134"/>
                  <a:gd name="T135" fmla="*/ 149 h 1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4" h="149">
                    <a:moveTo>
                      <a:pt x="0" y="136"/>
                    </a:moveTo>
                    <a:lnTo>
                      <a:pt x="0" y="128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00"/>
                    </a:lnTo>
                    <a:lnTo>
                      <a:pt x="0" y="68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7" y="10"/>
                    </a:lnTo>
                    <a:lnTo>
                      <a:pt x="27" y="21"/>
                    </a:lnTo>
                    <a:lnTo>
                      <a:pt x="32" y="23"/>
                    </a:lnTo>
                    <a:lnTo>
                      <a:pt x="55" y="38"/>
                    </a:lnTo>
                    <a:lnTo>
                      <a:pt x="61" y="44"/>
                    </a:lnTo>
                    <a:lnTo>
                      <a:pt x="61" y="47"/>
                    </a:lnTo>
                    <a:lnTo>
                      <a:pt x="62" y="49"/>
                    </a:lnTo>
                    <a:lnTo>
                      <a:pt x="64" y="57"/>
                    </a:lnTo>
                    <a:lnTo>
                      <a:pt x="66" y="68"/>
                    </a:lnTo>
                    <a:lnTo>
                      <a:pt x="66" y="74"/>
                    </a:lnTo>
                    <a:lnTo>
                      <a:pt x="72" y="87"/>
                    </a:lnTo>
                    <a:lnTo>
                      <a:pt x="77" y="91"/>
                    </a:lnTo>
                    <a:lnTo>
                      <a:pt x="77" y="87"/>
                    </a:lnTo>
                    <a:lnTo>
                      <a:pt x="79" y="85"/>
                    </a:lnTo>
                    <a:lnTo>
                      <a:pt x="79" y="83"/>
                    </a:lnTo>
                    <a:lnTo>
                      <a:pt x="76" y="77"/>
                    </a:lnTo>
                    <a:lnTo>
                      <a:pt x="76" y="68"/>
                    </a:lnTo>
                    <a:lnTo>
                      <a:pt x="76" y="64"/>
                    </a:lnTo>
                    <a:lnTo>
                      <a:pt x="81" y="62"/>
                    </a:lnTo>
                    <a:lnTo>
                      <a:pt x="87" y="66"/>
                    </a:lnTo>
                    <a:lnTo>
                      <a:pt x="91" y="68"/>
                    </a:lnTo>
                    <a:lnTo>
                      <a:pt x="94" y="68"/>
                    </a:lnTo>
                    <a:lnTo>
                      <a:pt x="100" y="66"/>
                    </a:lnTo>
                    <a:lnTo>
                      <a:pt x="106" y="68"/>
                    </a:lnTo>
                    <a:lnTo>
                      <a:pt x="111" y="74"/>
                    </a:lnTo>
                    <a:lnTo>
                      <a:pt x="115" y="79"/>
                    </a:lnTo>
                    <a:lnTo>
                      <a:pt x="124" y="91"/>
                    </a:lnTo>
                    <a:lnTo>
                      <a:pt x="126" y="91"/>
                    </a:lnTo>
                    <a:lnTo>
                      <a:pt x="130" y="94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2" y="98"/>
                    </a:lnTo>
                    <a:lnTo>
                      <a:pt x="126" y="98"/>
                    </a:lnTo>
                    <a:lnTo>
                      <a:pt x="122" y="98"/>
                    </a:lnTo>
                    <a:lnTo>
                      <a:pt x="119" y="109"/>
                    </a:lnTo>
                    <a:lnTo>
                      <a:pt x="109" y="102"/>
                    </a:lnTo>
                    <a:lnTo>
                      <a:pt x="111" y="106"/>
                    </a:lnTo>
                    <a:lnTo>
                      <a:pt x="113" y="108"/>
                    </a:lnTo>
                    <a:lnTo>
                      <a:pt x="115" y="113"/>
                    </a:lnTo>
                    <a:lnTo>
                      <a:pt x="109" y="111"/>
                    </a:lnTo>
                    <a:lnTo>
                      <a:pt x="104" y="111"/>
                    </a:lnTo>
                    <a:lnTo>
                      <a:pt x="96" y="108"/>
                    </a:lnTo>
                    <a:lnTo>
                      <a:pt x="92" y="106"/>
                    </a:lnTo>
                    <a:lnTo>
                      <a:pt x="92" y="108"/>
                    </a:lnTo>
                    <a:lnTo>
                      <a:pt x="94" y="111"/>
                    </a:lnTo>
                    <a:lnTo>
                      <a:pt x="98" y="115"/>
                    </a:lnTo>
                    <a:lnTo>
                      <a:pt x="100" y="119"/>
                    </a:lnTo>
                    <a:lnTo>
                      <a:pt x="100" y="124"/>
                    </a:lnTo>
                    <a:lnTo>
                      <a:pt x="100" y="130"/>
                    </a:lnTo>
                    <a:lnTo>
                      <a:pt x="94" y="130"/>
                    </a:lnTo>
                    <a:lnTo>
                      <a:pt x="91" y="132"/>
                    </a:lnTo>
                    <a:lnTo>
                      <a:pt x="89" y="134"/>
                    </a:lnTo>
                    <a:lnTo>
                      <a:pt x="92" y="145"/>
                    </a:lnTo>
                    <a:lnTo>
                      <a:pt x="92" y="149"/>
                    </a:lnTo>
                    <a:lnTo>
                      <a:pt x="85" y="147"/>
                    </a:lnTo>
                    <a:lnTo>
                      <a:pt x="83" y="149"/>
                    </a:lnTo>
                    <a:lnTo>
                      <a:pt x="76" y="147"/>
                    </a:lnTo>
                    <a:lnTo>
                      <a:pt x="76" y="141"/>
                    </a:lnTo>
                    <a:lnTo>
                      <a:pt x="64" y="136"/>
                    </a:lnTo>
                    <a:lnTo>
                      <a:pt x="62" y="139"/>
                    </a:lnTo>
                    <a:lnTo>
                      <a:pt x="57" y="132"/>
                    </a:lnTo>
                    <a:lnTo>
                      <a:pt x="55" y="130"/>
                    </a:lnTo>
                    <a:lnTo>
                      <a:pt x="53" y="124"/>
                    </a:lnTo>
                    <a:lnTo>
                      <a:pt x="55" y="123"/>
                    </a:lnTo>
                    <a:lnTo>
                      <a:pt x="53" y="117"/>
                    </a:lnTo>
                    <a:lnTo>
                      <a:pt x="47" y="111"/>
                    </a:lnTo>
                    <a:lnTo>
                      <a:pt x="44" y="111"/>
                    </a:lnTo>
                    <a:lnTo>
                      <a:pt x="40" y="111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13"/>
                    </a:lnTo>
                    <a:lnTo>
                      <a:pt x="21" y="109"/>
                    </a:lnTo>
                    <a:lnTo>
                      <a:pt x="19" y="104"/>
                    </a:lnTo>
                    <a:lnTo>
                      <a:pt x="15" y="98"/>
                    </a:lnTo>
                    <a:lnTo>
                      <a:pt x="10" y="100"/>
                    </a:lnTo>
                    <a:lnTo>
                      <a:pt x="8" y="106"/>
                    </a:lnTo>
                    <a:lnTo>
                      <a:pt x="4" y="123"/>
                    </a:lnTo>
                    <a:lnTo>
                      <a:pt x="2" y="13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17" name="Freeform 220"/>
              <p:cNvSpPr>
                <a:spLocks noEditPoints="1"/>
              </p:cNvSpPr>
              <p:nvPr/>
            </p:nvSpPr>
            <p:spPr bwMode="auto">
              <a:xfrm>
                <a:off x="332" y="2694"/>
                <a:ext cx="676" cy="719"/>
              </a:xfrm>
              <a:custGeom>
                <a:avLst/>
                <a:gdLst>
                  <a:gd name="T0" fmla="*/ 1 w 1176"/>
                  <a:gd name="T1" fmla="*/ 0 h 1541"/>
                  <a:gd name="T2" fmla="*/ 1 w 1176"/>
                  <a:gd name="T3" fmla="*/ 0 h 1541"/>
                  <a:gd name="T4" fmla="*/ 1 w 1176"/>
                  <a:gd name="T5" fmla="*/ 0 h 1541"/>
                  <a:gd name="T6" fmla="*/ 1 w 1176"/>
                  <a:gd name="T7" fmla="*/ 0 h 1541"/>
                  <a:gd name="T8" fmla="*/ 1 w 1176"/>
                  <a:gd name="T9" fmla="*/ 0 h 1541"/>
                  <a:gd name="T10" fmla="*/ 1 w 1176"/>
                  <a:gd name="T11" fmla="*/ 0 h 1541"/>
                  <a:gd name="T12" fmla="*/ 1 w 1176"/>
                  <a:gd name="T13" fmla="*/ 0 h 1541"/>
                  <a:gd name="T14" fmla="*/ 1 w 1176"/>
                  <a:gd name="T15" fmla="*/ 0 h 1541"/>
                  <a:gd name="T16" fmla="*/ 1 w 1176"/>
                  <a:gd name="T17" fmla="*/ 0 h 1541"/>
                  <a:gd name="T18" fmla="*/ 1 w 1176"/>
                  <a:gd name="T19" fmla="*/ 0 h 1541"/>
                  <a:gd name="T20" fmla="*/ 1 w 1176"/>
                  <a:gd name="T21" fmla="*/ 0 h 1541"/>
                  <a:gd name="T22" fmla="*/ 1 w 1176"/>
                  <a:gd name="T23" fmla="*/ 0 h 1541"/>
                  <a:gd name="T24" fmla="*/ 1 w 1176"/>
                  <a:gd name="T25" fmla="*/ 0 h 1541"/>
                  <a:gd name="T26" fmla="*/ 1 w 1176"/>
                  <a:gd name="T27" fmla="*/ 0 h 1541"/>
                  <a:gd name="T28" fmla="*/ 1 w 1176"/>
                  <a:gd name="T29" fmla="*/ 0 h 1541"/>
                  <a:gd name="T30" fmla="*/ 1 w 1176"/>
                  <a:gd name="T31" fmla="*/ 0 h 1541"/>
                  <a:gd name="T32" fmla="*/ 1 w 1176"/>
                  <a:gd name="T33" fmla="*/ 0 h 1541"/>
                  <a:gd name="T34" fmla="*/ 1 w 1176"/>
                  <a:gd name="T35" fmla="*/ 0 h 1541"/>
                  <a:gd name="T36" fmla="*/ 1 w 1176"/>
                  <a:gd name="T37" fmla="*/ 0 h 1541"/>
                  <a:gd name="T38" fmla="*/ 1 w 1176"/>
                  <a:gd name="T39" fmla="*/ 0 h 1541"/>
                  <a:gd name="T40" fmla="*/ 1 w 1176"/>
                  <a:gd name="T41" fmla="*/ 0 h 1541"/>
                  <a:gd name="T42" fmla="*/ 1 w 1176"/>
                  <a:gd name="T43" fmla="*/ 0 h 1541"/>
                  <a:gd name="T44" fmla="*/ 1 w 1176"/>
                  <a:gd name="T45" fmla="*/ 0 h 1541"/>
                  <a:gd name="T46" fmla="*/ 1 w 1176"/>
                  <a:gd name="T47" fmla="*/ 0 h 1541"/>
                  <a:gd name="T48" fmla="*/ 1 w 1176"/>
                  <a:gd name="T49" fmla="*/ 0 h 1541"/>
                  <a:gd name="T50" fmla="*/ 1 w 1176"/>
                  <a:gd name="T51" fmla="*/ 0 h 1541"/>
                  <a:gd name="T52" fmla="*/ 1 w 1176"/>
                  <a:gd name="T53" fmla="*/ 0 h 1541"/>
                  <a:gd name="T54" fmla="*/ 1 w 1176"/>
                  <a:gd name="T55" fmla="*/ 0 h 1541"/>
                  <a:gd name="T56" fmla="*/ 1 w 1176"/>
                  <a:gd name="T57" fmla="*/ 0 h 1541"/>
                  <a:gd name="T58" fmla="*/ 1 w 1176"/>
                  <a:gd name="T59" fmla="*/ 0 h 1541"/>
                  <a:gd name="T60" fmla="*/ 1 w 1176"/>
                  <a:gd name="T61" fmla="*/ 0 h 1541"/>
                  <a:gd name="T62" fmla="*/ 1 w 1176"/>
                  <a:gd name="T63" fmla="*/ 0 h 1541"/>
                  <a:gd name="T64" fmla="*/ 1 w 1176"/>
                  <a:gd name="T65" fmla="*/ 0 h 1541"/>
                  <a:gd name="T66" fmla="*/ 1 w 1176"/>
                  <a:gd name="T67" fmla="*/ 0 h 1541"/>
                  <a:gd name="T68" fmla="*/ 1 w 1176"/>
                  <a:gd name="T69" fmla="*/ 0 h 1541"/>
                  <a:gd name="T70" fmla="*/ 1 w 1176"/>
                  <a:gd name="T71" fmla="*/ 0 h 1541"/>
                  <a:gd name="T72" fmla="*/ 1 w 1176"/>
                  <a:gd name="T73" fmla="*/ 0 h 1541"/>
                  <a:gd name="T74" fmla="*/ 1 w 1176"/>
                  <a:gd name="T75" fmla="*/ 0 h 1541"/>
                  <a:gd name="T76" fmla="*/ 1 w 1176"/>
                  <a:gd name="T77" fmla="*/ 0 h 1541"/>
                  <a:gd name="T78" fmla="*/ 1 w 1176"/>
                  <a:gd name="T79" fmla="*/ 0 h 1541"/>
                  <a:gd name="T80" fmla="*/ 1 w 1176"/>
                  <a:gd name="T81" fmla="*/ 0 h 1541"/>
                  <a:gd name="T82" fmla="*/ 1 w 1176"/>
                  <a:gd name="T83" fmla="*/ 0 h 1541"/>
                  <a:gd name="T84" fmla="*/ 1 w 1176"/>
                  <a:gd name="T85" fmla="*/ 0 h 1541"/>
                  <a:gd name="T86" fmla="*/ 1 w 1176"/>
                  <a:gd name="T87" fmla="*/ 0 h 1541"/>
                  <a:gd name="T88" fmla="*/ 1 w 1176"/>
                  <a:gd name="T89" fmla="*/ 0 h 1541"/>
                  <a:gd name="T90" fmla="*/ 1 w 1176"/>
                  <a:gd name="T91" fmla="*/ 0 h 1541"/>
                  <a:gd name="T92" fmla="*/ 1 w 1176"/>
                  <a:gd name="T93" fmla="*/ 0 h 1541"/>
                  <a:gd name="T94" fmla="*/ 1 w 1176"/>
                  <a:gd name="T95" fmla="*/ 0 h 1541"/>
                  <a:gd name="T96" fmla="*/ 1 w 1176"/>
                  <a:gd name="T97" fmla="*/ 0 h 1541"/>
                  <a:gd name="T98" fmla="*/ 1 w 1176"/>
                  <a:gd name="T99" fmla="*/ 0 h 1541"/>
                  <a:gd name="T100" fmla="*/ 1 w 1176"/>
                  <a:gd name="T101" fmla="*/ 0 h 1541"/>
                  <a:gd name="T102" fmla="*/ 1 w 1176"/>
                  <a:gd name="T103" fmla="*/ 0 h 1541"/>
                  <a:gd name="T104" fmla="*/ 1 w 1176"/>
                  <a:gd name="T105" fmla="*/ 0 h 1541"/>
                  <a:gd name="T106" fmla="*/ 1 w 1176"/>
                  <a:gd name="T107" fmla="*/ 0 h 1541"/>
                  <a:gd name="T108" fmla="*/ 1 w 1176"/>
                  <a:gd name="T109" fmla="*/ 0 h 1541"/>
                  <a:gd name="T110" fmla="*/ 1 w 1176"/>
                  <a:gd name="T111" fmla="*/ 0 h 1541"/>
                  <a:gd name="T112" fmla="*/ 1 w 1176"/>
                  <a:gd name="T113" fmla="*/ 0 h 1541"/>
                  <a:gd name="T114" fmla="*/ 1 w 1176"/>
                  <a:gd name="T115" fmla="*/ 0 h 1541"/>
                  <a:gd name="T116" fmla="*/ 1 w 1176"/>
                  <a:gd name="T117" fmla="*/ 0 h 1541"/>
                  <a:gd name="T118" fmla="*/ 1 w 1176"/>
                  <a:gd name="T119" fmla="*/ 0 h 1541"/>
                  <a:gd name="T120" fmla="*/ 1 w 1176"/>
                  <a:gd name="T121" fmla="*/ 0 h 1541"/>
                  <a:gd name="T122" fmla="*/ 1 w 1176"/>
                  <a:gd name="T123" fmla="*/ 0 h 1541"/>
                  <a:gd name="T124" fmla="*/ 1 w 1176"/>
                  <a:gd name="T125" fmla="*/ 0 h 15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76"/>
                  <a:gd name="T190" fmla="*/ 0 h 1541"/>
                  <a:gd name="T191" fmla="*/ 1176 w 1176"/>
                  <a:gd name="T192" fmla="*/ 1541 h 15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76" h="1541">
                    <a:moveTo>
                      <a:pt x="112" y="1312"/>
                    </a:moveTo>
                    <a:lnTo>
                      <a:pt x="107" y="1302"/>
                    </a:lnTo>
                    <a:lnTo>
                      <a:pt x="107" y="1299"/>
                    </a:lnTo>
                    <a:lnTo>
                      <a:pt x="105" y="1295"/>
                    </a:lnTo>
                    <a:lnTo>
                      <a:pt x="107" y="1293"/>
                    </a:lnTo>
                    <a:lnTo>
                      <a:pt x="109" y="1295"/>
                    </a:lnTo>
                    <a:lnTo>
                      <a:pt x="111" y="1293"/>
                    </a:lnTo>
                    <a:lnTo>
                      <a:pt x="116" y="1295"/>
                    </a:lnTo>
                    <a:lnTo>
                      <a:pt x="120" y="1295"/>
                    </a:lnTo>
                    <a:lnTo>
                      <a:pt x="122" y="1295"/>
                    </a:lnTo>
                    <a:lnTo>
                      <a:pt x="122" y="1297"/>
                    </a:lnTo>
                    <a:lnTo>
                      <a:pt x="120" y="1301"/>
                    </a:lnTo>
                    <a:lnTo>
                      <a:pt x="120" y="1306"/>
                    </a:lnTo>
                    <a:lnTo>
                      <a:pt x="120" y="1308"/>
                    </a:lnTo>
                    <a:lnTo>
                      <a:pt x="116" y="1310"/>
                    </a:lnTo>
                    <a:lnTo>
                      <a:pt x="112" y="1312"/>
                    </a:lnTo>
                    <a:close/>
                    <a:moveTo>
                      <a:pt x="862" y="929"/>
                    </a:moveTo>
                    <a:lnTo>
                      <a:pt x="854" y="929"/>
                    </a:lnTo>
                    <a:lnTo>
                      <a:pt x="851" y="927"/>
                    </a:lnTo>
                    <a:lnTo>
                      <a:pt x="851" y="923"/>
                    </a:lnTo>
                    <a:lnTo>
                      <a:pt x="849" y="915"/>
                    </a:lnTo>
                    <a:lnTo>
                      <a:pt x="851" y="908"/>
                    </a:lnTo>
                    <a:lnTo>
                      <a:pt x="854" y="899"/>
                    </a:lnTo>
                    <a:lnTo>
                      <a:pt x="858" y="893"/>
                    </a:lnTo>
                    <a:lnTo>
                      <a:pt x="868" y="891"/>
                    </a:lnTo>
                    <a:lnTo>
                      <a:pt x="873" y="895"/>
                    </a:lnTo>
                    <a:lnTo>
                      <a:pt x="877" y="899"/>
                    </a:lnTo>
                    <a:lnTo>
                      <a:pt x="877" y="906"/>
                    </a:lnTo>
                    <a:lnTo>
                      <a:pt x="877" y="917"/>
                    </a:lnTo>
                    <a:lnTo>
                      <a:pt x="875" y="923"/>
                    </a:lnTo>
                    <a:lnTo>
                      <a:pt x="869" y="927"/>
                    </a:lnTo>
                    <a:lnTo>
                      <a:pt x="862" y="929"/>
                    </a:lnTo>
                    <a:close/>
                    <a:moveTo>
                      <a:pt x="593" y="885"/>
                    </a:moveTo>
                    <a:lnTo>
                      <a:pt x="590" y="883"/>
                    </a:lnTo>
                    <a:lnTo>
                      <a:pt x="584" y="882"/>
                    </a:lnTo>
                    <a:lnTo>
                      <a:pt x="578" y="880"/>
                    </a:lnTo>
                    <a:lnTo>
                      <a:pt x="571" y="874"/>
                    </a:lnTo>
                    <a:lnTo>
                      <a:pt x="565" y="872"/>
                    </a:lnTo>
                    <a:lnTo>
                      <a:pt x="561" y="870"/>
                    </a:lnTo>
                    <a:lnTo>
                      <a:pt x="554" y="868"/>
                    </a:lnTo>
                    <a:lnTo>
                      <a:pt x="558" y="863"/>
                    </a:lnTo>
                    <a:lnTo>
                      <a:pt x="567" y="855"/>
                    </a:lnTo>
                    <a:lnTo>
                      <a:pt x="569" y="852"/>
                    </a:lnTo>
                    <a:lnTo>
                      <a:pt x="569" y="840"/>
                    </a:lnTo>
                    <a:lnTo>
                      <a:pt x="571" y="837"/>
                    </a:lnTo>
                    <a:lnTo>
                      <a:pt x="576" y="835"/>
                    </a:lnTo>
                    <a:lnTo>
                      <a:pt x="580" y="838"/>
                    </a:lnTo>
                    <a:lnTo>
                      <a:pt x="590" y="850"/>
                    </a:lnTo>
                    <a:lnTo>
                      <a:pt x="597" y="855"/>
                    </a:lnTo>
                    <a:lnTo>
                      <a:pt x="597" y="861"/>
                    </a:lnTo>
                    <a:lnTo>
                      <a:pt x="599" y="865"/>
                    </a:lnTo>
                    <a:lnTo>
                      <a:pt x="607" y="874"/>
                    </a:lnTo>
                    <a:lnTo>
                      <a:pt x="605" y="876"/>
                    </a:lnTo>
                    <a:lnTo>
                      <a:pt x="597" y="883"/>
                    </a:lnTo>
                    <a:lnTo>
                      <a:pt x="593" y="885"/>
                    </a:lnTo>
                    <a:close/>
                    <a:moveTo>
                      <a:pt x="982" y="1475"/>
                    </a:moveTo>
                    <a:lnTo>
                      <a:pt x="982" y="1477"/>
                    </a:lnTo>
                    <a:lnTo>
                      <a:pt x="980" y="1475"/>
                    </a:lnTo>
                    <a:lnTo>
                      <a:pt x="982" y="1473"/>
                    </a:lnTo>
                    <a:lnTo>
                      <a:pt x="982" y="1472"/>
                    </a:lnTo>
                    <a:lnTo>
                      <a:pt x="982" y="1470"/>
                    </a:lnTo>
                    <a:lnTo>
                      <a:pt x="980" y="1470"/>
                    </a:lnTo>
                    <a:lnTo>
                      <a:pt x="978" y="1468"/>
                    </a:lnTo>
                    <a:lnTo>
                      <a:pt x="978" y="1466"/>
                    </a:lnTo>
                    <a:lnTo>
                      <a:pt x="977" y="1441"/>
                    </a:lnTo>
                    <a:lnTo>
                      <a:pt x="975" y="1440"/>
                    </a:lnTo>
                    <a:lnTo>
                      <a:pt x="973" y="1436"/>
                    </a:lnTo>
                    <a:lnTo>
                      <a:pt x="967" y="1436"/>
                    </a:lnTo>
                    <a:lnTo>
                      <a:pt x="965" y="1438"/>
                    </a:lnTo>
                    <a:lnTo>
                      <a:pt x="963" y="1438"/>
                    </a:lnTo>
                    <a:lnTo>
                      <a:pt x="960" y="1434"/>
                    </a:lnTo>
                    <a:lnTo>
                      <a:pt x="958" y="1432"/>
                    </a:lnTo>
                    <a:lnTo>
                      <a:pt x="954" y="1438"/>
                    </a:lnTo>
                    <a:lnTo>
                      <a:pt x="952" y="1443"/>
                    </a:lnTo>
                    <a:lnTo>
                      <a:pt x="945" y="1462"/>
                    </a:lnTo>
                    <a:lnTo>
                      <a:pt x="937" y="1475"/>
                    </a:lnTo>
                    <a:lnTo>
                      <a:pt x="931" y="1473"/>
                    </a:lnTo>
                    <a:lnTo>
                      <a:pt x="928" y="1473"/>
                    </a:lnTo>
                    <a:lnTo>
                      <a:pt x="926" y="1477"/>
                    </a:lnTo>
                    <a:lnTo>
                      <a:pt x="926" y="1481"/>
                    </a:lnTo>
                    <a:lnTo>
                      <a:pt x="918" y="1481"/>
                    </a:lnTo>
                    <a:lnTo>
                      <a:pt x="907" y="1481"/>
                    </a:lnTo>
                    <a:lnTo>
                      <a:pt x="892" y="1481"/>
                    </a:lnTo>
                    <a:lnTo>
                      <a:pt x="883" y="1481"/>
                    </a:lnTo>
                    <a:lnTo>
                      <a:pt x="877" y="1485"/>
                    </a:lnTo>
                    <a:lnTo>
                      <a:pt x="873" y="1487"/>
                    </a:lnTo>
                    <a:lnTo>
                      <a:pt x="862" y="1494"/>
                    </a:lnTo>
                    <a:lnTo>
                      <a:pt x="858" y="1496"/>
                    </a:lnTo>
                    <a:lnTo>
                      <a:pt x="858" y="1500"/>
                    </a:lnTo>
                    <a:lnTo>
                      <a:pt x="856" y="1503"/>
                    </a:lnTo>
                    <a:lnTo>
                      <a:pt x="854" y="1505"/>
                    </a:lnTo>
                    <a:lnTo>
                      <a:pt x="847" y="1507"/>
                    </a:lnTo>
                    <a:lnTo>
                      <a:pt x="839" y="1505"/>
                    </a:lnTo>
                    <a:lnTo>
                      <a:pt x="834" y="1505"/>
                    </a:lnTo>
                    <a:lnTo>
                      <a:pt x="828" y="1507"/>
                    </a:lnTo>
                    <a:lnTo>
                      <a:pt x="824" y="1509"/>
                    </a:lnTo>
                    <a:lnTo>
                      <a:pt x="824" y="1511"/>
                    </a:lnTo>
                    <a:lnTo>
                      <a:pt x="824" y="1515"/>
                    </a:lnTo>
                    <a:lnTo>
                      <a:pt x="824" y="1518"/>
                    </a:lnTo>
                    <a:lnTo>
                      <a:pt x="824" y="1520"/>
                    </a:lnTo>
                    <a:lnTo>
                      <a:pt x="821" y="1524"/>
                    </a:lnTo>
                    <a:lnTo>
                      <a:pt x="811" y="1528"/>
                    </a:lnTo>
                    <a:lnTo>
                      <a:pt x="806" y="1530"/>
                    </a:lnTo>
                    <a:lnTo>
                      <a:pt x="800" y="1530"/>
                    </a:lnTo>
                    <a:lnTo>
                      <a:pt x="794" y="1532"/>
                    </a:lnTo>
                    <a:lnTo>
                      <a:pt x="789" y="1535"/>
                    </a:lnTo>
                    <a:lnTo>
                      <a:pt x="783" y="1539"/>
                    </a:lnTo>
                    <a:lnTo>
                      <a:pt x="781" y="1541"/>
                    </a:lnTo>
                    <a:lnTo>
                      <a:pt x="777" y="1541"/>
                    </a:lnTo>
                    <a:lnTo>
                      <a:pt x="774" y="1539"/>
                    </a:lnTo>
                    <a:lnTo>
                      <a:pt x="772" y="1535"/>
                    </a:lnTo>
                    <a:lnTo>
                      <a:pt x="772" y="1534"/>
                    </a:lnTo>
                    <a:lnTo>
                      <a:pt x="772" y="1532"/>
                    </a:lnTo>
                    <a:lnTo>
                      <a:pt x="776" y="1526"/>
                    </a:lnTo>
                    <a:lnTo>
                      <a:pt x="779" y="1524"/>
                    </a:lnTo>
                    <a:lnTo>
                      <a:pt x="781" y="1520"/>
                    </a:lnTo>
                    <a:lnTo>
                      <a:pt x="781" y="1517"/>
                    </a:lnTo>
                    <a:lnTo>
                      <a:pt x="785" y="1511"/>
                    </a:lnTo>
                    <a:lnTo>
                      <a:pt x="785" y="1505"/>
                    </a:lnTo>
                    <a:lnTo>
                      <a:pt x="785" y="1502"/>
                    </a:lnTo>
                    <a:lnTo>
                      <a:pt x="779" y="1475"/>
                    </a:lnTo>
                    <a:lnTo>
                      <a:pt x="764" y="1466"/>
                    </a:lnTo>
                    <a:lnTo>
                      <a:pt x="762" y="1462"/>
                    </a:lnTo>
                    <a:lnTo>
                      <a:pt x="762" y="1460"/>
                    </a:lnTo>
                    <a:lnTo>
                      <a:pt x="761" y="1458"/>
                    </a:lnTo>
                    <a:lnTo>
                      <a:pt x="755" y="1456"/>
                    </a:lnTo>
                    <a:lnTo>
                      <a:pt x="755" y="1455"/>
                    </a:lnTo>
                    <a:lnTo>
                      <a:pt x="753" y="1453"/>
                    </a:lnTo>
                    <a:lnTo>
                      <a:pt x="749" y="1453"/>
                    </a:lnTo>
                    <a:lnTo>
                      <a:pt x="747" y="1449"/>
                    </a:lnTo>
                    <a:lnTo>
                      <a:pt x="746" y="1445"/>
                    </a:lnTo>
                    <a:lnTo>
                      <a:pt x="734" y="1436"/>
                    </a:lnTo>
                    <a:lnTo>
                      <a:pt x="710" y="1421"/>
                    </a:lnTo>
                    <a:lnTo>
                      <a:pt x="704" y="1419"/>
                    </a:lnTo>
                    <a:lnTo>
                      <a:pt x="699" y="1415"/>
                    </a:lnTo>
                    <a:lnTo>
                      <a:pt x="695" y="1417"/>
                    </a:lnTo>
                    <a:lnTo>
                      <a:pt x="685" y="1423"/>
                    </a:lnTo>
                    <a:lnTo>
                      <a:pt x="682" y="1423"/>
                    </a:lnTo>
                    <a:lnTo>
                      <a:pt x="678" y="1423"/>
                    </a:lnTo>
                    <a:lnTo>
                      <a:pt x="676" y="1421"/>
                    </a:lnTo>
                    <a:lnTo>
                      <a:pt x="672" y="1421"/>
                    </a:lnTo>
                    <a:lnTo>
                      <a:pt x="668" y="1421"/>
                    </a:lnTo>
                    <a:lnTo>
                      <a:pt x="667" y="1419"/>
                    </a:lnTo>
                    <a:lnTo>
                      <a:pt x="667" y="1417"/>
                    </a:lnTo>
                    <a:lnTo>
                      <a:pt x="665" y="1419"/>
                    </a:lnTo>
                    <a:lnTo>
                      <a:pt x="661" y="1419"/>
                    </a:lnTo>
                    <a:lnTo>
                      <a:pt x="661" y="1421"/>
                    </a:lnTo>
                    <a:lnTo>
                      <a:pt x="657" y="1421"/>
                    </a:lnTo>
                    <a:lnTo>
                      <a:pt x="653" y="1421"/>
                    </a:lnTo>
                    <a:lnTo>
                      <a:pt x="653" y="1419"/>
                    </a:lnTo>
                    <a:lnTo>
                      <a:pt x="652" y="1419"/>
                    </a:lnTo>
                    <a:lnTo>
                      <a:pt x="650" y="1415"/>
                    </a:lnTo>
                    <a:lnTo>
                      <a:pt x="646" y="1415"/>
                    </a:lnTo>
                    <a:lnTo>
                      <a:pt x="646" y="1417"/>
                    </a:lnTo>
                    <a:lnTo>
                      <a:pt x="644" y="1413"/>
                    </a:lnTo>
                    <a:lnTo>
                      <a:pt x="642" y="1413"/>
                    </a:lnTo>
                    <a:lnTo>
                      <a:pt x="642" y="1411"/>
                    </a:lnTo>
                    <a:lnTo>
                      <a:pt x="633" y="1410"/>
                    </a:lnTo>
                    <a:lnTo>
                      <a:pt x="629" y="1411"/>
                    </a:lnTo>
                    <a:lnTo>
                      <a:pt x="625" y="1406"/>
                    </a:lnTo>
                    <a:lnTo>
                      <a:pt x="622" y="1402"/>
                    </a:lnTo>
                    <a:lnTo>
                      <a:pt x="620" y="1398"/>
                    </a:lnTo>
                    <a:lnTo>
                      <a:pt x="616" y="1393"/>
                    </a:lnTo>
                    <a:lnTo>
                      <a:pt x="612" y="1393"/>
                    </a:lnTo>
                    <a:lnTo>
                      <a:pt x="612" y="1396"/>
                    </a:lnTo>
                    <a:lnTo>
                      <a:pt x="616" y="1402"/>
                    </a:lnTo>
                    <a:lnTo>
                      <a:pt x="610" y="1402"/>
                    </a:lnTo>
                    <a:lnTo>
                      <a:pt x="595" y="1402"/>
                    </a:lnTo>
                    <a:lnTo>
                      <a:pt x="578" y="1402"/>
                    </a:lnTo>
                    <a:lnTo>
                      <a:pt x="571" y="1402"/>
                    </a:lnTo>
                    <a:lnTo>
                      <a:pt x="558" y="1402"/>
                    </a:lnTo>
                    <a:lnTo>
                      <a:pt x="541" y="1402"/>
                    </a:lnTo>
                    <a:lnTo>
                      <a:pt x="524" y="1400"/>
                    </a:lnTo>
                    <a:lnTo>
                      <a:pt x="511" y="1402"/>
                    </a:lnTo>
                    <a:lnTo>
                      <a:pt x="494" y="1400"/>
                    </a:lnTo>
                    <a:lnTo>
                      <a:pt x="490" y="1400"/>
                    </a:lnTo>
                    <a:lnTo>
                      <a:pt x="460" y="1400"/>
                    </a:lnTo>
                    <a:lnTo>
                      <a:pt x="439" y="1400"/>
                    </a:lnTo>
                    <a:lnTo>
                      <a:pt x="434" y="1400"/>
                    </a:lnTo>
                    <a:lnTo>
                      <a:pt x="411" y="1400"/>
                    </a:lnTo>
                    <a:lnTo>
                      <a:pt x="404" y="1402"/>
                    </a:lnTo>
                    <a:lnTo>
                      <a:pt x="379" y="1400"/>
                    </a:lnTo>
                    <a:lnTo>
                      <a:pt x="375" y="1400"/>
                    </a:lnTo>
                    <a:lnTo>
                      <a:pt x="344" y="1400"/>
                    </a:lnTo>
                    <a:lnTo>
                      <a:pt x="334" y="1400"/>
                    </a:lnTo>
                    <a:lnTo>
                      <a:pt x="317" y="1400"/>
                    </a:lnTo>
                    <a:lnTo>
                      <a:pt x="293" y="1400"/>
                    </a:lnTo>
                    <a:lnTo>
                      <a:pt x="266" y="1402"/>
                    </a:lnTo>
                    <a:lnTo>
                      <a:pt x="259" y="1400"/>
                    </a:lnTo>
                    <a:lnTo>
                      <a:pt x="242" y="1400"/>
                    </a:lnTo>
                    <a:lnTo>
                      <a:pt x="240" y="1400"/>
                    </a:lnTo>
                    <a:lnTo>
                      <a:pt x="236" y="1396"/>
                    </a:lnTo>
                    <a:lnTo>
                      <a:pt x="236" y="1393"/>
                    </a:lnTo>
                    <a:lnTo>
                      <a:pt x="236" y="1389"/>
                    </a:lnTo>
                    <a:lnTo>
                      <a:pt x="233" y="1393"/>
                    </a:lnTo>
                    <a:lnTo>
                      <a:pt x="231" y="1391"/>
                    </a:lnTo>
                    <a:lnTo>
                      <a:pt x="229" y="1389"/>
                    </a:lnTo>
                    <a:lnTo>
                      <a:pt x="227" y="1383"/>
                    </a:lnTo>
                    <a:lnTo>
                      <a:pt x="227" y="1381"/>
                    </a:lnTo>
                    <a:lnTo>
                      <a:pt x="225" y="1383"/>
                    </a:lnTo>
                    <a:lnTo>
                      <a:pt x="223" y="1385"/>
                    </a:lnTo>
                    <a:lnTo>
                      <a:pt x="221" y="1385"/>
                    </a:lnTo>
                    <a:lnTo>
                      <a:pt x="216" y="1381"/>
                    </a:lnTo>
                    <a:lnTo>
                      <a:pt x="216" y="1378"/>
                    </a:lnTo>
                    <a:lnTo>
                      <a:pt x="214" y="1370"/>
                    </a:lnTo>
                    <a:lnTo>
                      <a:pt x="208" y="1370"/>
                    </a:lnTo>
                    <a:lnTo>
                      <a:pt x="203" y="1368"/>
                    </a:lnTo>
                    <a:lnTo>
                      <a:pt x="199" y="1366"/>
                    </a:lnTo>
                    <a:lnTo>
                      <a:pt x="197" y="1363"/>
                    </a:lnTo>
                    <a:lnTo>
                      <a:pt x="195" y="1359"/>
                    </a:lnTo>
                    <a:lnTo>
                      <a:pt x="191" y="1361"/>
                    </a:lnTo>
                    <a:lnTo>
                      <a:pt x="184" y="1361"/>
                    </a:lnTo>
                    <a:lnTo>
                      <a:pt x="180" y="1361"/>
                    </a:lnTo>
                    <a:lnTo>
                      <a:pt x="178" y="1359"/>
                    </a:lnTo>
                    <a:lnTo>
                      <a:pt x="178" y="1355"/>
                    </a:lnTo>
                    <a:lnTo>
                      <a:pt x="180" y="1349"/>
                    </a:lnTo>
                    <a:lnTo>
                      <a:pt x="182" y="1348"/>
                    </a:lnTo>
                    <a:lnTo>
                      <a:pt x="180" y="1344"/>
                    </a:lnTo>
                    <a:lnTo>
                      <a:pt x="173" y="1344"/>
                    </a:lnTo>
                    <a:lnTo>
                      <a:pt x="176" y="1338"/>
                    </a:lnTo>
                    <a:lnTo>
                      <a:pt x="180" y="1336"/>
                    </a:lnTo>
                    <a:lnTo>
                      <a:pt x="182" y="1334"/>
                    </a:lnTo>
                    <a:lnTo>
                      <a:pt x="186" y="1329"/>
                    </a:lnTo>
                    <a:lnTo>
                      <a:pt x="182" y="1329"/>
                    </a:lnTo>
                    <a:lnTo>
                      <a:pt x="178" y="1331"/>
                    </a:lnTo>
                    <a:lnTo>
                      <a:pt x="174" y="1331"/>
                    </a:lnTo>
                    <a:lnTo>
                      <a:pt x="173" y="1329"/>
                    </a:lnTo>
                    <a:lnTo>
                      <a:pt x="173" y="1319"/>
                    </a:lnTo>
                    <a:lnTo>
                      <a:pt x="167" y="1319"/>
                    </a:lnTo>
                    <a:lnTo>
                      <a:pt x="161" y="1308"/>
                    </a:lnTo>
                    <a:lnTo>
                      <a:pt x="163" y="1306"/>
                    </a:lnTo>
                    <a:lnTo>
                      <a:pt x="163" y="1301"/>
                    </a:lnTo>
                    <a:lnTo>
                      <a:pt x="159" y="1301"/>
                    </a:lnTo>
                    <a:lnTo>
                      <a:pt x="154" y="1306"/>
                    </a:lnTo>
                    <a:lnTo>
                      <a:pt x="146" y="1297"/>
                    </a:lnTo>
                    <a:lnTo>
                      <a:pt x="144" y="1291"/>
                    </a:lnTo>
                    <a:lnTo>
                      <a:pt x="143" y="1287"/>
                    </a:lnTo>
                    <a:lnTo>
                      <a:pt x="143" y="1282"/>
                    </a:lnTo>
                    <a:lnTo>
                      <a:pt x="146" y="1278"/>
                    </a:lnTo>
                    <a:lnTo>
                      <a:pt x="146" y="1276"/>
                    </a:lnTo>
                    <a:lnTo>
                      <a:pt x="150" y="1272"/>
                    </a:lnTo>
                    <a:lnTo>
                      <a:pt x="146" y="1265"/>
                    </a:lnTo>
                    <a:lnTo>
                      <a:pt x="144" y="1257"/>
                    </a:lnTo>
                    <a:lnTo>
                      <a:pt x="146" y="1248"/>
                    </a:lnTo>
                    <a:lnTo>
                      <a:pt x="143" y="1246"/>
                    </a:lnTo>
                    <a:lnTo>
                      <a:pt x="131" y="1239"/>
                    </a:lnTo>
                    <a:lnTo>
                      <a:pt x="126" y="1235"/>
                    </a:lnTo>
                    <a:lnTo>
                      <a:pt x="124" y="1235"/>
                    </a:lnTo>
                    <a:lnTo>
                      <a:pt x="122" y="1229"/>
                    </a:lnTo>
                    <a:lnTo>
                      <a:pt x="111" y="1208"/>
                    </a:lnTo>
                    <a:lnTo>
                      <a:pt x="101" y="1190"/>
                    </a:lnTo>
                    <a:lnTo>
                      <a:pt x="96" y="1182"/>
                    </a:lnTo>
                    <a:lnTo>
                      <a:pt x="82" y="1169"/>
                    </a:lnTo>
                    <a:lnTo>
                      <a:pt x="81" y="1165"/>
                    </a:lnTo>
                    <a:lnTo>
                      <a:pt x="79" y="1160"/>
                    </a:lnTo>
                    <a:lnTo>
                      <a:pt x="77" y="1156"/>
                    </a:lnTo>
                    <a:lnTo>
                      <a:pt x="71" y="1156"/>
                    </a:lnTo>
                    <a:lnTo>
                      <a:pt x="69" y="1158"/>
                    </a:lnTo>
                    <a:lnTo>
                      <a:pt x="65" y="1163"/>
                    </a:lnTo>
                    <a:lnTo>
                      <a:pt x="58" y="1171"/>
                    </a:lnTo>
                    <a:lnTo>
                      <a:pt x="52" y="1173"/>
                    </a:lnTo>
                    <a:lnTo>
                      <a:pt x="50" y="1177"/>
                    </a:lnTo>
                    <a:lnTo>
                      <a:pt x="45" y="1169"/>
                    </a:lnTo>
                    <a:lnTo>
                      <a:pt x="32" y="1154"/>
                    </a:lnTo>
                    <a:lnTo>
                      <a:pt x="30" y="1150"/>
                    </a:lnTo>
                    <a:lnTo>
                      <a:pt x="30" y="1146"/>
                    </a:lnTo>
                    <a:lnTo>
                      <a:pt x="28" y="1141"/>
                    </a:lnTo>
                    <a:lnTo>
                      <a:pt x="22" y="1141"/>
                    </a:lnTo>
                    <a:lnTo>
                      <a:pt x="7" y="1143"/>
                    </a:lnTo>
                    <a:lnTo>
                      <a:pt x="3" y="1141"/>
                    </a:lnTo>
                    <a:lnTo>
                      <a:pt x="2" y="1137"/>
                    </a:lnTo>
                    <a:lnTo>
                      <a:pt x="2" y="1124"/>
                    </a:lnTo>
                    <a:lnTo>
                      <a:pt x="2" y="1098"/>
                    </a:lnTo>
                    <a:lnTo>
                      <a:pt x="2" y="1041"/>
                    </a:lnTo>
                    <a:lnTo>
                      <a:pt x="2" y="1011"/>
                    </a:lnTo>
                    <a:lnTo>
                      <a:pt x="2" y="970"/>
                    </a:lnTo>
                    <a:lnTo>
                      <a:pt x="0" y="936"/>
                    </a:lnTo>
                    <a:lnTo>
                      <a:pt x="0" y="900"/>
                    </a:lnTo>
                    <a:lnTo>
                      <a:pt x="0" y="853"/>
                    </a:lnTo>
                    <a:lnTo>
                      <a:pt x="0" y="844"/>
                    </a:lnTo>
                    <a:lnTo>
                      <a:pt x="3" y="844"/>
                    </a:lnTo>
                    <a:lnTo>
                      <a:pt x="9" y="844"/>
                    </a:lnTo>
                    <a:lnTo>
                      <a:pt x="15" y="846"/>
                    </a:lnTo>
                    <a:lnTo>
                      <a:pt x="28" y="853"/>
                    </a:lnTo>
                    <a:lnTo>
                      <a:pt x="37" y="861"/>
                    </a:lnTo>
                    <a:lnTo>
                      <a:pt x="45" y="867"/>
                    </a:lnTo>
                    <a:lnTo>
                      <a:pt x="50" y="868"/>
                    </a:lnTo>
                    <a:lnTo>
                      <a:pt x="54" y="868"/>
                    </a:lnTo>
                    <a:lnTo>
                      <a:pt x="64" y="872"/>
                    </a:lnTo>
                    <a:lnTo>
                      <a:pt x="69" y="876"/>
                    </a:lnTo>
                    <a:lnTo>
                      <a:pt x="73" y="878"/>
                    </a:lnTo>
                    <a:lnTo>
                      <a:pt x="71" y="867"/>
                    </a:lnTo>
                    <a:lnTo>
                      <a:pt x="69" y="863"/>
                    </a:lnTo>
                    <a:lnTo>
                      <a:pt x="67" y="861"/>
                    </a:lnTo>
                    <a:lnTo>
                      <a:pt x="67" y="853"/>
                    </a:lnTo>
                    <a:lnTo>
                      <a:pt x="75" y="848"/>
                    </a:lnTo>
                    <a:lnTo>
                      <a:pt x="79" y="848"/>
                    </a:lnTo>
                    <a:lnTo>
                      <a:pt x="82" y="848"/>
                    </a:lnTo>
                    <a:lnTo>
                      <a:pt x="84" y="846"/>
                    </a:lnTo>
                    <a:lnTo>
                      <a:pt x="94" y="848"/>
                    </a:lnTo>
                    <a:lnTo>
                      <a:pt x="99" y="848"/>
                    </a:lnTo>
                    <a:lnTo>
                      <a:pt x="105" y="842"/>
                    </a:lnTo>
                    <a:lnTo>
                      <a:pt x="107" y="838"/>
                    </a:lnTo>
                    <a:lnTo>
                      <a:pt x="111" y="838"/>
                    </a:lnTo>
                    <a:lnTo>
                      <a:pt x="114" y="835"/>
                    </a:lnTo>
                    <a:lnTo>
                      <a:pt x="118" y="833"/>
                    </a:lnTo>
                    <a:lnTo>
                      <a:pt x="124" y="831"/>
                    </a:lnTo>
                    <a:lnTo>
                      <a:pt x="127" y="831"/>
                    </a:lnTo>
                    <a:lnTo>
                      <a:pt x="131" y="825"/>
                    </a:lnTo>
                    <a:lnTo>
                      <a:pt x="133" y="823"/>
                    </a:lnTo>
                    <a:lnTo>
                      <a:pt x="137" y="821"/>
                    </a:lnTo>
                    <a:lnTo>
                      <a:pt x="144" y="821"/>
                    </a:lnTo>
                    <a:lnTo>
                      <a:pt x="148" y="823"/>
                    </a:lnTo>
                    <a:lnTo>
                      <a:pt x="146" y="829"/>
                    </a:lnTo>
                    <a:lnTo>
                      <a:pt x="144" y="833"/>
                    </a:lnTo>
                    <a:lnTo>
                      <a:pt x="137" y="835"/>
                    </a:lnTo>
                    <a:lnTo>
                      <a:pt x="131" y="840"/>
                    </a:lnTo>
                    <a:lnTo>
                      <a:pt x="124" y="844"/>
                    </a:lnTo>
                    <a:lnTo>
                      <a:pt x="116" y="848"/>
                    </a:lnTo>
                    <a:lnTo>
                      <a:pt x="112" y="857"/>
                    </a:lnTo>
                    <a:lnTo>
                      <a:pt x="101" y="861"/>
                    </a:lnTo>
                    <a:lnTo>
                      <a:pt x="97" y="870"/>
                    </a:lnTo>
                    <a:lnTo>
                      <a:pt x="103" y="874"/>
                    </a:lnTo>
                    <a:lnTo>
                      <a:pt x="111" y="887"/>
                    </a:lnTo>
                    <a:lnTo>
                      <a:pt x="111" y="878"/>
                    </a:lnTo>
                    <a:lnTo>
                      <a:pt x="111" y="872"/>
                    </a:lnTo>
                    <a:lnTo>
                      <a:pt x="118" y="867"/>
                    </a:lnTo>
                    <a:lnTo>
                      <a:pt x="120" y="863"/>
                    </a:lnTo>
                    <a:lnTo>
                      <a:pt x="126" y="857"/>
                    </a:lnTo>
                    <a:lnTo>
                      <a:pt x="135" y="855"/>
                    </a:lnTo>
                    <a:lnTo>
                      <a:pt x="141" y="850"/>
                    </a:lnTo>
                    <a:lnTo>
                      <a:pt x="148" y="842"/>
                    </a:lnTo>
                    <a:lnTo>
                      <a:pt x="159" y="840"/>
                    </a:lnTo>
                    <a:lnTo>
                      <a:pt x="163" y="833"/>
                    </a:lnTo>
                    <a:lnTo>
                      <a:pt x="169" y="829"/>
                    </a:lnTo>
                    <a:lnTo>
                      <a:pt x="174" y="825"/>
                    </a:lnTo>
                    <a:lnTo>
                      <a:pt x="176" y="821"/>
                    </a:lnTo>
                    <a:lnTo>
                      <a:pt x="176" y="816"/>
                    </a:lnTo>
                    <a:lnTo>
                      <a:pt x="173" y="810"/>
                    </a:lnTo>
                    <a:lnTo>
                      <a:pt x="169" y="801"/>
                    </a:lnTo>
                    <a:lnTo>
                      <a:pt x="173" y="803"/>
                    </a:lnTo>
                    <a:lnTo>
                      <a:pt x="178" y="808"/>
                    </a:lnTo>
                    <a:lnTo>
                      <a:pt x="182" y="814"/>
                    </a:lnTo>
                    <a:lnTo>
                      <a:pt x="184" y="820"/>
                    </a:lnTo>
                    <a:lnTo>
                      <a:pt x="188" y="827"/>
                    </a:lnTo>
                    <a:lnTo>
                      <a:pt x="189" y="837"/>
                    </a:lnTo>
                    <a:lnTo>
                      <a:pt x="191" y="840"/>
                    </a:lnTo>
                    <a:lnTo>
                      <a:pt x="199" y="850"/>
                    </a:lnTo>
                    <a:lnTo>
                      <a:pt x="201" y="850"/>
                    </a:lnTo>
                    <a:lnTo>
                      <a:pt x="208" y="853"/>
                    </a:lnTo>
                    <a:lnTo>
                      <a:pt x="210" y="853"/>
                    </a:lnTo>
                    <a:lnTo>
                      <a:pt x="210" y="852"/>
                    </a:lnTo>
                    <a:lnTo>
                      <a:pt x="208" y="840"/>
                    </a:lnTo>
                    <a:lnTo>
                      <a:pt x="208" y="837"/>
                    </a:lnTo>
                    <a:lnTo>
                      <a:pt x="212" y="835"/>
                    </a:lnTo>
                    <a:lnTo>
                      <a:pt x="214" y="833"/>
                    </a:lnTo>
                    <a:lnTo>
                      <a:pt x="218" y="831"/>
                    </a:lnTo>
                    <a:lnTo>
                      <a:pt x="220" y="837"/>
                    </a:lnTo>
                    <a:lnTo>
                      <a:pt x="220" y="844"/>
                    </a:lnTo>
                    <a:lnTo>
                      <a:pt x="220" y="850"/>
                    </a:lnTo>
                    <a:lnTo>
                      <a:pt x="223" y="852"/>
                    </a:lnTo>
                    <a:lnTo>
                      <a:pt x="229" y="850"/>
                    </a:lnTo>
                    <a:lnTo>
                      <a:pt x="236" y="842"/>
                    </a:lnTo>
                    <a:lnTo>
                      <a:pt x="240" y="835"/>
                    </a:lnTo>
                    <a:lnTo>
                      <a:pt x="242" y="833"/>
                    </a:lnTo>
                    <a:lnTo>
                      <a:pt x="250" y="833"/>
                    </a:lnTo>
                    <a:lnTo>
                      <a:pt x="259" y="838"/>
                    </a:lnTo>
                    <a:lnTo>
                      <a:pt x="268" y="846"/>
                    </a:lnTo>
                    <a:lnTo>
                      <a:pt x="278" y="852"/>
                    </a:lnTo>
                    <a:lnTo>
                      <a:pt x="289" y="857"/>
                    </a:lnTo>
                    <a:lnTo>
                      <a:pt x="297" y="861"/>
                    </a:lnTo>
                    <a:lnTo>
                      <a:pt x="300" y="861"/>
                    </a:lnTo>
                    <a:lnTo>
                      <a:pt x="310" y="867"/>
                    </a:lnTo>
                    <a:lnTo>
                      <a:pt x="315" y="867"/>
                    </a:lnTo>
                    <a:lnTo>
                      <a:pt x="323" y="870"/>
                    </a:lnTo>
                    <a:lnTo>
                      <a:pt x="328" y="870"/>
                    </a:lnTo>
                    <a:lnTo>
                      <a:pt x="338" y="868"/>
                    </a:lnTo>
                    <a:lnTo>
                      <a:pt x="344" y="870"/>
                    </a:lnTo>
                    <a:lnTo>
                      <a:pt x="349" y="876"/>
                    </a:lnTo>
                    <a:lnTo>
                      <a:pt x="355" y="882"/>
                    </a:lnTo>
                    <a:lnTo>
                      <a:pt x="357" y="885"/>
                    </a:lnTo>
                    <a:lnTo>
                      <a:pt x="359" y="891"/>
                    </a:lnTo>
                    <a:lnTo>
                      <a:pt x="355" y="893"/>
                    </a:lnTo>
                    <a:lnTo>
                      <a:pt x="349" y="893"/>
                    </a:lnTo>
                    <a:lnTo>
                      <a:pt x="347" y="893"/>
                    </a:lnTo>
                    <a:lnTo>
                      <a:pt x="342" y="895"/>
                    </a:lnTo>
                    <a:lnTo>
                      <a:pt x="340" y="906"/>
                    </a:lnTo>
                    <a:lnTo>
                      <a:pt x="359" y="912"/>
                    </a:lnTo>
                    <a:lnTo>
                      <a:pt x="370" y="914"/>
                    </a:lnTo>
                    <a:lnTo>
                      <a:pt x="379" y="914"/>
                    </a:lnTo>
                    <a:lnTo>
                      <a:pt x="385" y="914"/>
                    </a:lnTo>
                    <a:lnTo>
                      <a:pt x="389" y="912"/>
                    </a:lnTo>
                    <a:lnTo>
                      <a:pt x="394" y="910"/>
                    </a:lnTo>
                    <a:lnTo>
                      <a:pt x="400" y="908"/>
                    </a:lnTo>
                    <a:lnTo>
                      <a:pt x="406" y="906"/>
                    </a:lnTo>
                    <a:lnTo>
                      <a:pt x="411" y="906"/>
                    </a:lnTo>
                    <a:lnTo>
                      <a:pt x="421" y="914"/>
                    </a:lnTo>
                    <a:lnTo>
                      <a:pt x="428" y="917"/>
                    </a:lnTo>
                    <a:lnTo>
                      <a:pt x="432" y="919"/>
                    </a:lnTo>
                    <a:lnTo>
                      <a:pt x="439" y="925"/>
                    </a:lnTo>
                    <a:lnTo>
                      <a:pt x="439" y="930"/>
                    </a:lnTo>
                    <a:lnTo>
                      <a:pt x="436" y="932"/>
                    </a:lnTo>
                    <a:lnTo>
                      <a:pt x="434" y="936"/>
                    </a:lnTo>
                    <a:lnTo>
                      <a:pt x="436" y="938"/>
                    </a:lnTo>
                    <a:lnTo>
                      <a:pt x="447" y="953"/>
                    </a:lnTo>
                    <a:lnTo>
                      <a:pt x="445" y="947"/>
                    </a:lnTo>
                    <a:lnTo>
                      <a:pt x="445" y="942"/>
                    </a:lnTo>
                    <a:lnTo>
                      <a:pt x="447" y="942"/>
                    </a:lnTo>
                    <a:lnTo>
                      <a:pt x="451" y="940"/>
                    </a:lnTo>
                    <a:lnTo>
                      <a:pt x="451" y="936"/>
                    </a:lnTo>
                    <a:lnTo>
                      <a:pt x="445" y="927"/>
                    </a:lnTo>
                    <a:lnTo>
                      <a:pt x="445" y="923"/>
                    </a:lnTo>
                    <a:lnTo>
                      <a:pt x="443" y="915"/>
                    </a:lnTo>
                    <a:lnTo>
                      <a:pt x="445" y="904"/>
                    </a:lnTo>
                    <a:lnTo>
                      <a:pt x="447" y="904"/>
                    </a:lnTo>
                    <a:lnTo>
                      <a:pt x="458" y="902"/>
                    </a:lnTo>
                    <a:lnTo>
                      <a:pt x="464" y="899"/>
                    </a:lnTo>
                    <a:lnTo>
                      <a:pt x="466" y="895"/>
                    </a:lnTo>
                    <a:lnTo>
                      <a:pt x="467" y="891"/>
                    </a:lnTo>
                    <a:lnTo>
                      <a:pt x="471" y="891"/>
                    </a:lnTo>
                    <a:lnTo>
                      <a:pt x="479" y="895"/>
                    </a:lnTo>
                    <a:lnTo>
                      <a:pt x="486" y="899"/>
                    </a:lnTo>
                    <a:lnTo>
                      <a:pt x="492" y="900"/>
                    </a:lnTo>
                    <a:lnTo>
                      <a:pt x="499" y="899"/>
                    </a:lnTo>
                    <a:lnTo>
                      <a:pt x="501" y="906"/>
                    </a:lnTo>
                    <a:lnTo>
                      <a:pt x="503" y="906"/>
                    </a:lnTo>
                    <a:lnTo>
                      <a:pt x="509" y="910"/>
                    </a:lnTo>
                    <a:lnTo>
                      <a:pt x="516" y="912"/>
                    </a:lnTo>
                    <a:lnTo>
                      <a:pt x="520" y="914"/>
                    </a:lnTo>
                    <a:lnTo>
                      <a:pt x="528" y="914"/>
                    </a:lnTo>
                    <a:lnTo>
                      <a:pt x="533" y="910"/>
                    </a:lnTo>
                    <a:lnTo>
                      <a:pt x="543" y="910"/>
                    </a:lnTo>
                    <a:lnTo>
                      <a:pt x="554" y="910"/>
                    </a:lnTo>
                    <a:lnTo>
                      <a:pt x="561" y="910"/>
                    </a:lnTo>
                    <a:lnTo>
                      <a:pt x="569" y="906"/>
                    </a:lnTo>
                    <a:lnTo>
                      <a:pt x="575" y="914"/>
                    </a:lnTo>
                    <a:lnTo>
                      <a:pt x="580" y="917"/>
                    </a:lnTo>
                    <a:lnTo>
                      <a:pt x="582" y="917"/>
                    </a:lnTo>
                    <a:lnTo>
                      <a:pt x="584" y="912"/>
                    </a:lnTo>
                    <a:lnTo>
                      <a:pt x="584" y="904"/>
                    </a:lnTo>
                    <a:lnTo>
                      <a:pt x="580" y="900"/>
                    </a:lnTo>
                    <a:lnTo>
                      <a:pt x="576" y="899"/>
                    </a:lnTo>
                    <a:lnTo>
                      <a:pt x="567" y="897"/>
                    </a:lnTo>
                    <a:lnTo>
                      <a:pt x="569" y="891"/>
                    </a:lnTo>
                    <a:lnTo>
                      <a:pt x="575" y="889"/>
                    </a:lnTo>
                    <a:lnTo>
                      <a:pt x="578" y="889"/>
                    </a:lnTo>
                    <a:lnTo>
                      <a:pt x="584" y="893"/>
                    </a:lnTo>
                    <a:lnTo>
                      <a:pt x="588" y="897"/>
                    </a:lnTo>
                    <a:lnTo>
                      <a:pt x="593" y="897"/>
                    </a:lnTo>
                    <a:lnTo>
                      <a:pt x="597" y="900"/>
                    </a:lnTo>
                    <a:lnTo>
                      <a:pt x="597" y="904"/>
                    </a:lnTo>
                    <a:lnTo>
                      <a:pt x="597" y="906"/>
                    </a:lnTo>
                    <a:lnTo>
                      <a:pt x="595" y="919"/>
                    </a:lnTo>
                    <a:lnTo>
                      <a:pt x="595" y="927"/>
                    </a:lnTo>
                    <a:lnTo>
                      <a:pt x="597" y="930"/>
                    </a:lnTo>
                    <a:lnTo>
                      <a:pt x="599" y="930"/>
                    </a:lnTo>
                    <a:lnTo>
                      <a:pt x="603" y="932"/>
                    </a:lnTo>
                    <a:lnTo>
                      <a:pt x="610" y="936"/>
                    </a:lnTo>
                    <a:lnTo>
                      <a:pt x="608" y="929"/>
                    </a:lnTo>
                    <a:lnTo>
                      <a:pt x="607" y="914"/>
                    </a:lnTo>
                    <a:lnTo>
                      <a:pt x="607" y="906"/>
                    </a:lnTo>
                    <a:lnTo>
                      <a:pt x="608" y="900"/>
                    </a:lnTo>
                    <a:lnTo>
                      <a:pt x="612" y="900"/>
                    </a:lnTo>
                    <a:lnTo>
                      <a:pt x="618" y="900"/>
                    </a:lnTo>
                    <a:lnTo>
                      <a:pt x="625" y="887"/>
                    </a:lnTo>
                    <a:lnTo>
                      <a:pt x="627" y="885"/>
                    </a:lnTo>
                    <a:lnTo>
                      <a:pt x="631" y="885"/>
                    </a:lnTo>
                    <a:lnTo>
                      <a:pt x="635" y="883"/>
                    </a:lnTo>
                    <a:lnTo>
                      <a:pt x="635" y="882"/>
                    </a:lnTo>
                    <a:lnTo>
                      <a:pt x="633" y="876"/>
                    </a:lnTo>
                    <a:lnTo>
                      <a:pt x="631" y="870"/>
                    </a:lnTo>
                    <a:lnTo>
                      <a:pt x="629" y="870"/>
                    </a:lnTo>
                    <a:lnTo>
                      <a:pt x="623" y="872"/>
                    </a:lnTo>
                    <a:lnTo>
                      <a:pt x="618" y="870"/>
                    </a:lnTo>
                    <a:lnTo>
                      <a:pt x="622" y="863"/>
                    </a:lnTo>
                    <a:lnTo>
                      <a:pt x="627" y="861"/>
                    </a:lnTo>
                    <a:lnTo>
                      <a:pt x="629" y="859"/>
                    </a:lnTo>
                    <a:lnTo>
                      <a:pt x="633" y="859"/>
                    </a:lnTo>
                    <a:lnTo>
                      <a:pt x="637" y="865"/>
                    </a:lnTo>
                    <a:lnTo>
                      <a:pt x="640" y="868"/>
                    </a:lnTo>
                    <a:lnTo>
                      <a:pt x="640" y="863"/>
                    </a:lnTo>
                    <a:lnTo>
                      <a:pt x="640" y="848"/>
                    </a:lnTo>
                    <a:lnTo>
                      <a:pt x="635" y="848"/>
                    </a:lnTo>
                    <a:lnTo>
                      <a:pt x="629" y="848"/>
                    </a:lnTo>
                    <a:lnTo>
                      <a:pt x="625" y="846"/>
                    </a:lnTo>
                    <a:lnTo>
                      <a:pt x="620" y="840"/>
                    </a:lnTo>
                    <a:lnTo>
                      <a:pt x="616" y="842"/>
                    </a:lnTo>
                    <a:lnTo>
                      <a:pt x="608" y="838"/>
                    </a:lnTo>
                    <a:lnTo>
                      <a:pt x="603" y="835"/>
                    </a:lnTo>
                    <a:lnTo>
                      <a:pt x="597" y="831"/>
                    </a:lnTo>
                    <a:lnTo>
                      <a:pt x="593" y="825"/>
                    </a:lnTo>
                    <a:lnTo>
                      <a:pt x="593" y="823"/>
                    </a:lnTo>
                    <a:lnTo>
                      <a:pt x="593" y="818"/>
                    </a:lnTo>
                    <a:lnTo>
                      <a:pt x="595" y="814"/>
                    </a:lnTo>
                    <a:lnTo>
                      <a:pt x="601" y="806"/>
                    </a:lnTo>
                    <a:lnTo>
                      <a:pt x="597" y="803"/>
                    </a:lnTo>
                    <a:lnTo>
                      <a:pt x="590" y="795"/>
                    </a:lnTo>
                    <a:lnTo>
                      <a:pt x="591" y="791"/>
                    </a:lnTo>
                    <a:lnTo>
                      <a:pt x="593" y="780"/>
                    </a:lnTo>
                    <a:lnTo>
                      <a:pt x="597" y="775"/>
                    </a:lnTo>
                    <a:lnTo>
                      <a:pt x="601" y="775"/>
                    </a:lnTo>
                    <a:lnTo>
                      <a:pt x="607" y="778"/>
                    </a:lnTo>
                    <a:lnTo>
                      <a:pt x="608" y="773"/>
                    </a:lnTo>
                    <a:lnTo>
                      <a:pt x="605" y="765"/>
                    </a:lnTo>
                    <a:lnTo>
                      <a:pt x="603" y="759"/>
                    </a:lnTo>
                    <a:lnTo>
                      <a:pt x="605" y="759"/>
                    </a:lnTo>
                    <a:lnTo>
                      <a:pt x="607" y="752"/>
                    </a:lnTo>
                    <a:lnTo>
                      <a:pt x="610" y="752"/>
                    </a:lnTo>
                    <a:lnTo>
                      <a:pt x="620" y="752"/>
                    </a:lnTo>
                    <a:lnTo>
                      <a:pt x="623" y="754"/>
                    </a:lnTo>
                    <a:lnTo>
                      <a:pt x="629" y="758"/>
                    </a:lnTo>
                    <a:lnTo>
                      <a:pt x="637" y="765"/>
                    </a:lnTo>
                    <a:lnTo>
                      <a:pt x="638" y="773"/>
                    </a:lnTo>
                    <a:lnTo>
                      <a:pt x="640" y="778"/>
                    </a:lnTo>
                    <a:lnTo>
                      <a:pt x="638" y="790"/>
                    </a:lnTo>
                    <a:lnTo>
                      <a:pt x="646" y="799"/>
                    </a:lnTo>
                    <a:lnTo>
                      <a:pt x="650" y="808"/>
                    </a:lnTo>
                    <a:lnTo>
                      <a:pt x="657" y="818"/>
                    </a:lnTo>
                    <a:lnTo>
                      <a:pt x="655" y="823"/>
                    </a:lnTo>
                    <a:lnTo>
                      <a:pt x="650" y="823"/>
                    </a:lnTo>
                    <a:lnTo>
                      <a:pt x="646" y="829"/>
                    </a:lnTo>
                    <a:lnTo>
                      <a:pt x="644" y="838"/>
                    </a:lnTo>
                    <a:lnTo>
                      <a:pt x="646" y="840"/>
                    </a:lnTo>
                    <a:lnTo>
                      <a:pt x="653" y="844"/>
                    </a:lnTo>
                    <a:lnTo>
                      <a:pt x="657" y="844"/>
                    </a:lnTo>
                    <a:lnTo>
                      <a:pt x="661" y="842"/>
                    </a:lnTo>
                    <a:lnTo>
                      <a:pt x="663" y="842"/>
                    </a:lnTo>
                    <a:lnTo>
                      <a:pt x="672" y="848"/>
                    </a:lnTo>
                    <a:lnTo>
                      <a:pt x="670" y="853"/>
                    </a:lnTo>
                    <a:lnTo>
                      <a:pt x="667" y="857"/>
                    </a:lnTo>
                    <a:lnTo>
                      <a:pt x="668" y="861"/>
                    </a:lnTo>
                    <a:lnTo>
                      <a:pt x="672" y="868"/>
                    </a:lnTo>
                    <a:lnTo>
                      <a:pt x="674" y="878"/>
                    </a:lnTo>
                    <a:lnTo>
                      <a:pt x="674" y="893"/>
                    </a:lnTo>
                    <a:lnTo>
                      <a:pt x="676" y="891"/>
                    </a:lnTo>
                    <a:lnTo>
                      <a:pt x="680" y="889"/>
                    </a:lnTo>
                    <a:lnTo>
                      <a:pt x="684" y="883"/>
                    </a:lnTo>
                    <a:lnTo>
                      <a:pt x="687" y="865"/>
                    </a:lnTo>
                    <a:lnTo>
                      <a:pt x="691" y="857"/>
                    </a:lnTo>
                    <a:lnTo>
                      <a:pt x="695" y="859"/>
                    </a:lnTo>
                    <a:lnTo>
                      <a:pt x="699" y="863"/>
                    </a:lnTo>
                    <a:lnTo>
                      <a:pt x="704" y="872"/>
                    </a:lnTo>
                    <a:lnTo>
                      <a:pt x="708" y="878"/>
                    </a:lnTo>
                    <a:lnTo>
                      <a:pt x="708" y="885"/>
                    </a:lnTo>
                    <a:lnTo>
                      <a:pt x="708" y="893"/>
                    </a:lnTo>
                    <a:lnTo>
                      <a:pt x="706" y="893"/>
                    </a:lnTo>
                    <a:lnTo>
                      <a:pt x="700" y="891"/>
                    </a:lnTo>
                    <a:lnTo>
                      <a:pt x="700" y="897"/>
                    </a:lnTo>
                    <a:lnTo>
                      <a:pt x="700" y="904"/>
                    </a:lnTo>
                    <a:lnTo>
                      <a:pt x="702" y="910"/>
                    </a:lnTo>
                    <a:lnTo>
                      <a:pt x="708" y="919"/>
                    </a:lnTo>
                    <a:lnTo>
                      <a:pt x="712" y="929"/>
                    </a:lnTo>
                    <a:lnTo>
                      <a:pt x="715" y="932"/>
                    </a:lnTo>
                    <a:lnTo>
                      <a:pt x="719" y="930"/>
                    </a:lnTo>
                    <a:lnTo>
                      <a:pt x="723" y="927"/>
                    </a:lnTo>
                    <a:lnTo>
                      <a:pt x="727" y="925"/>
                    </a:lnTo>
                    <a:lnTo>
                      <a:pt x="727" y="915"/>
                    </a:lnTo>
                    <a:lnTo>
                      <a:pt x="732" y="908"/>
                    </a:lnTo>
                    <a:lnTo>
                      <a:pt x="736" y="902"/>
                    </a:lnTo>
                    <a:lnTo>
                      <a:pt x="736" y="891"/>
                    </a:lnTo>
                    <a:lnTo>
                      <a:pt x="740" y="878"/>
                    </a:lnTo>
                    <a:lnTo>
                      <a:pt x="740" y="876"/>
                    </a:lnTo>
                    <a:lnTo>
                      <a:pt x="749" y="876"/>
                    </a:lnTo>
                    <a:lnTo>
                      <a:pt x="751" y="876"/>
                    </a:lnTo>
                    <a:lnTo>
                      <a:pt x="751" y="867"/>
                    </a:lnTo>
                    <a:lnTo>
                      <a:pt x="746" y="861"/>
                    </a:lnTo>
                    <a:lnTo>
                      <a:pt x="740" y="855"/>
                    </a:lnTo>
                    <a:lnTo>
                      <a:pt x="742" y="840"/>
                    </a:lnTo>
                    <a:lnTo>
                      <a:pt x="744" y="837"/>
                    </a:lnTo>
                    <a:lnTo>
                      <a:pt x="749" y="837"/>
                    </a:lnTo>
                    <a:lnTo>
                      <a:pt x="751" y="835"/>
                    </a:lnTo>
                    <a:lnTo>
                      <a:pt x="755" y="835"/>
                    </a:lnTo>
                    <a:lnTo>
                      <a:pt x="776" y="846"/>
                    </a:lnTo>
                    <a:lnTo>
                      <a:pt x="783" y="857"/>
                    </a:lnTo>
                    <a:lnTo>
                      <a:pt x="787" y="857"/>
                    </a:lnTo>
                    <a:lnTo>
                      <a:pt x="791" y="857"/>
                    </a:lnTo>
                    <a:lnTo>
                      <a:pt x="792" y="859"/>
                    </a:lnTo>
                    <a:lnTo>
                      <a:pt x="794" y="878"/>
                    </a:lnTo>
                    <a:lnTo>
                      <a:pt x="791" y="882"/>
                    </a:lnTo>
                    <a:lnTo>
                      <a:pt x="789" y="883"/>
                    </a:lnTo>
                    <a:lnTo>
                      <a:pt x="787" y="882"/>
                    </a:lnTo>
                    <a:lnTo>
                      <a:pt x="783" y="874"/>
                    </a:lnTo>
                    <a:lnTo>
                      <a:pt x="781" y="874"/>
                    </a:lnTo>
                    <a:lnTo>
                      <a:pt x="777" y="878"/>
                    </a:lnTo>
                    <a:lnTo>
                      <a:pt x="777" y="883"/>
                    </a:lnTo>
                    <a:lnTo>
                      <a:pt x="779" y="891"/>
                    </a:lnTo>
                    <a:lnTo>
                      <a:pt x="783" y="904"/>
                    </a:lnTo>
                    <a:lnTo>
                      <a:pt x="789" y="912"/>
                    </a:lnTo>
                    <a:lnTo>
                      <a:pt x="794" y="921"/>
                    </a:lnTo>
                    <a:lnTo>
                      <a:pt x="796" y="925"/>
                    </a:lnTo>
                    <a:lnTo>
                      <a:pt x="792" y="936"/>
                    </a:lnTo>
                    <a:lnTo>
                      <a:pt x="791" y="938"/>
                    </a:lnTo>
                    <a:lnTo>
                      <a:pt x="781" y="949"/>
                    </a:lnTo>
                    <a:lnTo>
                      <a:pt x="777" y="951"/>
                    </a:lnTo>
                    <a:lnTo>
                      <a:pt x="770" y="959"/>
                    </a:lnTo>
                    <a:lnTo>
                      <a:pt x="766" y="955"/>
                    </a:lnTo>
                    <a:lnTo>
                      <a:pt x="757" y="940"/>
                    </a:lnTo>
                    <a:lnTo>
                      <a:pt x="753" y="936"/>
                    </a:lnTo>
                    <a:lnTo>
                      <a:pt x="749" y="936"/>
                    </a:lnTo>
                    <a:lnTo>
                      <a:pt x="746" y="940"/>
                    </a:lnTo>
                    <a:lnTo>
                      <a:pt x="753" y="947"/>
                    </a:lnTo>
                    <a:lnTo>
                      <a:pt x="762" y="961"/>
                    </a:lnTo>
                    <a:lnTo>
                      <a:pt x="759" y="962"/>
                    </a:lnTo>
                    <a:lnTo>
                      <a:pt x="755" y="961"/>
                    </a:lnTo>
                    <a:lnTo>
                      <a:pt x="747" y="962"/>
                    </a:lnTo>
                    <a:lnTo>
                      <a:pt x="744" y="961"/>
                    </a:lnTo>
                    <a:lnTo>
                      <a:pt x="740" y="951"/>
                    </a:lnTo>
                    <a:lnTo>
                      <a:pt x="734" y="951"/>
                    </a:lnTo>
                    <a:lnTo>
                      <a:pt x="723" y="953"/>
                    </a:lnTo>
                    <a:lnTo>
                      <a:pt x="721" y="957"/>
                    </a:lnTo>
                    <a:lnTo>
                      <a:pt x="725" y="961"/>
                    </a:lnTo>
                    <a:lnTo>
                      <a:pt x="732" y="966"/>
                    </a:lnTo>
                    <a:lnTo>
                      <a:pt x="732" y="968"/>
                    </a:lnTo>
                    <a:lnTo>
                      <a:pt x="729" y="974"/>
                    </a:lnTo>
                    <a:lnTo>
                      <a:pt x="715" y="991"/>
                    </a:lnTo>
                    <a:lnTo>
                      <a:pt x="712" y="992"/>
                    </a:lnTo>
                    <a:lnTo>
                      <a:pt x="708" y="992"/>
                    </a:lnTo>
                    <a:lnTo>
                      <a:pt x="704" y="989"/>
                    </a:lnTo>
                    <a:lnTo>
                      <a:pt x="699" y="981"/>
                    </a:lnTo>
                    <a:lnTo>
                      <a:pt x="697" y="981"/>
                    </a:lnTo>
                    <a:lnTo>
                      <a:pt x="691" y="977"/>
                    </a:lnTo>
                    <a:lnTo>
                      <a:pt x="685" y="974"/>
                    </a:lnTo>
                    <a:lnTo>
                      <a:pt x="682" y="972"/>
                    </a:lnTo>
                    <a:lnTo>
                      <a:pt x="676" y="972"/>
                    </a:lnTo>
                    <a:lnTo>
                      <a:pt x="674" y="972"/>
                    </a:lnTo>
                    <a:lnTo>
                      <a:pt x="668" y="976"/>
                    </a:lnTo>
                    <a:lnTo>
                      <a:pt x="676" y="979"/>
                    </a:lnTo>
                    <a:lnTo>
                      <a:pt x="684" y="981"/>
                    </a:lnTo>
                    <a:lnTo>
                      <a:pt x="695" y="992"/>
                    </a:lnTo>
                    <a:lnTo>
                      <a:pt x="704" y="1000"/>
                    </a:lnTo>
                    <a:lnTo>
                      <a:pt x="712" y="1002"/>
                    </a:lnTo>
                    <a:lnTo>
                      <a:pt x="717" y="1002"/>
                    </a:lnTo>
                    <a:lnTo>
                      <a:pt x="714" y="1017"/>
                    </a:lnTo>
                    <a:lnTo>
                      <a:pt x="706" y="1026"/>
                    </a:lnTo>
                    <a:lnTo>
                      <a:pt x="700" y="1032"/>
                    </a:lnTo>
                    <a:lnTo>
                      <a:pt x="697" y="1036"/>
                    </a:lnTo>
                    <a:lnTo>
                      <a:pt x="691" y="1036"/>
                    </a:lnTo>
                    <a:lnTo>
                      <a:pt x="685" y="1034"/>
                    </a:lnTo>
                    <a:lnTo>
                      <a:pt x="680" y="1028"/>
                    </a:lnTo>
                    <a:lnTo>
                      <a:pt x="680" y="1034"/>
                    </a:lnTo>
                    <a:lnTo>
                      <a:pt x="680" y="1038"/>
                    </a:lnTo>
                    <a:lnTo>
                      <a:pt x="682" y="1045"/>
                    </a:lnTo>
                    <a:lnTo>
                      <a:pt x="682" y="1047"/>
                    </a:lnTo>
                    <a:lnTo>
                      <a:pt x="676" y="1047"/>
                    </a:lnTo>
                    <a:lnTo>
                      <a:pt x="668" y="1047"/>
                    </a:lnTo>
                    <a:lnTo>
                      <a:pt x="659" y="1041"/>
                    </a:lnTo>
                    <a:lnTo>
                      <a:pt x="653" y="1039"/>
                    </a:lnTo>
                    <a:lnTo>
                      <a:pt x="635" y="1036"/>
                    </a:lnTo>
                    <a:lnTo>
                      <a:pt x="648" y="1047"/>
                    </a:lnTo>
                    <a:lnTo>
                      <a:pt x="657" y="1049"/>
                    </a:lnTo>
                    <a:lnTo>
                      <a:pt x="667" y="1053"/>
                    </a:lnTo>
                    <a:lnTo>
                      <a:pt x="668" y="1054"/>
                    </a:lnTo>
                    <a:lnTo>
                      <a:pt x="670" y="1058"/>
                    </a:lnTo>
                    <a:lnTo>
                      <a:pt x="670" y="1062"/>
                    </a:lnTo>
                    <a:lnTo>
                      <a:pt x="667" y="1066"/>
                    </a:lnTo>
                    <a:lnTo>
                      <a:pt x="661" y="1068"/>
                    </a:lnTo>
                    <a:lnTo>
                      <a:pt x="652" y="1068"/>
                    </a:lnTo>
                    <a:lnTo>
                      <a:pt x="650" y="1068"/>
                    </a:lnTo>
                    <a:lnTo>
                      <a:pt x="646" y="1069"/>
                    </a:lnTo>
                    <a:lnTo>
                      <a:pt x="653" y="1075"/>
                    </a:lnTo>
                    <a:lnTo>
                      <a:pt x="652" y="1081"/>
                    </a:lnTo>
                    <a:lnTo>
                      <a:pt x="646" y="1085"/>
                    </a:lnTo>
                    <a:lnTo>
                      <a:pt x="637" y="1094"/>
                    </a:lnTo>
                    <a:lnTo>
                      <a:pt x="635" y="1098"/>
                    </a:lnTo>
                    <a:lnTo>
                      <a:pt x="635" y="1105"/>
                    </a:lnTo>
                    <a:lnTo>
                      <a:pt x="633" y="1109"/>
                    </a:lnTo>
                    <a:lnTo>
                      <a:pt x="627" y="1111"/>
                    </a:lnTo>
                    <a:lnTo>
                      <a:pt x="625" y="1115"/>
                    </a:lnTo>
                    <a:lnTo>
                      <a:pt x="623" y="1122"/>
                    </a:lnTo>
                    <a:lnTo>
                      <a:pt x="622" y="1126"/>
                    </a:lnTo>
                    <a:lnTo>
                      <a:pt x="620" y="1135"/>
                    </a:lnTo>
                    <a:lnTo>
                      <a:pt x="618" y="1141"/>
                    </a:lnTo>
                    <a:lnTo>
                      <a:pt x="616" y="1150"/>
                    </a:lnTo>
                    <a:lnTo>
                      <a:pt x="616" y="1154"/>
                    </a:lnTo>
                    <a:lnTo>
                      <a:pt x="616" y="1162"/>
                    </a:lnTo>
                    <a:lnTo>
                      <a:pt x="616" y="1171"/>
                    </a:lnTo>
                    <a:lnTo>
                      <a:pt x="618" y="1177"/>
                    </a:lnTo>
                    <a:lnTo>
                      <a:pt x="622" y="1182"/>
                    </a:lnTo>
                    <a:lnTo>
                      <a:pt x="623" y="1182"/>
                    </a:lnTo>
                    <a:lnTo>
                      <a:pt x="627" y="1182"/>
                    </a:lnTo>
                    <a:lnTo>
                      <a:pt x="635" y="1182"/>
                    </a:lnTo>
                    <a:lnTo>
                      <a:pt x="637" y="1182"/>
                    </a:lnTo>
                    <a:lnTo>
                      <a:pt x="638" y="1186"/>
                    </a:lnTo>
                    <a:lnTo>
                      <a:pt x="640" y="1195"/>
                    </a:lnTo>
                    <a:lnTo>
                      <a:pt x="646" y="1207"/>
                    </a:lnTo>
                    <a:lnTo>
                      <a:pt x="648" y="1214"/>
                    </a:lnTo>
                    <a:lnTo>
                      <a:pt x="646" y="1225"/>
                    </a:lnTo>
                    <a:lnTo>
                      <a:pt x="650" y="1225"/>
                    </a:lnTo>
                    <a:lnTo>
                      <a:pt x="661" y="1220"/>
                    </a:lnTo>
                    <a:lnTo>
                      <a:pt x="668" y="1220"/>
                    </a:lnTo>
                    <a:lnTo>
                      <a:pt x="674" y="1222"/>
                    </a:lnTo>
                    <a:lnTo>
                      <a:pt x="676" y="1224"/>
                    </a:lnTo>
                    <a:lnTo>
                      <a:pt x="684" y="1225"/>
                    </a:lnTo>
                    <a:lnTo>
                      <a:pt x="697" y="1231"/>
                    </a:lnTo>
                    <a:lnTo>
                      <a:pt x="708" y="1240"/>
                    </a:lnTo>
                    <a:lnTo>
                      <a:pt x="714" y="1250"/>
                    </a:lnTo>
                    <a:lnTo>
                      <a:pt x="734" y="1257"/>
                    </a:lnTo>
                    <a:lnTo>
                      <a:pt x="738" y="1261"/>
                    </a:lnTo>
                    <a:lnTo>
                      <a:pt x="744" y="1265"/>
                    </a:lnTo>
                    <a:lnTo>
                      <a:pt x="749" y="1267"/>
                    </a:lnTo>
                    <a:lnTo>
                      <a:pt x="753" y="1269"/>
                    </a:lnTo>
                    <a:lnTo>
                      <a:pt x="757" y="1267"/>
                    </a:lnTo>
                    <a:lnTo>
                      <a:pt x="761" y="1269"/>
                    </a:lnTo>
                    <a:lnTo>
                      <a:pt x="764" y="1267"/>
                    </a:lnTo>
                    <a:lnTo>
                      <a:pt x="772" y="1269"/>
                    </a:lnTo>
                    <a:lnTo>
                      <a:pt x="781" y="1270"/>
                    </a:lnTo>
                    <a:lnTo>
                      <a:pt x="783" y="1272"/>
                    </a:lnTo>
                    <a:lnTo>
                      <a:pt x="781" y="1280"/>
                    </a:lnTo>
                    <a:lnTo>
                      <a:pt x="781" y="1289"/>
                    </a:lnTo>
                    <a:lnTo>
                      <a:pt x="781" y="1291"/>
                    </a:lnTo>
                    <a:lnTo>
                      <a:pt x="783" y="1295"/>
                    </a:lnTo>
                    <a:lnTo>
                      <a:pt x="783" y="1299"/>
                    </a:lnTo>
                    <a:lnTo>
                      <a:pt x="783" y="1310"/>
                    </a:lnTo>
                    <a:lnTo>
                      <a:pt x="781" y="1316"/>
                    </a:lnTo>
                    <a:lnTo>
                      <a:pt x="781" y="1317"/>
                    </a:lnTo>
                    <a:lnTo>
                      <a:pt x="785" y="1321"/>
                    </a:lnTo>
                    <a:lnTo>
                      <a:pt x="789" y="1323"/>
                    </a:lnTo>
                    <a:lnTo>
                      <a:pt x="789" y="1327"/>
                    </a:lnTo>
                    <a:lnTo>
                      <a:pt x="789" y="1332"/>
                    </a:lnTo>
                    <a:lnTo>
                      <a:pt x="789" y="1336"/>
                    </a:lnTo>
                    <a:lnTo>
                      <a:pt x="794" y="1336"/>
                    </a:lnTo>
                    <a:lnTo>
                      <a:pt x="800" y="1342"/>
                    </a:lnTo>
                    <a:lnTo>
                      <a:pt x="806" y="1348"/>
                    </a:lnTo>
                    <a:lnTo>
                      <a:pt x="808" y="1353"/>
                    </a:lnTo>
                    <a:lnTo>
                      <a:pt x="808" y="1355"/>
                    </a:lnTo>
                    <a:lnTo>
                      <a:pt x="811" y="1355"/>
                    </a:lnTo>
                    <a:lnTo>
                      <a:pt x="815" y="1359"/>
                    </a:lnTo>
                    <a:lnTo>
                      <a:pt x="821" y="1364"/>
                    </a:lnTo>
                    <a:lnTo>
                      <a:pt x="819" y="1357"/>
                    </a:lnTo>
                    <a:lnTo>
                      <a:pt x="819" y="1355"/>
                    </a:lnTo>
                    <a:lnTo>
                      <a:pt x="819" y="1351"/>
                    </a:lnTo>
                    <a:lnTo>
                      <a:pt x="823" y="1348"/>
                    </a:lnTo>
                    <a:lnTo>
                      <a:pt x="824" y="1349"/>
                    </a:lnTo>
                    <a:lnTo>
                      <a:pt x="826" y="1353"/>
                    </a:lnTo>
                    <a:lnTo>
                      <a:pt x="828" y="1357"/>
                    </a:lnTo>
                    <a:lnTo>
                      <a:pt x="830" y="1353"/>
                    </a:lnTo>
                    <a:lnTo>
                      <a:pt x="830" y="1349"/>
                    </a:lnTo>
                    <a:lnTo>
                      <a:pt x="828" y="1344"/>
                    </a:lnTo>
                    <a:lnTo>
                      <a:pt x="832" y="1340"/>
                    </a:lnTo>
                    <a:lnTo>
                      <a:pt x="832" y="1334"/>
                    </a:lnTo>
                    <a:lnTo>
                      <a:pt x="832" y="1329"/>
                    </a:lnTo>
                    <a:lnTo>
                      <a:pt x="830" y="1325"/>
                    </a:lnTo>
                    <a:lnTo>
                      <a:pt x="828" y="1317"/>
                    </a:lnTo>
                    <a:lnTo>
                      <a:pt x="828" y="1312"/>
                    </a:lnTo>
                    <a:lnTo>
                      <a:pt x="826" y="1306"/>
                    </a:lnTo>
                    <a:lnTo>
                      <a:pt x="824" y="1301"/>
                    </a:lnTo>
                    <a:lnTo>
                      <a:pt x="828" y="1301"/>
                    </a:lnTo>
                    <a:lnTo>
                      <a:pt x="828" y="1297"/>
                    </a:lnTo>
                    <a:lnTo>
                      <a:pt x="826" y="1293"/>
                    </a:lnTo>
                    <a:lnTo>
                      <a:pt x="823" y="1291"/>
                    </a:lnTo>
                    <a:lnTo>
                      <a:pt x="821" y="1289"/>
                    </a:lnTo>
                    <a:lnTo>
                      <a:pt x="819" y="1280"/>
                    </a:lnTo>
                    <a:lnTo>
                      <a:pt x="826" y="1276"/>
                    </a:lnTo>
                    <a:lnTo>
                      <a:pt x="832" y="1274"/>
                    </a:lnTo>
                    <a:lnTo>
                      <a:pt x="836" y="1270"/>
                    </a:lnTo>
                    <a:lnTo>
                      <a:pt x="845" y="1261"/>
                    </a:lnTo>
                    <a:lnTo>
                      <a:pt x="849" y="1257"/>
                    </a:lnTo>
                    <a:lnTo>
                      <a:pt x="856" y="1248"/>
                    </a:lnTo>
                    <a:lnTo>
                      <a:pt x="858" y="1242"/>
                    </a:lnTo>
                    <a:lnTo>
                      <a:pt x="860" y="1235"/>
                    </a:lnTo>
                    <a:lnTo>
                      <a:pt x="860" y="1229"/>
                    </a:lnTo>
                    <a:lnTo>
                      <a:pt x="858" y="1218"/>
                    </a:lnTo>
                    <a:lnTo>
                      <a:pt x="856" y="1212"/>
                    </a:lnTo>
                    <a:lnTo>
                      <a:pt x="856" y="1208"/>
                    </a:lnTo>
                    <a:lnTo>
                      <a:pt x="851" y="1199"/>
                    </a:lnTo>
                    <a:lnTo>
                      <a:pt x="847" y="1197"/>
                    </a:lnTo>
                    <a:lnTo>
                      <a:pt x="841" y="1192"/>
                    </a:lnTo>
                    <a:lnTo>
                      <a:pt x="838" y="1190"/>
                    </a:lnTo>
                    <a:lnTo>
                      <a:pt x="836" y="1186"/>
                    </a:lnTo>
                    <a:lnTo>
                      <a:pt x="834" y="1186"/>
                    </a:lnTo>
                    <a:lnTo>
                      <a:pt x="832" y="1182"/>
                    </a:lnTo>
                    <a:lnTo>
                      <a:pt x="834" y="1180"/>
                    </a:lnTo>
                    <a:lnTo>
                      <a:pt x="839" y="1175"/>
                    </a:lnTo>
                    <a:lnTo>
                      <a:pt x="841" y="1163"/>
                    </a:lnTo>
                    <a:lnTo>
                      <a:pt x="843" y="1160"/>
                    </a:lnTo>
                    <a:lnTo>
                      <a:pt x="845" y="1158"/>
                    </a:lnTo>
                    <a:lnTo>
                      <a:pt x="847" y="1158"/>
                    </a:lnTo>
                    <a:lnTo>
                      <a:pt x="849" y="1154"/>
                    </a:lnTo>
                    <a:lnTo>
                      <a:pt x="849" y="1148"/>
                    </a:lnTo>
                    <a:lnTo>
                      <a:pt x="847" y="1145"/>
                    </a:lnTo>
                    <a:lnTo>
                      <a:pt x="845" y="1139"/>
                    </a:lnTo>
                    <a:lnTo>
                      <a:pt x="845" y="1137"/>
                    </a:lnTo>
                    <a:lnTo>
                      <a:pt x="847" y="1133"/>
                    </a:lnTo>
                    <a:lnTo>
                      <a:pt x="847" y="1130"/>
                    </a:lnTo>
                    <a:lnTo>
                      <a:pt x="838" y="1128"/>
                    </a:lnTo>
                    <a:lnTo>
                      <a:pt x="843" y="1116"/>
                    </a:lnTo>
                    <a:lnTo>
                      <a:pt x="847" y="1107"/>
                    </a:lnTo>
                    <a:lnTo>
                      <a:pt x="845" y="1103"/>
                    </a:lnTo>
                    <a:lnTo>
                      <a:pt x="841" y="1100"/>
                    </a:lnTo>
                    <a:lnTo>
                      <a:pt x="839" y="1098"/>
                    </a:lnTo>
                    <a:lnTo>
                      <a:pt x="839" y="1090"/>
                    </a:lnTo>
                    <a:lnTo>
                      <a:pt x="841" y="1085"/>
                    </a:lnTo>
                    <a:lnTo>
                      <a:pt x="845" y="1081"/>
                    </a:lnTo>
                    <a:lnTo>
                      <a:pt x="847" y="1079"/>
                    </a:lnTo>
                    <a:lnTo>
                      <a:pt x="853" y="1079"/>
                    </a:lnTo>
                    <a:lnTo>
                      <a:pt x="864" y="1085"/>
                    </a:lnTo>
                    <a:lnTo>
                      <a:pt x="869" y="1086"/>
                    </a:lnTo>
                    <a:lnTo>
                      <a:pt x="875" y="1088"/>
                    </a:lnTo>
                    <a:lnTo>
                      <a:pt x="883" y="1088"/>
                    </a:lnTo>
                    <a:lnTo>
                      <a:pt x="890" y="1086"/>
                    </a:lnTo>
                    <a:lnTo>
                      <a:pt x="894" y="1083"/>
                    </a:lnTo>
                    <a:lnTo>
                      <a:pt x="896" y="1083"/>
                    </a:lnTo>
                    <a:lnTo>
                      <a:pt x="898" y="1083"/>
                    </a:lnTo>
                    <a:lnTo>
                      <a:pt x="900" y="1083"/>
                    </a:lnTo>
                    <a:lnTo>
                      <a:pt x="907" y="1088"/>
                    </a:lnTo>
                    <a:lnTo>
                      <a:pt x="907" y="1090"/>
                    </a:lnTo>
                    <a:lnTo>
                      <a:pt x="913" y="1096"/>
                    </a:lnTo>
                    <a:lnTo>
                      <a:pt x="918" y="1100"/>
                    </a:lnTo>
                    <a:lnTo>
                      <a:pt x="922" y="1105"/>
                    </a:lnTo>
                    <a:lnTo>
                      <a:pt x="920" y="1111"/>
                    </a:lnTo>
                    <a:lnTo>
                      <a:pt x="924" y="1113"/>
                    </a:lnTo>
                    <a:lnTo>
                      <a:pt x="933" y="1120"/>
                    </a:lnTo>
                    <a:lnTo>
                      <a:pt x="945" y="1124"/>
                    </a:lnTo>
                    <a:lnTo>
                      <a:pt x="950" y="1124"/>
                    </a:lnTo>
                    <a:lnTo>
                      <a:pt x="952" y="1122"/>
                    </a:lnTo>
                    <a:lnTo>
                      <a:pt x="954" y="1124"/>
                    </a:lnTo>
                    <a:lnTo>
                      <a:pt x="954" y="1130"/>
                    </a:lnTo>
                    <a:lnTo>
                      <a:pt x="950" y="1133"/>
                    </a:lnTo>
                    <a:lnTo>
                      <a:pt x="950" y="1139"/>
                    </a:lnTo>
                    <a:lnTo>
                      <a:pt x="952" y="1156"/>
                    </a:lnTo>
                    <a:lnTo>
                      <a:pt x="952" y="1163"/>
                    </a:lnTo>
                    <a:lnTo>
                      <a:pt x="954" y="1169"/>
                    </a:lnTo>
                    <a:lnTo>
                      <a:pt x="954" y="1173"/>
                    </a:lnTo>
                    <a:lnTo>
                      <a:pt x="952" y="1175"/>
                    </a:lnTo>
                    <a:lnTo>
                      <a:pt x="950" y="1175"/>
                    </a:lnTo>
                    <a:lnTo>
                      <a:pt x="948" y="1175"/>
                    </a:lnTo>
                    <a:lnTo>
                      <a:pt x="947" y="1182"/>
                    </a:lnTo>
                    <a:lnTo>
                      <a:pt x="948" y="1186"/>
                    </a:lnTo>
                    <a:lnTo>
                      <a:pt x="956" y="1180"/>
                    </a:lnTo>
                    <a:lnTo>
                      <a:pt x="958" y="1180"/>
                    </a:lnTo>
                    <a:lnTo>
                      <a:pt x="963" y="1180"/>
                    </a:lnTo>
                    <a:lnTo>
                      <a:pt x="965" y="1180"/>
                    </a:lnTo>
                    <a:lnTo>
                      <a:pt x="969" y="1184"/>
                    </a:lnTo>
                    <a:lnTo>
                      <a:pt x="971" y="1188"/>
                    </a:lnTo>
                    <a:lnTo>
                      <a:pt x="971" y="1190"/>
                    </a:lnTo>
                    <a:lnTo>
                      <a:pt x="971" y="1192"/>
                    </a:lnTo>
                    <a:lnTo>
                      <a:pt x="973" y="1195"/>
                    </a:lnTo>
                    <a:lnTo>
                      <a:pt x="975" y="1193"/>
                    </a:lnTo>
                    <a:lnTo>
                      <a:pt x="977" y="1193"/>
                    </a:lnTo>
                    <a:lnTo>
                      <a:pt x="984" y="1192"/>
                    </a:lnTo>
                    <a:lnTo>
                      <a:pt x="988" y="1190"/>
                    </a:lnTo>
                    <a:lnTo>
                      <a:pt x="990" y="1186"/>
                    </a:lnTo>
                    <a:lnTo>
                      <a:pt x="992" y="1178"/>
                    </a:lnTo>
                    <a:lnTo>
                      <a:pt x="993" y="1178"/>
                    </a:lnTo>
                    <a:lnTo>
                      <a:pt x="995" y="1180"/>
                    </a:lnTo>
                    <a:lnTo>
                      <a:pt x="999" y="1190"/>
                    </a:lnTo>
                    <a:lnTo>
                      <a:pt x="999" y="1188"/>
                    </a:lnTo>
                    <a:lnTo>
                      <a:pt x="1001" y="1180"/>
                    </a:lnTo>
                    <a:lnTo>
                      <a:pt x="1003" y="1173"/>
                    </a:lnTo>
                    <a:lnTo>
                      <a:pt x="1005" y="1169"/>
                    </a:lnTo>
                    <a:lnTo>
                      <a:pt x="1009" y="1165"/>
                    </a:lnTo>
                    <a:lnTo>
                      <a:pt x="1005" y="1160"/>
                    </a:lnTo>
                    <a:lnTo>
                      <a:pt x="1005" y="1156"/>
                    </a:lnTo>
                    <a:lnTo>
                      <a:pt x="1007" y="1154"/>
                    </a:lnTo>
                    <a:lnTo>
                      <a:pt x="1012" y="1152"/>
                    </a:lnTo>
                    <a:lnTo>
                      <a:pt x="1014" y="1150"/>
                    </a:lnTo>
                    <a:lnTo>
                      <a:pt x="1016" y="1143"/>
                    </a:lnTo>
                    <a:lnTo>
                      <a:pt x="1020" y="1148"/>
                    </a:lnTo>
                    <a:lnTo>
                      <a:pt x="1024" y="1154"/>
                    </a:lnTo>
                    <a:lnTo>
                      <a:pt x="1029" y="1162"/>
                    </a:lnTo>
                    <a:lnTo>
                      <a:pt x="1033" y="1171"/>
                    </a:lnTo>
                    <a:lnTo>
                      <a:pt x="1039" y="1178"/>
                    </a:lnTo>
                    <a:lnTo>
                      <a:pt x="1040" y="1182"/>
                    </a:lnTo>
                    <a:lnTo>
                      <a:pt x="1039" y="1186"/>
                    </a:lnTo>
                    <a:lnTo>
                      <a:pt x="1039" y="1190"/>
                    </a:lnTo>
                    <a:lnTo>
                      <a:pt x="1042" y="1190"/>
                    </a:lnTo>
                    <a:lnTo>
                      <a:pt x="1044" y="1199"/>
                    </a:lnTo>
                    <a:lnTo>
                      <a:pt x="1046" y="1201"/>
                    </a:lnTo>
                    <a:lnTo>
                      <a:pt x="1048" y="1203"/>
                    </a:lnTo>
                    <a:lnTo>
                      <a:pt x="1052" y="1203"/>
                    </a:lnTo>
                    <a:lnTo>
                      <a:pt x="1054" y="1207"/>
                    </a:lnTo>
                    <a:lnTo>
                      <a:pt x="1054" y="1210"/>
                    </a:lnTo>
                    <a:lnTo>
                      <a:pt x="1052" y="1212"/>
                    </a:lnTo>
                    <a:lnTo>
                      <a:pt x="1050" y="1214"/>
                    </a:lnTo>
                    <a:lnTo>
                      <a:pt x="1052" y="1218"/>
                    </a:lnTo>
                    <a:lnTo>
                      <a:pt x="1054" y="1220"/>
                    </a:lnTo>
                    <a:lnTo>
                      <a:pt x="1059" y="1222"/>
                    </a:lnTo>
                    <a:lnTo>
                      <a:pt x="1061" y="1224"/>
                    </a:lnTo>
                    <a:lnTo>
                      <a:pt x="1061" y="1229"/>
                    </a:lnTo>
                    <a:lnTo>
                      <a:pt x="1057" y="1231"/>
                    </a:lnTo>
                    <a:lnTo>
                      <a:pt x="1054" y="1231"/>
                    </a:lnTo>
                    <a:lnTo>
                      <a:pt x="1050" y="1229"/>
                    </a:lnTo>
                    <a:lnTo>
                      <a:pt x="1048" y="1231"/>
                    </a:lnTo>
                    <a:lnTo>
                      <a:pt x="1050" y="1235"/>
                    </a:lnTo>
                    <a:lnTo>
                      <a:pt x="1052" y="1237"/>
                    </a:lnTo>
                    <a:lnTo>
                      <a:pt x="1054" y="1242"/>
                    </a:lnTo>
                    <a:lnTo>
                      <a:pt x="1055" y="1244"/>
                    </a:lnTo>
                    <a:lnTo>
                      <a:pt x="1059" y="1244"/>
                    </a:lnTo>
                    <a:lnTo>
                      <a:pt x="1061" y="1246"/>
                    </a:lnTo>
                    <a:lnTo>
                      <a:pt x="1067" y="1252"/>
                    </a:lnTo>
                    <a:lnTo>
                      <a:pt x="1072" y="1257"/>
                    </a:lnTo>
                    <a:lnTo>
                      <a:pt x="1074" y="1261"/>
                    </a:lnTo>
                    <a:lnTo>
                      <a:pt x="1074" y="1263"/>
                    </a:lnTo>
                    <a:lnTo>
                      <a:pt x="1070" y="1270"/>
                    </a:lnTo>
                    <a:lnTo>
                      <a:pt x="1074" y="1270"/>
                    </a:lnTo>
                    <a:lnTo>
                      <a:pt x="1078" y="1269"/>
                    </a:lnTo>
                    <a:lnTo>
                      <a:pt x="1084" y="1269"/>
                    </a:lnTo>
                    <a:lnTo>
                      <a:pt x="1087" y="1270"/>
                    </a:lnTo>
                    <a:lnTo>
                      <a:pt x="1091" y="1272"/>
                    </a:lnTo>
                    <a:lnTo>
                      <a:pt x="1099" y="1278"/>
                    </a:lnTo>
                    <a:lnTo>
                      <a:pt x="1104" y="1278"/>
                    </a:lnTo>
                    <a:lnTo>
                      <a:pt x="1114" y="1282"/>
                    </a:lnTo>
                    <a:lnTo>
                      <a:pt x="1112" y="1284"/>
                    </a:lnTo>
                    <a:lnTo>
                      <a:pt x="1108" y="1287"/>
                    </a:lnTo>
                    <a:lnTo>
                      <a:pt x="1102" y="1289"/>
                    </a:lnTo>
                    <a:lnTo>
                      <a:pt x="1099" y="1289"/>
                    </a:lnTo>
                    <a:lnTo>
                      <a:pt x="1095" y="1291"/>
                    </a:lnTo>
                    <a:lnTo>
                      <a:pt x="1091" y="1295"/>
                    </a:lnTo>
                    <a:lnTo>
                      <a:pt x="1087" y="1299"/>
                    </a:lnTo>
                    <a:lnTo>
                      <a:pt x="1080" y="1299"/>
                    </a:lnTo>
                    <a:lnTo>
                      <a:pt x="1078" y="1299"/>
                    </a:lnTo>
                    <a:lnTo>
                      <a:pt x="1076" y="1302"/>
                    </a:lnTo>
                    <a:lnTo>
                      <a:pt x="1076" y="1306"/>
                    </a:lnTo>
                    <a:lnTo>
                      <a:pt x="1076" y="1312"/>
                    </a:lnTo>
                    <a:lnTo>
                      <a:pt x="1082" y="1308"/>
                    </a:lnTo>
                    <a:lnTo>
                      <a:pt x="1086" y="1306"/>
                    </a:lnTo>
                    <a:lnTo>
                      <a:pt x="1089" y="1306"/>
                    </a:lnTo>
                    <a:lnTo>
                      <a:pt x="1097" y="1299"/>
                    </a:lnTo>
                    <a:lnTo>
                      <a:pt x="1104" y="1293"/>
                    </a:lnTo>
                    <a:lnTo>
                      <a:pt x="1112" y="1293"/>
                    </a:lnTo>
                    <a:lnTo>
                      <a:pt x="1116" y="1295"/>
                    </a:lnTo>
                    <a:lnTo>
                      <a:pt x="1117" y="1299"/>
                    </a:lnTo>
                    <a:lnTo>
                      <a:pt x="1116" y="1302"/>
                    </a:lnTo>
                    <a:lnTo>
                      <a:pt x="1116" y="1304"/>
                    </a:lnTo>
                    <a:lnTo>
                      <a:pt x="1117" y="1306"/>
                    </a:lnTo>
                    <a:lnTo>
                      <a:pt x="1121" y="1304"/>
                    </a:lnTo>
                    <a:lnTo>
                      <a:pt x="1123" y="1302"/>
                    </a:lnTo>
                    <a:lnTo>
                      <a:pt x="1127" y="1304"/>
                    </a:lnTo>
                    <a:lnTo>
                      <a:pt x="1134" y="1310"/>
                    </a:lnTo>
                    <a:lnTo>
                      <a:pt x="1134" y="1312"/>
                    </a:lnTo>
                    <a:lnTo>
                      <a:pt x="1134" y="1314"/>
                    </a:lnTo>
                    <a:lnTo>
                      <a:pt x="1132" y="1317"/>
                    </a:lnTo>
                    <a:lnTo>
                      <a:pt x="1132" y="1321"/>
                    </a:lnTo>
                    <a:lnTo>
                      <a:pt x="1131" y="1327"/>
                    </a:lnTo>
                    <a:lnTo>
                      <a:pt x="1136" y="1334"/>
                    </a:lnTo>
                    <a:lnTo>
                      <a:pt x="1134" y="1338"/>
                    </a:lnTo>
                    <a:lnTo>
                      <a:pt x="1129" y="1342"/>
                    </a:lnTo>
                    <a:lnTo>
                      <a:pt x="1123" y="1348"/>
                    </a:lnTo>
                    <a:lnTo>
                      <a:pt x="1119" y="1351"/>
                    </a:lnTo>
                    <a:lnTo>
                      <a:pt x="1112" y="1351"/>
                    </a:lnTo>
                    <a:lnTo>
                      <a:pt x="1108" y="1351"/>
                    </a:lnTo>
                    <a:lnTo>
                      <a:pt x="1099" y="1353"/>
                    </a:lnTo>
                    <a:lnTo>
                      <a:pt x="1095" y="1357"/>
                    </a:lnTo>
                    <a:lnTo>
                      <a:pt x="1089" y="1364"/>
                    </a:lnTo>
                    <a:lnTo>
                      <a:pt x="1086" y="1368"/>
                    </a:lnTo>
                    <a:lnTo>
                      <a:pt x="1082" y="1372"/>
                    </a:lnTo>
                    <a:lnTo>
                      <a:pt x="1076" y="1374"/>
                    </a:lnTo>
                    <a:lnTo>
                      <a:pt x="1069" y="1374"/>
                    </a:lnTo>
                    <a:lnTo>
                      <a:pt x="1057" y="1376"/>
                    </a:lnTo>
                    <a:lnTo>
                      <a:pt x="1048" y="1376"/>
                    </a:lnTo>
                    <a:lnTo>
                      <a:pt x="1037" y="1374"/>
                    </a:lnTo>
                    <a:lnTo>
                      <a:pt x="1033" y="1374"/>
                    </a:lnTo>
                    <a:lnTo>
                      <a:pt x="1027" y="1376"/>
                    </a:lnTo>
                    <a:lnTo>
                      <a:pt x="1022" y="1376"/>
                    </a:lnTo>
                    <a:lnTo>
                      <a:pt x="1010" y="1374"/>
                    </a:lnTo>
                    <a:lnTo>
                      <a:pt x="1005" y="1374"/>
                    </a:lnTo>
                    <a:lnTo>
                      <a:pt x="993" y="1376"/>
                    </a:lnTo>
                    <a:lnTo>
                      <a:pt x="990" y="1378"/>
                    </a:lnTo>
                    <a:lnTo>
                      <a:pt x="988" y="1379"/>
                    </a:lnTo>
                    <a:lnTo>
                      <a:pt x="984" y="1385"/>
                    </a:lnTo>
                    <a:lnTo>
                      <a:pt x="982" y="1391"/>
                    </a:lnTo>
                    <a:lnTo>
                      <a:pt x="980" y="1393"/>
                    </a:lnTo>
                    <a:lnTo>
                      <a:pt x="978" y="1394"/>
                    </a:lnTo>
                    <a:lnTo>
                      <a:pt x="971" y="1396"/>
                    </a:lnTo>
                    <a:lnTo>
                      <a:pt x="967" y="1398"/>
                    </a:lnTo>
                    <a:lnTo>
                      <a:pt x="962" y="1402"/>
                    </a:lnTo>
                    <a:lnTo>
                      <a:pt x="958" y="1408"/>
                    </a:lnTo>
                    <a:lnTo>
                      <a:pt x="952" y="1413"/>
                    </a:lnTo>
                    <a:lnTo>
                      <a:pt x="950" y="1417"/>
                    </a:lnTo>
                    <a:lnTo>
                      <a:pt x="948" y="1419"/>
                    </a:lnTo>
                    <a:lnTo>
                      <a:pt x="943" y="1426"/>
                    </a:lnTo>
                    <a:lnTo>
                      <a:pt x="941" y="1430"/>
                    </a:lnTo>
                    <a:lnTo>
                      <a:pt x="937" y="1434"/>
                    </a:lnTo>
                    <a:lnTo>
                      <a:pt x="935" y="1438"/>
                    </a:lnTo>
                    <a:lnTo>
                      <a:pt x="931" y="1447"/>
                    </a:lnTo>
                    <a:lnTo>
                      <a:pt x="937" y="1441"/>
                    </a:lnTo>
                    <a:lnTo>
                      <a:pt x="939" y="1440"/>
                    </a:lnTo>
                    <a:lnTo>
                      <a:pt x="943" y="1436"/>
                    </a:lnTo>
                    <a:lnTo>
                      <a:pt x="948" y="1426"/>
                    </a:lnTo>
                    <a:lnTo>
                      <a:pt x="956" y="1421"/>
                    </a:lnTo>
                    <a:lnTo>
                      <a:pt x="967" y="1411"/>
                    </a:lnTo>
                    <a:lnTo>
                      <a:pt x="975" y="1408"/>
                    </a:lnTo>
                    <a:lnTo>
                      <a:pt x="986" y="1404"/>
                    </a:lnTo>
                    <a:lnTo>
                      <a:pt x="992" y="1400"/>
                    </a:lnTo>
                    <a:lnTo>
                      <a:pt x="999" y="1398"/>
                    </a:lnTo>
                    <a:lnTo>
                      <a:pt x="1007" y="1398"/>
                    </a:lnTo>
                    <a:lnTo>
                      <a:pt x="1012" y="1398"/>
                    </a:lnTo>
                    <a:lnTo>
                      <a:pt x="1018" y="1400"/>
                    </a:lnTo>
                    <a:lnTo>
                      <a:pt x="1022" y="1404"/>
                    </a:lnTo>
                    <a:lnTo>
                      <a:pt x="1022" y="1406"/>
                    </a:lnTo>
                    <a:lnTo>
                      <a:pt x="1024" y="1410"/>
                    </a:lnTo>
                    <a:lnTo>
                      <a:pt x="1022" y="1411"/>
                    </a:lnTo>
                    <a:lnTo>
                      <a:pt x="1020" y="1413"/>
                    </a:lnTo>
                    <a:lnTo>
                      <a:pt x="1014" y="1415"/>
                    </a:lnTo>
                    <a:lnTo>
                      <a:pt x="1009" y="1421"/>
                    </a:lnTo>
                    <a:lnTo>
                      <a:pt x="1007" y="1421"/>
                    </a:lnTo>
                    <a:lnTo>
                      <a:pt x="1001" y="1419"/>
                    </a:lnTo>
                    <a:lnTo>
                      <a:pt x="997" y="1419"/>
                    </a:lnTo>
                    <a:lnTo>
                      <a:pt x="992" y="1421"/>
                    </a:lnTo>
                    <a:lnTo>
                      <a:pt x="993" y="1421"/>
                    </a:lnTo>
                    <a:lnTo>
                      <a:pt x="1001" y="1423"/>
                    </a:lnTo>
                    <a:lnTo>
                      <a:pt x="1003" y="1425"/>
                    </a:lnTo>
                    <a:lnTo>
                      <a:pt x="1003" y="1428"/>
                    </a:lnTo>
                    <a:lnTo>
                      <a:pt x="1005" y="1428"/>
                    </a:lnTo>
                    <a:lnTo>
                      <a:pt x="1012" y="1425"/>
                    </a:lnTo>
                    <a:lnTo>
                      <a:pt x="1012" y="1426"/>
                    </a:lnTo>
                    <a:lnTo>
                      <a:pt x="1014" y="1425"/>
                    </a:lnTo>
                    <a:lnTo>
                      <a:pt x="1016" y="1426"/>
                    </a:lnTo>
                    <a:lnTo>
                      <a:pt x="1014" y="1428"/>
                    </a:lnTo>
                    <a:lnTo>
                      <a:pt x="1012" y="1430"/>
                    </a:lnTo>
                    <a:lnTo>
                      <a:pt x="1014" y="1434"/>
                    </a:lnTo>
                    <a:lnTo>
                      <a:pt x="1012" y="1434"/>
                    </a:lnTo>
                    <a:lnTo>
                      <a:pt x="1012" y="1436"/>
                    </a:lnTo>
                    <a:lnTo>
                      <a:pt x="1007" y="1440"/>
                    </a:lnTo>
                    <a:lnTo>
                      <a:pt x="1014" y="1440"/>
                    </a:lnTo>
                    <a:lnTo>
                      <a:pt x="1014" y="1441"/>
                    </a:lnTo>
                    <a:lnTo>
                      <a:pt x="1014" y="1443"/>
                    </a:lnTo>
                    <a:lnTo>
                      <a:pt x="1014" y="1447"/>
                    </a:lnTo>
                    <a:lnTo>
                      <a:pt x="1016" y="1447"/>
                    </a:lnTo>
                    <a:lnTo>
                      <a:pt x="1016" y="1449"/>
                    </a:lnTo>
                    <a:lnTo>
                      <a:pt x="1016" y="1451"/>
                    </a:lnTo>
                    <a:lnTo>
                      <a:pt x="1018" y="1455"/>
                    </a:lnTo>
                    <a:lnTo>
                      <a:pt x="1018" y="1456"/>
                    </a:lnTo>
                    <a:lnTo>
                      <a:pt x="1024" y="1456"/>
                    </a:lnTo>
                    <a:lnTo>
                      <a:pt x="1029" y="1458"/>
                    </a:lnTo>
                    <a:lnTo>
                      <a:pt x="1027" y="1458"/>
                    </a:lnTo>
                    <a:lnTo>
                      <a:pt x="1025" y="1458"/>
                    </a:lnTo>
                    <a:lnTo>
                      <a:pt x="1024" y="1460"/>
                    </a:lnTo>
                    <a:lnTo>
                      <a:pt x="1027" y="1462"/>
                    </a:lnTo>
                    <a:lnTo>
                      <a:pt x="1029" y="1464"/>
                    </a:lnTo>
                    <a:lnTo>
                      <a:pt x="1033" y="1462"/>
                    </a:lnTo>
                    <a:lnTo>
                      <a:pt x="1033" y="1464"/>
                    </a:lnTo>
                    <a:lnTo>
                      <a:pt x="1035" y="1464"/>
                    </a:lnTo>
                    <a:lnTo>
                      <a:pt x="1035" y="1466"/>
                    </a:lnTo>
                    <a:lnTo>
                      <a:pt x="1037" y="1466"/>
                    </a:lnTo>
                    <a:lnTo>
                      <a:pt x="1037" y="1464"/>
                    </a:lnTo>
                    <a:lnTo>
                      <a:pt x="1042" y="1464"/>
                    </a:lnTo>
                    <a:lnTo>
                      <a:pt x="1044" y="1466"/>
                    </a:lnTo>
                    <a:lnTo>
                      <a:pt x="1042" y="1468"/>
                    </a:lnTo>
                    <a:lnTo>
                      <a:pt x="1044" y="1466"/>
                    </a:lnTo>
                    <a:lnTo>
                      <a:pt x="1046" y="1466"/>
                    </a:lnTo>
                    <a:lnTo>
                      <a:pt x="1052" y="1464"/>
                    </a:lnTo>
                    <a:lnTo>
                      <a:pt x="1054" y="1462"/>
                    </a:lnTo>
                    <a:lnTo>
                      <a:pt x="1054" y="1466"/>
                    </a:lnTo>
                    <a:lnTo>
                      <a:pt x="1055" y="1468"/>
                    </a:lnTo>
                    <a:lnTo>
                      <a:pt x="1059" y="1466"/>
                    </a:lnTo>
                    <a:lnTo>
                      <a:pt x="1061" y="1470"/>
                    </a:lnTo>
                    <a:lnTo>
                      <a:pt x="1059" y="1472"/>
                    </a:lnTo>
                    <a:lnTo>
                      <a:pt x="1059" y="1473"/>
                    </a:lnTo>
                    <a:lnTo>
                      <a:pt x="1065" y="1473"/>
                    </a:lnTo>
                    <a:lnTo>
                      <a:pt x="1067" y="1475"/>
                    </a:lnTo>
                    <a:lnTo>
                      <a:pt x="1063" y="1475"/>
                    </a:lnTo>
                    <a:lnTo>
                      <a:pt x="1061" y="1475"/>
                    </a:lnTo>
                    <a:lnTo>
                      <a:pt x="1059" y="1475"/>
                    </a:lnTo>
                    <a:lnTo>
                      <a:pt x="1061" y="1477"/>
                    </a:lnTo>
                    <a:lnTo>
                      <a:pt x="1057" y="1477"/>
                    </a:lnTo>
                    <a:lnTo>
                      <a:pt x="1055" y="1477"/>
                    </a:lnTo>
                    <a:lnTo>
                      <a:pt x="1057" y="1477"/>
                    </a:lnTo>
                    <a:lnTo>
                      <a:pt x="1054" y="1477"/>
                    </a:lnTo>
                    <a:lnTo>
                      <a:pt x="1055" y="1479"/>
                    </a:lnTo>
                    <a:lnTo>
                      <a:pt x="1052" y="1479"/>
                    </a:lnTo>
                    <a:lnTo>
                      <a:pt x="1052" y="1481"/>
                    </a:lnTo>
                    <a:lnTo>
                      <a:pt x="1048" y="1481"/>
                    </a:lnTo>
                    <a:lnTo>
                      <a:pt x="1046" y="1483"/>
                    </a:lnTo>
                    <a:lnTo>
                      <a:pt x="1046" y="1481"/>
                    </a:lnTo>
                    <a:lnTo>
                      <a:pt x="1042" y="1485"/>
                    </a:lnTo>
                    <a:lnTo>
                      <a:pt x="1040" y="1485"/>
                    </a:lnTo>
                    <a:lnTo>
                      <a:pt x="1039" y="1487"/>
                    </a:lnTo>
                    <a:lnTo>
                      <a:pt x="1037" y="1483"/>
                    </a:lnTo>
                    <a:lnTo>
                      <a:pt x="1035" y="1485"/>
                    </a:lnTo>
                    <a:lnTo>
                      <a:pt x="1035" y="1487"/>
                    </a:lnTo>
                    <a:lnTo>
                      <a:pt x="1033" y="1485"/>
                    </a:lnTo>
                    <a:lnTo>
                      <a:pt x="1033" y="1487"/>
                    </a:lnTo>
                    <a:lnTo>
                      <a:pt x="1031" y="1488"/>
                    </a:lnTo>
                    <a:lnTo>
                      <a:pt x="1031" y="1490"/>
                    </a:lnTo>
                    <a:lnTo>
                      <a:pt x="1027" y="1490"/>
                    </a:lnTo>
                    <a:lnTo>
                      <a:pt x="1027" y="1488"/>
                    </a:lnTo>
                    <a:lnTo>
                      <a:pt x="1027" y="1485"/>
                    </a:lnTo>
                    <a:lnTo>
                      <a:pt x="1025" y="1488"/>
                    </a:lnTo>
                    <a:lnTo>
                      <a:pt x="1024" y="1490"/>
                    </a:lnTo>
                    <a:lnTo>
                      <a:pt x="1024" y="1487"/>
                    </a:lnTo>
                    <a:lnTo>
                      <a:pt x="1022" y="1488"/>
                    </a:lnTo>
                    <a:lnTo>
                      <a:pt x="1022" y="1490"/>
                    </a:lnTo>
                    <a:lnTo>
                      <a:pt x="1020" y="1490"/>
                    </a:lnTo>
                    <a:lnTo>
                      <a:pt x="1022" y="1490"/>
                    </a:lnTo>
                    <a:lnTo>
                      <a:pt x="1022" y="1492"/>
                    </a:lnTo>
                    <a:lnTo>
                      <a:pt x="1022" y="1494"/>
                    </a:lnTo>
                    <a:lnTo>
                      <a:pt x="1020" y="1492"/>
                    </a:lnTo>
                    <a:lnTo>
                      <a:pt x="1016" y="1496"/>
                    </a:lnTo>
                    <a:lnTo>
                      <a:pt x="1016" y="1498"/>
                    </a:lnTo>
                    <a:lnTo>
                      <a:pt x="1016" y="1500"/>
                    </a:lnTo>
                    <a:lnTo>
                      <a:pt x="1014" y="1500"/>
                    </a:lnTo>
                    <a:lnTo>
                      <a:pt x="1014" y="1502"/>
                    </a:lnTo>
                    <a:lnTo>
                      <a:pt x="1014" y="1500"/>
                    </a:lnTo>
                    <a:lnTo>
                      <a:pt x="1014" y="1502"/>
                    </a:lnTo>
                    <a:lnTo>
                      <a:pt x="1012" y="1502"/>
                    </a:lnTo>
                    <a:lnTo>
                      <a:pt x="1012" y="1503"/>
                    </a:lnTo>
                    <a:lnTo>
                      <a:pt x="1010" y="1503"/>
                    </a:lnTo>
                    <a:lnTo>
                      <a:pt x="1009" y="1503"/>
                    </a:lnTo>
                    <a:lnTo>
                      <a:pt x="1009" y="1505"/>
                    </a:lnTo>
                    <a:lnTo>
                      <a:pt x="1009" y="1503"/>
                    </a:lnTo>
                    <a:lnTo>
                      <a:pt x="1007" y="1505"/>
                    </a:lnTo>
                    <a:lnTo>
                      <a:pt x="1007" y="1507"/>
                    </a:lnTo>
                    <a:lnTo>
                      <a:pt x="1005" y="1505"/>
                    </a:lnTo>
                    <a:lnTo>
                      <a:pt x="1003" y="1507"/>
                    </a:lnTo>
                    <a:lnTo>
                      <a:pt x="1001" y="1505"/>
                    </a:lnTo>
                    <a:lnTo>
                      <a:pt x="999" y="1502"/>
                    </a:lnTo>
                    <a:lnTo>
                      <a:pt x="999" y="1503"/>
                    </a:lnTo>
                    <a:lnTo>
                      <a:pt x="995" y="1496"/>
                    </a:lnTo>
                    <a:lnTo>
                      <a:pt x="999" y="1490"/>
                    </a:lnTo>
                    <a:lnTo>
                      <a:pt x="1001" y="1488"/>
                    </a:lnTo>
                    <a:lnTo>
                      <a:pt x="999" y="1488"/>
                    </a:lnTo>
                    <a:lnTo>
                      <a:pt x="997" y="1490"/>
                    </a:lnTo>
                    <a:lnTo>
                      <a:pt x="995" y="1490"/>
                    </a:lnTo>
                    <a:lnTo>
                      <a:pt x="1001" y="1487"/>
                    </a:lnTo>
                    <a:lnTo>
                      <a:pt x="1003" y="1487"/>
                    </a:lnTo>
                    <a:lnTo>
                      <a:pt x="1003" y="1485"/>
                    </a:lnTo>
                    <a:lnTo>
                      <a:pt x="1009" y="1481"/>
                    </a:lnTo>
                    <a:lnTo>
                      <a:pt x="1016" y="1475"/>
                    </a:lnTo>
                    <a:lnTo>
                      <a:pt x="1020" y="1473"/>
                    </a:lnTo>
                    <a:lnTo>
                      <a:pt x="1022" y="1473"/>
                    </a:lnTo>
                    <a:lnTo>
                      <a:pt x="1022" y="1477"/>
                    </a:lnTo>
                    <a:lnTo>
                      <a:pt x="1024" y="1479"/>
                    </a:lnTo>
                    <a:lnTo>
                      <a:pt x="1024" y="1477"/>
                    </a:lnTo>
                    <a:lnTo>
                      <a:pt x="1024" y="1475"/>
                    </a:lnTo>
                    <a:lnTo>
                      <a:pt x="1027" y="1473"/>
                    </a:lnTo>
                    <a:lnTo>
                      <a:pt x="1031" y="1473"/>
                    </a:lnTo>
                    <a:lnTo>
                      <a:pt x="1033" y="1473"/>
                    </a:lnTo>
                    <a:lnTo>
                      <a:pt x="1033" y="1472"/>
                    </a:lnTo>
                    <a:lnTo>
                      <a:pt x="1029" y="1472"/>
                    </a:lnTo>
                    <a:lnTo>
                      <a:pt x="1025" y="1472"/>
                    </a:lnTo>
                    <a:lnTo>
                      <a:pt x="1024" y="1472"/>
                    </a:lnTo>
                    <a:lnTo>
                      <a:pt x="1018" y="1472"/>
                    </a:lnTo>
                    <a:lnTo>
                      <a:pt x="1016" y="1472"/>
                    </a:lnTo>
                    <a:lnTo>
                      <a:pt x="1014" y="1473"/>
                    </a:lnTo>
                    <a:lnTo>
                      <a:pt x="1012" y="1473"/>
                    </a:lnTo>
                    <a:lnTo>
                      <a:pt x="1014" y="1472"/>
                    </a:lnTo>
                    <a:lnTo>
                      <a:pt x="1020" y="1466"/>
                    </a:lnTo>
                    <a:lnTo>
                      <a:pt x="1022" y="1464"/>
                    </a:lnTo>
                    <a:lnTo>
                      <a:pt x="1022" y="1462"/>
                    </a:lnTo>
                    <a:lnTo>
                      <a:pt x="1018" y="1466"/>
                    </a:lnTo>
                    <a:lnTo>
                      <a:pt x="1020" y="1464"/>
                    </a:lnTo>
                    <a:lnTo>
                      <a:pt x="1016" y="1460"/>
                    </a:lnTo>
                    <a:lnTo>
                      <a:pt x="1018" y="1464"/>
                    </a:lnTo>
                    <a:lnTo>
                      <a:pt x="1016" y="1468"/>
                    </a:lnTo>
                    <a:lnTo>
                      <a:pt x="1014" y="1468"/>
                    </a:lnTo>
                    <a:lnTo>
                      <a:pt x="1003" y="1475"/>
                    </a:lnTo>
                    <a:lnTo>
                      <a:pt x="1001" y="1475"/>
                    </a:lnTo>
                    <a:lnTo>
                      <a:pt x="997" y="1473"/>
                    </a:lnTo>
                    <a:lnTo>
                      <a:pt x="997" y="1475"/>
                    </a:lnTo>
                    <a:lnTo>
                      <a:pt x="993" y="1479"/>
                    </a:lnTo>
                    <a:lnTo>
                      <a:pt x="992" y="1477"/>
                    </a:lnTo>
                    <a:lnTo>
                      <a:pt x="986" y="1477"/>
                    </a:lnTo>
                    <a:lnTo>
                      <a:pt x="982" y="1475"/>
                    </a:lnTo>
                    <a:close/>
                    <a:moveTo>
                      <a:pt x="353" y="720"/>
                    </a:moveTo>
                    <a:lnTo>
                      <a:pt x="359" y="718"/>
                    </a:lnTo>
                    <a:lnTo>
                      <a:pt x="362" y="716"/>
                    </a:lnTo>
                    <a:lnTo>
                      <a:pt x="370" y="705"/>
                    </a:lnTo>
                    <a:lnTo>
                      <a:pt x="375" y="705"/>
                    </a:lnTo>
                    <a:lnTo>
                      <a:pt x="385" y="709"/>
                    </a:lnTo>
                    <a:lnTo>
                      <a:pt x="390" y="714"/>
                    </a:lnTo>
                    <a:lnTo>
                      <a:pt x="390" y="733"/>
                    </a:lnTo>
                    <a:lnTo>
                      <a:pt x="394" y="731"/>
                    </a:lnTo>
                    <a:lnTo>
                      <a:pt x="398" y="731"/>
                    </a:lnTo>
                    <a:lnTo>
                      <a:pt x="402" y="726"/>
                    </a:lnTo>
                    <a:lnTo>
                      <a:pt x="406" y="724"/>
                    </a:lnTo>
                    <a:lnTo>
                      <a:pt x="409" y="724"/>
                    </a:lnTo>
                    <a:lnTo>
                      <a:pt x="413" y="722"/>
                    </a:lnTo>
                    <a:lnTo>
                      <a:pt x="406" y="703"/>
                    </a:lnTo>
                    <a:lnTo>
                      <a:pt x="407" y="701"/>
                    </a:lnTo>
                    <a:lnTo>
                      <a:pt x="415" y="705"/>
                    </a:lnTo>
                    <a:lnTo>
                      <a:pt x="422" y="709"/>
                    </a:lnTo>
                    <a:lnTo>
                      <a:pt x="426" y="714"/>
                    </a:lnTo>
                    <a:lnTo>
                      <a:pt x="428" y="720"/>
                    </a:lnTo>
                    <a:lnTo>
                      <a:pt x="430" y="729"/>
                    </a:lnTo>
                    <a:lnTo>
                      <a:pt x="436" y="750"/>
                    </a:lnTo>
                    <a:lnTo>
                      <a:pt x="439" y="758"/>
                    </a:lnTo>
                    <a:lnTo>
                      <a:pt x="445" y="752"/>
                    </a:lnTo>
                    <a:lnTo>
                      <a:pt x="447" y="746"/>
                    </a:lnTo>
                    <a:lnTo>
                      <a:pt x="439" y="720"/>
                    </a:lnTo>
                    <a:lnTo>
                      <a:pt x="436" y="692"/>
                    </a:lnTo>
                    <a:lnTo>
                      <a:pt x="437" y="684"/>
                    </a:lnTo>
                    <a:lnTo>
                      <a:pt x="449" y="690"/>
                    </a:lnTo>
                    <a:lnTo>
                      <a:pt x="460" y="694"/>
                    </a:lnTo>
                    <a:lnTo>
                      <a:pt x="471" y="709"/>
                    </a:lnTo>
                    <a:lnTo>
                      <a:pt x="473" y="713"/>
                    </a:lnTo>
                    <a:lnTo>
                      <a:pt x="475" y="718"/>
                    </a:lnTo>
                    <a:lnTo>
                      <a:pt x="477" y="731"/>
                    </a:lnTo>
                    <a:lnTo>
                      <a:pt x="479" y="744"/>
                    </a:lnTo>
                    <a:lnTo>
                      <a:pt x="483" y="750"/>
                    </a:lnTo>
                    <a:lnTo>
                      <a:pt x="486" y="761"/>
                    </a:lnTo>
                    <a:lnTo>
                      <a:pt x="486" y="765"/>
                    </a:lnTo>
                    <a:lnTo>
                      <a:pt x="486" y="769"/>
                    </a:lnTo>
                    <a:lnTo>
                      <a:pt x="484" y="780"/>
                    </a:lnTo>
                    <a:lnTo>
                      <a:pt x="484" y="788"/>
                    </a:lnTo>
                    <a:lnTo>
                      <a:pt x="486" y="790"/>
                    </a:lnTo>
                    <a:lnTo>
                      <a:pt x="496" y="801"/>
                    </a:lnTo>
                    <a:lnTo>
                      <a:pt x="498" y="805"/>
                    </a:lnTo>
                    <a:lnTo>
                      <a:pt x="505" y="808"/>
                    </a:lnTo>
                    <a:lnTo>
                      <a:pt x="514" y="810"/>
                    </a:lnTo>
                    <a:lnTo>
                      <a:pt x="526" y="821"/>
                    </a:lnTo>
                    <a:lnTo>
                      <a:pt x="531" y="827"/>
                    </a:lnTo>
                    <a:lnTo>
                      <a:pt x="535" y="842"/>
                    </a:lnTo>
                    <a:lnTo>
                      <a:pt x="533" y="842"/>
                    </a:lnTo>
                    <a:lnTo>
                      <a:pt x="528" y="842"/>
                    </a:lnTo>
                    <a:lnTo>
                      <a:pt x="522" y="838"/>
                    </a:lnTo>
                    <a:lnTo>
                      <a:pt x="516" y="833"/>
                    </a:lnTo>
                    <a:lnTo>
                      <a:pt x="513" y="837"/>
                    </a:lnTo>
                    <a:lnTo>
                      <a:pt x="509" y="840"/>
                    </a:lnTo>
                    <a:lnTo>
                      <a:pt x="503" y="840"/>
                    </a:lnTo>
                    <a:lnTo>
                      <a:pt x="501" y="842"/>
                    </a:lnTo>
                    <a:lnTo>
                      <a:pt x="503" y="855"/>
                    </a:lnTo>
                    <a:lnTo>
                      <a:pt x="509" y="853"/>
                    </a:lnTo>
                    <a:lnTo>
                      <a:pt x="513" y="850"/>
                    </a:lnTo>
                    <a:lnTo>
                      <a:pt x="516" y="848"/>
                    </a:lnTo>
                    <a:lnTo>
                      <a:pt x="522" y="857"/>
                    </a:lnTo>
                    <a:lnTo>
                      <a:pt x="522" y="861"/>
                    </a:lnTo>
                    <a:lnTo>
                      <a:pt x="518" y="865"/>
                    </a:lnTo>
                    <a:lnTo>
                      <a:pt x="516" y="868"/>
                    </a:lnTo>
                    <a:lnTo>
                      <a:pt x="513" y="870"/>
                    </a:lnTo>
                    <a:lnTo>
                      <a:pt x="503" y="872"/>
                    </a:lnTo>
                    <a:lnTo>
                      <a:pt x="498" y="872"/>
                    </a:lnTo>
                    <a:lnTo>
                      <a:pt x="490" y="870"/>
                    </a:lnTo>
                    <a:lnTo>
                      <a:pt x="481" y="867"/>
                    </a:lnTo>
                    <a:lnTo>
                      <a:pt x="467" y="857"/>
                    </a:lnTo>
                    <a:lnTo>
                      <a:pt x="464" y="853"/>
                    </a:lnTo>
                    <a:lnTo>
                      <a:pt x="462" y="848"/>
                    </a:lnTo>
                    <a:lnTo>
                      <a:pt x="458" y="848"/>
                    </a:lnTo>
                    <a:lnTo>
                      <a:pt x="454" y="850"/>
                    </a:lnTo>
                    <a:lnTo>
                      <a:pt x="452" y="855"/>
                    </a:lnTo>
                    <a:lnTo>
                      <a:pt x="447" y="865"/>
                    </a:lnTo>
                    <a:lnTo>
                      <a:pt x="439" y="865"/>
                    </a:lnTo>
                    <a:lnTo>
                      <a:pt x="432" y="867"/>
                    </a:lnTo>
                    <a:lnTo>
                      <a:pt x="424" y="874"/>
                    </a:lnTo>
                    <a:lnTo>
                      <a:pt x="407" y="880"/>
                    </a:lnTo>
                    <a:lnTo>
                      <a:pt x="398" y="880"/>
                    </a:lnTo>
                    <a:lnTo>
                      <a:pt x="392" y="882"/>
                    </a:lnTo>
                    <a:lnTo>
                      <a:pt x="379" y="880"/>
                    </a:lnTo>
                    <a:lnTo>
                      <a:pt x="377" y="882"/>
                    </a:lnTo>
                    <a:lnTo>
                      <a:pt x="372" y="882"/>
                    </a:lnTo>
                    <a:lnTo>
                      <a:pt x="366" y="878"/>
                    </a:lnTo>
                    <a:lnTo>
                      <a:pt x="364" y="868"/>
                    </a:lnTo>
                    <a:lnTo>
                      <a:pt x="366" y="867"/>
                    </a:lnTo>
                    <a:lnTo>
                      <a:pt x="366" y="863"/>
                    </a:lnTo>
                    <a:lnTo>
                      <a:pt x="364" y="859"/>
                    </a:lnTo>
                    <a:lnTo>
                      <a:pt x="360" y="857"/>
                    </a:lnTo>
                    <a:lnTo>
                      <a:pt x="342" y="855"/>
                    </a:lnTo>
                    <a:lnTo>
                      <a:pt x="334" y="853"/>
                    </a:lnTo>
                    <a:lnTo>
                      <a:pt x="328" y="852"/>
                    </a:lnTo>
                    <a:lnTo>
                      <a:pt x="325" y="848"/>
                    </a:lnTo>
                    <a:lnTo>
                      <a:pt x="321" y="838"/>
                    </a:lnTo>
                    <a:lnTo>
                      <a:pt x="312" y="829"/>
                    </a:lnTo>
                    <a:lnTo>
                      <a:pt x="313" y="827"/>
                    </a:lnTo>
                    <a:lnTo>
                      <a:pt x="317" y="823"/>
                    </a:lnTo>
                    <a:lnTo>
                      <a:pt x="327" y="823"/>
                    </a:lnTo>
                    <a:lnTo>
                      <a:pt x="330" y="820"/>
                    </a:lnTo>
                    <a:lnTo>
                      <a:pt x="334" y="820"/>
                    </a:lnTo>
                    <a:lnTo>
                      <a:pt x="340" y="820"/>
                    </a:lnTo>
                    <a:lnTo>
                      <a:pt x="345" y="818"/>
                    </a:lnTo>
                    <a:lnTo>
                      <a:pt x="355" y="818"/>
                    </a:lnTo>
                    <a:lnTo>
                      <a:pt x="360" y="818"/>
                    </a:lnTo>
                    <a:lnTo>
                      <a:pt x="374" y="820"/>
                    </a:lnTo>
                    <a:lnTo>
                      <a:pt x="379" y="820"/>
                    </a:lnTo>
                    <a:lnTo>
                      <a:pt x="390" y="818"/>
                    </a:lnTo>
                    <a:lnTo>
                      <a:pt x="392" y="816"/>
                    </a:lnTo>
                    <a:lnTo>
                      <a:pt x="389" y="812"/>
                    </a:lnTo>
                    <a:lnTo>
                      <a:pt x="375" y="803"/>
                    </a:lnTo>
                    <a:lnTo>
                      <a:pt x="362" y="799"/>
                    </a:lnTo>
                    <a:lnTo>
                      <a:pt x="338" y="799"/>
                    </a:lnTo>
                    <a:lnTo>
                      <a:pt x="328" y="799"/>
                    </a:lnTo>
                    <a:lnTo>
                      <a:pt x="319" y="799"/>
                    </a:lnTo>
                    <a:lnTo>
                      <a:pt x="313" y="801"/>
                    </a:lnTo>
                    <a:lnTo>
                      <a:pt x="310" y="801"/>
                    </a:lnTo>
                    <a:lnTo>
                      <a:pt x="300" y="790"/>
                    </a:lnTo>
                    <a:lnTo>
                      <a:pt x="300" y="786"/>
                    </a:lnTo>
                    <a:lnTo>
                      <a:pt x="302" y="786"/>
                    </a:lnTo>
                    <a:lnTo>
                      <a:pt x="306" y="784"/>
                    </a:lnTo>
                    <a:lnTo>
                      <a:pt x="315" y="780"/>
                    </a:lnTo>
                    <a:lnTo>
                      <a:pt x="321" y="780"/>
                    </a:lnTo>
                    <a:lnTo>
                      <a:pt x="330" y="778"/>
                    </a:lnTo>
                    <a:lnTo>
                      <a:pt x="336" y="776"/>
                    </a:lnTo>
                    <a:lnTo>
                      <a:pt x="340" y="771"/>
                    </a:lnTo>
                    <a:lnTo>
                      <a:pt x="338" y="765"/>
                    </a:lnTo>
                    <a:lnTo>
                      <a:pt x="325" y="767"/>
                    </a:lnTo>
                    <a:lnTo>
                      <a:pt x="315" y="769"/>
                    </a:lnTo>
                    <a:lnTo>
                      <a:pt x="313" y="769"/>
                    </a:lnTo>
                    <a:lnTo>
                      <a:pt x="310" y="765"/>
                    </a:lnTo>
                    <a:lnTo>
                      <a:pt x="306" y="758"/>
                    </a:lnTo>
                    <a:lnTo>
                      <a:pt x="302" y="754"/>
                    </a:lnTo>
                    <a:lnTo>
                      <a:pt x="298" y="756"/>
                    </a:lnTo>
                    <a:lnTo>
                      <a:pt x="295" y="750"/>
                    </a:lnTo>
                    <a:lnTo>
                      <a:pt x="293" y="744"/>
                    </a:lnTo>
                    <a:lnTo>
                      <a:pt x="302" y="726"/>
                    </a:lnTo>
                    <a:lnTo>
                      <a:pt x="317" y="709"/>
                    </a:lnTo>
                    <a:lnTo>
                      <a:pt x="323" y="707"/>
                    </a:lnTo>
                    <a:lnTo>
                      <a:pt x="325" y="703"/>
                    </a:lnTo>
                    <a:lnTo>
                      <a:pt x="332" y="697"/>
                    </a:lnTo>
                    <a:lnTo>
                      <a:pt x="340" y="694"/>
                    </a:lnTo>
                    <a:lnTo>
                      <a:pt x="345" y="688"/>
                    </a:lnTo>
                    <a:lnTo>
                      <a:pt x="351" y="686"/>
                    </a:lnTo>
                    <a:lnTo>
                      <a:pt x="357" y="692"/>
                    </a:lnTo>
                    <a:lnTo>
                      <a:pt x="357" y="696"/>
                    </a:lnTo>
                    <a:lnTo>
                      <a:pt x="353" y="703"/>
                    </a:lnTo>
                    <a:lnTo>
                      <a:pt x="353" y="720"/>
                    </a:lnTo>
                    <a:close/>
                    <a:moveTo>
                      <a:pt x="937" y="1068"/>
                    </a:moveTo>
                    <a:lnTo>
                      <a:pt x="935" y="1066"/>
                    </a:lnTo>
                    <a:lnTo>
                      <a:pt x="928" y="1062"/>
                    </a:lnTo>
                    <a:lnTo>
                      <a:pt x="924" y="1058"/>
                    </a:lnTo>
                    <a:lnTo>
                      <a:pt x="924" y="1054"/>
                    </a:lnTo>
                    <a:lnTo>
                      <a:pt x="926" y="1054"/>
                    </a:lnTo>
                    <a:lnTo>
                      <a:pt x="930" y="1047"/>
                    </a:lnTo>
                    <a:lnTo>
                      <a:pt x="920" y="1039"/>
                    </a:lnTo>
                    <a:lnTo>
                      <a:pt x="915" y="1039"/>
                    </a:lnTo>
                    <a:lnTo>
                      <a:pt x="909" y="1034"/>
                    </a:lnTo>
                    <a:lnTo>
                      <a:pt x="903" y="1024"/>
                    </a:lnTo>
                    <a:lnTo>
                      <a:pt x="903" y="1017"/>
                    </a:lnTo>
                    <a:lnTo>
                      <a:pt x="898" y="1015"/>
                    </a:lnTo>
                    <a:lnTo>
                      <a:pt x="888" y="1011"/>
                    </a:lnTo>
                    <a:lnTo>
                      <a:pt x="885" y="1011"/>
                    </a:lnTo>
                    <a:lnTo>
                      <a:pt x="886" y="1021"/>
                    </a:lnTo>
                    <a:lnTo>
                      <a:pt x="886" y="1023"/>
                    </a:lnTo>
                    <a:lnTo>
                      <a:pt x="883" y="1023"/>
                    </a:lnTo>
                    <a:lnTo>
                      <a:pt x="873" y="1017"/>
                    </a:lnTo>
                    <a:lnTo>
                      <a:pt x="871" y="1019"/>
                    </a:lnTo>
                    <a:lnTo>
                      <a:pt x="869" y="1023"/>
                    </a:lnTo>
                    <a:lnTo>
                      <a:pt x="866" y="1026"/>
                    </a:lnTo>
                    <a:lnTo>
                      <a:pt x="858" y="1028"/>
                    </a:lnTo>
                    <a:lnTo>
                      <a:pt x="851" y="1024"/>
                    </a:lnTo>
                    <a:lnTo>
                      <a:pt x="843" y="1023"/>
                    </a:lnTo>
                    <a:lnTo>
                      <a:pt x="838" y="1019"/>
                    </a:lnTo>
                    <a:lnTo>
                      <a:pt x="838" y="1015"/>
                    </a:lnTo>
                    <a:lnTo>
                      <a:pt x="839" y="1009"/>
                    </a:lnTo>
                    <a:lnTo>
                      <a:pt x="841" y="1004"/>
                    </a:lnTo>
                    <a:lnTo>
                      <a:pt x="847" y="1002"/>
                    </a:lnTo>
                    <a:lnTo>
                      <a:pt x="849" y="998"/>
                    </a:lnTo>
                    <a:lnTo>
                      <a:pt x="847" y="991"/>
                    </a:lnTo>
                    <a:lnTo>
                      <a:pt x="849" y="991"/>
                    </a:lnTo>
                    <a:lnTo>
                      <a:pt x="856" y="992"/>
                    </a:lnTo>
                    <a:lnTo>
                      <a:pt x="866" y="994"/>
                    </a:lnTo>
                    <a:lnTo>
                      <a:pt x="868" y="998"/>
                    </a:lnTo>
                    <a:lnTo>
                      <a:pt x="875" y="1006"/>
                    </a:lnTo>
                    <a:lnTo>
                      <a:pt x="875" y="1000"/>
                    </a:lnTo>
                    <a:lnTo>
                      <a:pt x="873" y="998"/>
                    </a:lnTo>
                    <a:lnTo>
                      <a:pt x="873" y="994"/>
                    </a:lnTo>
                    <a:lnTo>
                      <a:pt x="877" y="994"/>
                    </a:lnTo>
                    <a:lnTo>
                      <a:pt x="883" y="992"/>
                    </a:lnTo>
                    <a:lnTo>
                      <a:pt x="888" y="991"/>
                    </a:lnTo>
                    <a:lnTo>
                      <a:pt x="892" y="989"/>
                    </a:lnTo>
                    <a:lnTo>
                      <a:pt x="894" y="991"/>
                    </a:lnTo>
                    <a:lnTo>
                      <a:pt x="900" y="991"/>
                    </a:lnTo>
                    <a:lnTo>
                      <a:pt x="900" y="987"/>
                    </a:lnTo>
                    <a:lnTo>
                      <a:pt x="894" y="974"/>
                    </a:lnTo>
                    <a:lnTo>
                      <a:pt x="888" y="970"/>
                    </a:lnTo>
                    <a:lnTo>
                      <a:pt x="888" y="966"/>
                    </a:lnTo>
                    <a:lnTo>
                      <a:pt x="888" y="964"/>
                    </a:lnTo>
                    <a:lnTo>
                      <a:pt x="892" y="962"/>
                    </a:lnTo>
                    <a:lnTo>
                      <a:pt x="896" y="959"/>
                    </a:lnTo>
                    <a:lnTo>
                      <a:pt x="905" y="949"/>
                    </a:lnTo>
                    <a:lnTo>
                      <a:pt x="907" y="942"/>
                    </a:lnTo>
                    <a:lnTo>
                      <a:pt x="913" y="934"/>
                    </a:lnTo>
                    <a:lnTo>
                      <a:pt x="915" y="929"/>
                    </a:lnTo>
                    <a:lnTo>
                      <a:pt x="915" y="919"/>
                    </a:lnTo>
                    <a:lnTo>
                      <a:pt x="909" y="906"/>
                    </a:lnTo>
                    <a:lnTo>
                      <a:pt x="907" y="899"/>
                    </a:lnTo>
                    <a:lnTo>
                      <a:pt x="903" y="893"/>
                    </a:lnTo>
                    <a:lnTo>
                      <a:pt x="901" y="893"/>
                    </a:lnTo>
                    <a:lnTo>
                      <a:pt x="894" y="887"/>
                    </a:lnTo>
                    <a:lnTo>
                      <a:pt x="886" y="880"/>
                    </a:lnTo>
                    <a:lnTo>
                      <a:pt x="885" y="872"/>
                    </a:lnTo>
                    <a:lnTo>
                      <a:pt x="883" y="865"/>
                    </a:lnTo>
                    <a:lnTo>
                      <a:pt x="879" y="868"/>
                    </a:lnTo>
                    <a:lnTo>
                      <a:pt x="877" y="872"/>
                    </a:lnTo>
                    <a:lnTo>
                      <a:pt x="871" y="872"/>
                    </a:lnTo>
                    <a:lnTo>
                      <a:pt x="869" y="874"/>
                    </a:lnTo>
                    <a:lnTo>
                      <a:pt x="866" y="874"/>
                    </a:lnTo>
                    <a:lnTo>
                      <a:pt x="858" y="876"/>
                    </a:lnTo>
                    <a:lnTo>
                      <a:pt x="856" y="865"/>
                    </a:lnTo>
                    <a:lnTo>
                      <a:pt x="864" y="865"/>
                    </a:lnTo>
                    <a:lnTo>
                      <a:pt x="871" y="863"/>
                    </a:lnTo>
                    <a:lnTo>
                      <a:pt x="871" y="859"/>
                    </a:lnTo>
                    <a:lnTo>
                      <a:pt x="862" y="848"/>
                    </a:lnTo>
                    <a:lnTo>
                      <a:pt x="853" y="837"/>
                    </a:lnTo>
                    <a:lnTo>
                      <a:pt x="847" y="837"/>
                    </a:lnTo>
                    <a:lnTo>
                      <a:pt x="843" y="833"/>
                    </a:lnTo>
                    <a:lnTo>
                      <a:pt x="843" y="823"/>
                    </a:lnTo>
                    <a:lnTo>
                      <a:pt x="839" y="818"/>
                    </a:lnTo>
                    <a:lnTo>
                      <a:pt x="836" y="816"/>
                    </a:lnTo>
                    <a:lnTo>
                      <a:pt x="830" y="810"/>
                    </a:lnTo>
                    <a:lnTo>
                      <a:pt x="826" y="805"/>
                    </a:lnTo>
                    <a:lnTo>
                      <a:pt x="824" y="803"/>
                    </a:lnTo>
                    <a:lnTo>
                      <a:pt x="821" y="806"/>
                    </a:lnTo>
                    <a:lnTo>
                      <a:pt x="815" y="803"/>
                    </a:lnTo>
                    <a:lnTo>
                      <a:pt x="809" y="797"/>
                    </a:lnTo>
                    <a:lnTo>
                      <a:pt x="806" y="797"/>
                    </a:lnTo>
                    <a:lnTo>
                      <a:pt x="804" y="799"/>
                    </a:lnTo>
                    <a:lnTo>
                      <a:pt x="808" y="805"/>
                    </a:lnTo>
                    <a:lnTo>
                      <a:pt x="809" y="805"/>
                    </a:lnTo>
                    <a:lnTo>
                      <a:pt x="826" y="818"/>
                    </a:lnTo>
                    <a:lnTo>
                      <a:pt x="830" y="823"/>
                    </a:lnTo>
                    <a:lnTo>
                      <a:pt x="830" y="829"/>
                    </a:lnTo>
                    <a:lnTo>
                      <a:pt x="826" y="833"/>
                    </a:lnTo>
                    <a:lnTo>
                      <a:pt x="823" y="833"/>
                    </a:lnTo>
                    <a:lnTo>
                      <a:pt x="819" y="833"/>
                    </a:lnTo>
                    <a:lnTo>
                      <a:pt x="815" y="833"/>
                    </a:lnTo>
                    <a:lnTo>
                      <a:pt x="809" y="827"/>
                    </a:lnTo>
                    <a:lnTo>
                      <a:pt x="804" y="823"/>
                    </a:lnTo>
                    <a:lnTo>
                      <a:pt x="798" y="821"/>
                    </a:lnTo>
                    <a:lnTo>
                      <a:pt x="796" y="825"/>
                    </a:lnTo>
                    <a:lnTo>
                      <a:pt x="798" y="829"/>
                    </a:lnTo>
                    <a:lnTo>
                      <a:pt x="800" y="833"/>
                    </a:lnTo>
                    <a:lnTo>
                      <a:pt x="802" y="840"/>
                    </a:lnTo>
                    <a:lnTo>
                      <a:pt x="791" y="831"/>
                    </a:lnTo>
                    <a:lnTo>
                      <a:pt x="789" y="829"/>
                    </a:lnTo>
                    <a:lnTo>
                      <a:pt x="787" y="831"/>
                    </a:lnTo>
                    <a:lnTo>
                      <a:pt x="783" y="835"/>
                    </a:lnTo>
                    <a:lnTo>
                      <a:pt x="777" y="831"/>
                    </a:lnTo>
                    <a:lnTo>
                      <a:pt x="774" y="829"/>
                    </a:lnTo>
                    <a:lnTo>
                      <a:pt x="768" y="831"/>
                    </a:lnTo>
                    <a:lnTo>
                      <a:pt x="759" y="827"/>
                    </a:lnTo>
                    <a:lnTo>
                      <a:pt x="747" y="823"/>
                    </a:lnTo>
                    <a:lnTo>
                      <a:pt x="740" y="825"/>
                    </a:lnTo>
                    <a:lnTo>
                      <a:pt x="732" y="823"/>
                    </a:lnTo>
                    <a:lnTo>
                      <a:pt x="727" y="821"/>
                    </a:lnTo>
                    <a:lnTo>
                      <a:pt x="727" y="810"/>
                    </a:lnTo>
                    <a:lnTo>
                      <a:pt x="725" y="808"/>
                    </a:lnTo>
                    <a:lnTo>
                      <a:pt x="719" y="806"/>
                    </a:lnTo>
                    <a:lnTo>
                      <a:pt x="717" y="812"/>
                    </a:lnTo>
                    <a:lnTo>
                      <a:pt x="714" y="814"/>
                    </a:lnTo>
                    <a:lnTo>
                      <a:pt x="706" y="814"/>
                    </a:lnTo>
                    <a:lnTo>
                      <a:pt x="700" y="810"/>
                    </a:lnTo>
                    <a:lnTo>
                      <a:pt x="693" y="803"/>
                    </a:lnTo>
                    <a:lnTo>
                      <a:pt x="689" y="795"/>
                    </a:lnTo>
                    <a:lnTo>
                      <a:pt x="691" y="790"/>
                    </a:lnTo>
                    <a:lnTo>
                      <a:pt x="697" y="790"/>
                    </a:lnTo>
                    <a:lnTo>
                      <a:pt x="702" y="790"/>
                    </a:lnTo>
                    <a:lnTo>
                      <a:pt x="710" y="791"/>
                    </a:lnTo>
                    <a:lnTo>
                      <a:pt x="715" y="791"/>
                    </a:lnTo>
                    <a:lnTo>
                      <a:pt x="717" y="788"/>
                    </a:lnTo>
                    <a:lnTo>
                      <a:pt x="712" y="780"/>
                    </a:lnTo>
                    <a:lnTo>
                      <a:pt x="706" y="775"/>
                    </a:lnTo>
                    <a:lnTo>
                      <a:pt x="700" y="773"/>
                    </a:lnTo>
                    <a:lnTo>
                      <a:pt x="695" y="771"/>
                    </a:lnTo>
                    <a:lnTo>
                      <a:pt x="691" y="771"/>
                    </a:lnTo>
                    <a:lnTo>
                      <a:pt x="687" y="771"/>
                    </a:lnTo>
                    <a:lnTo>
                      <a:pt x="680" y="767"/>
                    </a:lnTo>
                    <a:lnTo>
                      <a:pt x="680" y="758"/>
                    </a:lnTo>
                    <a:lnTo>
                      <a:pt x="682" y="748"/>
                    </a:lnTo>
                    <a:lnTo>
                      <a:pt x="684" y="744"/>
                    </a:lnTo>
                    <a:lnTo>
                      <a:pt x="687" y="744"/>
                    </a:lnTo>
                    <a:lnTo>
                      <a:pt x="689" y="739"/>
                    </a:lnTo>
                    <a:lnTo>
                      <a:pt x="682" y="731"/>
                    </a:lnTo>
                    <a:lnTo>
                      <a:pt x="682" y="728"/>
                    </a:lnTo>
                    <a:lnTo>
                      <a:pt x="684" y="713"/>
                    </a:lnTo>
                    <a:lnTo>
                      <a:pt x="691" y="694"/>
                    </a:lnTo>
                    <a:lnTo>
                      <a:pt x="695" y="688"/>
                    </a:lnTo>
                    <a:lnTo>
                      <a:pt x="700" y="681"/>
                    </a:lnTo>
                    <a:lnTo>
                      <a:pt x="704" y="673"/>
                    </a:lnTo>
                    <a:lnTo>
                      <a:pt x="708" y="671"/>
                    </a:lnTo>
                    <a:lnTo>
                      <a:pt x="710" y="667"/>
                    </a:lnTo>
                    <a:lnTo>
                      <a:pt x="714" y="667"/>
                    </a:lnTo>
                    <a:lnTo>
                      <a:pt x="717" y="666"/>
                    </a:lnTo>
                    <a:lnTo>
                      <a:pt x="721" y="664"/>
                    </a:lnTo>
                    <a:lnTo>
                      <a:pt x="729" y="662"/>
                    </a:lnTo>
                    <a:lnTo>
                      <a:pt x="738" y="662"/>
                    </a:lnTo>
                    <a:lnTo>
                      <a:pt x="742" y="666"/>
                    </a:lnTo>
                    <a:lnTo>
                      <a:pt x="736" y="675"/>
                    </a:lnTo>
                    <a:lnTo>
                      <a:pt x="732" y="684"/>
                    </a:lnTo>
                    <a:lnTo>
                      <a:pt x="723" y="697"/>
                    </a:lnTo>
                    <a:lnTo>
                      <a:pt x="721" y="709"/>
                    </a:lnTo>
                    <a:lnTo>
                      <a:pt x="723" y="716"/>
                    </a:lnTo>
                    <a:lnTo>
                      <a:pt x="730" y="728"/>
                    </a:lnTo>
                    <a:lnTo>
                      <a:pt x="727" y="733"/>
                    </a:lnTo>
                    <a:lnTo>
                      <a:pt x="727" y="741"/>
                    </a:lnTo>
                    <a:lnTo>
                      <a:pt x="729" y="746"/>
                    </a:lnTo>
                    <a:lnTo>
                      <a:pt x="734" y="758"/>
                    </a:lnTo>
                    <a:lnTo>
                      <a:pt x="742" y="769"/>
                    </a:lnTo>
                    <a:lnTo>
                      <a:pt x="742" y="773"/>
                    </a:lnTo>
                    <a:lnTo>
                      <a:pt x="734" y="778"/>
                    </a:lnTo>
                    <a:lnTo>
                      <a:pt x="734" y="784"/>
                    </a:lnTo>
                    <a:lnTo>
                      <a:pt x="740" y="784"/>
                    </a:lnTo>
                    <a:lnTo>
                      <a:pt x="749" y="786"/>
                    </a:lnTo>
                    <a:lnTo>
                      <a:pt x="753" y="775"/>
                    </a:lnTo>
                    <a:lnTo>
                      <a:pt x="753" y="767"/>
                    </a:lnTo>
                    <a:lnTo>
                      <a:pt x="749" y="761"/>
                    </a:lnTo>
                    <a:lnTo>
                      <a:pt x="746" y="759"/>
                    </a:lnTo>
                    <a:lnTo>
                      <a:pt x="744" y="756"/>
                    </a:lnTo>
                    <a:lnTo>
                      <a:pt x="738" y="746"/>
                    </a:lnTo>
                    <a:lnTo>
                      <a:pt x="738" y="743"/>
                    </a:lnTo>
                    <a:lnTo>
                      <a:pt x="742" y="739"/>
                    </a:lnTo>
                    <a:lnTo>
                      <a:pt x="744" y="735"/>
                    </a:lnTo>
                    <a:lnTo>
                      <a:pt x="751" y="737"/>
                    </a:lnTo>
                    <a:lnTo>
                      <a:pt x="755" y="735"/>
                    </a:lnTo>
                    <a:lnTo>
                      <a:pt x="747" y="726"/>
                    </a:lnTo>
                    <a:lnTo>
                      <a:pt x="744" y="726"/>
                    </a:lnTo>
                    <a:lnTo>
                      <a:pt x="740" y="720"/>
                    </a:lnTo>
                    <a:lnTo>
                      <a:pt x="738" y="716"/>
                    </a:lnTo>
                    <a:lnTo>
                      <a:pt x="740" y="705"/>
                    </a:lnTo>
                    <a:lnTo>
                      <a:pt x="744" y="699"/>
                    </a:lnTo>
                    <a:lnTo>
                      <a:pt x="751" y="701"/>
                    </a:lnTo>
                    <a:lnTo>
                      <a:pt x="761" y="699"/>
                    </a:lnTo>
                    <a:lnTo>
                      <a:pt x="755" y="694"/>
                    </a:lnTo>
                    <a:lnTo>
                      <a:pt x="747" y="686"/>
                    </a:lnTo>
                    <a:lnTo>
                      <a:pt x="753" y="681"/>
                    </a:lnTo>
                    <a:lnTo>
                      <a:pt x="761" y="675"/>
                    </a:lnTo>
                    <a:lnTo>
                      <a:pt x="766" y="673"/>
                    </a:lnTo>
                    <a:lnTo>
                      <a:pt x="777" y="666"/>
                    </a:lnTo>
                    <a:lnTo>
                      <a:pt x="783" y="666"/>
                    </a:lnTo>
                    <a:lnTo>
                      <a:pt x="787" y="667"/>
                    </a:lnTo>
                    <a:lnTo>
                      <a:pt x="792" y="671"/>
                    </a:lnTo>
                    <a:lnTo>
                      <a:pt x="796" y="681"/>
                    </a:lnTo>
                    <a:lnTo>
                      <a:pt x="806" y="701"/>
                    </a:lnTo>
                    <a:lnTo>
                      <a:pt x="806" y="703"/>
                    </a:lnTo>
                    <a:lnTo>
                      <a:pt x="802" y="718"/>
                    </a:lnTo>
                    <a:lnTo>
                      <a:pt x="798" y="729"/>
                    </a:lnTo>
                    <a:lnTo>
                      <a:pt x="798" y="744"/>
                    </a:lnTo>
                    <a:lnTo>
                      <a:pt x="802" y="746"/>
                    </a:lnTo>
                    <a:lnTo>
                      <a:pt x="806" y="746"/>
                    </a:lnTo>
                    <a:lnTo>
                      <a:pt x="811" y="741"/>
                    </a:lnTo>
                    <a:lnTo>
                      <a:pt x="813" y="731"/>
                    </a:lnTo>
                    <a:lnTo>
                      <a:pt x="817" y="729"/>
                    </a:lnTo>
                    <a:lnTo>
                      <a:pt x="821" y="731"/>
                    </a:lnTo>
                    <a:lnTo>
                      <a:pt x="824" y="735"/>
                    </a:lnTo>
                    <a:lnTo>
                      <a:pt x="824" y="739"/>
                    </a:lnTo>
                    <a:lnTo>
                      <a:pt x="824" y="748"/>
                    </a:lnTo>
                    <a:lnTo>
                      <a:pt x="830" y="752"/>
                    </a:lnTo>
                    <a:lnTo>
                      <a:pt x="832" y="750"/>
                    </a:lnTo>
                    <a:lnTo>
                      <a:pt x="830" y="733"/>
                    </a:lnTo>
                    <a:lnTo>
                      <a:pt x="832" y="731"/>
                    </a:lnTo>
                    <a:lnTo>
                      <a:pt x="834" y="722"/>
                    </a:lnTo>
                    <a:lnTo>
                      <a:pt x="841" y="716"/>
                    </a:lnTo>
                    <a:lnTo>
                      <a:pt x="847" y="714"/>
                    </a:lnTo>
                    <a:lnTo>
                      <a:pt x="851" y="716"/>
                    </a:lnTo>
                    <a:lnTo>
                      <a:pt x="856" y="718"/>
                    </a:lnTo>
                    <a:lnTo>
                      <a:pt x="864" y="722"/>
                    </a:lnTo>
                    <a:lnTo>
                      <a:pt x="871" y="720"/>
                    </a:lnTo>
                    <a:lnTo>
                      <a:pt x="875" y="722"/>
                    </a:lnTo>
                    <a:lnTo>
                      <a:pt x="877" y="728"/>
                    </a:lnTo>
                    <a:lnTo>
                      <a:pt x="881" y="735"/>
                    </a:lnTo>
                    <a:lnTo>
                      <a:pt x="885" y="739"/>
                    </a:lnTo>
                    <a:lnTo>
                      <a:pt x="888" y="744"/>
                    </a:lnTo>
                    <a:lnTo>
                      <a:pt x="888" y="748"/>
                    </a:lnTo>
                    <a:lnTo>
                      <a:pt x="885" y="750"/>
                    </a:lnTo>
                    <a:lnTo>
                      <a:pt x="883" y="756"/>
                    </a:lnTo>
                    <a:lnTo>
                      <a:pt x="877" y="761"/>
                    </a:lnTo>
                    <a:lnTo>
                      <a:pt x="877" y="765"/>
                    </a:lnTo>
                    <a:lnTo>
                      <a:pt x="879" y="771"/>
                    </a:lnTo>
                    <a:lnTo>
                      <a:pt x="881" y="771"/>
                    </a:lnTo>
                    <a:lnTo>
                      <a:pt x="886" y="763"/>
                    </a:lnTo>
                    <a:lnTo>
                      <a:pt x="890" y="759"/>
                    </a:lnTo>
                    <a:lnTo>
                      <a:pt x="894" y="761"/>
                    </a:lnTo>
                    <a:lnTo>
                      <a:pt x="896" y="765"/>
                    </a:lnTo>
                    <a:lnTo>
                      <a:pt x="900" y="775"/>
                    </a:lnTo>
                    <a:lnTo>
                      <a:pt x="901" y="782"/>
                    </a:lnTo>
                    <a:lnTo>
                      <a:pt x="903" y="778"/>
                    </a:lnTo>
                    <a:lnTo>
                      <a:pt x="913" y="763"/>
                    </a:lnTo>
                    <a:lnTo>
                      <a:pt x="924" y="767"/>
                    </a:lnTo>
                    <a:lnTo>
                      <a:pt x="930" y="775"/>
                    </a:lnTo>
                    <a:lnTo>
                      <a:pt x="928" y="776"/>
                    </a:lnTo>
                    <a:lnTo>
                      <a:pt x="924" y="782"/>
                    </a:lnTo>
                    <a:lnTo>
                      <a:pt x="920" y="791"/>
                    </a:lnTo>
                    <a:lnTo>
                      <a:pt x="928" y="791"/>
                    </a:lnTo>
                    <a:lnTo>
                      <a:pt x="930" y="788"/>
                    </a:lnTo>
                    <a:lnTo>
                      <a:pt x="937" y="786"/>
                    </a:lnTo>
                    <a:lnTo>
                      <a:pt x="937" y="799"/>
                    </a:lnTo>
                    <a:lnTo>
                      <a:pt x="941" y="805"/>
                    </a:lnTo>
                    <a:lnTo>
                      <a:pt x="945" y="803"/>
                    </a:lnTo>
                    <a:lnTo>
                      <a:pt x="950" y="799"/>
                    </a:lnTo>
                    <a:lnTo>
                      <a:pt x="958" y="797"/>
                    </a:lnTo>
                    <a:lnTo>
                      <a:pt x="963" y="801"/>
                    </a:lnTo>
                    <a:lnTo>
                      <a:pt x="965" y="806"/>
                    </a:lnTo>
                    <a:lnTo>
                      <a:pt x="965" y="810"/>
                    </a:lnTo>
                    <a:lnTo>
                      <a:pt x="962" y="814"/>
                    </a:lnTo>
                    <a:lnTo>
                      <a:pt x="950" y="821"/>
                    </a:lnTo>
                    <a:lnTo>
                      <a:pt x="950" y="825"/>
                    </a:lnTo>
                    <a:lnTo>
                      <a:pt x="952" y="831"/>
                    </a:lnTo>
                    <a:lnTo>
                      <a:pt x="956" y="829"/>
                    </a:lnTo>
                    <a:lnTo>
                      <a:pt x="960" y="825"/>
                    </a:lnTo>
                    <a:lnTo>
                      <a:pt x="967" y="823"/>
                    </a:lnTo>
                    <a:lnTo>
                      <a:pt x="969" y="820"/>
                    </a:lnTo>
                    <a:lnTo>
                      <a:pt x="973" y="818"/>
                    </a:lnTo>
                    <a:lnTo>
                      <a:pt x="975" y="818"/>
                    </a:lnTo>
                    <a:lnTo>
                      <a:pt x="978" y="821"/>
                    </a:lnTo>
                    <a:lnTo>
                      <a:pt x="980" y="827"/>
                    </a:lnTo>
                    <a:lnTo>
                      <a:pt x="984" y="837"/>
                    </a:lnTo>
                    <a:lnTo>
                      <a:pt x="978" y="837"/>
                    </a:lnTo>
                    <a:lnTo>
                      <a:pt x="971" y="837"/>
                    </a:lnTo>
                    <a:lnTo>
                      <a:pt x="969" y="840"/>
                    </a:lnTo>
                    <a:lnTo>
                      <a:pt x="969" y="844"/>
                    </a:lnTo>
                    <a:lnTo>
                      <a:pt x="971" y="846"/>
                    </a:lnTo>
                    <a:lnTo>
                      <a:pt x="980" y="848"/>
                    </a:lnTo>
                    <a:lnTo>
                      <a:pt x="986" y="852"/>
                    </a:lnTo>
                    <a:lnTo>
                      <a:pt x="988" y="855"/>
                    </a:lnTo>
                    <a:lnTo>
                      <a:pt x="990" y="859"/>
                    </a:lnTo>
                    <a:lnTo>
                      <a:pt x="988" y="861"/>
                    </a:lnTo>
                    <a:lnTo>
                      <a:pt x="984" y="861"/>
                    </a:lnTo>
                    <a:lnTo>
                      <a:pt x="977" y="859"/>
                    </a:lnTo>
                    <a:lnTo>
                      <a:pt x="973" y="855"/>
                    </a:lnTo>
                    <a:lnTo>
                      <a:pt x="967" y="853"/>
                    </a:lnTo>
                    <a:lnTo>
                      <a:pt x="965" y="857"/>
                    </a:lnTo>
                    <a:lnTo>
                      <a:pt x="973" y="867"/>
                    </a:lnTo>
                    <a:lnTo>
                      <a:pt x="971" y="870"/>
                    </a:lnTo>
                    <a:lnTo>
                      <a:pt x="962" y="872"/>
                    </a:lnTo>
                    <a:lnTo>
                      <a:pt x="963" y="878"/>
                    </a:lnTo>
                    <a:lnTo>
                      <a:pt x="965" y="880"/>
                    </a:lnTo>
                    <a:lnTo>
                      <a:pt x="969" y="880"/>
                    </a:lnTo>
                    <a:lnTo>
                      <a:pt x="977" y="887"/>
                    </a:lnTo>
                    <a:lnTo>
                      <a:pt x="986" y="893"/>
                    </a:lnTo>
                    <a:lnTo>
                      <a:pt x="986" y="895"/>
                    </a:lnTo>
                    <a:lnTo>
                      <a:pt x="986" y="900"/>
                    </a:lnTo>
                    <a:lnTo>
                      <a:pt x="990" y="906"/>
                    </a:lnTo>
                    <a:lnTo>
                      <a:pt x="993" y="902"/>
                    </a:lnTo>
                    <a:lnTo>
                      <a:pt x="997" y="902"/>
                    </a:lnTo>
                    <a:lnTo>
                      <a:pt x="1005" y="908"/>
                    </a:lnTo>
                    <a:lnTo>
                      <a:pt x="1007" y="906"/>
                    </a:lnTo>
                    <a:lnTo>
                      <a:pt x="1010" y="904"/>
                    </a:lnTo>
                    <a:lnTo>
                      <a:pt x="1014" y="904"/>
                    </a:lnTo>
                    <a:lnTo>
                      <a:pt x="1020" y="912"/>
                    </a:lnTo>
                    <a:lnTo>
                      <a:pt x="1024" y="919"/>
                    </a:lnTo>
                    <a:lnTo>
                      <a:pt x="1025" y="923"/>
                    </a:lnTo>
                    <a:lnTo>
                      <a:pt x="1022" y="925"/>
                    </a:lnTo>
                    <a:lnTo>
                      <a:pt x="1018" y="927"/>
                    </a:lnTo>
                    <a:lnTo>
                      <a:pt x="1018" y="934"/>
                    </a:lnTo>
                    <a:lnTo>
                      <a:pt x="1022" y="934"/>
                    </a:lnTo>
                    <a:lnTo>
                      <a:pt x="1031" y="932"/>
                    </a:lnTo>
                    <a:lnTo>
                      <a:pt x="1033" y="930"/>
                    </a:lnTo>
                    <a:lnTo>
                      <a:pt x="1039" y="932"/>
                    </a:lnTo>
                    <a:lnTo>
                      <a:pt x="1037" y="940"/>
                    </a:lnTo>
                    <a:lnTo>
                      <a:pt x="1042" y="944"/>
                    </a:lnTo>
                    <a:lnTo>
                      <a:pt x="1044" y="944"/>
                    </a:lnTo>
                    <a:lnTo>
                      <a:pt x="1050" y="938"/>
                    </a:lnTo>
                    <a:lnTo>
                      <a:pt x="1055" y="942"/>
                    </a:lnTo>
                    <a:lnTo>
                      <a:pt x="1061" y="949"/>
                    </a:lnTo>
                    <a:lnTo>
                      <a:pt x="1063" y="951"/>
                    </a:lnTo>
                    <a:lnTo>
                      <a:pt x="1061" y="953"/>
                    </a:lnTo>
                    <a:lnTo>
                      <a:pt x="1059" y="955"/>
                    </a:lnTo>
                    <a:lnTo>
                      <a:pt x="1059" y="961"/>
                    </a:lnTo>
                    <a:lnTo>
                      <a:pt x="1054" y="961"/>
                    </a:lnTo>
                    <a:lnTo>
                      <a:pt x="1050" y="957"/>
                    </a:lnTo>
                    <a:lnTo>
                      <a:pt x="1048" y="957"/>
                    </a:lnTo>
                    <a:lnTo>
                      <a:pt x="1044" y="961"/>
                    </a:lnTo>
                    <a:lnTo>
                      <a:pt x="1050" y="966"/>
                    </a:lnTo>
                    <a:lnTo>
                      <a:pt x="1050" y="970"/>
                    </a:lnTo>
                    <a:lnTo>
                      <a:pt x="1052" y="974"/>
                    </a:lnTo>
                    <a:lnTo>
                      <a:pt x="1044" y="976"/>
                    </a:lnTo>
                    <a:lnTo>
                      <a:pt x="1042" y="979"/>
                    </a:lnTo>
                    <a:lnTo>
                      <a:pt x="1040" y="983"/>
                    </a:lnTo>
                    <a:lnTo>
                      <a:pt x="1039" y="983"/>
                    </a:lnTo>
                    <a:lnTo>
                      <a:pt x="1033" y="974"/>
                    </a:lnTo>
                    <a:lnTo>
                      <a:pt x="1031" y="991"/>
                    </a:lnTo>
                    <a:lnTo>
                      <a:pt x="1035" y="1002"/>
                    </a:lnTo>
                    <a:lnTo>
                      <a:pt x="1031" y="1004"/>
                    </a:lnTo>
                    <a:lnTo>
                      <a:pt x="1027" y="1000"/>
                    </a:lnTo>
                    <a:lnTo>
                      <a:pt x="1024" y="998"/>
                    </a:lnTo>
                    <a:lnTo>
                      <a:pt x="1022" y="994"/>
                    </a:lnTo>
                    <a:lnTo>
                      <a:pt x="1022" y="991"/>
                    </a:lnTo>
                    <a:lnTo>
                      <a:pt x="1020" y="987"/>
                    </a:lnTo>
                    <a:lnTo>
                      <a:pt x="1014" y="991"/>
                    </a:lnTo>
                    <a:lnTo>
                      <a:pt x="1010" y="983"/>
                    </a:lnTo>
                    <a:lnTo>
                      <a:pt x="1010" y="977"/>
                    </a:lnTo>
                    <a:lnTo>
                      <a:pt x="1012" y="974"/>
                    </a:lnTo>
                    <a:lnTo>
                      <a:pt x="1010" y="972"/>
                    </a:lnTo>
                    <a:lnTo>
                      <a:pt x="1009" y="970"/>
                    </a:lnTo>
                    <a:lnTo>
                      <a:pt x="1003" y="970"/>
                    </a:lnTo>
                    <a:lnTo>
                      <a:pt x="999" y="964"/>
                    </a:lnTo>
                    <a:lnTo>
                      <a:pt x="992" y="957"/>
                    </a:lnTo>
                    <a:lnTo>
                      <a:pt x="986" y="951"/>
                    </a:lnTo>
                    <a:lnTo>
                      <a:pt x="982" y="951"/>
                    </a:lnTo>
                    <a:lnTo>
                      <a:pt x="978" y="955"/>
                    </a:lnTo>
                    <a:lnTo>
                      <a:pt x="975" y="955"/>
                    </a:lnTo>
                    <a:lnTo>
                      <a:pt x="975" y="959"/>
                    </a:lnTo>
                    <a:lnTo>
                      <a:pt x="977" y="962"/>
                    </a:lnTo>
                    <a:lnTo>
                      <a:pt x="984" y="972"/>
                    </a:lnTo>
                    <a:lnTo>
                      <a:pt x="982" y="974"/>
                    </a:lnTo>
                    <a:lnTo>
                      <a:pt x="977" y="974"/>
                    </a:lnTo>
                    <a:lnTo>
                      <a:pt x="975" y="970"/>
                    </a:lnTo>
                    <a:lnTo>
                      <a:pt x="971" y="964"/>
                    </a:lnTo>
                    <a:lnTo>
                      <a:pt x="967" y="962"/>
                    </a:lnTo>
                    <a:lnTo>
                      <a:pt x="969" y="970"/>
                    </a:lnTo>
                    <a:lnTo>
                      <a:pt x="975" y="983"/>
                    </a:lnTo>
                    <a:lnTo>
                      <a:pt x="978" y="983"/>
                    </a:lnTo>
                    <a:lnTo>
                      <a:pt x="980" y="985"/>
                    </a:lnTo>
                    <a:lnTo>
                      <a:pt x="984" y="992"/>
                    </a:lnTo>
                    <a:lnTo>
                      <a:pt x="988" y="1004"/>
                    </a:lnTo>
                    <a:lnTo>
                      <a:pt x="992" y="1011"/>
                    </a:lnTo>
                    <a:lnTo>
                      <a:pt x="995" y="1006"/>
                    </a:lnTo>
                    <a:lnTo>
                      <a:pt x="995" y="1007"/>
                    </a:lnTo>
                    <a:lnTo>
                      <a:pt x="999" y="1013"/>
                    </a:lnTo>
                    <a:lnTo>
                      <a:pt x="1003" y="1017"/>
                    </a:lnTo>
                    <a:lnTo>
                      <a:pt x="1012" y="1023"/>
                    </a:lnTo>
                    <a:lnTo>
                      <a:pt x="1009" y="1023"/>
                    </a:lnTo>
                    <a:lnTo>
                      <a:pt x="1007" y="1026"/>
                    </a:lnTo>
                    <a:lnTo>
                      <a:pt x="1009" y="1028"/>
                    </a:lnTo>
                    <a:lnTo>
                      <a:pt x="1012" y="1032"/>
                    </a:lnTo>
                    <a:lnTo>
                      <a:pt x="1018" y="1039"/>
                    </a:lnTo>
                    <a:lnTo>
                      <a:pt x="1020" y="1041"/>
                    </a:lnTo>
                    <a:lnTo>
                      <a:pt x="1020" y="1051"/>
                    </a:lnTo>
                    <a:lnTo>
                      <a:pt x="1020" y="1056"/>
                    </a:lnTo>
                    <a:lnTo>
                      <a:pt x="1012" y="1041"/>
                    </a:lnTo>
                    <a:lnTo>
                      <a:pt x="1009" y="1038"/>
                    </a:lnTo>
                    <a:lnTo>
                      <a:pt x="1009" y="1041"/>
                    </a:lnTo>
                    <a:lnTo>
                      <a:pt x="1009" y="1045"/>
                    </a:lnTo>
                    <a:lnTo>
                      <a:pt x="1016" y="1062"/>
                    </a:lnTo>
                    <a:lnTo>
                      <a:pt x="1016" y="1066"/>
                    </a:lnTo>
                    <a:lnTo>
                      <a:pt x="1010" y="1064"/>
                    </a:lnTo>
                    <a:lnTo>
                      <a:pt x="1010" y="1068"/>
                    </a:lnTo>
                    <a:lnTo>
                      <a:pt x="1012" y="1073"/>
                    </a:lnTo>
                    <a:lnTo>
                      <a:pt x="1016" y="1079"/>
                    </a:lnTo>
                    <a:lnTo>
                      <a:pt x="1012" y="1077"/>
                    </a:lnTo>
                    <a:lnTo>
                      <a:pt x="1009" y="1073"/>
                    </a:lnTo>
                    <a:lnTo>
                      <a:pt x="1003" y="1064"/>
                    </a:lnTo>
                    <a:lnTo>
                      <a:pt x="997" y="1064"/>
                    </a:lnTo>
                    <a:lnTo>
                      <a:pt x="992" y="1062"/>
                    </a:lnTo>
                    <a:lnTo>
                      <a:pt x="984" y="1053"/>
                    </a:lnTo>
                    <a:lnTo>
                      <a:pt x="982" y="1049"/>
                    </a:lnTo>
                    <a:lnTo>
                      <a:pt x="975" y="1039"/>
                    </a:lnTo>
                    <a:lnTo>
                      <a:pt x="977" y="1051"/>
                    </a:lnTo>
                    <a:lnTo>
                      <a:pt x="969" y="1045"/>
                    </a:lnTo>
                    <a:lnTo>
                      <a:pt x="965" y="1043"/>
                    </a:lnTo>
                    <a:lnTo>
                      <a:pt x="960" y="1041"/>
                    </a:lnTo>
                    <a:lnTo>
                      <a:pt x="962" y="1045"/>
                    </a:lnTo>
                    <a:lnTo>
                      <a:pt x="965" y="1054"/>
                    </a:lnTo>
                    <a:lnTo>
                      <a:pt x="971" y="1060"/>
                    </a:lnTo>
                    <a:lnTo>
                      <a:pt x="982" y="1068"/>
                    </a:lnTo>
                    <a:lnTo>
                      <a:pt x="990" y="1077"/>
                    </a:lnTo>
                    <a:lnTo>
                      <a:pt x="993" y="1085"/>
                    </a:lnTo>
                    <a:lnTo>
                      <a:pt x="997" y="1090"/>
                    </a:lnTo>
                    <a:lnTo>
                      <a:pt x="999" y="1100"/>
                    </a:lnTo>
                    <a:lnTo>
                      <a:pt x="988" y="1094"/>
                    </a:lnTo>
                    <a:lnTo>
                      <a:pt x="980" y="1090"/>
                    </a:lnTo>
                    <a:lnTo>
                      <a:pt x="973" y="1086"/>
                    </a:lnTo>
                    <a:lnTo>
                      <a:pt x="963" y="1085"/>
                    </a:lnTo>
                    <a:lnTo>
                      <a:pt x="956" y="1081"/>
                    </a:lnTo>
                    <a:lnTo>
                      <a:pt x="952" y="1073"/>
                    </a:lnTo>
                    <a:lnTo>
                      <a:pt x="945" y="1071"/>
                    </a:lnTo>
                    <a:lnTo>
                      <a:pt x="941" y="1068"/>
                    </a:lnTo>
                    <a:lnTo>
                      <a:pt x="937" y="1066"/>
                    </a:lnTo>
                    <a:lnTo>
                      <a:pt x="937" y="1068"/>
                    </a:lnTo>
                    <a:close/>
                    <a:moveTo>
                      <a:pt x="563" y="775"/>
                    </a:moveTo>
                    <a:lnTo>
                      <a:pt x="560" y="773"/>
                    </a:lnTo>
                    <a:lnTo>
                      <a:pt x="554" y="761"/>
                    </a:lnTo>
                    <a:lnTo>
                      <a:pt x="548" y="750"/>
                    </a:lnTo>
                    <a:lnTo>
                      <a:pt x="543" y="741"/>
                    </a:lnTo>
                    <a:lnTo>
                      <a:pt x="537" y="737"/>
                    </a:lnTo>
                    <a:lnTo>
                      <a:pt x="528" y="733"/>
                    </a:lnTo>
                    <a:lnTo>
                      <a:pt x="524" y="731"/>
                    </a:lnTo>
                    <a:lnTo>
                      <a:pt x="511" y="709"/>
                    </a:lnTo>
                    <a:lnTo>
                      <a:pt x="516" y="696"/>
                    </a:lnTo>
                    <a:lnTo>
                      <a:pt x="520" y="699"/>
                    </a:lnTo>
                    <a:lnTo>
                      <a:pt x="526" y="709"/>
                    </a:lnTo>
                    <a:lnTo>
                      <a:pt x="533" y="713"/>
                    </a:lnTo>
                    <a:lnTo>
                      <a:pt x="535" y="714"/>
                    </a:lnTo>
                    <a:lnTo>
                      <a:pt x="539" y="709"/>
                    </a:lnTo>
                    <a:lnTo>
                      <a:pt x="545" y="696"/>
                    </a:lnTo>
                    <a:lnTo>
                      <a:pt x="546" y="696"/>
                    </a:lnTo>
                    <a:lnTo>
                      <a:pt x="546" y="690"/>
                    </a:lnTo>
                    <a:lnTo>
                      <a:pt x="541" y="679"/>
                    </a:lnTo>
                    <a:lnTo>
                      <a:pt x="533" y="669"/>
                    </a:lnTo>
                    <a:lnTo>
                      <a:pt x="533" y="664"/>
                    </a:lnTo>
                    <a:lnTo>
                      <a:pt x="533" y="662"/>
                    </a:lnTo>
                    <a:lnTo>
                      <a:pt x="545" y="664"/>
                    </a:lnTo>
                    <a:lnTo>
                      <a:pt x="548" y="660"/>
                    </a:lnTo>
                    <a:lnTo>
                      <a:pt x="550" y="660"/>
                    </a:lnTo>
                    <a:lnTo>
                      <a:pt x="556" y="667"/>
                    </a:lnTo>
                    <a:lnTo>
                      <a:pt x="560" y="669"/>
                    </a:lnTo>
                    <a:lnTo>
                      <a:pt x="563" y="667"/>
                    </a:lnTo>
                    <a:lnTo>
                      <a:pt x="565" y="662"/>
                    </a:lnTo>
                    <a:lnTo>
                      <a:pt x="573" y="660"/>
                    </a:lnTo>
                    <a:lnTo>
                      <a:pt x="582" y="660"/>
                    </a:lnTo>
                    <a:lnTo>
                      <a:pt x="588" y="666"/>
                    </a:lnTo>
                    <a:lnTo>
                      <a:pt x="586" y="671"/>
                    </a:lnTo>
                    <a:lnTo>
                      <a:pt x="582" y="675"/>
                    </a:lnTo>
                    <a:lnTo>
                      <a:pt x="580" y="681"/>
                    </a:lnTo>
                    <a:lnTo>
                      <a:pt x="571" y="690"/>
                    </a:lnTo>
                    <a:lnTo>
                      <a:pt x="569" y="692"/>
                    </a:lnTo>
                    <a:lnTo>
                      <a:pt x="567" y="696"/>
                    </a:lnTo>
                    <a:lnTo>
                      <a:pt x="569" y="701"/>
                    </a:lnTo>
                    <a:lnTo>
                      <a:pt x="573" y="703"/>
                    </a:lnTo>
                    <a:lnTo>
                      <a:pt x="576" y="701"/>
                    </a:lnTo>
                    <a:lnTo>
                      <a:pt x="582" y="705"/>
                    </a:lnTo>
                    <a:lnTo>
                      <a:pt x="588" y="711"/>
                    </a:lnTo>
                    <a:lnTo>
                      <a:pt x="590" y="711"/>
                    </a:lnTo>
                    <a:lnTo>
                      <a:pt x="593" y="716"/>
                    </a:lnTo>
                    <a:lnTo>
                      <a:pt x="595" y="726"/>
                    </a:lnTo>
                    <a:lnTo>
                      <a:pt x="591" y="731"/>
                    </a:lnTo>
                    <a:lnTo>
                      <a:pt x="590" y="739"/>
                    </a:lnTo>
                    <a:lnTo>
                      <a:pt x="588" y="752"/>
                    </a:lnTo>
                    <a:lnTo>
                      <a:pt x="586" y="759"/>
                    </a:lnTo>
                    <a:lnTo>
                      <a:pt x="582" y="761"/>
                    </a:lnTo>
                    <a:lnTo>
                      <a:pt x="578" y="761"/>
                    </a:lnTo>
                    <a:lnTo>
                      <a:pt x="575" y="759"/>
                    </a:lnTo>
                    <a:lnTo>
                      <a:pt x="571" y="754"/>
                    </a:lnTo>
                    <a:lnTo>
                      <a:pt x="567" y="752"/>
                    </a:lnTo>
                    <a:lnTo>
                      <a:pt x="567" y="756"/>
                    </a:lnTo>
                    <a:lnTo>
                      <a:pt x="573" y="765"/>
                    </a:lnTo>
                    <a:lnTo>
                      <a:pt x="567" y="773"/>
                    </a:lnTo>
                    <a:lnTo>
                      <a:pt x="563" y="775"/>
                    </a:lnTo>
                    <a:close/>
                    <a:moveTo>
                      <a:pt x="620" y="739"/>
                    </a:moveTo>
                    <a:lnTo>
                      <a:pt x="612" y="735"/>
                    </a:lnTo>
                    <a:lnTo>
                      <a:pt x="610" y="724"/>
                    </a:lnTo>
                    <a:lnTo>
                      <a:pt x="605" y="707"/>
                    </a:lnTo>
                    <a:lnTo>
                      <a:pt x="605" y="696"/>
                    </a:lnTo>
                    <a:lnTo>
                      <a:pt x="605" y="688"/>
                    </a:lnTo>
                    <a:lnTo>
                      <a:pt x="607" y="673"/>
                    </a:lnTo>
                    <a:lnTo>
                      <a:pt x="608" y="667"/>
                    </a:lnTo>
                    <a:lnTo>
                      <a:pt x="616" y="667"/>
                    </a:lnTo>
                    <a:lnTo>
                      <a:pt x="616" y="664"/>
                    </a:lnTo>
                    <a:lnTo>
                      <a:pt x="612" y="658"/>
                    </a:lnTo>
                    <a:lnTo>
                      <a:pt x="612" y="652"/>
                    </a:lnTo>
                    <a:lnTo>
                      <a:pt x="614" y="651"/>
                    </a:lnTo>
                    <a:lnTo>
                      <a:pt x="614" y="649"/>
                    </a:lnTo>
                    <a:lnTo>
                      <a:pt x="627" y="647"/>
                    </a:lnTo>
                    <a:lnTo>
                      <a:pt x="635" y="649"/>
                    </a:lnTo>
                    <a:lnTo>
                      <a:pt x="644" y="654"/>
                    </a:lnTo>
                    <a:lnTo>
                      <a:pt x="652" y="656"/>
                    </a:lnTo>
                    <a:lnTo>
                      <a:pt x="659" y="652"/>
                    </a:lnTo>
                    <a:lnTo>
                      <a:pt x="665" y="652"/>
                    </a:lnTo>
                    <a:lnTo>
                      <a:pt x="670" y="656"/>
                    </a:lnTo>
                    <a:lnTo>
                      <a:pt x="674" y="660"/>
                    </a:lnTo>
                    <a:lnTo>
                      <a:pt x="674" y="662"/>
                    </a:lnTo>
                    <a:lnTo>
                      <a:pt x="672" y="666"/>
                    </a:lnTo>
                    <a:lnTo>
                      <a:pt x="667" y="675"/>
                    </a:lnTo>
                    <a:lnTo>
                      <a:pt x="661" y="690"/>
                    </a:lnTo>
                    <a:lnTo>
                      <a:pt x="653" y="709"/>
                    </a:lnTo>
                    <a:lnTo>
                      <a:pt x="644" y="711"/>
                    </a:lnTo>
                    <a:lnTo>
                      <a:pt x="631" y="709"/>
                    </a:lnTo>
                    <a:lnTo>
                      <a:pt x="623" y="709"/>
                    </a:lnTo>
                    <a:lnTo>
                      <a:pt x="631" y="724"/>
                    </a:lnTo>
                    <a:lnTo>
                      <a:pt x="629" y="729"/>
                    </a:lnTo>
                    <a:lnTo>
                      <a:pt x="625" y="737"/>
                    </a:lnTo>
                    <a:lnTo>
                      <a:pt x="620" y="739"/>
                    </a:lnTo>
                    <a:close/>
                    <a:moveTo>
                      <a:pt x="246" y="782"/>
                    </a:moveTo>
                    <a:lnTo>
                      <a:pt x="240" y="782"/>
                    </a:lnTo>
                    <a:lnTo>
                      <a:pt x="235" y="780"/>
                    </a:lnTo>
                    <a:lnTo>
                      <a:pt x="233" y="773"/>
                    </a:lnTo>
                    <a:lnTo>
                      <a:pt x="229" y="763"/>
                    </a:lnTo>
                    <a:lnTo>
                      <a:pt x="225" y="758"/>
                    </a:lnTo>
                    <a:lnTo>
                      <a:pt x="220" y="752"/>
                    </a:lnTo>
                    <a:lnTo>
                      <a:pt x="210" y="750"/>
                    </a:lnTo>
                    <a:lnTo>
                      <a:pt x="204" y="746"/>
                    </a:lnTo>
                    <a:lnTo>
                      <a:pt x="203" y="743"/>
                    </a:lnTo>
                    <a:lnTo>
                      <a:pt x="201" y="741"/>
                    </a:lnTo>
                    <a:lnTo>
                      <a:pt x="204" y="739"/>
                    </a:lnTo>
                    <a:lnTo>
                      <a:pt x="208" y="731"/>
                    </a:lnTo>
                    <a:lnTo>
                      <a:pt x="212" y="728"/>
                    </a:lnTo>
                    <a:lnTo>
                      <a:pt x="212" y="720"/>
                    </a:lnTo>
                    <a:lnTo>
                      <a:pt x="208" y="703"/>
                    </a:lnTo>
                    <a:lnTo>
                      <a:pt x="212" y="703"/>
                    </a:lnTo>
                    <a:lnTo>
                      <a:pt x="216" y="699"/>
                    </a:lnTo>
                    <a:lnTo>
                      <a:pt x="218" y="692"/>
                    </a:lnTo>
                    <a:lnTo>
                      <a:pt x="223" y="681"/>
                    </a:lnTo>
                    <a:lnTo>
                      <a:pt x="227" y="669"/>
                    </a:lnTo>
                    <a:lnTo>
                      <a:pt x="225" y="662"/>
                    </a:lnTo>
                    <a:lnTo>
                      <a:pt x="225" y="658"/>
                    </a:lnTo>
                    <a:lnTo>
                      <a:pt x="218" y="643"/>
                    </a:lnTo>
                    <a:lnTo>
                      <a:pt x="214" y="634"/>
                    </a:lnTo>
                    <a:lnTo>
                      <a:pt x="220" y="634"/>
                    </a:lnTo>
                    <a:lnTo>
                      <a:pt x="225" y="632"/>
                    </a:lnTo>
                    <a:lnTo>
                      <a:pt x="233" y="634"/>
                    </a:lnTo>
                    <a:lnTo>
                      <a:pt x="240" y="634"/>
                    </a:lnTo>
                    <a:lnTo>
                      <a:pt x="248" y="632"/>
                    </a:lnTo>
                    <a:lnTo>
                      <a:pt x="255" y="628"/>
                    </a:lnTo>
                    <a:lnTo>
                      <a:pt x="263" y="626"/>
                    </a:lnTo>
                    <a:lnTo>
                      <a:pt x="266" y="630"/>
                    </a:lnTo>
                    <a:lnTo>
                      <a:pt x="285" y="647"/>
                    </a:lnTo>
                    <a:lnTo>
                      <a:pt x="291" y="649"/>
                    </a:lnTo>
                    <a:lnTo>
                      <a:pt x="297" y="649"/>
                    </a:lnTo>
                    <a:lnTo>
                      <a:pt x="304" y="645"/>
                    </a:lnTo>
                    <a:lnTo>
                      <a:pt x="312" y="645"/>
                    </a:lnTo>
                    <a:lnTo>
                      <a:pt x="315" y="647"/>
                    </a:lnTo>
                    <a:lnTo>
                      <a:pt x="323" y="656"/>
                    </a:lnTo>
                    <a:lnTo>
                      <a:pt x="338" y="673"/>
                    </a:lnTo>
                    <a:lnTo>
                      <a:pt x="336" y="677"/>
                    </a:lnTo>
                    <a:lnTo>
                      <a:pt x="334" y="677"/>
                    </a:lnTo>
                    <a:lnTo>
                      <a:pt x="332" y="679"/>
                    </a:lnTo>
                    <a:lnTo>
                      <a:pt x="323" y="684"/>
                    </a:lnTo>
                    <a:lnTo>
                      <a:pt x="315" y="688"/>
                    </a:lnTo>
                    <a:lnTo>
                      <a:pt x="306" y="697"/>
                    </a:lnTo>
                    <a:lnTo>
                      <a:pt x="298" y="703"/>
                    </a:lnTo>
                    <a:lnTo>
                      <a:pt x="289" y="718"/>
                    </a:lnTo>
                    <a:lnTo>
                      <a:pt x="283" y="729"/>
                    </a:lnTo>
                    <a:lnTo>
                      <a:pt x="280" y="731"/>
                    </a:lnTo>
                    <a:lnTo>
                      <a:pt x="274" y="733"/>
                    </a:lnTo>
                    <a:lnTo>
                      <a:pt x="274" y="752"/>
                    </a:lnTo>
                    <a:lnTo>
                      <a:pt x="272" y="761"/>
                    </a:lnTo>
                    <a:lnTo>
                      <a:pt x="268" y="767"/>
                    </a:lnTo>
                    <a:lnTo>
                      <a:pt x="261" y="769"/>
                    </a:lnTo>
                    <a:lnTo>
                      <a:pt x="255" y="767"/>
                    </a:lnTo>
                    <a:lnTo>
                      <a:pt x="251" y="776"/>
                    </a:lnTo>
                    <a:lnTo>
                      <a:pt x="246" y="782"/>
                    </a:lnTo>
                    <a:close/>
                    <a:moveTo>
                      <a:pt x="676" y="536"/>
                    </a:moveTo>
                    <a:lnTo>
                      <a:pt x="670" y="538"/>
                    </a:lnTo>
                    <a:lnTo>
                      <a:pt x="667" y="542"/>
                    </a:lnTo>
                    <a:lnTo>
                      <a:pt x="665" y="555"/>
                    </a:lnTo>
                    <a:lnTo>
                      <a:pt x="670" y="555"/>
                    </a:lnTo>
                    <a:lnTo>
                      <a:pt x="676" y="555"/>
                    </a:lnTo>
                    <a:lnTo>
                      <a:pt x="682" y="557"/>
                    </a:lnTo>
                    <a:lnTo>
                      <a:pt x="685" y="560"/>
                    </a:lnTo>
                    <a:lnTo>
                      <a:pt x="687" y="572"/>
                    </a:lnTo>
                    <a:lnTo>
                      <a:pt x="693" y="581"/>
                    </a:lnTo>
                    <a:lnTo>
                      <a:pt x="697" y="583"/>
                    </a:lnTo>
                    <a:lnTo>
                      <a:pt x="697" y="581"/>
                    </a:lnTo>
                    <a:lnTo>
                      <a:pt x="697" y="573"/>
                    </a:lnTo>
                    <a:lnTo>
                      <a:pt x="699" y="573"/>
                    </a:lnTo>
                    <a:lnTo>
                      <a:pt x="706" y="573"/>
                    </a:lnTo>
                    <a:lnTo>
                      <a:pt x="712" y="568"/>
                    </a:lnTo>
                    <a:lnTo>
                      <a:pt x="715" y="572"/>
                    </a:lnTo>
                    <a:lnTo>
                      <a:pt x="721" y="577"/>
                    </a:lnTo>
                    <a:lnTo>
                      <a:pt x="725" y="583"/>
                    </a:lnTo>
                    <a:lnTo>
                      <a:pt x="730" y="585"/>
                    </a:lnTo>
                    <a:lnTo>
                      <a:pt x="734" y="573"/>
                    </a:lnTo>
                    <a:lnTo>
                      <a:pt x="744" y="566"/>
                    </a:lnTo>
                    <a:lnTo>
                      <a:pt x="753" y="564"/>
                    </a:lnTo>
                    <a:lnTo>
                      <a:pt x="764" y="558"/>
                    </a:lnTo>
                    <a:lnTo>
                      <a:pt x="774" y="558"/>
                    </a:lnTo>
                    <a:lnTo>
                      <a:pt x="791" y="558"/>
                    </a:lnTo>
                    <a:lnTo>
                      <a:pt x="792" y="560"/>
                    </a:lnTo>
                    <a:lnTo>
                      <a:pt x="796" y="568"/>
                    </a:lnTo>
                    <a:lnTo>
                      <a:pt x="802" y="573"/>
                    </a:lnTo>
                    <a:lnTo>
                      <a:pt x="811" y="577"/>
                    </a:lnTo>
                    <a:lnTo>
                      <a:pt x="815" y="581"/>
                    </a:lnTo>
                    <a:lnTo>
                      <a:pt x="819" y="585"/>
                    </a:lnTo>
                    <a:lnTo>
                      <a:pt x="819" y="590"/>
                    </a:lnTo>
                    <a:lnTo>
                      <a:pt x="817" y="594"/>
                    </a:lnTo>
                    <a:lnTo>
                      <a:pt x="806" y="604"/>
                    </a:lnTo>
                    <a:lnTo>
                      <a:pt x="806" y="609"/>
                    </a:lnTo>
                    <a:lnTo>
                      <a:pt x="808" y="624"/>
                    </a:lnTo>
                    <a:lnTo>
                      <a:pt x="792" y="626"/>
                    </a:lnTo>
                    <a:lnTo>
                      <a:pt x="789" y="628"/>
                    </a:lnTo>
                    <a:lnTo>
                      <a:pt x="785" y="630"/>
                    </a:lnTo>
                    <a:lnTo>
                      <a:pt x="781" y="628"/>
                    </a:lnTo>
                    <a:lnTo>
                      <a:pt x="776" y="624"/>
                    </a:lnTo>
                    <a:lnTo>
                      <a:pt x="774" y="622"/>
                    </a:lnTo>
                    <a:lnTo>
                      <a:pt x="772" y="607"/>
                    </a:lnTo>
                    <a:lnTo>
                      <a:pt x="766" y="602"/>
                    </a:lnTo>
                    <a:lnTo>
                      <a:pt x="764" y="604"/>
                    </a:lnTo>
                    <a:lnTo>
                      <a:pt x="764" y="620"/>
                    </a:lnTo>
                    <a:lnTo>
                      <a:pt x="762" y="624"/>
                    </a:lnTo>
                    <a:lnTo>
                      <a:pt x="757" y="622"/>
                    </a:lnTo>
                    <a:lnTo>
                      <a:pt x="751" y="624"/>
                    </a:lnTo>
                    <a:lnTo>
                      <a:pt x="747" y="624"/>
                    </a:lnTo>
                    <a:lnTo>
                      <a:pt x="744" y="624"/>
                    </a:lnTo>
                    <a:lnTo>
                      <a:pt x="736" y="620"/>
                    </a:lnTo>
                    <a:lnTo>
                      <a:pt x="732" y="615"/>
                    </a:lnTo>
                    <a:lnTo>
                      <a:pt x="730" y="615"/>
                    </a:lnTo>
                    <a:lnTo>
                      <a:pt x="729" y="624"/>
                    </a:lnTo>
                    <a:lnTo>
                      <a:pt x="717" y="628"/>
                    </a:lnTo>
                    <a:lnTo>
                      <a:pt x="714" y="630"/>
                    </a:lnTo>
                    <a:lnTo>
                      <a:pt x="704" y="628"/>
                    </a:lnTo>
                    <a:lnTo>
                      <a:pt x="702" y="622"/>
                    </a:lnTo>
                    <a:lnTo>
                      <a:pt x="700" y="605"/>
                    </a:lnTo>
                    <a:lnTo>
                      <a:pt x="693" y="609"/>
                    </a:lnTo>
                    <a:lnTo>
                      <a:pt x="691" y="613"/>
                    </a:lnTo>
                    <a:lnTo>
                      <a:pt x="689" y="620"/>
                    </a:lnTo>
                    <a:lnTo>
                      <a:pt x="684" y="626"/>
                    </a:lnTo>
                    <a:lnTo>
                      <a:pt x="678" y="624"/>
                    </a:lnTo>
                    <a:lnTo>
                      <a:pt x="676" y="624"/>
                    </a:lnTo>
                    <a:lnTo>
                      <a:pt x="672" y="620"/>
                    </a:lnTo>
                    <a:lnTo>
                      <a:pt x="665" y="607"/>
                    </a:lnTo>
                    <a:lnTo>
                      <a:pt x="661" y="619"/>
                    </a:lnTo>
                    <a:lnTo>
                      <a:pt x="655" y="617"/>
                    </a:lnTo>
                    <a:lnTo>
                      <a:pt x="650" y="600"/>
                    </a:lnTo>
                    <a:lnTo>
                      <a:pt x="648" y="583"/>
                    </a:lnTo>
                    <a:lnTo>
                      <a:pt x="652" y="572"/>
                    </a:lnTo>
                    <a:lnTo>
                      <a:pt x="652" y="562"/>
                    </a:lnTo>
                    <a:lnTo>
                      <a:pt x="650" y="555"/>
                    </a:lnTo>
                    <a:lnTo>
                      <a:pt x="642" y="540"/>
                    </a:lnTo>
                    <a:lnTo>
                      <a:pt x="638" y="532"/>
                    </a:lnTo>
                    <a:lnTo>
                      <a:pt x="638" y="523"/>
                    </a:lnTo>
                    <a:lnTo>
                      <a:pt x="642" y="519"/>
                    </a:lnTo>
                    <a:lnTo>
                      <a:pt x="650" y="517"/>
                    </a:lnTo>
                    <a:lnTo>
                      <a:pt x="665" y="517"/>
                    </a:lnTo>
                    <a:lnTo>
                      <a:pt x="668" y="519"/>
                    </a:lnTo>
                    <a:lnTo>
                      <a:pt x="676" y="527"/>
                    </a:lnTo>
                    <a:lnTo>
                      <a:pt x="682" y="532"/>
                    </a:lnTo>
                    <a:lnTo>
                      <a:pt x="678" y="536"/>
                    </a:lnTo>
                    <a:lnTo>
                      <a:pt x="676" y="536"/>
                    </a:lnTo>
                    <a:close/>
                    <a:moveTo>
                      <a:pt x="546" y="602"/>
                    </a:moveTo>
                    <a:lnTo>
                      <a:pt x="541" y="596"/>
                    </a:lnTo>
                    <a:lnTo>
                      <a:pt x="541" y="589"/>
                    </a:lnTo>
                    <a:lnTo>
                      <a:pt x="545" y="579"/>
                    </a:lnTo>
                    <a:lnTo>
                      <a:pt x="546" y="577"/>
                    </a:lnTo>
                    <a:lnTo>
                      <a:pt x="548" y="573"/>
                    </a:lnTo>
                    <a:lnTo>
                      <a:pt x="545" y="566"/>
                    </a:lnTo>
                    <a:lnTo>
                      <a:pt x="539" y="564"/>
                    </a:lnTo>
                    <a:lnTo>
                      <a:pt x="526" y="570"/>
                    </a:lnTo>
                    <a:lnTo>
                      <a:pt x="520" y="572"/>
                    </a:lnTo>
                    <a:lnTo>
                      <a:pt x="518" y="572"/>
                    </a:lnTo>
                    <a:lnTo>
                      <a:pt x="513" y="564"/>
                    </a:lnTo>
                    <a:lnTo>
                      <a:pt x="513" y="557"/>
                    </a:lnTo>
                    <a:lnTo>
                      <a:pt x="516" y="557"/>
                    </a:lnTo>
                    <a:lnTo>
                      <a:pt x="520" y="551"/>
                    </a:lnTo>
                    <a:lnTo>
                      <a:pt x="524" y="549"/>
                    </a:lnTo>
                    <a:lnTo>
                      <a:pt x="522" y="534"/>
                    </a:lnTo>
                    <a:lnTo>
                      <a:pt x="522" y="528"/>
                    </a:lnTo>
                    <a:lnTo>
                      <a:pt x="524" y="521"/>
                    </a:lnTo>
                    <a:lnTo>
                      <a:pt x="526" y="523"/>
                    </a:lnTo>
                    <a:lnTo>
                      <a:pt x="531" y="528"/>
                    </a:lnTo>
                    <a:lnTo>
                      <a:pt x="543" y="547"/>
                    </a:lnTo>
                    <a:lnTo>
                      <a:pt x="545" y="551"/>
                    </a:lnTo>
                    <a:lnTo>
                      <a:pt x="548" y="549"/>
                    </a:lnTo>
                    <a:lnTo>
                      <a:pt x="548" y="543"/>
                    </a:lnTo>
                    <a:lnTo>
                      <a:pt x="541" y="530"/>
                    </a:lnTo>
                    <a:lnTo>
                      <a:pt x="539" y="527"/>
                    </a:lnTo>
                    <a:lnTo>
                      <a:pt x="537" y="519"/>
                    </a:lnTo>
                    <a:lnTo>
                      <a:pt x="539" y="515"/>
                    </a:lnTo>
                    <a:lnTo>
                      <a:pt x="545" y="513"/>
                    </a:lnTo>
                    <a:lnTo>
                      <a:pt x="550" y="517"/>
                    </a:lnTo>
                    <a:lnTo>
                      <a:pt x="556" y="525"/>
                    </a:lnTo>
                    <a:lnTo>
                      <a:pt x="560" y="528"/>
                    </a:lnTo>
                    <a:lnTo>
                      <a:pt x="561" y="528"/>
                    </a:lnTo>
                    <a:lnTo>
                      <a:pt x="561" y="517"/>
                    </a:lnTo>
                    <a:lnTo>
                      <a:pt x="565" y="513"/>
                    </a:lnTo>
                    <a:lnTo>
                      <a:pt x="569" y="517"/>
                    </a:lnTo>
                    <a:lnTo>
                      <a:pt x="573" y="521"/>
                    </a:lnTo>
                    <a:lnTo>
                      <a:pt x="575" y="527"/>
                    </a:lnTo>
                    <a:lnTo>
                      <a:pt x="578" y="545"/>
                    </a:lnTo>
                    <a:lnTo>
                      <a:pt x="576" y="560"/>
                    </a:lnTo>
                    <a:lnTo>
                      <a:pt x="576" y="566"/>
                    </a:lnTo>
                    <a:lnTo>
                      <a:pt x="571" y="573"/>
                    </a:lnTo>
                    <a:lnTo>
                      <a:pt x="571" y="583"/>
                    </a:lnTo>
                    <a:lnTo>
                      <a:pt x="573" y="598"/>
                    </a:lnTo>
                    <a:lnTo>
                      <a:pt x="571" y="600"/>
                    </a:lnTo>
                    <a:lnTo>
                      <a:pt x="561" y="598"/>
                    </a:lnTo>
                    <a:lnTo>
                      <a:pt x="556" y="602"/>
                    </a:lnTo>
                    <a:lnTo>
                      <a:pt x="546" y="602"/>
                    </a:lnTo>
                    <a:close/>
                    <a:moveTo>
                      <a:pt x="345" y="566"/>
                    </a:moveTo>
                    <a:lnTo>
                      <a:pt x="332" y="557"/>
                    </a:lnTo>
                    <a:lnTo>
                      <a:pt x="328" y="540"/>
                    </a:lnTo>
                    <a:lnTo>
                      <a:pt x="332" y="538"/>
                    </a:lnTo>
                    <a:lnTo>
                      <a:pt x="336" y="534"/>
                    </a:lnTo>
                    <a:lnTo>
                      <a:pt x="342" y="530"/>
                    </a:lnTo>
                    <a:lnTo>
                      <a:pt x="347" y="528"/>
                    </a:lnTo>
                    <a:lnTo>
                      <a:pt x="355" y="527"/>
                    </a:lnTo>
                    <a:lnTo>
                      <a:pt x="359" y="530"/>
                    </a:lnTo>
                    <a:lnTo>
                      <a:pt x="362" y="540"/>
                    </a:lnTo>
                    <a:lnTo>
                      <a:pt x="366" y="545"/>
                    </a:lnTo>
                    <a:lnTo>
                      <a:pt x="375" y="540"/>
                    </a:lnTo>
                    <a:lnTo>
                      <a:pt x="379" y="543"/>
                    </a:lnTo>
                    <a:lnTo>
                      <a:pt x="389" y="562"/>
                    </a:lnTo>
                    <a:lnTo>
                      <a:pt x="394" y="572"/>
                    </a:lnTo>
                    <a:lnTo>
                      <a:pt x="400" y="572"/>
                    </a:lnTo>
                    <a:lnTo>
                      <a:pt x="406" y="570"/>
                    </a:lnTo>
                    <a:lnTo>
                      <a:pt x="415" y="572"/>
                    </a:lnTo>
                    <a:lnTo>
                      <a:pt x="419" y="572"/>
                    </a:lnTo>
                    <a:lnTo>
                      <a:pt x="424" y="568"/>
                    </a:lnTo>
                    <a:lnTo>
                      <a:pt x="424" y="560"/>
                    </a:lnTo>
                    <a:lnTo>
                      <a:pt x="422" y="547"/>
                    </a:lnTo>
                    <a:lnTo>
                      <a:pt x="417" y="538"/>
                    </a:lnTo>
                    <a:lnTo>
                      <a:pt x="407" y="528"/>
                    </a:lnTo>
                    <a:lnTo>
                      <a:pt x="413" y="519"/>
                    </a:lnTo>
                    <a:lnTo>
                      <a:pt x="417" y="510"/>
                    </a:lnTo>
                    <a:lnTo>
                      <a:pt x="421" y="506"/>
                    </a:lnTo>
                    <a:lnTo>
                      <a:pt x="426" y="502"/>
                    </a:lnTo>
                    <a:lnTo>
                      <a:pt x="430" y="508"/>
                    </a:lnTo>
                    <a:lnTo>
                      <a:pt x="434" y="525"/>
                    </a:lnTo>
                    <a:lnTo>
                      <a:pt x="434" y="536"/>
                    </a:lnTo>
                    <a:lnTo>
                      <a:pt x="437" y="551"/>
                    </a:lnTo>
                    <a:lnTo>
                      <a:pt x="441" y="555"/>
                    </a:lnTo>
                    <a:lnTo>
                      <a:pt x="447" y="555"/>
                    </a:lnTo>
                    <a:lnTo>
                      <a:pt x="458" y="566"/>
                    </a:lnTo>
                    <a:lnTo>
                      <a:pt x="454" y="555"/>
                    </a:lnTo>
                    <a:lnTo>
                      <a:pt x="456" y="547"/>
                    </a:lnTo>
                    <a:lnTo>
                      <a:pt x="458" y="545"/>
                    </a:lnTo>
                    <a:lnTo>
                      <a:pt x="467" y="551"/>
                    </a:lnTo>
                    <a:lnTo>
                      <a:pt x="473" y="560"/>
                    </a:lnTo>
                    <a:lnTo>
                      <a:pt x="471" y="572"/>
                    </a:lnTo>
                    <a:lnTo>
                      <a:pt x="471" y="583"/>
                    </a:lnTo>
                    <a:lnTo>
                      <a:pt x="469" y="594"/>
                    </a:lnTo>
                    <a:lnTo>
                      <a:pt x="466" y="600"/>
                    </a:lnTo>
                    <a:lnTo>
                      <a:pt x="462" y="604"/>
                    </a:lnTo>
                    <a:lnTo>
                      <a:pt x="456" y="604"/>
                    </a:lnTo>
                    <a:lnTo>
                      <a:pt x="447" y="605"/>
                    </a:lnTo>
                    <a:lnTo>
                      <a:pt x="439" y="604"/>
                    </a:lnTo>
                    <a:lnTo>
                      <a:pt x="430" y="600"/>
                    </a:lnTo>
                    <a:lnTo>
                      <a:pt x="426" y="598"/>
                    </a:lnTo>
                    <a:lnTo>
                      <a:pt x="419" y="605"/>
                    </a:lnTo>
                    <a:lnTo>
                      <a:pt x="411" y="609"/>
                    </a:lnTo>
                    <a:lnTo>
                      <a:pt x="407" y="615"/>
                    </a:lnTo>
                    <a:lnTo>
                      <a:pt x="402" y="620"/>
                    </a:lnTo>
                    <a:lnTo>
                      <a:pt x="392" y="626"/>
                    </a:lnTo>
                    <a:lnTo>
                      <a:pt x="383" y="632"/>
                    </a:lnTo>
                    <a:lnTo>
                      <a:pt x="372" y="630"/>
                    </a:lnTo>
                    <a:lnTo>
                      <a:pt x="368" y="628"/>
                    </a:lnTo>
                    <a:lnTo>
                      <a:pt x="359" y="622"/>
                    </a:lnTo>
                    <a:lnTo>
                      <a:pt x="357" y="613"/>
                    </a:lnTo>
                    <a:lnTo>
                      <a:pt x="360" y="611"/>
                    </a:lnTo>
                    <a:lnTo>
                      <a:pt x="368" y="609"/>
                    </a:lnTo>
                    <a:lnTo>
                      <a:pt x="374" y="607"/>
                    </a:lnTo>
                    <a:lnTo>
                      <a:pt x="377" y="605"/>
                    </a:lnTo>
                    <a:lnTo>
                      <a:pt x="385" y="604"/>
                    </a:lnTo>
                    <a:lnTo>
                      <a:pt x="389" y="604"/>
                    </a:lnTo>
                    <a:lnTo>
                      <a:pt x="394" y="600"/>
                    </a:lnTo>
                    <a:lnTo>
                      <a:pt x="398" y="587"/>
                    </a:lnTo>
                    <a:lnTo>
                      <a:pt x="381" y="585"/>
                    </a:lnTo>
                    <a:lnTo>
                      <a:pt x="375" y="585"/>
                    </a:lnTo>
                    <a:lnTo>
                      <a:pt x="366" y="590"/>
                    </a:lnTo>
                    <a:lnTo>
                      <a:pt x="357" y="594"/>
                    </a:lnTo>
                    <a:lnTo>
                      <a:pt x="349" y="596"/>
                    </a:lnTo>
                    <a:lnTo>
                      <a:pt x="344" y="598"/>
                    </a:lnTo>
                    <a:lnTo>
                      <a:pt x="334" y="590"/>
                    </a:lnTo>
                    <a:lnTo>
                      <a:pt x="330" y="594"/>
                    </a:lnTo>
                    <a:lnTo>
                      <a:pt x="327" y="596"/>
                    </a:lnTo>
                    <a:lnTo>
                      <a:pt x="319" y="592"/>
                    </a:lnTo>
                    <a:lnTo>
                      <a:pt x="315" y="585"/>
                    </a:lnTo>
                    <a:lnTo>
                      <a:pt x="315" y="581"/>
                    </a:lnTo>
                    <a:lnTo>
                      <a:pt x="321" y="572"/>
                    </a:lnTo>
                    <a:lnTo>
                      <a:pt x="327" y="570"/>
                    </a:lnTo>
                    <a:lnTo>
                      <a:pt x="340" y="570"/>
                    </a:lnTo>
                    <a:lnTo>
                      <a:pt x="345" y="566"/>
                    </a:lnTo>
                    <a:close/>
                    <a:moveTo>
                      <a:pt x="627" y="530"/>
                    </a:moveTo>
                    <a:lnTo>
                      <a:pt x="620" y="528"/>
                    </a:lnTo>
                    <a:lnTo>
                      <a:pt x="607" y="525"/>
                    </a:lnTo>
                    <a:lnTo>
                      <a:pt x="603" y="527"/>
                    </a:lnTo>
                    <a:lnTo>
                      <a:pt x="601" y="523"/>
                    </a:lnTo>
                    <a:lnTo>
                      <a:pt x="595" y="511"/>
                    </a:lnTo>
                    <a:lnTo>
                      <a:pt x="590" y="500"/>
                    </a:lnTo>
                    <a:lnTo>
                      <a:pt x="590" y="495"/>
                    </a:lnTo>
                    <a:lnTo>
                      <a:pt x="605" y="493"/>
                    </a:lnTo>
                    <a:lnTo>
                      <a:pt x="614" y="500"/>
                    </a:lnTo>
                    <a:lnTo>
                      <a:pt x="623" y="502"/>
                    </a:lnTo>
                    <a:lnTo>
                      <a:pt x="629" y="511"/>
                    </a:lnTo>
                    <a:lnTo>
                      <a:pt x="627" y="517"/>
                    </a:lnTo>
                    <a:lnTo>
                      <a:pt x="629" y="525"/>
                    </a:lnTo>
                    <a:lnTo>
                      <a:pt x="627" y="530"/>
                    </a:lnTo>
                    <a:close/>
                    <a:moveTo>
                      <a:pt x="274" y="555"/>
                    </a:moveTo>
                    <a:lnTo>
                      <a:pt x="270" y="551"/>
                    </a:lnTo>
                    <a:lnTo>
                      <a:pt x="265" y="538"/>
                    </a:lnTo>
                    <a:lnTo>
                      <a:pt x="263" y="536"/>
                    </a:lnTo>
                    <a:lnTo>
                      <a:pt x="261" y="538"/>
                    </a:lnTo>
                    <a:lnTo>
                      <a:pt x="257" y="543"/>
                    </a:lnTo>
                    <a:lnTo>
                      <a:pt x="250" y="543"/>
                    </a:lnTo>
                    <a:lnTo>
                      <a:pt x="246" y="538"/>
                    </a:lnTo>
                    <a:lnTo>
                      <a:pt x="244" y="528"/>
                    </a:lnTo>
                    <a:lnTo>
                      <a:pt x="244" y="523"/>
                    </a:lnTo>
                    <a:lnTo>
                      <a:pt x="251" y="519"/>
                    </a:lnTo>
                    <a:lnTo>
                      <a:pt x="255" y="515"/>
                    </a:lnTo>
                    <a:lnTo>
                      <a:pt x="259" y="513"/>
                    </a:lnTo>
                    <a:lnTo>
                      <a:pt x="265" y="502"/>
                    </a:lnTo>
                    <a:lnTo>
                      <a:pt x="270" y="496"/>
                    </a:lnTo>
                    <a:lnTo>
                      <a:pt x="274" y="493"/>
                    </a:lnTo>
                    <a:lnTo>
                      <a:pt x="278" y="483"/>
                    </a:lnTo>
                    <a:lnTo>
                      <a:pt x="283" y="476"/>
                    </a:lnTo>
                    <a:lnTo>
                      <a:pt x="291" y="474"/>
                    </a:lnTo>
                    <a:lnTo>
                      <a:pt x="308" y="470"/>
                    </a:lnTo>
                    <a:lnTo>
                      <a:pt x="317" y="470"/>
                    </a:lnTo>
                    <a:lnTo>
                      <a:pt x="323" y="463"/>
                    </a:lnTo>
                    <a:lnTo>
                      <a:pt x="328" y="461"/>
                    </a:lnTo>
                    <a:lnTo>
                      <a:pt x="338" y="472"/>
                    </a:lnTo>
                    <a:lnTo>
                      <a:pt x="332" y="476"/>
                    </a:lnTo>
                    <a:lnTo>
                      <a:pt x="328" y="481"/>
                    </a:lnTo>
                    <a:lnTo>
                      <a:pt x="327" y="489"/>
                    </a:lnTo>
                    <a:lnTo>
                      <a:pt x="327" y="496"/>
                    </a:lnTo>
                    <a:lnTo>
                      <a:pt x="330" y="508"/>
                    </a:lnTo>
                    <a:lnTo>
                      <a:pt x="325" y="508"/>
                    </a:lnTo>
                    <a:lnTo>
                      <a:pt x="319" y="511"/>
                    </a:lnTo>
                    <a:lnTo>
                      <a:pt x="315" y="528"/>
                    </a:lnTo>
                    <a:lnTo>
                      <a:pt x="308" y="528"/>
                    </a:lnTo>
                    <a:lnTo>
                      <a:pt x="304" y="502"/>
                    </a:lnTo>
                    <a:lnTo>
                      <a:pt x="298" y="498"/>
                    </a:lnTo>
                    <a:lnTo>
                      <a:pt x="297" y="498"/>
                    </a:lnTo>
                    <a:lnTo>
                      <a:pt x="295" y="506"/>
                    </a:lnTo>
                    <a:lnTo>
                      <a:pt x="293" y="515"/>
                    </a:lnTo>
                    <a:lnTo>
                      <a:pt x="289" y="532"/>
                    </a:lnTo>
                    <a:lnTo>
                      <a:pt x="285" y="536"/>
                    </a:lnTo>
                    <a:lnTo>
                      <a:pt x="283" y="545"/>
                    </a:lnTo>
                    <a:lnTo>
                      <a:pt x="280" y="553"/>
                    </a:lnTo>
                    <a:lnTo>
                      <a:pt x="274" y="555"/>
                    </a:lnTo>
                    <a:close/>
                    <a:moveTo>
                      <a:pt x="417" y="436"/>
                    </a:moveTo>
                    <a:lnTo>
                      <a:pt x="407" y="455"/>
                    </a:lnTo>
                    <a:lnTo>
                      <a:pt x="406" y="463"/>
                    </a:lnTo>
                    <a:lnTo>
                      <a:pt x="394" y="465"/>
                    </a:lnTo>
                    <a:lnTo>
                      <a:pt x="389" y="466"/>
                    </a:lnTo>
                    <a:lnTo>
                      <a:pt x="375" y="463"/>
                    </a:lnTo>
                    <a:lnTo>
                      <a:pt x="374" y="459"/>
                    </a:lnTo>
                    <a:lnTo>
                      <a:pt x="372" y="448"/>
                    </a:lnTo>
                    <a:lnTo>
                      <a:pt x="374" y="438"/>
                    </a:lnTo>
                    <a:lnTo>
                      <a:pt x="381" y="433"/>
                    </a:lnTo>
                    <a:lnTo>
                      <a:pt x="387" y="434"/>
                    </a:lnTo>
                    <a:lnTo>
                      <a:pt x="400" y="433"/>
                    </a:lnTo>
                    <a:lnTo>
                      <a:pt x="404" y="433"/>
                    </a:lnTo>
                    <a:lnTo>
                      <a:pt x="417" y="436"/>
                    </a:lnTo>
                    <a:close/>
                    <a:moveTo>
                      <a:pt x="591" y="434"/>
                    </a:moveTo>
                    <a:lnTo>
                      <a:pt x="586" y="433"/>
                    </a:lnTo>
                    <a:lnTo>
                      <a:pt x="580" y="427"/>
                    </a:lnTo>
                    <a:lnTo>
                      <a:pt x="575" y="414"/>
                    </a:lnTo>
                    <a:lnTo>
                      <a:pt x="567" y="389"/>
                    </a:lnTo>
                    <a:lnTo>
                      <a:pt x="567" y="384"/>
                    </a:lnTo>
                    <a:lnTo>
                      <a:pt x="569" y="380"/>
                    </a:lnTo>
                    <a:lnTo>
                      <a:pt x="582" y="380"/>
                    </a:lnTo>
                    <a:lnTo>
                      <a:pt x="593" y="389"/>
                    </a:lnTo>
                    <a:lnTo>
                      <a:pt x="612" y="404"/>
                    </a:lnTo>
                    <a:lnTo>
                      <a:pt x="612" y="416"/>
                    </a:lnTo>
                    <a:lnTo>
                      <a:pt x="610" y="425"/>
                    </a:lnTo>
                    <a:lnTo>
                      <a:pt x="607" y="427"/>
                    </a:lnTo>
                    <a:lnTo>
                      <a:pt x="597" y="431"/>
                    </a:lnTo>
                    <a:lnTo>
                      <a:pt x="591" y="434"/>
                    </a:lnTo>
                    <a:close/>
                    <a:moveTo>
                      <a:pt x="550" y="448"/>
                    </a:moveTo>
                    <a:lnTo>
                      <a:pt x="545" y="446"/>
                    </a:lnTo>
                    <a:lnTo>
                      <a:pt x="541" y="440"/>
                    </a:lnTo>
                    <a:lnTo>
                      <a:pt x="535" y="421"/>
                    </a:lnTo>
                    <a:lnTo>
                      <a:pt x="531" y="416"/>
                    </a:lnTo>
                    <a:lnTo>
                      <a:pt x="513" y="414"/>
                    </a:lnTo>
                    <a:lnTo>
                      <a:pt x="503" y="416"/>
                    </a:lnTo>
                    <a:lnTo>
                      <a:pt x="499" y="416"/>
                    </a:lnTo>
                    <a:lnTo>
                      <a:pt x="490" y="414"/>
                    </a:lnTo>
                    <a:lnTo>
                      <a:pt x="486" y="410"/>
                    </a:lnTo>
                    <a:lnTo>
                      <a:pt x="481" y="399"/>
                    </a:lnTo>
                    <a:lnTo>
                      <a:pt x="479" y="391"/>
                    </a:lnTo>
                    <a:lnTo>
                      <a:pt x="481" y="387"/>
                    </a:lnTo>
                    <a:lnTo>
                      <a:pt x="486" y="387"/>
                    </a:lnTo>
                    <a:lnTo>
                      <a:pt x="496" y="395"/>
                    </a:lnTo>
                    <a:lnTo>
                      <a:pt x="501" y="393"/>
                    </a:lnTo>
                    <a:lnTo>
                      <a:pt x="501" y="386"/>
                    </a:lnTo>
                    <a:lnTo>
                      <a:pt x="499" y="378"/>
                    </a:lnTo>
                    <a:lnTo>
                      <a:pt x="492" y="363"/>
                    </a:lnTo>
                    <a:lnTo>
                      <a:pt x="488" y="359"/>
                    </a:lnTo>
                    <a:lnTo>
                      <a:pt x="483" y="357"/>
                    </a:lnTo>
                    <a:lnTo>
                      <a:pt x="473" y="352"/>
                    </a:lnTo>
                    <a:lnTo>
                      <a:pt x="473" y="339"/>
                    </a:lnTo>
                    <a:lnTo>
                      <a:pt x="486" y="335"/>
                    </a:lnTo>
                    <a:lnTo>
                      <a:pt x="501" y="339"/>
                    </a:lnTo>
                    <a:lnTo>
                      <a:pt x="507" y="352"/>
                    </a:lnTo>
                    <a:lnTo>
                      <a:pt x="513" y="365"/>
                    </a:lnTo>
                    <a:lnTo>
                      <a:pt x="524" y="372"/>
                    </a:lnTo>
                    <a:lnTo>
                      <a:pt x="537" y="374"/>
                    </a:lnTo>
                    <a:lnTo>
                      <a:pt x="545" y="382"/>
                    </a:lnTo>
                    <a:lnTo>
                      <a:pt x="548" y="389"/>
                    </a:lnTo>
                    <a:lnTo>
                      <a:pt x="554" y="412"/>
                    </a:lnTo>
                    <a:lnTo>
                      <a:pt x="558" y="425"/>
                    </a:lnTo>
                    <a:lnTo>
                      <a:pt x="560" y="438"/>
                    </a:lnTo>
                    <a:lnTo>
                      <a:pt x="556" y="444"/>
                    </a:lnTo>
                    <a:lnTo>
                      <a:pt x="550" y="448"/>
                    </a:lnTo>
                    <a:close/>
                    <a:moveTo>
                      <a:pt x="676" y="241"/>
                    </a:moveTo>
                    <a:lnTo>
                      <a:pt x="682" y="237"/>
                    </a:lnTo>
                    <a:lnTo>
                      <a:pt x="687" y="245"/>
                    </a:lnTo>
                    <a:lnTo>
                      <a:pt x="689" y="264"/>
                    </a:lnTo>
                    <a:lnTo>
                      <a:pt x="693" y="280"/>
                    </a:lnTo>
                    <a:lnTo>
                      <a:pt x="695" y="282"/>
                    </a:lnTo>
                    <a:lnTo>
                      <a:pt x="702" y="284"/>
                    </a:lnTo>
                    <a:lnTo>
                      <a:pt x="700" y="277"/>
                    </a:lnTo>
                    <a:lnTo>
                      <a:pt x="700" y="262"/>
                    </a:lnTo>
                    <a:lnTo>
                      <a:pt x="704" y="258"/>
                    </a:lnTo>
                    <a:lnTo>
                      <a:pt x="708" y="264"/>
                    </a:lnTo>
                    <a:lnTo>
                      <a:pt x="712" y="277"/>
                    </a:lnTo>
                    <a:lnTo>
                      <a:pt x="715" y="286"/>
                    </a:lnTo>
                    <a:lnTo>
                      <a:pt x="714" y="292"/>
                    </a:lnTo>
                    <a:lnTo>
                      <a:pt x="715" y="320"/>
                    </a:lnTo>
                    <a:lnTo>
                      <a:pt x="719" y="335"/>
                    </a:lnTo>
                    <a:lnTo>
                      <a:pt x="725" y="335"/>
                    </a:lnTo>
                    <a:lnTo>
                      <a:pt x="732" y="331"/>
                    </a:lnTo>
                    <a:lnTo>
                      <a:pt x="742" y="348"/>
                    </a:lnTo>
                    <a:lnTo>
                      <a:pt x="736" y="341"/>
                    </a:lnTo>
                    <a:lnTo>
                      <a:pt x="727" y="350"/>
                    </a:lnTo>
                    <a:lnTo>
                      <a:pt x="717" y="357"/>
                    </a:lnTo>
                    <a:lnTo>
                      <a:pt x="712" y="371"/>
                    </a:lnTo>
                    <a:lnTo>
                      <a:pt x="710" y="376"/>
                    </a:lnTo>
                    <a:lnTo>
                      <a:pt x="708" y="386"/>
                    </a:lnTo>
                    <a:lnTo>
                      <a:pt x="706" y="386"/>
                    </a:lnTo>
                    <a:lnTo>
                      <a:pt x="697" y="374"/>
                    </a:lnTo>
                    <a:lnTo>
                      <a:pt x="693" y="384"/>
                    </a:lnTo>
                    <a:lnTo>
                      <a:pt x="697" y="397"/>
                    </a:lnTo>
                    <a:lnTo>
                      <a:pt x="697" y="404"/>
                    </a:lnTo>
                    <a:lnTo>
                      <a:pt x="693" y="410"/>
                    </a:lnTo>
                    <a:lnTo>
                      <a:pt x="691" y="412"/>
                    </a:lnTo>
                    <a:lnTo>
                      <a:pt x="685" y="403"/>
                    </a:lnTo>
                    <a:lnTo>
                      <a:pt x="680" y="393"/>
                    </a:lnTo>
                    <a:lnTo>
                      <a:pt x="678" y="412"/>
                    </a:lnTo>
                    <a:lnTo>
                      <a:pt x="676" y="414"/>
                    </a:lnTo>
                    <a:lnTo>
                      <a:pt x="676" y="416"/>
                    </a:lnTo>
                    <a:lnTo>
                      <a:pt x="670" y="416"/>
                    </a:lnTo>
                    <a:lnTo>
                      <a:pt x="661" y="414"/>
                    </a:lnTo>
                    <a:lnTo>
                      <a:pt x="652" y="410"/>
                    </a:lnTo>
                    <a:lnTo>
                      <a:pt x="646" y="404"/>
                    </a:lnTo>
                    <a:lnTo>
                      <a:pt x="644" y="404"/>
                    </a:lnTo>
                    <a:lnTo>
                      <a:pt x="625" y="365"/>
                    </a:lnTo>
                    <a:lnTo>
                      <a:pt x="623" y="356"/>
                    </a:lnTo>
                    <a:lnTo>
                      <a:pt x="635" y="348"/>
                    </a:lnTo>
                    <a:lnTo>
                      <a:pt x="655" y="352"/>
                    </a:lnTo>
                    <a:lnTo>
                      <a:pt x="661" y="356"/>
                    </a:lnTo>
                    <a:lnTo>
                      <a:pt x="670" y="357"/>
                    </a:lnTo>
                    <a:lnTo>
                      <a:pt x="655" y="335"/>
                    </a:lnTo>
                    <a:lnTo>
                      <a:pt x="637" y="329"/>
                    </a:lnTo>
                    <a:lnTo>
                      <a:pt x="631" y="333"/>
                    </a:lnTo>
                    <a:lnTo>
                      <a:pt x="622" y="331"/>
                    </a:lnTo>
                    <a:lnTo>
                      <a:pt x="618" y="339"/>
                    </a:lnTo>
                    <a:lnTo>
                      <a:pt x="612" y="339"/>
                    </a:lnTo>
                    <a:lnTo>
                      <a:pt x="608" y="331"/>
                    </a:lnTo>
                    <a:lnTo>
                      <a:pt x="603" y="314"/>
                    </a:lnTo>
                    <a:lnTo>
                      <a:pt x="593" y="299"/>
                    </a:lnTo>
                    <a:lnTo>
                      <a:pt x="591" y="286"/>
                    </a:lnTo>
                    <a:lnTo>
                      <a:pt x="603" y="290"/>
                    </a:lnTo>
                    <a:lnTo>
                      <a:pt x="618" y="284"/>
                    </a:lnTo>
                    <a:lnTo>
                      <a:pt x="610" y="277"/>
                    </a:lnTo>
                    <a:lnTo>
                      <a:pt x="605" y="264"/>
                    </a:lnTo>
                    <a:lnTo>
                      <a:pt x="607" y="252"/>
                    </a:lnTo>
                    <a:lnTo>
                      <a:pt x="612" y="247"/>
                    </a:lnTo>
                    <a:lnTo>
                      <a:pt x="616" y="247"/>
                    </a:lnTo>
                    <a:lnTo>
                      <a:pt x="622" y="248"/>
                    </a:lnTo>
                    <a:lnTo>
                      <a:pt x="623" y="239"/>
                    </a:lnTo>
                    <a:lnTo>
                      <a:pt x="612" y="211"/>
                    </a:lnTo>
                    <a:lnTo>
                      <a:pt x="618" y="205"/>
                    </a:lnTo>
                    <a:lnTo>
                      <a:pt x="625" y="198"/>
                    </a:lnTo>
                    <a:lnTo>
                      <a:pt x="633" y="202"/>
                    </a:lnTo>
                    <a:lnTo>
                      <a:pt x="637" y="200"/>
                    </a:lnTo>
                    <a:lnTo>
                      <a:pt x="637" y="194"/>
                    </a:lnTo>
                    <a:lnTo>
                      <a:pt x="633" y="173"/>
                    </a:lnTo>
                    <a:lnTo>
                      <a:pt x="642" y="179"/>
                    </a:lnTo>
                    <a:lnTo>
                      <a:pt x="648" y="183"/>
                    </a:lnTo>
                    <a:lnTo>
                      <a:pt x="652" y="190"/>
                    </a:lnTo>
                    <a:lnTo>
                      <a:pt x="663" y="224"/>
                    </a:lnTo>
                    <a:lnTo>
                      <a:pt x="667" y="233"/>
                    </a:lnTo>
                    <a:lnTo>
                      <a:pt x="670" y="243"/>
                    </a:lnTo>
                    <a:lnTo>
                      <a:pt x="674" y="243"/>
                    </a:lnTo>
                    <a:lnTo>
                      <a:pt x="676" y="241"/>
                    </a:lnTo>
                    <a:close/>
                    <a:moveTo>
                      <a:pt x="676" y="173"/>
                    </a:moveTo>
                    <a:lnTo>
                      <a:pt x="672" y="173"/>
                    </a:lnTo>
                    <a:lnTo>
                      <a:pt x="665" y="166"/>
                    </a:lnTo>
                    <a:lnTo>
                      <a:pt x="663" y="138"/>
                    </a:lnTo>
                    <a:lnTo>
                      <a:pt x="668" y="124"/>
                    </a:lnTo>
                    <a:lnTo>
                      <a:pt x="672" y="123"/>
                    </a:lnTo>
                    <a:lnTo>
                      <a:pt x="676" y="121"/>
                    </a:lnTo>
                    <a:lnTo>
                      <a:pt x="697" y="115"/>
                    </a:lnTo>
                    <a:lnTo>
                      <a:pt x="704" y="109"/>
                    </a:lnTo>
                    <a:lnTo>
                      <a:pt x="714" y="109"/>
                    </a:lnTo>
                    <a:lnTo>
                      <a:pt x="723" y="123"/>
                    </a:lnTo>
                    <a:lnTo>
                      <a:pt x="727" y="119"/>
                    </a:lnTo>
                    <a:lnTo>
                      <a:pt x="729" y="102"/>
                    </a:lnTo>
                    <a:lnTo>
                      <a:pt x="736" y="89"/>
                    </a:lnTo>
                    <a:lnTo>
                      <a:pt x="747" y="85"/>
                    </a:lnTo>
                    <a:lnTo>
                      <a:pt x="759" y="94"/>
                    </a:lnTo>
                    <a:lnTo>
                      <a:pt x="762" y="94"/>
                    </a:lnTo>
                    <a:lnTo>
                      <a:pt x="777" y="100"/>
                    </a:lnTo>
                    <a:lnTo>
                      <a:pt x="794" y="115"/>
                    </a:lnTo>
                    <a:lnTo>
                      <a:pt x="802" y="119"/>
                    </a:lnTo>
                    <a:lnTo>
                      <a:pt x="811" y="126"/>
                    </a:lnTo>
                    <a:lnTo>
                      <a:pt x="813" y="119"/>
                    </a:lnTo>
                    <a:lnTo>
                      <a:pt x="806" y="100"/>
                    </a:lnTo>
                    <a:lnTo>
                      <a:pt x="796" y="85"/>
                    </a:lnTo>
                    <a:lnTo>
                      <a:pt x="791" y="64"/>
                    </a:lnTo>
                    <a:lnTo>
                      <a:pt x="792" y="53"/>
                    </a:lnTo>
                    <a:lnTo>
                      <a:pt x="800" y="46"/>
                    </a:lnTo>
                    <a:lnTo>
                      <a:pt x="808" y="34"/>
                    </a:lnTo>
                    <a:lnTo>
                      <a:pt x="815" y="29"/>
                    </a:lnTo>
                    <a:lnTo>
                      <a:pt x="830" y="19"/>
                    </a:lnTo>
                    <a:lnTo>
                      <a:pt x="839" y="25"/>
                    </a:lnTo>
                    <a:lnTo>
                      <a:pt x="851" y="34"/>
                    </a:lnTo>
                    <a:lnTo>
                      <a:pt x="858" y="47"/>
                    </a:lnTo>
                    <a:lnTo>
                      <a:pt x="864" y="68"/>
                    </a:lnTo>
                    <a:lnTo>
                      <a:pt x="868" y="72"/>
                    </a:lnTo>
                    <a:lnTo>
                      <a:pt x="868" y="55"/>
                    </a:lnTo>
                    <a:lnTo>
                      <a:pt x="862" y="31"/>
                    </a:lnTo>
                    <a:lnTo>
                      <a:pt x="858" y="16"/>
                    </a:lnTo>
                    <a:lnTo>
                      <a:pt x="860" y="2"/>
                    </a:lnTo>
                    <a:lnTo>
                      <a:pt x="869" y="10"/>
                    </a:lnTo>
                    <a:lnTo>
                      <a:pt x="881" y="17"/>
                    </a:lnTo>
                    <a:lnTo>
                      <a:pt x="890" y="21"/>
                    </a:lnTo>
                    <a:lnTo>
                      <a:pt x="900" y="44"/>
                    </a:lnTo>
                    <a:lnTo>
                      <a:pt x="901" y="44"/>
                    </a:lnTo>
                    <a:lnTo>
                      <a:pt x="903" y="34"/>
                    </a:lnTo>
                    <a:lnTo>
                      <a:pt x="901" y="8"/>
                    </a:lnTo>
                    <a:lnTo>
                      <a:pt x="911" y="8"/>
                    </a:lnTo>
                    <a:lnTo>
                      <a:pt x="920" y="10"/>
                    </a:lnTo>
                    <a:lnTo>
                      <a:pt x="924" y="23"/>
                    </a:lnTo>
                    <a:lnTo>
                      <a:pt x="930" y="40"/>
                    </a:lnTo>
                    <a:lnTo>
                      <a:pt x="933" y="40"/>
                    </a:lnTo>
                    <a:lnTo>
                      <a:pt x="933" y="27"/>
                    </a:lnTo>
                    <a:lnTo>
                      <a:pt x="931" y="4"/>
                    </a:lnTo>
                    <a:lnTo>
                      <a:pt x="937" y="0"/>
                    </a:lnTo>
                    <a:lnTo>
                      <a:pt x="960" y="19"/>
                    </a:lnTo>
                    <a:lnTo>
                      <a:pt x="977" y="34"/>
                    </a:lnTo>
                    <a:lnTo>
                      <a:pt x="988" y="31"/>
                    </a:lnTo>
                    <a:lnTo>
                      <a:pt x="1007" y="31"/>
                    </a:lnTo>
                    <a:lnTo>
                      <a:pt x="1012" y="32"/>
                    </a:lnTo>
                    <a:lnTo>
                      <a:pt x="1016" y="38"/>
                    </a:lnTo>
                    <a:lnTo>
                      <a:pt x="1025" y="44"/>
                    </a:lnTo>
                    <a:lnTo>
                      <a:pt x="1031" y="53"/>
                    </a:lnTo>
                    <a:lnTo>
                      <a:pt x="1037" y="57"/>
                    </a:lnTo>
                    <a:lnTo>
                      <a:pt x="1046" y="59"/>
                    </a:lnTo>
                    <a:lnTo>
                      <a:pt x="1054" y="76"/>
                    </a:lnTo>
                    <a:lnTo>
                      <a:pt x="1052" y="93"/>
                    </a:lnTo>
                    <a:lnTo>
                      <a:pt x="1044" y="96"/>
                    </a:lnTo>
                    <a:lnTo>
                      <a:pt x="1037" y="113"/>
                    </a:lnTo>
                    <a:lnTo>
                      <a:pt x="1027" y="121"/>
                    </a:lnTo>
                    <a:lnTo>
                      <a:pt x="1020" y="119"/>
                    </a:lnTo>
                    <a:lnTo>
                      <a:pt x="1007" y="113"/>
                    </a:lnTo>
                    <a:lnTo>
                      <a:pt x="993" y="113"/>
                    </a:lnTo>
                    <a:lnTo>
                      <a:pt x="990" y="119"/>
                    </a:lnTo>
                    <a:lnTo>
                      <a:pt x="978" y="126"/>
                    </a:lnTo>
                    <a:lnTo>
                      <a:pt x="975" y="145"/>
                    </a:lnTo>
                    <a:lnTo>
                      <a:pt x="978" y="160"/>
                    </a:lnTo>
                    <a:lnTo>
                      <a:pt x="984" y="162"/>
                    </a:lnTo>
                    <a:lnTo>
                      <a:pt x="990" y="160"/>
                    </a:lnTo>
                    <a:lnTo>
                      <a:pt x="999" y="149"/>
                    </a:lnTo>
                    <a:lnTo>
                      <a:pt x="1005" y="151"/>
                    </a:lnTo>
                    <a:lnTo>
                      <a:pt x="1009" y="168"/>
                    </a:lnTo>
                    <a:lnTo>
                      <a:pt x="1009" y="173"/>
                    </a:lnTo>
                    <a:lnTo>
                      <a:pt x="1001" y="179"/>
                    </a:lnTo>
                    <a:lnTo>
                      <a:pt x="992" y="186"/>
                    </a:lnTo>
                    <a:lnTo>
                      <a:pt x="986" y="198"/>
                    </a:lnTo>
                    <a:lnTo>
                      <a:pt x="973" y="218"/>
                    </a:lnTo>
                    <a:lnTo>
                      <a:pt x="965" y="226"/>
                    </a:lnTo>
                    <a:lnTo>
                      <a:pt x="958" y="239"/>
                    </a:lnTo>
                    <a:lnTo>
                      <a:pt x="952" y="250"/>
                    </a:lnTo>
                    <a:lnTo>
                      <a:pt x="939" y="250"/>
                    </a:lnTo>
                    <a:lnTo>
                      <a:pt x="943" y="282"/>
                    </a:lnTo>
                    <a:lnTo>
                      <a:pt x="941" y="290"/>
                    </a:lnTo>
                    <a:lnTo>
                      <a:pt x="926" y="305"/>
                    </a:lnTo>
                    <a:lnTo>
                      <a:pt x="922" y="305"/>
                    </a:lnTo>
                    <a:lnTo>
                      <a:pt x="913" y="303"/>
                    </a:lnTo>
                    <a:lnTo>
                      <a:pt x="903" y="295"/>
                    </a:lnTo>
                    <a:lnTo>
                      <a:pt x="888" y="290"/>
                    </a:lnTo>
                    <a:lnTo>
                      <a:pt x="885" y="301"/>
                    </a:lnTo>
                    <a:lnTo>
                      <a:pt x="901" y="326"/>
                    </a:lnTo>
                    <a:lnTo>
                      <a:pt x="896" y="329"/>
                    </a:lnTo>
                    <a:lnTo>
                      <a:pt x="890" y="329"/>
                    </a:lnTo>
                    <a:lnTo>
                      <a:pt x="883" y="329"/>
                    </a:lnTo>
                    <a:lnTo>
                      <a:pt x="877" y="329"/>
                    </a:lnTo>
                    <a:lnTo>
                      <a:pt x="862" y="324"/>
                    </a:lnTo>
                    <a:lnTo>
                      <a:pt x="849" y="326"/>
                    </a:lnTo>
                    <a:lnTo>
                      <a:pt x="849" y="346"/>
                    </a:lnTo>
                    <a:lnTo>
                      <a:pt x="856" y="342"/>
                    </a:lnTo>
                    <a:lnTo>
                      <a:pt x="862" y="344"/>
                    </a:lnTo>
                    <a:lnTo>
                      <a:pt x="877" y="354"/>
                    </a:lnTo>
                    <a:lnTo>
                      <a:pt x="879" y="357"/>
                    </a:lnTo>
                    <a:lnTo>
                      <a:pt x="881" y="380"/>
                    </a:lnTo>
                    <a:lnTo>
                      <a:pt x="879" y="386"/>
                    </a:lnTo>
                    <a:lnTo>
                      <a:pt x="871" y="389"/>
                    </a:lnTo>
                    <a:lnTo>
                      <a:pt x="869" y="410"/>
                    </a:lnTo>
                    <a:lnTo>
                      <a:pt x="862" y="410"/>
                    </a:lnTo>
                    <a:lnTo>
                      <a:pt x="860" y="408"/>
                    </a:lnTo>
                    <a:lnTo>
                      <a:pt x="858" y="414"/>
                    </a:lnTo>
                    <a:lnTo>
                      <a:pt x="860" y="421"/>
                    </a:lnTo>
                    <a:lnTo>
                      <a:pt x="864" y="429"/>
                    </a:lnTo>
                    <a:lnTo>
                      <a:pt x="862" y="433"/>
                    </a:lnTo>
                    <a:lnTo>
                      <a:pt x="853" y="434"/>
                    </a:lnTo>
                    <a:lnTo>
                      <a:pt x="847" y="434"/>
                    </a:lnTo>
                    <a:lnTo>
                      <a:pt x="838" y="429"/>
                    </a:lnTo>
                    <a:lnTo>
                      <a:pt x="834" y="431"/>
                    </a:lnTo>
                    <a:lnTo>
                      <a:pt x="838" y="453"/>
                    </a:lnTo>
                    <a:lnTo>
                      <a:pt x="836" y="461"/>
                    </a:lnTo>
                    <a:lnTo>
                      <a:pt x="832" y="468"/>
                    </a:lnTo>
                    <a:lnTo>
                      <a:pt x="828" y="472"/>
                    </a:lnTo>
                    <a:lnTo>
                      <a:pt x="819" y="470"/>
                    </a:lnTo>
                    <a:lnTo>
                      <a:pt x="806" y="466"/>
                    </a:lnTo>
                    <a:lnTo>
                      <a:pt x="798" y="461"/>
                    </a:lnTo>
                    <a:lnTo>
                      <a:pt x="792" y="463"/>
                    </a:lnTo>
                    <a:lnTo>
                      <a:pt x="785" y="476"/>
                    </a:lnTo>
                    <a:lnTo>
                      <a:pt x="791" y="480"/>
                    </a:lnTo>
                    <a:lnTo>
                      <a:pt x="792" y="481"/>
                    </a:lnTo>
                    <a:lnTo>
                      <a:pt x="806" y="483"/>
                    </a:lnTo>
                    <a:lnTo>
                      <a:pt x="817" y="487"/>
                    </a:lnTo>
                    <a:lnTo>
                      <a:pt x="826" y="493"/>
                    </a:lnTo>
                    <a:lnTo>
                      <a:pt x="838" y="493"/>
                    </a:lnTo>
                    <a:lnTo>
                      <a:pt x="841" y="502"/>
                    </a:lnTo>
                    <a:lnTo>
                      <a:pt x="841" y="511"/>
                    </a:lnTo>
                    <a:lnTo>
                      <a:pt x="836" y="521"/>
                    </a:lnTo>
                    <a:lnTo>
                      <a:pt x="821" y="528"/>
                    </a:lnTo>
                    <a:lnTo>
                      <a:pt x="815" y="532"/>
                    </a:lnTo>
                    <a:lnTo>
                      <a:pt x="808" y="538"/>
                    </a:lnTo>
                    <a:lnTo>
                      <a:pt x="802" y="540"/>
                    </a:lnTo>
                    <a:lnTo>
                      <a:pt x="798" y="532"/>
                    </a:lnTo>
                    <a:lnTo>
                      <a:pt x="794" y="515"/>
                    </a:lnTo>
                    <a:lnTo>
                      <a:pt x="791" y="517"/>
                    </a:lnTo>
                    <a:lnTo>
                      <a:pt x="787" y="517"/>
                    </a:lnTo>
                    <a:lnTo>
                      <a:pt x="777" y="508"/>
                    </a:lnTo>
                    <a:lnTo>
                      <a:pt x="777" y="513"/>
                    </a:lnTo>
                    <a:lnTo>
                      <a:pt x="779" y="527"/>
                    </a:lnTo>
                    <a:lnTo>
                      <a:pt x="772" y="525"/>
                    </a:lnTo>
                    <a:lnTo>
                      <a:pt x="762" y="523"/>
                    </a:lnTo>
                    <a:lnTo>
                      <a:pt x="757" y="513"/>
                    </a:lnTo>
                    <a:lnTo>
                      <a:pt x="751" y="502"/>
                    </a:lnTo>
                    <a:lnTo>
                      <a:pt x="749" y="504"/>
                    </a:lnTo>
                    <a:lnTo>
                      <a:pt x="751" y="523"/>
                    </a:lnTo>
                    <a:lnTo>
                      <a:pt x="751" y="527"/>
                    </a:lnTo>
                    <a:lnTo>
                      <a:pt x="746" y="530"/>
                    </a:lnTo>
                    <a:lnTo>
                      <a:pt x="734" y="527"/>
                    </a:lnTo>
                    <a:lnTo>
                      <a:pt x="721" y="527"/>
                    </a:lnTo>
                    <a:lnTo>
                      <a:pt x="715" y="525"/>
                    </a:lnTo>
                    <a:lnTo>
                      <a:pt x="708" y="513"/>
                    </a:lnTo>
                    <a:lnTo>
                      <a:pt x="704" y="510"/>
                    </a:lnTo>
                    <a:lnTo>
                      <a:pt x="702" y="523"/>
                    </a:lnTo>
                    <a:lnTo>
                      <a:pt x="699" y="527"/>
                    </a:lnTo>
                    <a:lnTo>
                      <a:pt x="687" y="517"/>
                    </a:lnTo>
                    <a:lnTo>
                      <a:pt x="687" y="502"/>
                    </a:lnTo>
                    <a:lnTo>
                      <a:pt x="689" y="496"/>
                    </a:lnTo>
                    <a:lnTo>
                      <a:pt x="699" y="493"/>
                    </a:lnTo>
                    <a:lnTo>
                      <a:pt x="702" y="487"/>
                    </a:lnTo>
                    <a:lnTo>
                      <a:pt x="708" y="481"/>
                    </a:lnTo>
                    <a:lnTo>
                      <a:pt x="715" y="483"/>
                    </a:lnTo>
                    <a:lnTo>
                      <a:pt x="717" y="478"/>
                    </a:lnTo>
                    <a:lnTo>
                      <a:pt x="712" y="468"/>
                    </a:lnTo>
                    <a:lnTo>
                      <a:pt x="706" y="449"/>
                    </a:lnTo>
                    <a:lnTo>
                      <a:pt x="706" y="446"/>
                    </a:lnTo>
                    <a:lnTo>
                      <a:pt x="708" y="442"/>
                    </a:lnTo>
                    <a:lnTo>
                      <a:pt x="715" y="442"/>
                    </a:lnTo>
                    <a:lnTo>
                      <a:pt x="727" y="446"/>
                    </a:lnTo>
                    <a:lnTo>
                      <a:pt x="732" y="451"/>
                    </a:lnTo>
                    <a:lnTo>
                      <a:pt x="738" y="466"/>
                    </a:lnTo>
                    <a:lnTo>
                      <a:pt x="747" y="474"/>
                    </a:lnTo>
                    <a:lnTo>
                      <a:pt x="753" y="478"/>
                    </a:lnTo>
                    <a:lnTo>
                      <a:pt x="762" y="476"/>
                    </a:lnTo>
                    <a:lnTo>
                      <a:pt x="768" y="472"/>
                    </a:lnTo>
                    <a:lnTo>
                      <a:pt x="768" y="465"/>
                    </a:lnTo>
                    <a:lnTo>
                      <a:pt x="772" y="457"/>
                    </a:lnTo>
                    <a:lnTo>
                      <a:pt x="753" y="457"/>
                    </a:lnTo>
                    <a:lnTo>
                      <a:pt x="747" y="451"/>
                    </a:lnTo>
                    <a:lnTo>
                      <a:pt x="747" y="427"/>
                    </a:lnTo>
                    <a:lnTo>
                      <a:pt x="747" y="423"/>
                    </a:lnTo>
                    <a:lnTo>
                      <a:pt x="738" y="419"/>
                    </a:lnTo>
                    <a:lnTo>
                      <a:pt x="727" y="414"/>
                    </a:lnTo>
                    <a:lnTo>
                      <a:pt x="725" y="414"/>
                    </a:lnTo>
                    <a:lnTo>
                      <a:pt x="721" y="418"/>
                    </a:lnTo>
                    <a:lnTo>
                      <a:pt x="721" y="395"/>
                    </a:lnTo>
                    <a:lnTo>
                      <a:pt x="729" y="378"/>
                    </a:lnTo>
                    <a:lnTo>
                      <a:pt x="734" y="372"/>
                    </a:lnTo>
                    <a:lnTo>
                      <a:pt x="746" y="372"/>
                    </a:lnTo>
                    <a:lnTo>
                      <a:pt x="753" y="374"/>
                    </a:lnTo>
                    <a:lnTo>
                      <a:pt x="761" y="376"/>
                    </a:lnTo>
                    <a:lnTo>
                      <a:pt x="774" y="386"/>
                    </a:lnTo>
                    <a:lnTo>
                      <a:pt x="781" y="389"/>
                    </a:lnTo>
                    <a:lnTo>
                      <a:pt x="785" y="386"/>
                    </a:lnTo>
                    <a:lnTo>
                      <a:pt x="791" y="384"/>
                    </a:lnTo>
                    <a:lnTo>
                      <a:pt x="770" y="359"/>
                    </a:lnTo>
                    <a:lnTo>
                      <a:pt x="761" y="348"/>
                    </a:lnTo>
                    <a:lnTo>
                      <a:pt x="740" y="307"/>
                    </a:lnTo>
                    <a:lnTo>
                      <a:pt x="736" y="314"/>
                    </a:lnTo>
                    <a:lnTo>
                      <a:pt x="729" y="284"/>
                    </a:lnTo>
                    <a:lnTo>
                      <a:pt x="729" y="275"/>
                    </a:lnTo>
                    <a:lnTo>
                      <a:pt x="730" y="271"/>
                    </a:lnTo>
                    <a:lnTo>
                      <a:pt x="740" y="275"/>
                    </a:lnTo>
                    <a:lnTo>
                      <a:pt x="753" y="275"/>
                    </a:lnTo>
                    <a:lnTo>
                      <a:pt x="764" y="277"/>
                    </a:lnTo>
                    <a:lnTo>
                      <a:pt x="774" y="292"/>
                    </a:lnTo>
                    <a:lnTo>
                      <a:pt x="789" y="318"/>
                    </a:lnTo>
                    <a:lnTo>
                      <a:pt x="798" y="316"/>
                    </a:lnTo>
                    <a:lnTo>
                      <a:pt x="802" y="320"/>
                    </a:lnTo>
                    <a:lnTo>
                      <a:pt x="794" y="301"/>
                    </a:lnTo>
                    <a:lnTo>
                      <a:pt x="783" y="290"/>
                    </a:lnTo>
                    <a:lnTo>
                      <a:pt x="789" y="264"/>
                    </a:lnTo>
                    <a:lnTo>
                      <a:pt x="798" y="252"/>
                    </a:lnTo>
                    <a:lnTo>
                      <a:pt x="809" y="250"/>
                    </a:lnTo>
                    <a:lnTo>
                      <a:pt x="817" y="243"/>
                    </a:lnTo>
                    <a:lnTo>
                      <a:pt x="830" y="239"/>
                    </a:lnTo>
                    <a:lnTo>
                      <a:pt x="838" y="235"/>
                    </a:lnTo>
                    <a:lnTo>
                      <a:pt x="845" y="233"/>
                    </a:lnTo>
                    <a:lnTo>
                      <a:pt x="836" y="217"/>
                    </a:lnTo>
                    <a:lnTo>
                      <a:pt x="826" y="209"/>
                    </a:lnTo>
                    <a:lnTo>
                      <a:pt x="811" y="211"/>
                    </a:lnTo>
                    <a:lnTo>
                      <a:pt x="804" y="220"/>
                    </a:lnTo>
                    <a:lnTo>
                      <a:pt x="796" y="226"/>
                    </a:lnTo>
                    <a:lnTo>
                      <a:pt x="787" y="233"/>
                    </a:lnTo>
                    <a:lnTo>
                      <a:pt x="779" y="235"/>
                    </a:lnTo>
                    <a:lnTo>
                      <a:pt x="776" y="237"/>
                    </a:lnTo>
                    <a:lnTo>
                      <a:pt x="766" y="222"/>
                    </a:lnTo>
                    <a:lnTo>
                      <a:pt x="764" y="226"/>
                    </a:lnTo>
                    <a:lnTo>
                      <a:pt x="762" y="232"/>
                    </a:lnTo>
                    <a:lnTo>
                      <a:pt x="749" y="232"/>
                    </a:lnTo>
                    <a:lnTo>
                      <a:pt x="740" y="245"/>
                    </a:lnTo>
                    <a:lnTo>
                      <a:pt x="742" y="213"/>
                    </a:lnTo>
                    <a:lnTo>
                      <a:pt x="747" y="202"/>
                    </a:lnTo>
                    <a:lnTo>
                      <a:pt x="747" y="194"/>
                    </a:lnTo>
                    <a:lnTo>
                      <a:pt x="744" y="185"/>
                    </a:lnTo>
                    <a:lnTo>
                      <a:pt x="734" y="179"/>
                    </a:lnTo>
                    <a:lnTo>
                      <a:pt x="727" y="179"/>
                    </a:lnTo>
                    <a:lnTo>
                      <a:pt x="702" y="198"/>
                    </a:lnTo>
                    <a:lnTo>
                      <a:pt x="689" y="224"/>
                    </a:lnTo>
                    <a:lnTo>
                      <a:pt x="687" y="220"/>
                    </a:lnTo>
                    <a:lnTo>
                      <a:pt x="684" y="211"/>
                    </a:lnTo>
                    <a:lnTo>
                      <a:pt x="685" y="205"/>
                    </a:lnTo>
                    <a:lnTo>
                      <a:pt x="691" y="205"/>
                    </a:lnTo>
                    <a:lnTo>
                      <a:pt x="689" y="192"/>
                    </a:lnTo>
                    <a:lnTo>
                      <a:pt x="685" y="177"/>
                    </a:lnTo>
                    <a:lnTo>
                      <a:pt x="678" y="173"/>
                    </a:lnTo>
                    <a:lnTo>
                      <a:pt x="676" y="173"/>
                    </a:lnTo>
                    <a:close/>
                    <a:moveTo>
                      <a:pt x="744" y="1058"/>
                    </a:moveTo>
                    <a:lnTo>
                      <a:pt x="740" y="1058"/>
                    </a:lnTo>
                    <a:lnTo>
                      <a:pt x="740" y="1047"/>
                    </a:lnTo>
                    <a:lnTo>
                      <a:pt x="738" y="1041"/>
                    </a:lnTo>
                    <a:lnTo>
                      <a:pt x="732" y="1045"/>
                    </a:lnTo>
                    <a:lnTo>
                      <a:pt x="717" y="1049"/>
                    </a:lnTo>
                    <a:lnTo>
                      <a:pt x="719" y="1041"/>
                    </a:lnTo>
                    <a:lnTo>
                      <a:pt x="721" y="1038"/>
                    </a:lnTo>
                    <a:lnTo>
                      <a:pt x="732" y="1030"/>
                    </a:lnTo>
                    <a:lnTo>
                      <a:pt x="730" y="1024"/>
                    </a:lnTo>
                    <a:lnTo>
                      <a:pt x="729" y="1017"/>
                    </a:lnTo>
                    <a:lnTo>
                      <a:pt x="730" y="1011"/>
                    </a:lnTo>
                    <a:lnTo>
                      <a:pt x="732" y="1000"/>
                    </a:lnTo>
                    <a:lnTo>
                      <a:pt x="734" y="992"/>
                    </a:lnTo>
                    <a:lnTo>
                      <a:pt x="736" y="983"/>
                    </a:lnTo>
                    <a:lnTo>
                      <a:pt x="738" y="976"/>
                    </a:lnTo>
                    <a:lnTo>
                      <a:pt x="746" y="983"/>
                    </a:lnTo>
                    <a:lnTo>
                      <a:pt x="744" y="991"/>
                    </a:lnTo>
                    <a:lnTo>
                      <a:pt x="747" y="996"/>
                    </a:lnTo>
                    <a:lnTo>
                      <a:pt x="751" y="998"/>
                    </a:lnTo>
                    <a:lnTo>
                      <a:pt x="753" y="991"/>
                    </a:lnTo>
                    <a:lnTo>
                      <a:pt x="757" y="992"/>
                    </a:lnTo>
                    <a:lnTo>
                      <a:pt x="762" y="996"/>
                    </a:lnTo>
                    <a:lnTo>
                      <a:pt x="768" y="1004"/>
                    </a:lnTo>
                    <a:lnTo>
                      <a:pt x="772" y="1007"/>
                    </a:lnTo>
                    <a:lnTo>
                      <a:pt x="785" y="1015"/>
                    </a:lnTo>
                    <a:lnTo>
                      <a:pt x="787" y="1019"/>
                    </a:lnTo>
                    <a:lnTo>
                      <a:pt x="789" y="1023"/>
                    </a:lnTo>
                    <a:lnTo>
                      <a:pt x="787" y="1034"/>
                    </a:lnTo>
                    <a:lnTo>
                      <a:pt x="791" y="1036"/>
                    </a:lnTo>
                    <a:lnTo>
                      <a:pt x="794" y="1034"/>
                    </a:lnTo>
                    <a:lnTo>
                      <a:pt x="800" y="1036"/>
                    </a:lnTo>
                    <a:lnTo>
                      <a:pt x="804" y="1038"/>
                    </a:lnTo>
                    <a:lnTo>
                      <a:pt x="809" y="1043"/>
                    </a:lnTo>
                    <a:lnTo>
                      <a:pt x="808" y="1043"/>
                    </a:lnTo>
                    <a:lnTo>
                      <a:pt x="806" y="1045"/>
                    </a:lnTo>
                    <a:lnTo>
                      <a:pt x="804" y="1049"/>
                    </a:lnTo>
                    <a:lnTo>
                      <a:pt x="798" y="1049"/>
                    </a:lnTo>
                    <a:lnTo>
                      <a:pt x="794" y="1047"/>
                    </a:lnTo>
                    <a:lnTo>
                      <a:pt x="785" y="1045"/>
                    </a:lnTo>
                    <a:lnTo>
                      <a:pt x="783" y="1043"/>
                    </a:lnTo>
                    <a:lnTo>
                      <a:pt x="779" y="1036"/>
                    </a:lnTo>
                    <a:lnTo>
                      <a:pt x="776" y="1032"/>
                    </a:lnTo>
                    <a:lnTo>
                      <a:pt x="770" y="1028"/>
                    </a:lnTo>
                    <a:lnTo>
                      <a:pt x="766" y="1028"/>
                    </a:lnTo>
                    <a:lnTo>
                      <a:pt x="766" y="1032"/>
                    </a:lnTo>
                    <a:lnTo>
                      <a:pt x="766" y="1041"/>
                    </a:lnTo>
                    <a:lnTo>
                      <a:pt x="759" y="1045"/>
                    </a:lnTo>
                    <a:lnTo>
                      <a:pt x="755" y="1051"/>
                    </a:lnTo>
                    <a:lnTo>
                      <a:pt x="751" y="1054"/>
                    </a:lnTo>
                    <a:lnTo>
                      <a:pt x="744" y="1058"/>
                    </a:lnTo>
                    <a:close/>
                    <a:moveTo>
                      <a:pt x="1069" y="1468"/>
                    </a:moveTo>
                    <a:lnTo>
                      <a:pt x="1065" y="1468"/>
                    </a:lnTo>
                    <a:lnTo>
                      <a:pt x="1061" y="1466"/>
                    </a:lnTo>
                    <a:lnTo>
                      <a:pt x="1059" y="1460"/>
                    </a:lnTo>
                    <a:lnTo>
                      <a:pt x="1061" y="1455"/>
                    </a:lnTo>
                    <a:lnTo>
                      <a:pt x="1065" y="1449"/>
                    </a:lnTo>
                    <a:lnTo>
                      <a:pt x="1070" y="1440"/>
                    </a:lnTo>
                    <a:lnTo>
                      <a:pt x="1074" y="1443"/>
                    </a:lnTo>
                    <a:lnTo>
                      <a:pt x="1072" y="1447"/>
                    </a:lnTo>
                    <a:lnTo>
                      <a:pt x="1072" y="1451"/>
                    </a:lnTo>
                    <a:lnTo>
                      <a:pt x="1070" y="1455"/>
                    </a:lnTo>
                    <a:lnTo>
                      <a:pt x="1069" y="1455"/>
                    </a:lnTo>
                    <a:lnTo>
                      <a:pt x="1067" y="1458"/>
                    </a:lnTo>
                    <a:lnTo>
                      <a:pt x="1065" y="1462"/>
                    </a:lnTo>
                    <a:lnTo>
                      <a:pt x="1067" y="1464"/>
                    </a:lnTo>
                    <a:lnTo>
                      <a:pt x="1069" y="1464"/>
                    </a:lnTo>
                    <a:lnTo>
                      <a:pt x="1070" y="1460"/>
                    </a:lnTo>
                    <a:lnTo>
                      <a:pt x="1072" y="1458"/>
                    </a:lnTo>
                    <a:lnTo>
                      <a:pt x="1076" y="1455"/>
                    </a:lnTo>
                    <a:lnTo>
                      <a:pt x="1078" y="1456"/>
                    </a:lnTo>
                    <a:lnTo>
                      <a:pt x="1082" y="1460"/>
                    </a:lnTo>
                    <a:lnTo>
                      <a:pt x="1080" y="1462"/>
                    </a:lnTo>
                    <a:lnTo>
                      <a:pt x="1078" y="1464"/>
                    </a:lnTo>
                    <a:lnTo>
                      <a:pt x="1072" y="1468"/>
                    </a:lnTo>
                    <a:lnTo>
                      <a:pt x="1069" y="1468"/>
                    </a:lnTo>
                    <a:close/>
                    <a:moveTo>
                      <a:pt x="1104" y="1410"/>
                    </a:moveTo>
                    <a:lnTo>
                      <a:pt x="1097" y="1408"/>
                    </a:lnTo>
                    <a:lnTo>
                      <a:pt x="1101" y="1402"/>
                    </a:lnTo>
                    <a:lnTo>
                      <a:pt x="1102" y="1400"/>
                    </a:lnTo>
                    <a:lnTo>
                      <a:pt x="1104" y="1400"/>
                    </a:lnTo>
                    <a:lnTo>
                      <a:pt x="1106" y="1400"/>
                    </a:lnTo>
                    <a:lnTo>
                      <a:pt x="1108" y="1398"/>
                    </a:lnTo>
                    <a:lnTo>
                      <a:pt x="1104" y="1393"/>
                    </a:lnTo>
                    <a:lnTo>
                      <a:pt x="1104" y="1391"/>
                    </a:lnTo>
                    <a:lnTo>
                      <a:pt x="1106" y="1381"/>
                    </a:lnTo>
                    <a:lnTo>
                      <a:pt x="1114" y="1370"/>
                    </a:lnTo>
                    <a:lnTo>
                      <a:pt x="1123" y="1357"/>
                    </a:lnTo>
                    <a:lnTo>
                      <a:pt x="1127" y="1353"/>
                    </a:lnTo>
                    <a:lnTo>
                      <a:pt x="1131" y="1351"/>
                    </a:lnTo>
                    <a:lnTo>
                      <a:pt x="1138" y="1349"/>
                    </a:lnTo>
                    <a:lnTo>
                      <a:pt x="1140" y="1351"/>
                    </a:lnTo>
                    <a:lnTo>
                      <a:pt x="1138" y="1353"/>
                    </a:lnTo>
                    <a:lnTo>
                      <a:pt x="1134" y="1355"/>
                    </a:lnTo>
                    <a:lnTo>
                      <a:pt x="1132" y="1355"/>
                    </a:lnTo>
                    <a:lnTo>
                      <a:pt x="1134" y="1359"/>
                    </a:lnTo>
                    <a:lnTo>
                      <a:pt x="1131" y="1366"/>
                    </a:lnTo>
                    <a:lnTo>
                      <a:pt x="1123" y="1381"/>
                    </a:lnTo>
                    <a:lnTo>
                      <a:pt x="1121" y="1385"/>
                    </a:lnTo>
                    <a:lnTo>
                      <a:pt x="1121" y="1389"/>
                    </a:lnTo>
                    <a:lnTo>
                      <a:pt x="1123" y="1389"/>
                    </a:lnTo>
                    <a:lnTo>
                      <a:pt x="1125" y="1387"/>
                    </a:lnTo>
                    <a:lnTo>
                      <a:pt x="1129" y="1381"/>
                    </a:lnTo>
                    <a:lnTo>
                      <a:pt x="1131" y="1379"/>
                    </a:lnTo>
                    <a:lnTo>
                      <a:pt x="1138" y="1383"/>
                    </a:lnTo>
                    <a:lnTo>
                      <a:pt x="1132" y="1389"/>
                    </a:lnTo>
                    <a:lnTo>
                      <a:pt x="1134" y="1391"/>
                    </a:lnTo>
                    <a:lnTo>
                      <a:pt x="1144" y="1396"/>
                    </a:lnTo>
                    <a:lnTo>
                      <a:pt x="1148" y="1396"/>
                    </a:lnTo>
                    <a:lnTo>
                      <a:pt x="1149" y="1393"/>
                    </a:lnTo>
                    <a:lnTo>
                      <a:pt x="1151" y="1393"/>
                    </a:lnTo>
                    <a:lnTo>
                      <a:pt x="1157" y="1393"/>
                    </a:lnTo>
                    <a:lnTo>
                      <a:pt x="1161" y="1394"/>
                    </a:lnTo>
                    <a:lnTo>
                      <a:pt x="1164" y="1396"/>
                    </a:lnTo>
                    <a:lnTo>
                      <a:pt x="1163" y="1398"/>
                    </a:lnTo>
                    <a:lnTo>
                      <a:pt x="1161" y="1402"/>
                    </a:lnTo>
                    <a:lnTo>
                      <a:pt x="1157" y="1406"/>
                    </a:lnTo>
                    <a:lnTo>
                      <a:pt x="1159" y="1408"/>
                    </a:lnTo>
                    <a:lnTo>
                      <a:pt x="1163" y="1411"/>
                    </a:lnTo>
                    <a:lnTo>
                      <a:pt x="1166" y="1411"/>
                    </a:lnTo>
                    <a:lnTo>
                      <a:pt x="1168" y="1410"/>
                    </a:lnTo>
                    <a:lnTo>
                      <a:pt x="1170" y="1410"/>
                    </a:lnTo>
                    <a:lnTo>
                      <a:pt x="1170" y="1411"/>
                    </a:lnTo>
                    <a:lnTo>
                      <a:pt x="1168" y="1413"/>
                    </a:lnTo>
                    <a:lnTo>
                      <a:pt x="1166" y="1417"/>
                    </a:lnTo>
                    <a:lnTo>
                      <a:pt x="1161" y="1417"/>
                    </a:lnTo>
                    <a:lnTo>
                      <a:pt x="1161" y="1419"/>
                    </a:lnTo>
                    <a:lnTo>
                      <a:pt x="1163" y="1423"/>
                    </a:lnTo>
                    <a:lnTo>
                      <a:pt x="1163" y="1425"/>
                    </a:lnTo>
                    <a:lnTo>
                      <a:pt x="1164" y="1428"/>
                    </a:lnTo>
                    <a:lnTo>
                      <a:pt x="1164" y="1426"/>
                    </a:lnTo>
                    <a:lnTo>
                      <a:pt x="1166" y="1423"/>
                    </a:lnTo>
                    <a:lnTo>
                      <a:pt x="1170" y="1425"/>
                    </a:lnTo>
                    <a:lnTo>
                      <a:pt x="1170" y="1428"/>
                    </a:lnTo>
                    <a:lnTo>
                      <a:pt x="1170" y="1432"/>
                    </a:lnTo>
                    <a:lnTo>
                      <a:pt x="1176" y="1432"/>
                    </a:lnTo>
                    <a:lnTo>
                      <a:pt x="1176" y="1434"/>
                    </a:lnTo>
                    <a:lnTo>
                      <a:pt x="1174" y="1436"/>
                    </a:lnTo>
                    <a:lnTo>
                      <a:pt x="1174" y="1441"/>
                    </a:lnTo>
                    <a:lnTo>
                      <a:pt x="1170" y="1447"/>
                    </a:lnTo>
                    <a:lnTo>
                      <a:pt x="1164" y="1445"/>
                    </a:lnTo>
                    <a:lnTo>
                      <a:pt x="1164" y="1443"/>
                    </a:lnTo>
                    <a:lnTo>
                      <a:pt x="1163" y="1438"/>
                    </a:lnTo>
                    <a:lnTo>
                      <a:pt x="1159" y="1441"/>
                    </a:lnTo>
                    <a:lnTo>
                      <a:pt x="1157" y="1441"/>
                    </a:lnTo>
                    <a:lnTo>
                      <a:pt x="1157" y="1440"/>
                    </a:lnTo>
                    <a:lnTo>
                      <a:pt x="1161" y="1434"/>
                    </a:lnTo>
                    <a:lnTo>
                      <a:pt x="1161" y="1430"/>
                    </a:lnTo>
                    <a:lnTo>
                      <a:pt x="1157" y="1426"/>
                    </a:lnTo>
                    <a:lnTo>
                      <a:pt x="1155" y="1426"/>
                    </a:lnTo>
                    <a:lnTo>
                      <a:pt x="1153" y="1430"/>
                    </a:lnTo>
                    <a:lnTo>
                      <a:pt x="1151" y="1432"/>
                    </a:lnTo>
                    <a:lnTo>
                      <a:pt x="1149" y="1434"/>
                    </a:lnTo>
                    <a:lnTo>
                      <a:pt x="1146" y="1436"/>
                    </a:lnTo>
                    <a:lnTo>
                      <a:pt x="1142" y="1440"/>
                    </a:lnTo>
                    <a:lnTo>
                      <a:pt x="1140" y="1443"/>
                    </a:lnTo>
                    <a:lnTo>
                      <a:pt x="1134" y="1443"/>
                    </a:lnTo>
                    <a:lnTo>
                      <a:pt x="1132" y="1441"/>
                    </a:lnTo>
                    <a:lnTo>
                      <a:pt x="1134" y="1440"/>
                    </a:lnTo>
                    <a:lnTo>
                      <a:pt x="1142" y="1436"/>
                    </a:lnTo>
                    <a:lnTo>
                      <a:pt x="1144" y="1432"/>
                    </a:lnTo>
                    <a:lnTo>
                      <a:pt x="1148" y="1428"/>
                    </a:lnTo>
                    <a:lnTo>
                      <a:pt x="1144" y="1426"/>
                    </a:lnTo>
                    <a:lnTo>
                      <a:pt x="1140" y="1426"/>
                    </a:lnTo>
                    <a:lnTo>
                      <a:pt x="1138" y="1430"/>
                    </a:lnTo>
                    <a:lnTo>
                      <a:pt x="1136" y="1430"/>
                    </a:lnTo>
                    <a:lnTo>
                      <a:pt x="1134" y="1428"/>
                    </a:lnTo>
                    <a:lnTo>
                      <a:pt x="1136" y="1425"/>
                    </a:lnTo>
                    <a:lnTo>
                      <a:pt x="1131" y="1425"/>
                    </a:lnTo>
                    <a:lnTo>
                      <a:pt x="1131" y="1428"/>
                    </a:lnTo>
                    <a:lnTo>
                      <a:pt x="1127" y="1430"/>
                    </a:lnTo>
                    <a:lnTo>
                      <a:pt x="1121" y="1430"/>
                    </a:lnTo>
                    <a:lnTo>
                      <a:pt x="1117" y="1430"/>
                    </a:lnTo>
                    <a:lnTo>
                      <a:pt x="1110" y="1428"/>
                    </a:lnTo>
                    <a:lnTo>
                      <a:pt x="1104" y="1426"/>
                    </a:lnTo>
                    <a:lnTo>
                      <a:pt x="1097" y="1428"/>
                    </a:lnTo>
                    <a:lnTo>
                      <a:pt x="1089" y="1428"/>
                    </a:lnTo>
                    <a:lnTo>
                      <a:pt x="1089" y="1426"/>
                    </a:lnTo>
                    <a:lnTo>
                      <a:pt x="1087" y="1423"/>
                    </a:lnTo>
                    <a:lnTo>
                      <a:pt x="1089" y="1421"/>
                    </a:lnTo>
                    <a:lnTo>
                      <a:pt x="1093" y="1419"/>
                    </a:lnTo>
                    <a:lnTo>
                      <a:pt x="1097" y="1415"/>
                    </a:lnTo>
                    <a:lnTo>
                      <a:pt x="1099" y="1413"/>
                    </a:lnTo>
                    <a:lnTo>
                      <a:pt x="1104" y="1410"/>
                    </a:lnTo>
                    <a:close/>
                    <a:moveTo>
                      <a:pt x="229" y="1413"/>
                    </a:moveTo>
                    <a:lnTo>
                      <a:pt x="220" y="1410"/>
                    </a:lnTo>
                    <a:lnTo>
                      <a:pt x="212" y="1406"/>
                    </a:lnTo>
                    <a:lnTo>
                      <a:pt x="210" y="1404"/>
                    </a:lnTo>
                    <a:lnTo>
                      <a:pt x="212" y="1404"/>
                    </a:lnTo>
                    <a:lnTo>
                      <a:pt x="214" y="1398"/>
                    </a:lnTo>
                    <a:lnTo>
                      <a:pt x="208" y="1398"/>
                    </a:lnTo>
                    <a:lnTo>
                      <a:pt x="204" y="1400"/>
                    </a:lnTo>
                    <a:lnTo>
                      <a:pt x="203" y="1400"/>
                    </a:lnTo>
                    <a:lnTo>
                      <a:pt x="201" y="1398"/>
                    </a:lnTo>
                    <a:lnTo>
                      <a:pt x="201" y="1394"/>
                    </a:lnTo>
                    <a:lnTo>
                      <a:pt x="199" y="1391"/>
                    </a:lnTo>
                    <a:lnTo>
                      <a:pt x="197" y="1391"/>
                    </a:lnTo>
                    <a:lnTo>
                      <a:pt x="193" y="1391"/>
                    </a:lnTo>
                    <a:lnTo>
                      <a:pt x="191" y="1389"/>
                    </a:lnTo>
                    <a:lnTo>
                      <a:pt x="193" y="1385"/>
                    </a:lnTo>
                    <a:lnTo>
                      <a:pt x="188" y="1381"/>
                    </a:lnTo>
                    <a:lnTo>
                      <a:pt x="184" y="1381"/>
                    </a:lnTo>
                    <a:lnTo>
                      <a:pt x="182" y="1381"/>
                    </a:lnTo>
                    <a:lnTo>
                      <a:pt x="176" y="1376"/>
                    </a:lnTo>
                    <a:lnTo>
                      <a:pt x="169" y="1368"/>
                    </a:lnTo>
                    <a:lnTo>
                      <a:pt x="167" y="1366"/>
                    </a:lnTo>
                    <a:lnTo>
                      <a:pt x="167" y="1364"/>
                    </a:lnTo>
                    <a:lnTo>
                      <a:pt x="174" y="1363"/>
                    </a:lnTo>
                    <a:lnTo>
                      <a:pt x="176" y="1364"/>
                    </a:lnTo>
                    <a:lnTo>
                      <a:pt x="188" y="1370"/>
                    </a:lnTo>
                    <a:lnTo>
                      <a:pt x="193" y="1372"/>
                    </a:lnTo>
                    <a:lnTo>
                      <a:pt x="204" y="1374"/>
                    </a:lnTo>
                    <a:lnTo>
                      <a:pt x="206" y="1376"/>
                    </a:lnTo>
                    <a:lnTo>
                      <a:pt x="210" y="1381"/>
                    </a:lnTo>
                    <a:lnTo>
                      <a:pt x="212" y="1387"/>
                    </a:lnTo>
                    <a:lnTo>
                      <a:pt x="216" y="1391"/>
                    </a:lnTo>
                    <a:lnTo>
                      <a:pt x="218" y="1393"/>
                    </a:lnTo>
                    <a:lnTo>
                      <a:pt x="227" y="1396"/>
                    </a:lnTo>
                    <a:lnTo>
                      <a:pt x="229" y="1398"/>
                    </a:lnTo>
                    <a:lnTo>
                      <a:pt x="231" y="1406"/>
                    </a:lnTo>
                    <a:lnTo>
                      <a:pt x="233" y="1410"/>
                    </a:lnTo>
                    <a:lnTo>
                      <a:pt x="231" y="1413"/>
                    </a:lnTo>
                    <a:lnTo>
                      <a:pt x="229" y="141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18" name="Freeform 221"/>
              <p:cNvSpPr>
                <a:spLocks noEditPoints="1"/>
              </p:cNvSpPr>
              <p:nvPr/>
            </p:nvSpPr>
            <p:spPr bwMode="auto">
              <a:xfrm>
                <a:off x="856" y="2672"/>
                <a:ext cx="459" cy="560"/>
              </a:xfrm>
              <a:custGeom>
                <a:avLst/>
                <a:gdLst>
                  <a:gd name="T0" fmla="*/ 1 w 798"/>
                  <a:gd name="T1" fmla="*/ 0 h 1200"/>
                  <a:gd name="T2" fmla="*/ 1 w 798"/>
                  <a:gd name="T3" fmla="*/ 0 h 1200"/>
                  <a:gd name="T4" fmla="*/ 1 w 798"/>
                  <a:gd name="T5" fmla="*/ 0 h 1200"/>
                  <a:gd name="T6" fmla="*/ 1 w 798"/>
                  <a:gd name="T7" fmla="*/ 0 h 1200"/>
                  <a:gd name="T8" fmla="*/ 1 w 798"/>
                  <a:gd name="T9" fmla="*/ 0 h 1200"/>
                  <a:gd name="T10" fmla="*/ 1 w 798"/>
                  <a:gd name="T11" fmla="*/ 0 h 1200"/>
                  <a:gd name="T12" fmla="*/ 1 w 798"/>
                  <a:gd name="T13" fmla="*/ 0 h 1200"/>
                  <a:gd name="T14" fmla="*/ 1 w 798"/>
                  <a:gd name="T15" fmla="*/ 0 h 1200"/>
                  <a:gd name="T16" fmla="*/ 1 w 798"/>
                  <a:gd name="T17" fmla="*/ 0 h 1200"/>
                  <a:gd name="T18" fmla="*/ 1 w 798"/>
                  <a:gd name="T19" fmla="*/ 0 h 1200"/>
                  <a:gd name="T20" fmla="*/ 1 w 798"/>
                  <a:gd name="T21" fmla="*/ 0 h 1200"/>
                  <a:gd name="T22" fmla="*/ 1 w 798"/>
                  <a:gd name="T23" fmla="*/ 0 h 1200"/>
                  <a:gd name="T24" fmla="*/ 1 w 798"/>
                  <a:gd name="T25" fmla="*/ 0 h 1200"/>
                  <a:gd name="T26" fmla="*/ 1 w 798"/>
                  <a:gd name="T27" fmla="*/ 0 h 1200"/>
                  <a:gd name="T28" fmla="*/ 1 w 798"/>
                  <a:gd name="T29" fmla="*/ 0 h 1200"/>
                  <a:gd name="T30" fmla="*/ 1 w 798"/>
                  <a:gd name="T31" fmla="*/ 0 h 1200"/>
                  <a:gd name="T32" fmla="*/ 1 w 798"/>
                  <a:gd name="T33" fmla="*/ 0 h 1200"/>
                  <a:gd name="T34" fmla="*/ 1 w 798"/>
                  <a:gd name="T35" fmla="*/ 0 h 1200"/>
                  <a:gd name="T36" fmla="*/ 1 w 798"/>
                  <a:gd name="T37" fmla="*/ 0 h 1200"/>
                  <a:gd name="T38" fmla="*/ 1 w 798"/>
                  <a:gd name="T39" fmla="*/ 0 h 1200"/>
                  <a:gd name="T40" fmla="*/ 1 w 798"/>
                  <a:gd name="T41" fmla="*/ 0 h 1200"/>
                  <a:gd name="T42" fmla="*/ 1 w 798"/>
                  <a:gd name="T43" fmla="*/ 0 h 1200"/>
                  <a:gd name="T44" fmla="*/ 1 w 798"/>
                  <a:gd name="T45" fmla="*/ 0 h 1200"/>
                  <a:gd name="T46" fmla="*/ 1 w 798"/>
                  <a:gd name="T47" fmla="*/ 0 h 1200"/>
                  <a:gd name="T48" fmla="*/ 1 w 798"/>
                  <a:gd name="T49" fmla="*/ 0 h 1200"/>
                  <a:gd name="T50" fmla="*/ 1 w 798"/>
                  <a:gd name="T51" fmla="*/ 0 h 1200"/>
                  <a:gd name="T52" fmla="*/ 1 w 798"/>
                  <a:gd name="T53" fmla="*/ 0 h 1200"/>
                  <a:gd name="T54" fmla="*/ 1 w 798"/>
                  <a:gd name="T55" fmla="*/ 0 h 1200"/>
                  <a:gd name="T56" fmla="*/ 1 w 798"/>
                  <a:gd name="T57" fmla="*/ 0 h 1200"/>
                  <a:gd name="T58" fmla="*/ 1 w 798"/>
                  <a:gd name="T59" fmla="*/ 0 h 1200"/>
                  <a:gd name="T60" fmla="*/ 1 w 798"/>
                  <a:gd name="T61" fmla="*/ 0 h 1200"/>
                  <a:gd name="T62" fmla="*/ 1 w 798"/>
                  <a:gd name="T63" fmla="*/ 0 h 1200"/>
                  <a:gd name="T64" fmla="*/ 1 w 798"/>
                  <a:gd name="T65" fmla="*/ 0 h 1200"/>
                  <a:gd name="T66" fmla="*/ 1 w 798"/>
                  <a:gd name="T67" fmla="*/ 0 h 1200"/>
                  <a:gd name="T68" fmla="*/ 1 w 798"/>
                  <a:gd name="T69" fmla="*/ 0 h 1200"/>
                  <a:gd name="T70" fmla="*/ 1 w 798"/>
                  <a:gd name="T71" fmla="*/ 0 h 1200"/>
                  <a:gd name="T72" fmla="*/ 1 w 798"/>
                  <a:gd name="T73" fmla="*/ 0 h 1200"/>
                  <a:gd name="T74" fmla="*/ 1 w 798"/>
                  <a:gd name="T75" fmla="*/ 0 h 1200"/>
                  <a:gd name="T76" fmla="*/ 1 w 798"/>
                  <a:gd name="T77" fmla="*/ 0 h 1200"/>
                  <a:gd name="T78" fmla="*/ 1 w 798"/>
                  <a:gd name="T79" fmla="*/ 0 h 1200"/>
                  <a:gd name="T80" fmla="*/ 1 w 798"/>
                  <a:gd name="T81" fmla="*/ 0 h 1200"/>
                  <a:gd name="T82" fmla="*/ 1 w 798"/>
                  <a:gd name="T83" fmla="*/ 0 h 1200"/>
                  <a:gd name="T84" fmla="*/ 1 w 798"/>
                  <a:gd name="T85" fmla="*/ 0 h 1200"/>
                  <a:gd name="T86" fmla="*/ 1 w 798"/>
                  <a:gd name="T87" fmla="*/ 0 h 1200"/>
                  <a:gd name="T88" fmla="*/ 1 w 798"/>
                  <a:gd name="T89" fmla="*/ 0 h 1200"/>
                  <a:gd name="T90" fmla="*/ 1 w 798"/>
                  <a:gd name="T91" fmla="*/ 0 h 1200"/>
                  <a:gd name="T92" fmla="*/ 1 w 798"/>
                  <a:gd name="T93" fmla="*/ 0 h 1200"/>
                  <a:gd name="T94" fmla="*/ 1 w 798"/>
                  <a:gd name="T95" fmla="*/ 0 h 1200"/>
                  <a:gd name="T96" fmla="*/ 1 w 798"/>
                  <a:gd name="T97" fmla="*/ 0 h 1200"/>
                  <a:gd name="T98" fmla="*/ 1 w 798"/>
                  <a:gd name="T99" fmla="*/ 0 h 1200"/>
                  <a:gd name="T100" fmla="*/ 1 w 798"/>
                  <a:gd name="T101" fmla="*/ 0 h 1200"/>
                  <a:gd name="T102" fmla="*/ 1 w 798"/>
                  <a:gd name="T103" fmla="*/ 0 h 1200"/>
                  <a:gd name="T104" fmla="*/ 1 w 798"/>
                  <a:gd name="T105" fmla="*/ 0 h 1200"/>
                  <a:gd name="T106" fmla="*/ 1 w 798"/>
                  <a:gd name="T107" fmla="*/ 0 h 1200"/>
                  <a:gd name="T108" fmla="*/ 1 w 798"/>
                  <a:gd name="T109" fmla="*/ 0 h 1200"/>
                  <a:gd name="T110" fmla="*/ 1 w 798"/>
                  <a:gd name="T111" fmla="*/ 0 h 1200"/>
                  <a:gd name="T112" fmla="*/ 1 w 798"/>
                  <a:gd name="T113" fmla="*/ 0 h 1200"/>
                  <a:gd name="T114" fmla="*/ 1 w 798"/>
                  <a:gd name="T115" fmla="*/ 0 h 1200"/>
                  <a:gd name="T116" fmla="*/ 1 w 798"/>
                  <a:gd name="T117" fmla="*/ 0 h 1200"/>
                  <a:gd name="T118" fmla="*/ 1 w 798"/>
                  <a:gd name="T119" fmla="*/ 0 h 12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8"/>
                  <a:gd name="T181" fmla="*/ 0 h 1200"/>
                  <a:gd name="T182" fmla="*/ 798 w 798"/>
                  <a:gd name="T183" fmla="*/ 1200 h 12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8" h="1200">
                    <a:moveTo>
                      <a:pt x="610" y="811"/>
                    </a:moveTo>
                    <a:lnTo>
                      <a:pt x="622" y="817"/>
                    </a:lnTo>
                    <a:lnTo>
                      <a:pt x="623" y="824"/>
                    </a:lnTo>
                    <a:lnTo>
                      <a:pt x="620" y="826"/>
                    </a:lnTo>
                    <a:lnTo>
                      <a:pt x="616" y="830"/>
                    </a:lnTo>
                    <a:lnTo>
                      <a:pt x="607" y="832"/>
                    </a:lnTo>
                    <a:lnTo>
                      <a:pt x="599" y="832"/>
                    </a:lnTo>
                    <a:lnTo>
                      <a:pt x="595" y="836"/>
                    </a:lnTo>
                    <a:lnTo>
                      <a:pt x="592" y="839"/>
                    </a:lnTo>
                    <a:lnTo>
                      <a:pt x="590" y="851"/>
                    </a:lnTo>
                    <a:lnTo>
                      <a:pt x="588" y="856"/>
                    </a:lnTo>
                    <a:lnTo>
                      <a:pt x="595" y="864"/>
                    </a:lnTo>
                    <a:lnTo>
                      <a:pt x="601" y="867"/>
                    </a:lnTo>
                    <a:lnTo>
                      <a:pt x="614" y="867"/>
                    </a:lnTo>
                    <a:lnTo>
                      <a:pt x="616" y="867"/>
                    </a:lnTo>
                    <a:lnTo>
                      <a:pt x="627" y="864"/>
                    </a:lnTo>
                    <a:lnTo>
                      <a:pt x="639" y="862"/>
                    </a:lnTo>
                    <a:lnTo>
                      <a:pt x="644" y="866"/>
                    </a:lnTo>
                    <a:lnTo>
                      <a:pt x="650" y="869"/>
                    </a:lnTo>
                    <a:lnTo>
                      <a:pt x="652" y="871"/>
                    </a:lnTo>
                    <a:lnTo>
                      <a:pt x="654" y="871"/>
                    </a:lnTo>
                    <a:lnTo>
                      <a:pt x="659" y="871"/>
                    </a:lnTo>
                    <a:lnTo>
                      <a:pt x="667" y="871"/>
                    </a:lnTo>
                    <a:lnTo>
                      <a:pt x="670" y="873"/>
                    </a:lnTo>
                    <a:lnTo>
                      <a:pt x="663" y="883"/>
                    </a:lnTo>
                    <a:lnTo>
                      <a:pt x="654" y="892"/>
                    </a:lnTo>
                    <a:lnTo>
                      <a:pt x="642" y="899"/>
                    </a:lnTo>
                    <a:lnTo>
                      <a:pt x="639" y="899"/>
                    </a:lnTo>
                    <a:lnTo>
                      <a:pt x="635" y="898"/>
                    </a:lnTo>
                    <a:lnTo>
                      <a:pt x="629" y="909"/>
                    </a:lnTo>
                    <a:lnTo>
                      <a:pt x="623" y="918"/>
                    </a:lnTo>
                    <a:lnTo>
                      <a:pt x="616" y="926"/>
                    </a:lnTo>
                    <a:lnTo>
                      <a:pt x="608" y="929"/>
                    </a:lnTo>
                    <a:lnTo>
                      <a:pt x="607" y="931"/>
                    </a:lnTo>
                    <a:lnTo>
                      <a:pt x="593" y="931"/>
                    </a:lnTo>
                    <a:lnTo>
                      <a:pt x="592" y="933"/>
                    </a:lnTo>
                    <a:lnTo>
                      <a:pt x="588" y="933"/>
                    </a:lnTo>
                    <a:lnTo>
                      <a:pt x="582" y="937"/>
                    </a:lnTo>
                    <a:lnTo>
                      <a:pt x="578" y="941"/>
                    </a:lnTo>
                    <a:lnTo>
                      <a:pt x="575" y="941"/>
                    </a:lnTo>
                    <a:lnTo>
                      <a:pt x="569" y="935"/>
                    </a:lnTo>
                    <a:lnTo>
                      <a:pt x="567" y="935"/>
                    </a:lnTo>
                    <a:lnTo>
                      <a:pt x="563" y="950"/>
                    </a:lnTo>
                    <a:lnTo>
                      <a:pt x="558" y="952"/>
                    </a:lnTo>
                    <a:lnTo>
                      <a:pt x="554" y="950"/>
                    </a:lnTo>
                    <a:lnTo>
                      <a:pt x="548" y="948"/>
                    </a:lnTo>
                    <a:lnTo>
                      <a:pt x="545" y="941"/>
                    </a:lnTo>
                    <a:lnTo>
                      <a:pt x="541" y="933"/>
                    </a:lnTo>
                    <a:lnTo>
                      <a:pt x="537" y="929"/>
                    </a:lnTo>
                    <a:lnTo>
                      <a:pt x="535" y="929"/>
                    </a:lnTo>
                    <a:lnTo>
                      <a:pt x="535" y="933"/>
                    </a:lnTo>
                    <a:lnTo>
                      <a:pt x="539" y="950"/>
                    </a:lnTo>
                    <a:lnTo>
                      <a:pt x="539" y="954"/>
                    </a:lnTo>
                    <a:lnTo>
                      <a:pt x="537" y="954"/>
                    </a:lnTo>
                    <a:lnTo>
                      <a:pt x="533" y="958"/>
                    </a:lnTo>
                    <a:lnTo>
                      <a:pt x="528" y="961"/>
                    </a:lnTo>
                    <a:lnTo>
                      <a:pt x="524" y="967"/>
                    </a:lnTo>
                    <a:lnTo>
                      <a:pt x="518" y="982"/>
                    </a:lnTo>
                    <a:lnTo>
                      <a:pt x="515" y="991"/>
                    </a:lnTo>
                    <a:lnTo>
                      <a:pt x="507" y="1005"/>
                    </a:lnTo>
                    <a:lnTo>
                      <a:pt x="503" y="1008"/>
                    </a:lnTo>
                    <a:lnTo>
                      <a:pt x="498" y="1010"/>
                    </a:lnTo>
                    <a:lnTo>
                      <a:pt x="490" y="1007"/>
                    </a:lnTo>
                    <a:lnTo>
                      <a:pt x="490" y="1014"/>
                    </a:lnTo>
                    <a:lnTo>
                      <a:pt x="488" y="1022"/>
                    </a:lnTo>
                    <a:lnTo>
                      <a:pt x="483" y="1027"/>
                    </a:lnTo>
                    <a:lnTo>
                      <a:pt x="477" y="1025"/>
                    </a:lnTo>
                    <a:lnTo>
                      <a:pt x="473" y="1025"/>
                    </a:lnTo>
                    <a:lnTo>
                      <a:pt x="466" y="1033"/>
                    </a:lnTo>
                    <a:lnTo>
                      <a:pt x="471" y="1007"/>
                    </a:lnTo>
                    <a:lnTo>
                      <a:pt x="466" y="1007"/>
                    </a:lnTo>
                    <a:lnTo>
                      <a:pt x="460" y="1005"/>
                    </a:lnTo>
                    <a:lnTo>
                      <a:pt x="462" y="1010"/>
                    </a:lnTo>
                    <a:lnTo>
                      <a:pt x="462" y="1018"/>
                    </a:lnTo>
                    <a:lnTo>
                      <a:pt x="458" y="1023"/>
                    </a:lnTo>
                    <a:lnTo>
                      <a:pt x="454" y="1029"/>
                    </a:lnTo>
                    <a:lnTo>
                      <a:pt x="447" y="1031"/>
                    </a:lnTo>
                    <a:lnTo>
                      <a:pt x="441" y="1031"/>
                    </a:lnTo>
                    <a:lnTo>
                      <a:pt x="434" y="1033"/>
                    </a:lnTo>
                    <a:lnTo>
                      <a:pt x="438" y="1038"/>
                    </a:lnTo>
                    <a:lnTo>
                      <a:pt x="438" y="1044"/>
                    </a:lnTo>
                    <a:lnTo>
                      <a:pt x="438" y="1050"/>
                    </a:lnTo>
                    <a:lnTo>
                      <a:pt x="436" y="1052"/>
                    </a:lnTo>
                    <a:lnTo>
                      <a:pt x="434" y="1050"/>
                    </a:lnTo>
                    <a:lnTo>
                      <a:pt x="430" y="1050"/>
                    </a:lnTo>
                    <a:lnTo>
                      <a:pt x="421" y="1048"/>
                    </a:lnTo>
                    <a:lnTo>
                      <a:pt x="422" y="1053"/>
                    </a:lnTo>
                    <a:lnTo>
                      <a:pt x="428" y="1059"/>
                    </a:lnTo>
                    <a:lnTo>
                      <a:pt x="430" y="1065"/>
                    </a:lnTo>
                    <a:lnTo>
                      <a:pt x="430" y="1067"/>
                    </a:lnTo>
                    <a:lnTo>
                      <a:pt x="428" y="1070"/>
                    </a:lnTo>
                    <a:lnTo>
                      <a:pt x="421" y="1070"/>
                    </a:lnTo>
                    <a:lnTo>
                      <a:pt x="415" y="1072"/>
                    </a:lnTo>
                    <a:lnTo>
                      <a:pt x="419" y="1078"/>
                    </a:lnTo>
                    <a:lnTo>
                      <a:pt x="422" y="1080"/>
                    </a:lnTo>
                    <a:lnTo>
                      <a:pt x="424" y="1082"/>
                    </a:lnTo>
                    <a:lnTo>
                      <a:pt x="426" y="1087"/>
                    </a:lnTo>
                    <a:lnTo>
                      <a:pt x="424" y="1093"/>
                    </a:lnTo>
                    <a:lnTo>
                      <a:pt x="422" y="1095"/>
                    </a:lnTo>
                    <a:lnTo>
                      <a:pt x="419" y="1093"/>
                    </a:lnTo>
                    <a:lnTo>
                      <a:pt x="415" y="1095"/>
                    </a:lnTo>
                    <a:lnTo>
                      <a:pt x="417" y="1100"/>
                    </a:lnTo>
                    <a:lnTo>
                      <a:pt x="417" y="1102"/>
                    </a:lnTo>
                    <a:lnTo>
                      <a:pt x="415" y="1110"/>
                    </a:lnTo>
                    <a:lnTo>
                      <a:pt x="411" y="1108"/>
                    </a:lnTo>
                    <a:lnTo>
                      <a:pt x="407" y="1106"/>
                    </a:lnTo>
                    <a:lnTo>
                      <a:pt x="409" y="1108"/>
                    </a:lnTo>
                    <a:lnTo>
                      <a:pt x="409" y="1115"/>
                    </a:lnTo>
                    <a:lnTo>
                      <a:pt x="409" y="1119"/>
                    </a:lnTo>
                    <a:lnTo>
                      <a:pt x="407" y="1119"/>
                    </a:lnTo>
                    <a:lnTo>
                      <a:pt x="404" y="1117"/>
                    </a:lnTo>
                    <a:lnTo>
                      <a:pt x="398" y="1119"/>
                    </a:lnTo>
                    <a:lnTo>
                      <a:pt x="391" y="1119"/>
                    </a:lnTo>
                    <a:lnTo>
                      <a:pt x="394" y="1127"/>
                    </a:lnTo>
                    <a:lnTo>
                      <a:pt x="402" y="1131"/>
                    </a:lnTo>
                    <a:lnTo>
                      <a:pt x="404" y="1134"/>
                    </a:lnTo>
                    <a:lnTo>
                      <a:pt x="404" y="1147"/>
                    </a:lnTo>
                    <a:lnTo>
                      <a:pt x="400" y="1159"/>
                    </a:lnTo>
                    <a:lnTo>
                      <a:pt x="398" y="1161"/>
                    </a:lnTo>
                    <a:lnTo>
                      <a:pt x="394" y="1159"/>
                    </a:lnTo>
                    <a:lnTo>
                      <a:pt x="396" y="1166"/>
                    </a:lnTo>
                    <a:lnTo>
                      <a:pt x="396" y="1172"/>
                    </a:lnTo>
                    <a:lnTo>
                      <a:pt x="398" y="1176"/>
                    </a:lnTo>
                    <a:lnTo>
                      <a:pt x="396" y="1179"/>
                    </a:lnTo>
                    <a:lnTo>
                      <a:pt x="394" y="1181"/>
                    </a:lnTo>
                    <a:lnTo>
                      <a:pt x="392" y="1179"/>
                    </a:lnTo>
                    <a:lnTo>
                      <a:pt x="387" y="1181"/>
                    </a:lnTo>
                    <a:lnTo>
                      <a:pt x="392" y="1185"/>
                    </a:lnTo>
                    <a:lnTo>
                      <a:pt x="394" y="1192"/>
                    </a:lnTo>
                    <a:lnTo>
                      <a:pt x="394" y="1198"/>
                    </a:lnTo>
                    <a:lnTo>
                      <a:pt x="392" y="1198"/>
                    </a:lnTo>
                    <a:lnTo>
                      <a:pt x="387" y="1196"/>
                    </a:lnTo>
                    <a:lnTo>
                      <a:pt x="379" y="1189"/>
                    </a:lnTo>
                    <a:lnTo>
                      <a:pt x="377" y="1192"/>
                    </a:lnTo>
                    <a:lnTo>
                      <a:pt x="374" y="1200"/>
                    </a:lnTo>
                    <a:lnTo>
                      <a:pt x="370" y="1192"/>
                    </a:lnTo>
                    <a:lnTo>
                      <a:pt x="372" y="1187"/>
                    </a:lnTo>
                    <a:lnTo>
                      <a:pt x="370" y="1183"/>
                    </a:lnTo>
                    <a:lnTo>
                      <a:pt x="362" y="1181"/>
                    </a:lnTo>
                    <a:lnTo>
                      <a:pt x="359" y="1177"/>
                    </a:lnTo>
                    <a:lnTo>
                      <a:pt x="359" y="1176"/>
                    </a:lnTo>
                    <a:lnTo>
                      <a:pt x="360" y="1172"/>
                    </a:lnTo>
                    <a:lnTo>
                      <a:pt x="360" y="1170"/>
                    </a:lnTo>
                    <a:lnTo>
                      <a:pt x="359" y="1166"/>
                    </a:lnTo>
                    <a:lnTo>
                      <a:pt x="357" y="1164"/>
                    </a:lnTo>
                    <a:lnTo>
                      <a:pt x="353" y="1168"/>
                    </a:lnTo>
                    <a:lnTo>
                      <a:pt x="351" y="1168"/>
                    </a:lnTo>
                    <a:lnTo>
                      <a:pt x="349" y="1170"/>
                    </a:lnTo>
                    <a:lnTo>
                      <a:pt x="347" y="1170"/>
                    </a:lnTo>
                    <a:lnTo>
                      <a:pt x="342" y="1170"/>
                    </a:lnTo>
                    <a:lnTo>
                      <a:pt x="338" y="1170"/>
                    </a:lnTo>
                    <a:lnTo>
                      <a:pt x="334" y="1174"/>
                    </a:lnTo>
                    <a:lnTo>
                      <a:pt x="332" y="1177"/>
                    </a:lnTo>
                    <a:lnTo>
                      <a:pt x="330" y="1174"/>
                    </a:lnTo>
                    <a:lnTo>
                      <a:pt x="329" y="1168"/>
                    </a:lnTo>
                    <a:lnTo>
                      <a:pt x="329" y="1166"/>
                    </a:lnTo>
                    <a:lnTo>
                      <a:pt x="325" y="1162"/>
                    </a:lnTo>
                    <a:lnTo>
                      <a:pt x="319" y="1161"/>
                    </a:lnTo>
                    <a:lnTo>
                      <a:pt x="315" y="1155"/>
                    </a:lnTo>
                    <a:lnTo>
                      <a:pt x="312" y="1146"/>
                    </a:lnTo>
                    <a:lnTo>
                      <a:pt x="312" y="1136"/>
                    </a:lnTo>
                    <a:lnTo>
                      <a:pt x="312" y="1134"/>
                    </a:lnTo>
                    <a:lnTo>
                      <a:pt x="308" y="1132"/>
                    </a:lnTo>
                    <a:lnTo>
                      <a:pt x="306" y="1134"/>
                    </a:lnTo>
                    <a:lnTo>
                      <a:pt x="300" y="1131"/>
                    </a:lnTo>
                    <a:lnTo>
                      <a:pt x="299" y="1129"/>
                    </a:lnTo>
                    <a:lnTo>
                      <a:pt x="299" y="1127"/>
                    </a:lnTo>
                    <a:lnTo>
                      <a:pt x="300" y="1119"/>
                    </a:lnTo>
                    <a:lnTo>
                      <a:pt x="302" y="1115"/>
                    </a:lnTo>
                    <a:lnTo>
                      <a:pt x="302" y="1112"/>
                    </a:lnTo>
                    <a:lnTo>
                      <a:pt x="300" y="1110"/>
                    </a:lnTo>
                    <a:lnTo>
                      <a:pt x="299" y="1110"/>
                    </a:lnTo>
                    <a:lnTo>
                      <a:pt x="295" y="1108"/>
                    </a:lnTo>
                    <a:lnTo>
                      <a:pt x="293" y="1106"/>
                    </a:lnTo>
                    <a:lnTo>
                      <a:pt x="293" y="1097"/>
                    </a:lnTo>
                    <a:lnTo>
                      <a:pt x="289" y="1095"/>
                    </a:lnTo>
                    <a:lnTo>
                      <a:pt x="285" y="1097"/>
                    </a:lnTo>
                    <a:lnTo>
                      <a:pt x="283" y="1089"/>
                    </a:lnTo>
                    <a:lnTo>
                      <a:pt x="283" y="1085"/>
                    </a:lnTo>
                    <a:lnTo>
                      <a:pt x="283" y="1082"/>
                    </a:lnTo>
                    <a:lnTo>
                      <a:pt x="287" y="1078"/>
                    </a:lnTo>
                    <a:lnTo>
                      <a:pt x="295" y="1072"/>
                    </a:lnTo>
                    <a:lnTo>
                      <a:pt x="297" y="1069"/>
                    </a:lnTo>
                    <a:lnTo>
                      <a:pt x="300" y="1067"/>
                    </a:lnTo>
                    <a:lnTo>
                      <a:pt x="300" y="1061"/>
                    </a:lnTo>
                    <a:lnTo>
                      <a:pt x="299" y="1057"/>
                    </a:lnTo>
                    <a:lnTo>
                      <a:pt x="297" y="1059"/>
                    </a:lnTo>
                    <a:lnTo>
                      <a:pt x="291" y="1061"/>
                    </a:lnTo>
                    <a:lnTo>
                      <a:pt x="287" y="1061"/>
                    </a:lnTo>
                    <a:lnTo>
                      <a:pt x="283" y="1067"/>
                    </a:lnTo>
                    <a:lnTo>
                      <a:pt x="280" y="1069"/>
                    </a:lnTo>
                    <a:lnTo>
                      <a:pt x="276" y="1074"/>
                    </a:lnTo>
                    <a:lnTo>
                      <a:pt x="274" y="1069"/>
                    </a:lnTo>
                    <a:lnTo>
                      <a:pt x="274" y="1061"/>
                    </a:lnTo>
                    <a:lnTo>
                      <a:pt x="274" y="1050"/>
                    </a:lnTo>
                    <a:lnTo>
                      <a:pt x="272" y="1042"/>
                    </a:lnTo>
                    <a:lnTo>
                      <a:pt x="272" y="1038"/>
                    </a:lnTo>
                    <a:lnTo>
                      <a:pt x="272" y="1033"/>
                    </a:lnTo>
                    <a:lnTo>
                      <a:pt x="268" y="1035"/>
                    </a:lnTo>
                    <a:lnTo>
                      <a:pt x="267" y="1033"/>
                    </a:lnTo>
                    <a:lnTo>
                      <a:pt x="263" y="1029"/>
                    </a:lnTo>
                    <a:lnTo>
                      <a:pt x="259" y="1022"/>
                    </a:lnTo>
                    <a:lnTo>
                      <a:pt x="259" y="1016"/>
                    </a:lnTo>
                    <a:lnTo>
                      <a:pt x="265" y="1008"/>
                    </a:lnTo>
                    <a:lnTo>
                      <a:pt x="267" y="1008"/>
                    </a:lnTo>
                    <a:lnTo>
                      <a:pt x="263" y="1007"/>
                    </a:lnTo>
                    <a:lnTo>
                      <a:pt x="255" y="1007"/>
                    </a:lnTo>
                    <a:lnTo>
                      <a:pt x="255" y="1003"/>
                    </a:lnTo>
                    <a:lnTo>
                      <a:pt x="257" y="999"/>
                    </a:lnTo>
                    <a:lnTo>
                      <a:pt x="263" y="999"/>
                    </a:lnTo>
                    <a:lnTo>
                      <a:pt x="265" y="999"/>
                    </a:lnTo>
                    <a:lnTo>
                      <a:pt x="268" y="997"/>
                    </a:lnTo>
                    <a:lnTo>
                      <a:pt x="270" y="988"/>
                    </a:lnTo>
                    <a:lnTo>
                      <a:pt x="263" y="986"/>
                    </a:lnTo>
                    <a:lnTo>
                      <a:pt x="259" y="988"/>
                    </a:lnTo>
                    <a:lnTo>
                      <a:pt x="257" y="986"/>
                    </a:lnTo>
                    <a:lnTo>
                      <a:pt x="255" y="984"/>
                    </a:lnTo>
                    <a:lnTo>
                      <a:pt x="255" y="980"/>
                    </a:lnTo>
                    <a:lnTo>
                      <a:pt x="255" y="976"/>
                    </a:lnTo>
                    <a:lnTo>
                      <a:pt x="257" y="976"/>
                    </a:lnTo>
                    <a:lnTo>
                      <a:pt x="259" y="975"/>
                    </a:lnTo>
                    <a:lnTo>
                      <a:pt x="261" y="973"/>
                    </a:lnTo>
                    <a:lnTo>
                      <a:pt x="259" y="971"/>
                    </a:lnTo>
                    <a:lnTo>
                      <a:pt x="255" y="971"/>
                    </a:lnTo>
                    <a:lnTo>
                      <a:pt x="253" y="967"/>
                    </a:lnTo>
                    <a:lnTo>
                      <a:pt x="255" y="965"/>
                    </a:lnTo>
                    <a:lnTo>
                      <a:pt x="255" y="963"/>
                    </a:lnTo>
                    <a:lnTo>
                      <a:pt x="257" y="963"/>
                    </a:lnTo>
                    <a:lnTo>
                      <a:pt x="259" y="961"/>
                    </a:lnTo>
                    <a:lnTo>
                      <a:pt x="263" y="958"/>
                    </a:lnTo>
                    <a:lnTo>
                      <a:pt x="270" y="958"/>
                    </a:lnTo>
                    <a:lnTo>
                      <a:pt x="276" y="961"/>
                    </a:lnTo>
                    <a:lnTo>
                      <a:pt x="280" y="961"/>
                    </a:lnTo>
                    <a:lnTo>
                      <a:pt x="283" y="963"/>
                    </a:lnTo>
                    <a:lnTo>
                      <a:pt x="289" y="965"/>
                    </a:lnTo>
                    <a:lnTo>
                      <a:pt x="295" y="967"/>
                    </a:lnTo>
                    <a:lnTo>
                      <a:pt x="295" y="961"/>
                    </a:lnTo>
                    <a:lnTo>
                      <a:pt x="297" y="952"/>
                    </a:lnTo>
                    <a:lnTo>
                      <a:pt x="295" y="950"/>
                    </a:lnTo>
                    <a:lnTo>
                      <a:pt x="287" y="946"/>
                    </a:lnTo>
                    <a:lnTo>
                      <a:pt x="280" y="941"/>
                    </a:lnTo>
                    <a:lnTo>
                      <a:pt x="274" y="939"/>
                    </a:lnTo>
                    <a:lnTo>
                      <a:pt x="265" y="933"/>
                    </a:lnTo>
                    <a:lnTo>
                      <a:pt x="263" y="931"/>
                    </a:lnTo>
                    <a:lnTo>
                      <a:pt x="265" y="926"/>
                    </a:lnTo>
                    <a:lnTo>
                      <a:pt x="270" y="926"/>
                    </a:lnTo>
                    <a:lnTo>
                      <a:pt x="278" y="931"/>
                    </a:lnTo>
                    <a:lnTo>
                      <a:pt x="285" y="931"/>
                    </a:lnTo>
                    <a:lnTo>
                      <a:pt x="287" y="931"/>
                    </a:lnTo>
                    <a:lnTo>
                      <a:pt x="287" y="929"/>
                    </a:lnTo>
                    <a:lnTo>
                      <a:pt x="289" y="920"/>
                    </a:lnTo>
                    <a:lnTo>
                      <a:pt x="289" y="914"/>
                    </a:lnTo>
                    <a:lnTo>
                      <a:pt x="293" y="914"/>
                    </a:lnTo>
                    <a:lnTo>
                      <a:pt x="297" y="916"/>
                    </a:lnTo>
                    <a:lnTo>
                      <a:pt x="297" y="914"/>
                    </a:lnTo>
                    <a:lnTo>
                      <a:pt x="297" y="909"/>
                    </a:lnTo>
                    <a:lnTo>
                      <a:pt x="297" y="905"/>
                    </a:lnTo>
                    <a:lnTo>
                      <a:pt x="291" y="899"/>
                    </a:lnTo>
                    <a:lnTo>
                      <a:pt x="291" y="892"/>
                    </a:lnTo>
                    <a:lnTo>
                      <a:pt x="295" y="884"/>
                    </a:lnTo>
                    <a:lnTo>
                      <a:pt x="293" y="881"/>
                    </a:lnTo>
                    <a:lnTo>
                      <a:pt x="285" y="877"/>
                    </a:lnTo>
                    <a:lnTo>
                      <a:pt x="280" y="877"/>
                    </a:lnTo>
                    <a:lnTo>
                      <a:pt x="272" y="871"/>
                    </a:lnTo>
                    <a:lnTo>
                      <a:pt x="263" y="864"/>
                    </a:lnTo>
                    <a:lnTo>
                      <a:pt x="257" y="862"/>
                    </a:lnTo>
                    <a:lnTo>
                      <a:pt x="252" y="860"/>
                    </a:lnTo>
                    <a:lnTo>
                      <a:pt x="248" y="854"/>
                    </a:lnTo>
                    <a:lnTo>
                      <a:pt x="242" y="847"/>
                    </a:lnTo>
                    <a:lnTo>
                      <a:pt x="244" y="845"/>
                    </a:lnTo>
                    <a:lnTo>
                      <a:pt x="246" y="843"/>
                    </a:lnTo>
                    <a:lnTo>
                      <a:pt x="250" y="843"/>
                    </a:lnTo>
                    <a:lnTo>
                      <a:pt x="252" y="841"/>
                    </a:lnTo>
                    <a:lnTo>
                      <a:pt x="265" y="847"/>
                    </a:lnTo>
                    <a:lnTo>
                      <a:pt x="268" y="849"/>
                    </a:lnTo>
                    <a:lnTo>
                      <a:pt x="276" y="854"/>
                    </a:lnTo>
                    <a:lnTo>
                      <a:pt x="285" y="862"/>
                    </a:lnTo>
                    <a:lnTo>
                      <a:pt x="289" y="866"/>
                    </a:lnTo>
                    <a:lnTo>
                      <a:pt x="291" y="860"/>
                    </a:lnTo>
                    <a:lnTo>
                      <a:pt x="289" y="852"/>
                    </a:lnTo>
                    <a:lnTo>
                      <a:pt x="283" y="841"/>
                    </a:lnTo>
                    <a:lnTo>
                      <a:pt x="282" y="834"/>
                    </a:lnTo>
                    <a:lnTo>
                      <a:pt x="278" y="826"/>
                    </a:lnTo>
                    <a:lnTo>
                      <a:pt x="276" y="824"/>
                    </a:lnTo>
                    <a:lnTo>
                      <a:pt x="272" y="821"/>
                    </a:lnTo>
                    <a:lnTo>
                      <a:pt x="274" y="815"/>
                    </a:lnTo>
                    <a:lnTo>
                      <a:pt x="276" y="813"/>
                    </a:lnTo>
                    <a:lnTo>
                      <a:pt x="278" y="811"/>
                    </a:lnTo>
                    <a:lnTo>
                      <a:pt x="274" y="805"/>
                    </a:lnTo>
                    <a:lnTo>
                      <a:pt x="267" y="805"/>
                    </a:lnTo>
                    <a:lnTo>
                      <a:pt x="263" y="804"/>
                    </a:lnTo>
                    <a:lnTo>
                      <a:pt x="257" y="798"/>
                    </a:lnTo>
                    <a:lnTo>
                      <a:pt x="252" y="809"/>
                    </a:lnTo>
                    <a:lnTo>
                      <a:pt x="250" y="811"/>
                    </a:lnTo>
                    <a:lnTo>
                      <a:pt x="248" y="817"/>
                    </a:lnTo>
                    <a:lnTo>
                      <a:pt x="242" y="822"/>
                    </a:lnTo>
                    <a:lnTo>
                      <a:pt x="235" y="821"/>
                    </a:lnTo>
                    <a:lnTo>
                      <a:pt x="227" y="815"/>
                    </a:lnTo>
                    <a:lnTo>
                      <a:pt x="225" y="809"/>
                    </a:lnTo>
                    <a:lnTo>
                      <a:pt x="225" y="804"/>
                    </a:lnTo>
                    <a:lnTo>
                      <a:pt x="229" y="798"/>
                    </a:lnTo>
                    <a:lnTo>
                      <a:pt x="231" y="785"/>
                    </a:lnTo>
                    <a:lnTo>
                      <a:pt x="229" y="760"/>
                    </a:lnTo>
                    <a:lnTo>
                      <a:pt x="233" y="760"/>
                    </a:lnTo>
                    <a:lnTo>
                      <a:pt x="237" y="764"/>
                    </a:lnTo>
                    <a:lnTo>
                      <a:pt x="238" y="760"/>
                    </a:lnTo>
                    <a:lnTo>
                      <a:pt x="240" y="755"/>
                    </a:lnTo>
                    <a:lnTo>
                      <a:pt x="238" y="747"/>
                    </a:lnTo>
                    <a:lnTo>
                      <a:pt x="233" y="736"/>
                    </a:lnTo>
                    <a:lnTo>
                      <a:pt x="229" y="732"/>
                    </a:lnTo>
                    <a:lnTo>
                      <a:pt x="223" y="715"/>
                    </a:lnTo>
                    <a:lnTo>
                      <a:pt x="218" y="697"/>
                    </a:lnTo>
                    <a:lnTo>
                      <a:pt x="212" y="666"/>
                    </a:lnTo>
                    <a:lnTo>
                      <a:pt x="208" y="655"/>
                    </a:lnTo>
                    <a:lnTo>
                      <a:pt x="197" y="648"/>
                    </a:lnTo>
                    <a:lnTo>
                      <a:pt x="193" y="640"/>
                    </a:lnTo>
                    <a:lnTo>
                      <a:pt x="191" y="636"/>
                    </a:lnTo>
                    <a:lnTo>
                      <a:pt x="191" y="619"/>
                    </a:lnTo>
                    <a:lnTo>
                      <a:pt x="186" y="610"/>
                    </a:lnTo>
                    <a:lnTo>
                      <a:pt x="180" y="606"/>
                    </a:lnTo>
                    <a:lnTo>
                      <a:pt x="171" y="603"/>
                    </a:lnTo>
                    <a:lnTo>
                      <a:pt x="159" y="593"/>
                    </a:lnTo>
                    <a:lnTo>
                      <a:pt x="148" y="584"/>
                    </a:lnTo>
                    <a:lnTo>
                      <a:pt x="135" y="580"/>
                    </a:lnTo>
                    <a:lnTo>
                      <a:pt x="129" y="578"/>
                    </a:lnTo>
                    <a:lnTo>
                      <a:pt x="118" y="576"/>
                    </a:lnTo>
                    <a:lnTo>
                      <a:pt x="114" y="582"/>
                    </a:lnTo>
                    <a:lnTo>
                      <a:pt x="109" y="584"/>
                    </a:lnTo>
                    <a:lnTo>
                      <a:pt x="103" y="589"/>
                    </a:lnTo>
                    <a:lnTo>
                      <a:pt x="96" y="593"/>
                    </a:lnTo>
                    <a:lnTo>
                      <a:pt x="88" y="589"/>
                    </a:lnTo>
                    <a:lnTo>
                      <a:pt x="79" y="582"/>
                    </a:lnTo>
                    <a:lnTo>
                      <a:pt x="81" y="601"/>
                    </a:lnTo>
                    <a:lnTo>
                      <a:pt x="81" y="603"/>
                    </a:lnTo>
                    <a:lnTo>
                      <a:pt x="73" y="603"/>
                    </a:lnTo>
                    <a:lnTo>
                      <a:pt x="66" y="597"/>
                    </a:lnTo>
                    <a:lnTo>
                      <a:pt x="47" y="582"/>
                    </a:lnTo>
                    <a:lnTo>
                      <a:pt x="56" y="567"/>
                    </a:lnTo>
                    <a:lnTo>
                      <a:pt x="60" y="565"/>
                    </a:lnTo>
                    <a:lnTo>
                      <a:pt x="58" y="559"/>
                    </a:lnTo>
                    <a:lnTo>
                      <a:pt x="56" y="554"/>
                    </a:lnTo>
                    <a:lnTo>
                      <a:pt x="51" y="554"/>
                    </a:lnTo>
                    <a:lnTo>
                      <a:pt x="37" y="554"/>
                    </a:lnTo>
                    <a:lnTo>
                      <a:pt x="32" y="552"/>
                    </a:lnTo>
                    <a:lnTo>
                      <a:pt x="28" y="552"/>
                    </a:lnTo>
                    <a:lnTo>
                      <a:pt x="20" y="539"/>
                    </a:lnTo>
                    <a:lnTo>
                      <a:pt x="15" y="533"/>
                    </a:lnTo>
                    <a:lnTo>
                      <a:pt x="19" y="526"/>
                    </a:lnTo>
                    <a:lnTo>
                      <a:pt x="26" y="524"/>
                    </a:lnTo>
                    <a:lnTo>
                      <a:pt x="45" y="529"/>
                    </a:lnTo>
                    <a:lnTo>
                      <a:pt x="56" y="529"/>
                    </a:lnTo>
                    <a:lnTo>
                      <a:pt x="66" y="529"/>
                    </a:lnTo>
                    <a:lnTo>
                      <a:pt x="77" y="526"/>
                    </a:lnTo>
                    <a:lnTo>
                      <a:pt x="84" y="520"/>
                    </a:lnTo>
                    <a:lnTo>
                      <a:pt x="86" y="518"/>
                    </a:lnTo>
                    <a:lnTo>
                      <a:pt x="86" y="509"/>
                    </a:lnTo>
                    <a:lnTo>
                      <a:pt x="82" y="499"/>
                    </a:lnTo>
                    <a:lnTo>
                      <a:pt x="77" y="494"/>
                    </a:lnTo>
                    <a:lnTo>
                      <a:pt x="69" y="497"/>
                    </a:lnTo>
                    <a:lnTo>
                      <a:pt x="64" y="505"/>
                    </a:lnTo>
                    <a:lnTo>
                      <a:pt x="56" y="507"/>
                    </a:lnTo>
                    <a:lnTo>
                      <a:pt x="49" y="503"/>
                    </a:lnTo>
                    <a:lnTo>
                      <a:pt x="43" y="505"/>
                    </a:lnTo>
                    <a:lnTo>
                      <a:pt x="39" y="507"/>
                    </a:lnTo>
                    <a:lnTo>
                      <a:pt x="36" y="507"/>
                    </a:lnTo>
                    <a:lnTo>
                      <a:pt x="30" y="501"/>
                    </a:lnTo>
                    <a:lnTo>
                      <a:pt x="26" y="490"/>
                    </a:lnTo>
                    <a:lnTo>
                      <a:pt x="20" y="484"/>
                    </a:lnTo>
                    <a:lnTo>
                      <a:pt x="17" y="484"/>
                    </a:lnTo>
                    <a:lnTo>
                      <a:pt x="13" y="484"/>
                    </a:lnTo>
                    <a:lnTo>
                      <a:pt x="9" y="482"/>
                    </a:lnTo>
                    <a:lnTo>
                      <a:pt x="2" y="469"/>
                    </a:lnTo>
                    <a:lnTo>
                      <a:pt x="0" y="458"/>
                    </a:lnTo>
                    <a:lnTo>
                      <a:pt x="4" y="445"/>
                    </a:lnTo>
                    <a:lnTo>
                      <a:pt x="7" y="441"/>
                    </a:lnTo>
                    <a:lnTo>
                      <a:pt x="15" y="439"/>
                    </a:lnTo>
                    <a:lnTo>
                      <a:pt x="24" y="433"/>
                    </a:lnTo>
                    <a:lnTo>
                      <a:pt x="37" y="430"/>
                    </a:lnTo>
                    <a:lnTo>
                      <a:pt x="45" y="426"/>
                    </a:lnTo>
                    <a:lnTo>
                      <a:pt x="51" y="415"/>
                    </a:lnTo>
                    <a:lnTo>
                      <a:pt x="56" y="407"/>
                    </a:lnTo>
                    <a:lnTo>
                      <a:pt x="62" y="403"/>
                    </a:lnTo>
                    <a:lnTo>
                      <a:pt x="77" y="403"/>
                    </a:lnTo>
                    <a:lnTo>
                      <a:pt x="82" y="400"/>
                    </a:lnTo>
                    <a:lnTo>
                      <a:pt x="94" y="402"/>
                    </a:lnTo>
                    <a:lnTo>
                      <a:pt x="98" y="398"/>
                    </a:lnTo>
                    <a:lnTo>
                      <a:pt x="99" y="390"/>
                    </a:lnTo>
                    <a:lnTo>
                      <a:pt x="103" y="385"/>
                    </a:lnTo>
                    <a:lnTo>
                      <a:pt x="103" y="364"/>
                    </a:lnTo>
                    <a:lnTo>
                      <a:pt x="105" y="347"/>
                    </a:lnTo>
                    <a:lnTo>
                      <a:pt x="107" y="343"/>
                    </a:lnTo>
                    <a:lnTo>
                      <a:pt x="101" y="336"/>
                    </a:lnTo>
                    <a:lnTo>
                      <a:pt x="90" y="334"/>
                    </a:lnTo>
                    <a:lnTo>
                      <a:pt x="82" y="341"/>
                    </a:lnTo>
                    <a:lnTo>
                      <a:pt x="77" y="336"/>
                    </a:lnTo>
                    <a:lnTo>
                      <a:pt x="69" y="323"/>
                    </a:lnTo>
                    <a:lnTo>
                      <a:pt x="73" y="294"/>
                    </a:lnTo>
                    <a:lnTo>
                      <a:pt x="81" y="283"/>
                    </a:lnTo>
                    <a:lnTo>
                      <a:pt x="98" y="270"/>
                    </a:lnTo>
                    <a:lnTo>
                      <a:pt x="107" y="261"/>
                    </a:lnTo>
                    <a:lnTo>
                      <a:pt x="118" y="251"/>
                    </a:lnTo>
                    <a:lnTo>
                      <a:pt x="131" y="246"/>
                    </a:lnTo>
                    <a:lnTo>
                      <a:pt x="137" y="248"/>
                    </a:lnTo>
                    <a:lnTo>
                      <a:pt x="144" y="246"/>
                    </a:lnTo>
                    <a:lnTo>
                      <a:pt x="152" y="244"/>
                    </a:lnTo>
                    <a:lnTo>
                      <a:pt x="156" y="236"/>
                    </a:lnTo>
                    <a:lnTo>
                      <a:pt x="156" y="227"/>
                    </a:lnTo>
                    <a:lnTo>
                      <a:pt x="152" y="197"/>
                    </a:lnTo>
                    <a:lnTo>
                      <a:pt x="152" y="187"/>
                    </a:lnTo>
                    <a:lnTo>
                      <a:pt x="156" y="182"/>
                    </a:lnTo>
                    <a:lnTo>
                      <a:pt x="167" y="180"/>
                    </a:lnTo>
                    <a:lnTo>
                      <a:pt x="176" y="187"/>
                    </a:lnTo>
                    <a:lnTo>
                      <a:pt x="190" y="204"/>
                    </a:lnTo>
                    <a:lnTo>
                      <a:pt x="197" y="214"/>
                    </a:lnTo>
                    <a:lnTo>
                      <a:pt x="201" y="221"/>
                    </a:lnTo>
                    <a:lnTo>
                      <a:pt x="206" y="210"/>
                    </a:lnTo>
                    <a:lnTo>
                      <a:pt x="197" y="189"/>
                    </a:lnTo>
                    <a:lnTo>
                      <a:pt x="193" y="167"/>
                    </a:lnTo>
                    <a:lnTo>
                      <a:pt x="193" y="165"/>
                    </a:lnTo>
                    <a:lnTo>
                      <a:pt x="206" y="159"/>
                    </a:lnTo>
                    <a:lnTo>
                      <a:pt x="214" y="154"/>
                    </a:lnTo>
                    <a:lnTo>
                      <a:pt x="225" y="144"/>
                    </a:lnTo>
                    <a:lnTo>
                      <a:pt x="240" y="137"/>
                    </a:lnTo>
                    <a:lnTo>
                      <a:pt x="244" y="139"/>
                    </a:lnTo>
                    <a:lnTo>
                      <a:pt x="250" y="144"/>
                    </a:lnTo>
                    <a:lnTo>
                      <a:pt x="252" y="217"/>
                    </a:lnTo>
                    <a:lnTo>
                      <a:pt x="257" y="212"/>
                    </a:lnTo>
                    <a:lnTo>
                      <a:pt x="261" y="199"/>
                    </a:lnTo>
                    <a:lnTo>
                      <a:pt x="263" y="155"/>
                    </a:lnTo>
                    <a:lnTo>
                      <a:pt x="268" y="157"/>
                    </a:lnTo>
                    <a:lnTo>
                      <a:pt x="282" y="170"/>
                    </a:lnTo>
                    <a:lnTo>
                      <a:pt x="293" y="187"/>
                    </a:lnTo>
                    <a:lnTo>
                      <a:pt x="302" y="199"/>
                    </a:lnTo>
                    <a:lnTo>
                      <a:pt x="302" y="186"/>
                    </a:lnTo>
                    <a:lnTo>
                      <a:pt x="299" y="174"/>
                    </a:lnTo>
                    <a:lnTo>
                      <a:pt x="295" y="150"/>
                    </a:lnTo>
                    <a:lnTo>
                      <a:pt x="289" y="133"/>
                    </a:lnTo>
                    <a:lnTo>
                      <a:pt x="291" y="120"/>
                    </a:lnTo>
                    <a:lnTo>
                      <a:pt x="295" y="120"/>
                    </a:lnTo>
                    <a:lnTo>
                      <a:pt x="306" y="122"/>
                    </a:lnTo>
                    <a:lnTo>
                      <a:pt x="312" y="131"/>
                    </a:lnTo>
                    <a:lnTo>
                      <a:pt x="329" y="148"/>
                    </a:lnTo>
                    <a:lnTo>
                      <a:pt x="336" y="159"/>
                    </a:lnTo>
                    <a:lnTo>
                      <a:pt x="349" y="174"/>
                    </a:lnTo>
                    <a:lnTo>
                      <a:pt x="360" y="186"/>
                    </a:lnTo>
                    <a:lnTo>
                      <a:pt x="372" y="193"/>
                    </a:lnTo>
                    <a:lnTo>
                      <a:pt x="376" y="186"/>
                    </a:lnTo>
                    <a:lnTo>
                      <a:pt x="381" y="120"/>
                    </a:lnTo>
                    <a:lnTo>
                      <a:pt x="379" y="110"/>
                    </a:lnTo>
                    <a:lnTo>
                      <a:pt x="372" y="95"/>
                    </a:lnTo>
                    <a:lnTo>
                      <a:pt x="364" y="69"/>
                    </a:lnTo>
                    <a:lnTo>
                      <a:pt x="368" y="58"/>
                    </a:lnTo>
                    <a:lnTo>
                      <a:pt x="383" y="58"/>
                    </a:lnTo>
                    <a:lnTo>
                      <a:pt x="400" y="41"/>
                    </a:lnTo>
                    <a:lnTo>
                      <a:pt x="409" y="37"/>
                    </a:lnTo>
                    <a:lnTo>
                      <a:pt x="419" y="45"/>
                    </a:lnTo>
                    <a:lnTo>
                      <a:pt x="432" y="69"/>
                    </a:lnTo>
                    <a:lnTo>
                      <a:pt x="441" y="78"/>
                    </a:lnTo>
                    <a:lnTo>
                      <a:pt x="453" y="84"/>
                    </a:lnTo>
                    <a:lnTo>
                      <a:pt x="454" y="46"/>
                    </a:lnTo>
                    <a:lnTo>
                      <a:pt x="453" y="22"/>
                    </a:lnTo>
                    <a:lnTo>
                      <a:pt x="468" y="13"/>
                    </a:lnTo>
                    <a:lnTo>
                      <a:pt x="481" y="7"/>
                    </a:lnTo>
                    <a:lnTo>
                      <a:pt x="496" y="13"/>
                    </a:lnTo>
                    <a:lnTo>
                      <a:pt x="509" y="20"/>
                    </a:lnTo>
                    <a:lnTo>
                      <a:pt x="520" y="11"/>
                    </a:lnTo>
                    <a:lnTo>
                      <a:pt x="533" y="0"/>
                    </a:lnTo>
                    <a:lnTo>
                      <a:pt x="546" y="0"/>
                    </a:lnTo>
                    <a:lnTo>
                      <a:pt x="558" y="11"/>
                    </a:lnTo>
                    <a:lnTo>
                      <a:pt x="567" y="9"/>
                    </a:lnTo>
                    <a:lnTo>
                      <a:pt x="577" y="13"/>
                    </a:lnTo>
                    <a:lnTo>
                      <a:pt x="580" y="18"/>
                    </a:lnTo>
                    <a:lnTo>
                      <a:pt x="582" y="13"/>
                    </a:lnTo>
                    <a:lnTo>
                      <a:pt x="593" y="20"/>
                    </a:lnTo>
                    <a:lnTo>
                      <a:pt x="605" y="22"/>
                    </a:lnTo>
                    <a:lnTo>
                      <a:pt x="614" y="28"/>
                    </a:lnTo>
                    <a:lnTo>
                      <a:pt x="629" y="65"/>
                    </a:lnTo>
                    <a:lnTo>
                      <a:pt x="637" y="78"/>
                    </a:lnTo>
                    <a:lnTo>
                      <a:pt x="646" y="75"/>
                    </a:lnTo>
                    <a:lnTo>
                      <a:pt x="652" y="82"/>
                    </a:lnTo>
                    <a:lnTo>
                      <a:pt x="669" y="93"/>
                    </a:lnTo>
                    <a:lnTo>
                      <a:pt x="670" y="112"/>
                    </a:lnTo>
                    <a:lnTo>
                      <a:pt x="669" y="118"/>
                    </a:lnTo>
                    <a:lnTo>
                      <a:pt x="665" y="127"/>
                    </a:lnTo>
                    <a:lnTo>
                      <a:pt x="655" y="133"/>
                    </a:lnTo>
                    <a:lnTo>
                      <a:pt x="642" y="139"/>
                    </a:lnTo>
                    <a:lnTo>
                      <a:pt x="635" y="144"/>
                    </a:lnTo>
                    <a:lnTo>
                      <a:pt x="627" y="146"/>
                    </a:lnTo>
                    <a:lnTo>
                      <a:pt x="618" y="144"/>
                    </a:lnTo>
                    <a:lnTo>
                      <a:pt x="601" y="140"/>
                    </a:lnTo>
                    <a:lnTo>
                      <a:pt x="588" y="139"/>
                    </a:lnTo>
                    <a:lnTo>
                      <a:pt x="580" y="146"/>
                    </a:lnTo>
                    <a:lnTo>
                      <a:pt x="571" y="146"/>
                    </a:lnTo>
                    <a:lnTo>
                      <a:pt x="560" y="148"/>
                    </a:lnTo>
                    <a:lnTo>
                      <a:pt x="552" y="150"/>
                    </a:lnTo>
                    <a:lnTo>
                      <a:pt x="543" y="157"/>
                    </a:lnTo>
                    <a:lnTo>
                      <a:pt x="541" y="161"/>
                    </a:lnTo>
                    <a:lnTo>
                      <a:pt x="531" y="170"/>
                    </a:lnTo>
                    <a:lnTo>
                      <a:pt x="530" y="191"/>
                    </a:lnTo>
                    <a:lnTo>
                      <a:pt x="535" y="201"/>
                    </a:lnTo>
                    <a:lnTo>
                      <a:pt x="550" y="189"/>
                    </a:lnTo>
                    <a:lnTo>
                      <a:pt x="558" y="186"/>
                    </a:lnTo>
                    <a:lnTo>
                      <a:pt x="582" y="187"/>
                    </a:lnTo>
                    <a:lnTo>
                      <a:pt x="595" y="184"/>
                    </a:lnTo>
                    <a:lnTo>
                      <a:pt x="608" y="182"/>
                    </a:lnTo>
                    <a:lnTo>
                      <a:pt x="614" y="182"/>
                    </a:lnTo>
                    <a:lnTo>
                      <a:pt x="620" y="184"/>
                    </a:lnTo>
                    <a:lnTo>
                      <a:pt x="631" y="202"/>
                    </a:lnTo>
                    <a:lnTo>
                      <a:pt x="635" y="206"/>
                    </a:lnTo>
                    <a:lnTo>
                      <a:pt x="642" y="199"/>
                    </a:lnTo>
                    <a:lnTo>
                      <a:pt x="652" y="189"/>
                    </a:lnTo>
                    <a:lnTo>
                      <a:pt x="661" y="178"/>
                    </a:lnTo>
                    <a:lnTo>
                      <a:pt x="672" y="172"/>
                    </a:lnTo>
                    <a:lnTo>
                      <a:pt x="676" y="191"/>
                    </a:lnTo>
                    <a:lnTo>
                      <a:pt x="672" y="212"/>
                    </a:lnTo>
                    <a:lnTo>
                      <a:pt x="659" y="236"/>
                    </a:lnTo>
                    <a:lnTo>
                      <a:pt x="654" y="249"/>
                    </a:lnTo>
                    <a:lnTo>
                      <a:pt x="646" y="278"/>
                    </a:lnTo>
                    <a:lnTo>
                      <a:pt x="646" y="289"/>
                    </a:lnTo>
                    <a:lnTo>
                      <a:pt x="648" y="294"/>
                    </a:lnTo>
                    <a:lnTo>
                      <a:pt x="654" y="293"/>
                    </a:lnTo>
                    <a:lnTo>
                      <a:pt x="655" y="291"/>
                    </a:lnTo>
                    <a:lnTo>
                      <a:pt x="665" y="270"/>
                    </a:lnTo>
                    <a:lnTo>
                      <a:pt x="676" y="249"/>
                    </a:lnTo>
                    <a:lnTo>
                      <a:pt x="684" y="234"/>
                    </a:lnTo>
                    <a:lnTo>
                      <a:pt x="695" y="221"/>
                    </a:lnTo>
                    <a:lnTo>
                      <a:pt x="699" y="212"/>
                    </a:lnTo>
                    <a:lnTo>
                      <a:pt x="710" y="206"/>
                    </a:lnTo>
                    <a:lnTo>
                      <a:pt x="719" y="210"/>
                    </a:lnTo>
                    <a:lnTo>
                      <a:pt x="727" y="214"/>
                    </a:lnTo>
                    <a:lnTo>
                      <a:pt x="736" y="201"/>
                    </a:lnTo>
                    <a:lnTo>
                      <a:pt x="740" y="187"/>
                    </a:lnTo>
                    <a:lnTo>
                      <a:pt x="747" y="178"/>
                    </a:lnTo>
                    <a:lnTo>
                      <a:pt x="761" y="178"/>
                    </a:lnTo>
                    <a:lnTo>
                      <a:pt x="770" y="182"/>
                    </a:lnTo>
                    <a:lnTo>
                      <a:pt x="776" y="184"/>
                    </a:lnTo>
                    <a:lnTo>
                      <a:pt x="783" y="189"/>
                    </a:lnTo>
                    <a:lnTo>
                      <a:pt x="791" y="199"/>
                    </a:lnTo>
                    <a:lnTo>
                      <a:pt x="796" y="204"/>
                    </a:lnTo>
                    <a:lnTo>
                      <a:pt x="798" y="214"/>
                    </a:lnTo>
                    <a:lnTo>
                      <a:pt x="798" y="225"/>
                    </a:lnTo>
                    <a:lnTo>
                      <a:pt x="787" y="234"/>
                    </a:lnTo>
                    <a:lnTo>
                      <a:pt x="778" y="240"/>
                    </a:lnTo>
                    <a:lnTo>
                      <a:pt x="770" y="259"/>
                    </a:lnTo>
                    <a:lnTo>
                      <a:pt x="766" y="270"/>
                    </a:lnTo>
                    <a:lnTo>
                      <a:pt x="757" y="283"/>
                    </a:lnTo>
                    <a:lnTo>
                      <a:pt x="747" y="304"/>
                    </a:lnTo>
                    <a:lnTo>
                      <a:pt x="742" y="308"/>
                    </a:lnTo>
                    <a:lnTo>
                      <a:pt x="736" y="306"/>
                    </a:lnTo>
                    <a:lnTo>
                      <a:pt x="727" y="308"/>
                    </a:lnTo>
                    <a:lnTo>
                      <a:pt x="714" y="306"/>
                    </a:lnTo>
                    <a:lnTo>
                      <a:pt x="704" y="313"/>
                    </a:lnTo>
                    <a:lnTo>
                      <a:pt x="699" y="321"/>
                    </a:lnTo>
                    <a:lnTo>
                      <a:pt x="697" y="340"/>
                    </a:lnTo>
                    <a:lnTo>
                      <a:pt x="697" y="351"/>
                    </a:lnTo>
                    <a:lnTo>
                      <a:pt x="710" y="340"/>
                    </a:lnTo>
                    <a:lnTo>
                      <a:pt x="719" y="338"/>
                    </a:lnTo>
                    <a:lnTo>
                      <a:pt x="731" y="341"/>
                    </a:lnTo>
                    <a:lnTo>
                      <a:pt x="731" y="356"/>
                    </a:lnTo>
                    <a:lnTo>
                      <a:pt x="725" y="364"/>
                    </a:lnTo>
                    <a:lnTo>
                      <a:pt x="712" y="368"/>
                    </a:lnTo>
                    <a:lnTo>
                      <a:pt x="708" y="373"/>
                    </a:lnTo>
                    <a:lnTo>
                      <a:pt x="706" y="379"/>
                    </a:lnTo>
                    <a:lnTo>
                      <a:pt x="706" y="400"/>
                    </a:lnTo>
                    <a:lnTo>
                      <a:pt x="702" y="422"/>
                    </a:lnTo>
                    <a:lnTo>
                      <a:pt x="699" y="426"/>
                    </a:lnTo>
                    <a:lnTo>
                      <a:pt x="693" y="424"/>
                    </a:lnTo>
                    <a:lnTo>
                      <a:pt x="689" y="426"/>
                    </a:lnTo>
                    <a:lnTo>
                      <a:pt x="684" y="452"/>
                    </a:lnTo>
                    <a:lnTo>
                      <a:pt x="678" y="484"/>
                    </a:lnTo>
                    <a:lnTo>
                      <a:pt x="676" y="494"/>
                    </a:lnTo>
                    <a:lnTo>
                      <a:pt x="680" y="503"/>
                    </a:lnTo>
                    <a:lnTo>
                      <a:pt x="682" y="505"/>
                    </a:lnTo>
                    <a:lnTo>
                      <a:pt x="685" y="492"/>
                    </a:lnTo>
                    <a:lnTo>
                      <a:pt x="689" y="482"/>
                    </a:lnTo>
                    <a:lnTo>
                      <a:pt x="695" y="480"/>
                    </a:lnTo>
                    <a:lnTo>
                      <a:pt x="708" y="488"/>
                    </a:lnTo>
                    <a:lnTo>
                      <a:pt x="712" y="492"/>
                    </a:lnTo>
                    <a:lnTo>
                      <a:pt x="712" y="499"/>
                    </a:lnTo>
                    <a:lnTo>
                      <a:pt x="712" y="505"/>
                    </a:lnTo>
                    <a:lnTo>
                      <a:pt x="704" y="503"/>
                    </a:lnTo>
                    <a:lnTo>
                      <a:pt x="701" y="503"/>
                    </a:lnTo>
                    <a:lnTo>
                      <a:pt x="699" y="505"/>
                    </a:lnTo>
                    <a:lnTo>
                      <a:pt x="697" y="511"/>
                    </a:lnTo>
                    <a:lnTo>
                      <a:pt x="699" y="518"/>
                    </a:lnTo>
                    <a:lnTo>
                      <a:pt x="710" y="524"/>
                    </a:lnTo>
                    <a:lnTo>
                      <a:pt x="712" y="527"/>
                    </a:lnTo>
                    <a:lnTo>
                      <a:pt x="723" y="524"/>
                    </a:lnTo>
                    <a:lnTo>
                      <a:pt x="727" y="529"/>
                    </a:lnTo>
                    <a:lnTo>
                      <a:pt x="727" y="537"/>
                    </a:lnTo>
                    <a:lnTo>
                      <a:pt x="727" y="550"/>
                    </a:lnTo>
                    <a:lnTo>
                      <a:pt x="727" y="552"/>
                    </a:lnTo>
                    <a:lnTo>
                      <a:pt x="716" y="548"/>
                    </a:lnTo>
                    <a:lnTo>
                      <a:pt x="704" y="546"/>
                    </a:lnTo>
                    <a:lnTo>
                      <a:pt x="701" y="544"/>
                    </a:lnTo>
                    <a:lnTo>
                      <a:pt x="693" y="546"/>
                    </a:lnTo>
                    <a:lnTo>
                      <a:pt x="684" y="559"/>
                    </a:lnTo>
                    <a:lnTo>
                      <a:pt x="680" y="556"/>
                    </a:lnTo>
                    <a:lnTo>
                      <a:pt x="676" y="552"/>
                    </a:lnTo>
                    <a:lnTo>
                      <a:pt x="670" y="552"/>
                    </a:lnTo>
                    <a:lnTo>
                      <a:pt x="669" y="563"/>
                    </a:lnTo>
                    <a:lnTo>
                      <a:pt x="676" y="578"/>
                    </a:lnTo>
                    <a:lnTo>
                      <a:pt x="684" y="584"/>
                    </a:lnTo>
                    <a:lnTo>
                      <a:pt x="691" y="588"/>
                    </a:lnTo>
                    <a:lnTo>
                      <a:pt x="702" y="589"/>
                    </a:lnTo>
                    <a:lnTo>
                      <a:pt x="706" y="593"/>
                    </a:lnTo>
                    <a:lnTo>
                      <a:pt x="710" y="604"/>
                    </a:lnTo>
                    <a:lnTo>
                      <a:pt x="710" y="616"/>
                    </a:lnTo>
                    <a:lnTo>
                      <a:pt x="710" y="629"/>
                    </a:lnTo>
                    <a:lnTo>
                      <a:pt x="708" y="638"/>
                    </a:lnTo>
                    <a:lnTo>
                      <a:pt x="706" y="640"/>
                    </a:lnTo>
                    <a:lnTo>
                      <a:pt x="699" y="636"/>
                    </a:lnTo>
                    <a:lnTo>
                      <a:pt x="693" y="633"/>
                    </a:lnTo>
                    <a:lnTo>
                      <a:pt x="691" y="636"/>
                    </a:lnTo>
                    <a:lnTo>
                      <a:pt x="691" y="648"/>
                    </a:lnTo>
                    <a:lnTo>
                      <a:pt x="691" y="653"/>
                    </a:lnTo>
                    <a:lnTo>
                      <a:pt x="695" y="657"/>
                    </a:lnTo>
                    <a:lnTo>
                      <a:pt x="699" y="659"/>
                    </a:lnTo>
                    <a:lnTo>
                      <a:pt x="702" y="665"/>
                    </a:lnTo>
                    <a:lnTo>
                      <a:pt x="708" y="668"/>
                    </a:lnTo>
                    <a:lnTo>
                      <a:pt x="712" y="672"/>
                    </a:lnTo>
                    <a:lnTo>
                      <a:pt x="716" y="680"/>
                    </a:lnTo>
                    <a:lnTo>
                      <a:pt x="712" y="685"/>
                    </a:lnTo>
                    <a:lnTo>
                      <a:pt x="708" y="689"/>
                    </a:lnTo>
                    <a:lnTo>
                      <a:pt x="704" y="691"/>
                    </a:lnTo>
                    <a:lnTo>
                      <a:pt x="693" y="691"/>
                    </a:lnTo>
                    <a:lnTo>
                      <a:pt x="685" y="689"/>
                    </a:lnTo>
                    <a:lnTo>
                      <a:pt x="676" y="687"/>
                    </a:lnTo>
                    <a:lnTo>
                      <a:pt x="672" y="697"/>
                    </a:lnTo>
                    <a:lnTo>
                      <a:pt x="676" y="700"/>
                    </a:lnTo>
                    <a:lnTo>
                      <a:pt x="685" y="702"/>
                    </a:lnTo>
                    <a:lnTo>
                      <a:pt x="691" y="706"/>
                    </a:lnTo>
                    <a:lnTo>
                      <a:pt x="695" y="710"/>
                    </a:lnTo>
                    <a:lnTo>
                      <a:pt x="697" y="717"/>
                    </a:lnTo>
                    <a:lnTo>
                      <a:pt x="695" y="728"/>
                    </a:lnTo>
                    <a:lnTo>
                      <a:pt x="689" y="728"/>
                    </a:lnTo>
                    <a:lnTo>
                      <a:pt x="682" y="730"/>
                    </a:lnTo>
                    <a:lnTo>
                      <a:pt x="678" y="736"/>
                    </a:lnTo>
                    <a:lnTo>
                      <a:pt x="670" y="736"/>
                    </a:lnTo>
                    <a:lnTo>
                      <a:pt x="663" y="734"/>
                    </a:lnTo>
                    <a:lnTo>
                      <a:pt x="654" y="725"/>
                    </a:lnTo>
                    <a:lnTo>
                      <a:pt x="648" y="715"/>
                    </a:lnTo>
                    <a:lnTo>
                      <a:pt x="646" y="713"/>
                    </a:lnTo>
                    <a:lnTo>
                      <a:pt x="639" y="719"/>
                    </a:lnTo>
                    <a:lnTo>
                      <a:pt x="633" y="727"/>
                    </a:lnTo>
                    <a:lnTo>
                      <a:pt x="627" y="728"/>
                    </a:lnTo>
                    <a:lnTo>
                      <a:pt x="623" y="732"/>
                    </a:lnTo>
                    <a:lnTo>
                      <a:pt x="614" y="732"/>
                    </a:lnTo>
                    <a:lnTo>
                      <a:pt x="608" y="730"/>
                    </a:lnTo>
                    <a:lnTo>
                      <a:pt x="603" y="732"/>
                    </a:lnTo>
                    <a:lnTo>
                      <a:pt x="601" y="736"/>
                    </a:lnTo>
                    <a:lnTo>
                      <a:pt x="599" y="742"/>
                    </a:lnTo>
                    <a:lnTo>
                      <a:pt x="599" y="743"/>
                    </a:lnTo>
                    <a:lnTo>
                      <a:pt x="603" y="755"/>
                    </a:lnTo>
                    <a:lnTo>
                      <a:pt x="607" y="760"/>
                    </a:lnTo>
                    <a:lnTo>
                      <a:pt x="614" y="760"/>
                    </a:lnTo>
                    <a:lnTo>
                      <a:pt x="623" y="766"/>
                    </a:lnTo>
                    <a:lnTo>
                      <a:pt x="633" y="764"/>
                    </a:lnTo>
                    <a:lnTo>
                      <a:pt x="640" y="775"/>
                    </a:lnTo>
                    <a:lnTo>
                      <a:pt x="644" y="781"/>
                    </a:lnTo>
                    <a:lnTo>
                      <a:pt x="648" y="785"/>
                    </a:lnTo>
                    <a:lnTo>
                      <a:pt x="655" y="790"/>
                    </a:lnTo>
                    <a:lnTo>
                      <a:pt x="663" y="798"/>
                    </a:lnTo>
                    <a:lnTo>
                      <a:pt x="665" y="804"/>
                    </a:lnTo>
                    <a:lnTo>
                      <a:pt x="669" y="821"/>
                    </a:lnTo>
                    <a:lnTo>
                      <a:pt x="672" y="817"/>
                    </a:lnTo>
                    <a:lnTo>
                      <a:pt x="674" y="815"/>
                    </a:lnTo>
                    <a:lnTo>
                      <a:pt x="678" y="819"/>
                    </a:lnTo>
                    <a:lnTo>
                      <a:pt x="678" y="826"/>
                    </a:lnTo>
                    <a:lnTo>
                      <a:pt x="680" y="832"/>
                    </a:lnTo>
                    <a:lnTo>
                      <a:pt x="680" y="854"/>
                    </a:lnTo>
                    <a:lnTo>
                      <a:pt x="680" y="858"/>
                    </a:lnTo>
                    <a:lnTo>
                      <a:pt x="678" y="860"/>
                    </a:lnTo>
                    <a:lnTo>
                      <a:pt x="674" y="858"/>
                    </a:lnTo>
                    <a:lnTo>
                      <a:pt x="670" y="856"/>
                    </a:lnTo>
                    <a:lnTo>
                      <a:pt x="665" y="856"/>
                    </a:lnTo>
                    <a:lnTo>
                      <a:pt x="659" y="856"/>
                    </a:lnTo>
                    <a:lnTo>
                      <a:pt x="650" y="851"/>
                    </a:lnTo>
                    <a:lnTo>
                      <a:pt x="646" y="843"/>
                    </a:lnTo>
                    <a:lnTo>
                      <a:pt x="644" y="832"/>
                    </a:lnTo>
                    <a:lnTo>
                      <a:pt x="642" y="828"/>
                    </a:lnTo>
                    <a:lnTo>
                      <a:pt x="635" y="817"/>
                    </a:lnTo>
                    <a:lnTo>
                      <a:pt x="629" y="811"/>
                    </a:lnTo>
                    <a:lnTo>
                      <a:pt x="625" y="809"/>
                    </a:lnTo>
                    <a:lnTo>
                      <a:pt x="618" y="807"/>
                    </a:lnTo>
                    <a:lnTo>
                      <a:pt x="616" y="809"/>
                    </a:lnTo>
                    <a:lnTo>
                      <a:pt x="610" y="811"/>
                    </a:lnTo>
                    <a:close/>
                    <a:moveTo>
                      <a:pt x="253" y="903"/>
                    </a:moveTo>
                    <a:lnTo>
                      <a:pt x="250" y="899"/>
                    </a:lnTo>
                    <a:lnTo>
                      <a:pt x="246" y="894"/>
                    </a:lnTo>
                    <a:lnTo>
                      <a:pt x="240" y="892"/>
                    </a:lnTo>
                    <a:lnTo>
                      <a:pt x="240" y="890"/>
                    </a:lnTo>
                    <a:lnTo>
                      <a:pt x="238" y="886"/>
                    </a:lnTo>
                    <a:lnTo>
                      <a:pt x="238" y="871"/>
                    </a:lnTo>
                    <a:lnTo>
                      <a:pt x="240" y="866"/>
                    </a:lnTo>
                    <a:lnTo>
                      <a:pt x="242" y="866"/>
                    </a:lnTo>
                    <a:lnTo>
                      <a:pt x="246" y="867"/>
                    </a:lnTo>
                    <a:lnTo>
                      <a:pt x="253" y="869"/>
                    </a:lnTo>
                    <a:lnTo>
                      <a:pt x="261" y="873"/>
                    </a:lnTo>
                    <a:lnTo>
                      <a:pt x="265" y="879"/>
                    </a:lnTo>
                    <a:lnTo>
                      <a:pt x="268" y="879"/>
                    </a:lnTo>
                    <a:lnTo>
                      <a:pt x="272" y="884"/>
                    </a:lnTo>
                    <a:lnTo>
                      <a:pt x="276" y="890"/>
                    </a:lnTo>
                    <a:lnTo>
                      <a:pt x="276" y="892"/>
                    </a:lnTo>
                    <a:lnTo>
                      <a:pt x="276" y="894"/>
                    </a:lnTo>
                    <a:lnTo>
                      <a:pt x="272" y="894"/>
                    </a:lnTo>
                    <a:lnTo>
                      <a:pt x="267" y="896"/>
                    </a:lnTo>
                    <a:lnTo>
                      <a:pt x="263" y="898"/>
                    </a:lnTo>
                    <a:lnTo>
                      <a:pt x="257" y="901"/>
                    </a:lnTo>
                    <a:lnTo>
                      <a:pt x="253" y="903"/>
                    </a:lnTo>
                    <a:close/>
                    <a:moveTo>
                      <a:pt x="672" y="792"/>
                    </a:moveTo>
                    <a:lnTo>
                      <a:pt x="663" y="781"/>
                    </a:lnTo>
                    <a:lnTo>
                      <a:pt x="657" y="777"/>
                    </a:lnTo>
                    <a:lnTo>
                      <a:pt x="652" y="774"/>
                    </a:lnTo>
                    <a:lnTo>
                      <a:pt x="652" y="772"/>
                    </a:lnTo>
                    <a:lnTo>
                      <a:pt x="650" y="764"/>
                    </a:lnTo>
                    <a:lnTo>
                      <a:pt x="659" y="762"/>
                    </a:lnTo>
                    <a:lnTo>
                      <a:pt x="663" y="766"/>
                    </a:lnTo>
                    <a:lnTo>
                      <a:pt x="670" y="772"/>
                    </a:lnTo>
                    <a:lnTo>
                      <a:pt x="674" y="777"/>
                    </a:lnTo>
                    <a:lnTo>
                      <a:pt x="676" y="787"/>
                    </a:lnTo>
                    <a:lnTo>
                      <a:pt x="674" y="790"/>
                    </a:lnTo>
                    <a:lnTo>
                      <a:pt x="672" y="79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19" name="Freeform 222"/>
              <p:cNvSpPr>
                <a:spLocks/>
              </p:cNvSpPr>
              <p:nvPr/>
            </p:nvSpPr>
            <p:spPr bwMode="auto">
              <a:xfrm>
                <a:off x="514" y="3484"/>
                <a:ext cx="233" cy="123"/>
              </a:xfrm>
              <a:custGeom>
                <a:avLst/>
                <a:gdLst>
                  <a:gd name="T0" fmla="*/ 1 w 404"/>
                  <a:gd name="T1" fmla="*/ 0 h 263"/>
                  <a:gd name="T2" fmla="*/ 1 w 404"/>
                  <a:gd name="T3" fmla="*/ 0 h 263"/>
                  <a:gd name="T4" fmla="*/ 1 w 404"/>
                  <a:gd name="T5" fmla="*/ 0 h 263"/>
                  <a:gd name="T6" fmla="*/ 1 w 404"/>
                  <a:gd name="T7" fmla="*/ 0 h 263"/>
                  <a:gd name="T8" fmla="*/ 1 w 404"/>
                  <a:gd name="T9" fmla="*/ 0 h 263"/>
                  <a:gd name="T10" fmla="*/ 1 w 404"/>
                  <a:gd name="T11" fmla="*/ 0 h 263"/>
                  <a:gd name="T12" fmla="*/ 1 w 404"/>
                  <a:gd name="T13" fmla="*/ 0 h 263"/>
                  <a:gd name="T14" fmla="*/ 1 w 404"/>
                  <a:gd name="T15" fmla="*/ 0 h 263"/>
                  <a:gd name="T16" fmla="*/ 1 w 404"/>
                  <a:gd name="T17" fmla="*/ 0 h 263"/>
                  <a:gd name="T18" fmla="*/ 1 w 404"/>
                  <a:gd name="T19" fmla="*/ 0 h 263"/>
                  <a:gd name="T20" fmla="*/ 1 w 404"/>
                  <a:gd name="T21" fmla="*/ 0 h 263"/>
                  <a:gd name="T22" fmla="*/ 1 w 404"/>
                  <a:gd name="T23" fmla="*/ 0 h 263"/>
                  <a:gd name="T24" fmla="*/ 1 w 404"/>
                  <a:gd name="T25" fmla="*/ 0 h 263"/>
                  <a:gd name="T26" fmla="*/ 1 w 404"/>
                  <a:gd name="T27" fmla="*/ 0 h 263"/>
                  <a:gd name="T28" fmla="*/ 1 w 404"/>
                  <a:gd name="T29" fmla="*/ 0 h 263"/>
                  <a:gd name="T30" fmla="*/ 1 w 404"/>
                  <a:gd name="T31" fmla="*/ 0 h 263"/>
                  <a:gd name="T32" fmla="*/ 1 w 404"/>
                  <a:gd name="T33" fmla="*/ 0 h 263"/>
                  <a:gd name="T34" fmla="*/ 1 w 404"/>
                  <a:gd name="T35" fmla="*/ 0 h 263"/>
                  <a:gd name="T36" fmla="*/ 1 w 404"/>
                  <a:gd name="T37" fmla="*/ 0 h 263"/>
                  <a:gd name="T38" fmla="*/ 1 w 404"/>
                  <a:gd name="T39" fmla="*/ 0 h 263"/>
                  <a:gd name="T40" fmla="*/ 1 w 404"/>
                  <a:gd name="T41" fmla="*/ 0 h 263"/>
                  <a:gd name="T42" fmla="*/ 1 w 404"/>
                  <a:gd name="T43" fmla="*/ 0 h 263"/>
                  <a:gd name="T44" fmla="*/ 1 w 404"/>
                  <a:gd name="T45" fmla="*/ 0 h 263"/>
                  <a:gd name="T46" fmla="*/ 1 w 404"/>
                  <a:gd name="T47" fmla="*/ 0 h 263"/>
                  <a:gd name="T48" fmla="*/ 1 w 404"/>
                  <a:gd name="T49" fmla="*/ 0 h 263"/>
                  <a:gd name="T50" fmla="*/ 1 w 404"/>
                  <a:gd name="T51" fmla="*/ 0 h 263"/>
                  <a:gd name="T52" fmla="*/ 1 w 404"/>
                  <a:gd name="T53" fmla="*/ 0 h 263"/>
                  <a:gd name="T54" fmla="*/ 1 w 404"/>
                  <a:gd name="T55" fmla="*/ 0 h 263"/>
                  <a:gd name="T56" fmla="*/ 1 w 404"/>
                  <a:gd name="T57" fmla="*/ 0 h 263"/>
                  <a:gd name="T58" fmla="*/ 1 w 404"/>
                  <a:gd name="T59" fmla="*/ 0 h 263"/>
                  <a:gd name="T60" fmla="*/ 1 w 404"/>
                  <a:gd name="T61" fmla="*/ 0 h 263"/>
                  <a:gd name="T62" fmla="*/ 1 w 404"/>
                  <a:gd name="T63" fmla="*/ 0 h 263"/>
                  <a:gd name="T64" fmla="*/ 1 w 404"/>
                  <a:gd name="T65" fmla="*/ 0 h 263"/>
                  <a:gd name="T66" fmla="*/ 1 w 404"/>
                  <a:gd name="T67" fmla="*/ 0 h 263"/>
                  <a:gd name="T68" fmla="*/ 1 w 404"/>
                  <a:gd name="T69" fmla="*/ 0 h 263"/>
                  <a:gd name="T70" fmla="*/ 1 w 404"/>
                  <a:gd name="T71" fmla="*/ 0 h 263"/>
                  <a:gd name="T72" fmla="*/ 1 w 404"/>
                  <a:gd name="T73" fmla="*/ 0 h 263"/>
                  <a:gd name="T74" fmla="*/ 1 w 404"/>
                  <a:gd name="T75" fmla="*/ 0 h 263"/>
                  <a:gd name="T76" fmla="*/ 1 w 404"/>
                  <a:gd name="T77" fmla="*/ 0 h 263"/>
                  <a:gd name="T78" fmla="*/ 1 w 404"/>
                  <a:gd name="T79" fmla="*/ 0 h 263"/>
                  <a:gd name="T80" fmla="*/ 1 w 404"/>
                  <a:gd name="T81" fmla="*/ 0 h 263"/>
                  <a:gd name="T82" fmla="*/ 1 w 404"/>
                  <a:gd name="T83" fmla="*/ 0 h 263"/>
                  <a:gd name="T84" fmla="*/ 1 w 404"/>
                  <a:gd name="T85" fmla="*/ 0 h 263"/>
                  <a:gd name="T86" fmla="*/ 1 w 404"/>
                  <a:gd name="T87" fmla="*/ 0 h 263"/>
                  <a:gd name="T88" fmla="*/ 1 w 404"/>
                  <a:gd name="T89" fmla="*/ 0 h 263"/>
                  <a:gd name="T90" fmla="*/ 1 w 404"/>
                  <a:gd name="T91" fmla="*/ 0 h 263"/>
                  <a:gd name="T92" fmla="*/ 1 w 404"/>
                  <a:gd name="T93" fmla="*/ 0 h 263"/>
                  <a:gd name="T94" fmla="*/ 1 w 404"/>
                  <a:gd name="T95" fmla="*/ 0 h 263"/>
                  <a:gd name="T96" fmla="*/ 0 w 404"/>
                  <a:gd name="T97" fmla="*/ 0 h 263"/>
                  <a:gd name="T98" fmla="*/ 1 w 404"/>
                  <a:gd name="T99" fmla="*/ 0 h 263"/>
                  <a:gd name="T100" fmla="*/ 1 w 404"/>
                  <a:gd name="T101" fmla="*/ 0 h 263"/>
                  <a:gd name="T102" fmla="*/ 1 w 404"/>
                  <a:gd name="T103" fmla="*/ 0 h 263"/>
                  <a:gd name="T104" fmla="*/ 1 w 404"/>
                  <a:gd name="T105" fmla="*/ 0 h 263"/>
                  <a:gd name="T106" fmla="*/ 1 w 404"/>
                  <a:gd name="T107" fmla="*/ 0 h 263"/>
                  <a:gd name="T108" fmla="*/ 1 w 404"/>
                  <a:gd name="T109" fmla="*/ 0 h 263"/>
                  <a:gd name="T110" fmla="*/ 1 w 404"/>
                  <a:gd name="T111" fmla="*/ 0 h 263"/>
                  <a:gd name="T112" fmla="*/ 1 w 404"/>
                  <a:gd name="T113" fmla="*/ 0 h 263"/>
                  <a:gd name="T114" fmla="*/ 1 w 404"/>
                  <a:gd name="T115" fmla="*/ 0 h 2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4"/>
                  <a:gd name="T175" fmla="*/ 0 h 263"/>
                  <a:gd name="T176" fmla="*/ 404 w 404"/>
                  <a:gd name="T177" fmla="*/ 263 h 26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4" h="263">
                    <a:moveTo>
                      <a:pt x="265" y="104"/>
                    </a:moveTo>
                    <a:lnTo>
                      <a:pt x="263" y="109"/>
                    </a:lnTo>
                    <a:lnTo>
                      <a:pt x="261" y="115"/>
                    </a:lnTo>
                    <a:lnTo>
                      <a:pt x="259" y="120"/>
                    </a:lnTo>
                    <a:lnTo>
                      <a:pt x="258" y="128"/>
                    </a:lnTo>
                    <a:lnTo>
                      <a:pt x="258" y="139"/>
                    </a:lnTo>
                    <a:lnTo>
                      <a:pt x="258" y="147"/>
                    </a:lnTo>
                    <a:lnTo>
                      <a:pt x="258" y="154"/>
                    </a:lnTo>
                    <a:lnTo>
                      <a:pt x="261" y="166"/>
                    </a:lnTo>
                    <a:lnTo>
                      <a:pt x="263" y="171"/>
                    </a:lnTo>
                    <a:lnTo>
                      <a:pt x="267" y="177"/>
                    </a:lnTo>
                    <a:lnTo>
                      <a:pt x="271" y="182"/>
                    </a:lnTo>
                    <a:lnTo>
                      <a:pt x="273" y="186"/>
                    </a:lnTo>
                    <a:lnTo>
                      <a:pt x="274" y="188"/>
                    </a:lnTo>
                    <a:lnTo>
                      <a:pt x="278" y="196"/>
                    </a:lnTo>
                    <a:lnTo>
                      <a:pt x="282" y="203"/>
                    </a:lnTo>
                    <a:lnTo>
                      <a:pt x="284" y="205"/>
                    </a:lnTo>
                    <a:lnTo>
                      <a:pt x="290" y="205"/>
                    </a:lnTo>
                    <a:lnTo>
                      <a:pt x="291" y="205"/>
                    </a:lnTo>
                    <a:lnTo>
                      <a:pt x="295" y="207"/>
                    </a:lnTo>
                    <a:lnTo>
                      <a:pt x="299" y="209"/>
                    </a:lnTo>
                    <a:lnTo>
                      <a:pt x="301" y="212"/>
                    </a:lnTo>
                    <a:lnTo>
                      <a:pt x="306" y="212"/>
                    </a:lnTo>
                    <a:lnTo>
                      <a:pt x="312" y="211"/>
                    </a:lnTo>
                    <a:lnTo>
                      <a:pt x="321" y="209"/>
                    </a:lnTo>
                    <a:lnTo>
                      <a:pt x="329" y="207"/>
                    </a:lnTo>
                    <a:lnTo>
                      <a:pt x="335" y="205"/>
                    </a:lnTo>
                    <a:lnTo>
                      <a:pt x="335" y="209"/>
                    </a:lnTo>
                    <a:lnTo>
                      <a:pt x="340" y="211"/>
                    </a:lnTo>
                    <a:lnTo>
                      <a:pt x="340" y="209"/>
                    </a:lnTo>
                    <a:lnTo>
                      <a:pt x="342" y="207"/>
                    </a:lnTo>
                    <a:lnTo>
                      <a:pt x="342" y="205"/>
                    </a:lnTo>
                    <a:lnTo>
                      <a:pt x="340" y="205"/>
                    </a:lnTo>
                    <a:lnTo>
                      <a:pt x="346" y="201"/>
                    </a:lnTo>
                    <a:lnTo>
                      <a:pt x="350" y="197"/>
                    </a:lnTo>
                    <a:lnTo>
                      <a:pt x="350" y="192"/>
                    </a:lnTo>
                    <a:lnTo>
                      <a:pt x="353" y="188"/>
                    </a:lnTo>
                    <a:lnTo>
                      <a:pt x="353" y="186"/>
                    </a:lnTo>
                    <a:lnTo>
                      <a:pt x="353" y="179"/>
                    </a:lnTo>
                    <a:lnTo>
                      <a:pt x="355" y="173"/>
                    </a:lnTo>
                    <a:lnTo>
                      <a:pt x="359" y="171"/>
                    </a:lnTo>
                    <a:lnTo>
                      <a:pt x="365" y="169"/>
                    </a:lnTo>
                    <a:lnTo>
                      <a:pt x="368" y="169"/>
                    </a:lnTo>
                    <a:lnTo>
                      <a:pt x="374" y="167"/>
                    </a:lnTo>
                    <a:lnTo>
                      <a:pt x="382" y="166"/>
                    </a:lnTo>
                    <a:lnTo>
                      <a:pt x="385" y="166"/>
                    </a:lnTo>
                    <a:lnTo>
                      <a:pt x="387" y="166"/>
                    </a:lnTo>
                    <a:lnTo>
                      <a:pt x="395" y="167"/>
                    </a:lnTo>
                    <a:lnTo>
                      <a:pt x="397" y="166"/>
                    </a:lnTo>
                    <a:lnTo>
                      <a:pt x="400" y="166"/>
                    </a:lnTo>
                    <a:lnTo>
                      <a:pt x="404" y="169"/>
                    </a:lnTo>
                    <a:lnTo>
                      <a:pt x="404" y="171"/>
                    </a:lnTo>
                    <a:lnTo>
                      <a:pt x="402" y="173"/>
                    </a:lnTo>
                    <a:lnTo>
                      <a:pt x="402" y="177"/>
                    </a:lnTo>
                    <a:lnTo>
                      <a:pt x="398" y="179"/>
                    </a:lnTo>
                    <a:lnTo>
                      <a:pt x="395" y="182"/>
                    </a:lnTo>
                    <a:lnTo>
                      <a:pt x="393" y="184"/>
                    </a:lnTo>
                    <a:lnTo>
                      <a:pt x="393" y="190"/>
                    </a:lnTo>
                    <a:lnTo>
                      <a:pt x="393" y="192"/>
                    </a:lnTo>
                    <a:lnTo>
                      <a:pt x="391" y="194"/>
                    </a:lnTo>
                    <a:lnTo>
                      <a:pt x="391" y="196"/>
                    </a:lnTo>
                    <a:lnTo>
                      <a:pt x="395" y="194"/>
                    </a:lnTo>
                    <a:lnTo>
                      <a:pt x="393" y="197"/>
                    </a:lnTo>
                    <a:lnTo>
                      <a:pt x="391" y="205"/>
                    </a:lnTo>
                    <a:lnTo>
                      <a:pt x="391" y="209"/>
                    </a:lnTo>
                    <a:lnTo>
                      <a:pt x="391" y="211"/>
                    </a:lnTo>
                    <a:lnTo>
                      <a:pt x="389" y="207"/>
                    </a:lnTo>
                    <a:lnTo>
                      <a:pt x="387" y="205"/>
                    </a:lnTo>
                    <a:lnTo>
                      <a:pt x="387" y="203"/>
                    </a:lnTo>
                    <a:lnTo>
                      <a:pt x="385" y="205"/>
                    </a:lnTo>
                    <a:lnTo>
                      <a:pt x="385" y="209"/>
                    </a:lnTo>
                    <a:lnTo>
                      <a:pt x="382" y="209"/>
                    </a:lnTo>
                    <a:lnTo>
                      <a:pt x="382" y="212"/>
                    </a:lnTo>
                    <a:lnTo>
                      <a:pt x="378" y="218"/>
                    </a:lnTo>
                    <a:lnTo>
                      <a:pt x="376" y="216"/>
                    </a:lnTo>
                    <a:lnTo>
                      <a:pt x="374" y="216"/>
                    </a:lnTo>
                    <a:lnTo>
                      <a:pt x="374" y="218"/>
                    </a:lnTo>
                    <a:lnTo>
                      <a:pt x="359" y="218"/>
                    </a:lnTo>
                    <a:lnTo>
                      <a:pt x="350" y="218"/>
                    </a:lnTo>
                    <a:lnTo>
                      <a:pt x="350" y="226"/>
                    </a:lnTo>
                    <a:lnTo>
                      <a:pt x="342" y="226"/>
                    </a:lnTo>
                    <a:lnTo>
                      <a:pt x="346" y="228"/>
                    </a:lnTo>
                    <a:lnTo>
                      <a:pt x="348" y="231"/>
                    </a:lnTo>
                    <a:lnTo>
                      <a:pt x="351" y="233"/>
                    </a:lnTo>
                    <a:lnTo>
                      <a:pt x="353" y="237"/>
                    </a:lnTo>
                    <a:lnTo>
                      <a:pt x="357" y="239"/>
                    </a:lnTo>
                    <a:lnTo>
                      <a:pt x="355" y="243"/>
                    </a:lnTo>
                    <a:lnTo>
                      <a:pt x="346" y="243"/>
                    </a:lnTo>
                    <a:lnTo>
                      <a:pt x="338" y="243"/>
                    </a:lnTo>
                    <a:lnTo>
                      <a:pt x="333" y="254"/>
                    </a:lnTo>
                    <a:lnTo>
                      <a:pt x="335" y="256"/>
                    </a:lnTo>
                    <a:lnTo>
                      <a:pt x="333" y="258"/>
                    </a:lnTo>
                    <a:lnTo>
                      <a:pt x="333" y="261"/>
                    </a:lnTo>
                    <a:lnTo>
                      <a:pt x="335" y="263"/>
                    </a:lnTo>
                    <a:lnTo>
                      <a:pt x="329" y="261"/>
                    </a:lnTo>
                    <a:lnTo>
                      <a:pt x="323" y="256"/>
                    </a:lnTo>
                    <a:lnTo>
                      <a:pt x="318" y="250"/>
                    </a:lnTo>
                    <a:lnTo>
                      <a:pt x="312" y="244"/>
                    </a:lnTo>
                    <a:lnTo>
                      <a:pt x="308" y="243"/>
                    </a:lnTo>
                    <a:lnTo>
                      <a:pt x="305" y="241"/>
                    </a:lnTo>
                    <a:lnTo>
                      <a:pt x="299" y="239"/>
                    </a:lnTo>
                    <a:lnTo>
                      <a:pt x="293" y="239"/>
                    </a:lnTo>
                    <a:lnTo>
                      <a:pt x="290" y="243"/>
                    </a:lnTo>
                    <a:lnTo>
                      <a:pt x="282" y="246"/>
                    </a:lnTo>
                    <a:lnTo>
                      <a:pt x="278" y="246"/>
                    </a:lnTo>
                    <a:lnTo>
                      <a:pt x="273" y="246"/>
                    </a:lnTo>
                    <a:lnTo>
                      <a:pt x="269" y="246"/>
                    </a:lnTo>
                    <a:lnTo>
                      <a:pt x="265" y="244"/>
                    </a:lnTo>
                    <a:lnTo>
                      <a:pt x="258" y="243"/>
                    </a:lnTo>
                    <a:lnTo>
                      <a:pt x="254" y="241"/>
                    </a:lnTo>
                    <a:lnTo>
                      <a:pt x="250" y="239"/>
                    </a:lnTo>
                    <a:lnTo>
                      <a:pt x="244" y="235"/>
                    </a:lnTo>
                    <a:lnTo>
                      <a:pt x="241" y="233"/>
                    </a:lnTo>
                    <a:lnTo>
                      <a:pt x="229" y="231"/>
                    </a:lnTo>
                    <a:lnTo>
                      <a:pt x="224" y="229"/>
                    </a:lnTo>
                    <a:lnTo>
                      <a:pt x="220" y="228"/>
                    </a:lnTo>
                    <a:lnTo>
                      <a:pt x="212" y="224"/>
                    </a:lnTo>
                    <a:lnTo>
                      <a:pt x="209" y="222"/>
                    </a:lnTo>
                    <a:lnTo>
                      <a:pt x="203" y="216"/>
                    </a:lnTo>
                    <a:lnTo>
                      <a:pt x="201" y="214"/>
                    </a:lnTo>
                    <a:lnTo>
                      <a:pt x="197" y="216"/>
                    </a:lnTo>
                    <a:lnTo>
                      <a:pt x="194" y="214"/>
                    </a:lnTo>
                    <a:lnTo>
                      <a:pt x="182" y="211"/>
                    </a:lnTo>
                    <a:lnTo>
                      <a:pt x="179" y="207"/>
                    </a:lnTo>
                    <a:lnTo>
                      <a:pt x="177" y="203"/>
                    </a:lnTo>
                    <a:lnTo>
                      <a:pt x="173" y="201"/>
                    </a:lnTo>
                    <a:lnTo>
                      <a:pt x="167" y="197"/>
                    </a:lnTo>
                    <a:lnTo>
                      <a:pt x="164" y="196"/>
                    </a:lnTo>
                    <a:lnTo>
                      <a:pt x="160" y="192"/>
                    </a:lnTo>
                    <a:lnTo>
                      <a:pt x="156" y="186"/>
                    </a:lnTo>
                    <a:lnTo>
                      <a:pt x="154" y="182"/>
                    </a:lnTo>
                    <a:lnTo>
                      <a:pt x="154" y="181"/>
                    </a:lnTo>
                    <a:lnTo>
                      <a:pt x="158" y="181"/>
                    </a:lnTo>
                    <a:lnTo>
                      <a:pt x="158" y="179"/>
                    </a:lnTo>
                    <a:lnTo>
                      <a:pt x="156" y="177"/>
                    </a:lnTo>
                    <a:lnTo>
                      <a:pt x="160" y="171"/>
                    </a:lnTo>
                    <a:lnTo>
                      <a:pt x="160" y="169"/>
                    </a:lnTo>
                    <a:lnTo>
                      <a:pt x="158" y="166"/>
                    </a:lnTo>
                    <a:lnTo>
                      <a:pt x="154" y="160"/>
                    </a:lnTo>
                    <a:lnTo>
                      <a:pt x="154" y="158"/>
                    </a:lnTo>
                    <a:lnTo>
                      <a:pt x="156" y="156"/>
                    </a:lnTo>
                    <a:lnTo>
                      <a:pt x="156" y="154"/>
                    </a:lnTo>
                    <a:lnTo>
                      <a:pt x="152" y="151"/>
                    </a:lnTo>
                    <a:lnTo>
                      <a:pt x="143" y="139"/>
                    </a:lnTo>
                    <a:lnTo>
                      <a:pt x="139" y="135"/>
                    </a:lnTo>
                    <a:lnTo>
                      <a:pt x="134" y="130"/>
                    </a:lnTo>
                    <a:lnTo>
                      <a:pt x="130" y="126"/>
                    </a:lnTo>
                    <a:lnTo>
                      <a:pt x="126" y="122"/>
                    </a:lnTo>
                    <a:lnTo>
                      <a:pt x="124" y="120"/>
                    </a:lnTo>
                    <a:lnTo>
                      <a:pt x="122" y="119"/>
                    </a:lnTo>
                    <a:lnTo>
                      <a:pt x="122" y="117"/>
                    </a:lnTo>
                    <a:lnTo>
                      <a:pt x="122" y="115"/>
                    </a:lnTo>
                    <a:lnTo>
                      <a:pt x="120" y="113"/>
                    </a:lnTo>
                    <a:lnTo>
                      <a:pt x="117" y="113"/>
                    </a:lnTo>
                    <a:lnTo>
                      <a:pt x="113" y="111"/>
                    </a:lnTo>
                    <a:lnTo>
                      <a:pt x="111" y="107"/>
                    </a:lnTo>
                    <a:lnTo>
                      <a:pt x="109" y="107"/>
                    </a:lnTo>
                    <a:lnTo>
                      <a:pt x="107" y="107"/>
                    </a:lnTo>
                    <a:lnTo>
                      <a:pt x="105" y="105"/>
                    </a:lnTo>
                    <a:lnTo>
                      <a:pt x="105" y="104"/>
                    </a:lnTo>
                    <a:lnTo>
                      <a:pt x="105" y="102"/>
                    </a:lnTo>
                    <a:lnTo>
                      <a:pt x="107" y="96"/>
                    </a:lnTo>
                    <a:lnTo>
                      <a:pt x="107" y="94"/>
                    </a:lnTo>
                    <a:lnTo>
                      <a:pt x="102" y="90"/>
                    </a:lnTo>
                    <a:lnTo>
                      <a:pt x="100" y="92"/>
                    </a:lnTo>
                    <a:lnTo>
                      <a:pt x="98" y="89"/>
                    </a:lnTo>
                    <a:lnTo>
                      <a:pt x="96" y="85"/>
                    </a:lnTo>
                    <a:lnTo>
                      <a:pt x="94" y="85"/>
                    </a:lnTo>
                    <a:lnTo>
                      <a:pt x="90" y="83"/>
                    </a:lnTo>
                    <a:lnTo>
                      <a:pt x="89" y="81"/>
                    </a:lnTo>
                    <a:lnTo>
                      <a:pt x="89" y="79"/>
                    </a:lnTo>
                    <a:lnTo>
                      <a:pt x="89" y="77"/>
                    </a:lnTo>
                    <a:lnTo>
                      <a:pt x="89" y="75"/>
                    </a:lnTo>
                    <a:lnTo>
                      <a:pt x="89" y="73"/>
                    </a:lnTo>
                    <a:lnTo>
                      <a:pt x="85" y="72"/>
                    </a:lnTo>
                    <a:lnTo>
                      <a:pt x="83" y="72"/>
                    </a:lnTo>
                    <a:lnTo>
                      <a:pt x="79" y="70"/>
                    </a:lnTo>
                    <a:lnTo>
                      <a:pt x="73" y="64"/>
                    </a:lnTo>
                    <a:lnTo>
                      <a:pt x="72" y="58"/>
                    </a:lnTo>
                    <a:lnTo>
                      <a:pt x="70" y="55"/>
                    </a:lnTo>
                    <a:lnTo>
                      <a:pt x="66" y="49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57" y="34"/>
                    </a:lnTo>
                    <a:lnTo>
                      <a:pt x="57" y="32"/>
                    </a:lnTo>
                    <a:lnTo>
                      <a:pt x="55" y="28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3" y="21"/>
                    </a:lnTo>
                    <a:lnTo>
                      <a:pt x="47" y="21"/>
                    </a:lnTo>
                    <a:lnTo>
                      <a:pt x="47" y="17"/>
                    </a:lnTo>
                    <a:lnTo>
                      <a:pt x="47" y="15"/>
                    </a:lnTo>
                    <a:lnTo>
                      <a:pt x="43" y="15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32" y="13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32" y="25"/>
                    </a:lnTo>
                    <a:lnTo>
                      <a:pt x="34" y="28"/>
                    </a:lnTo>
                    <a:lnTo>
                      <a:pt x="34" y="34"/>
                    </a:lnTo>
                    <a:lnTo>
                      <a:pt x="34" y="38"/>
                    </a:lnTo>
                    <a:lnTo>
                      <a:pt x="38" y="43"/>
                    </a:lnTo>
                    <a:lnTo>
                      <a:pt x="42" y="45"/>
                    </a:lnTo>
                    <a:lnTo>
                      <a:pt x="45" y="49"/>
                    </a:lnTo>
                    <a:lnTo>
                      <a:pt x="49" y="55"/>
                    </a:lnTo>
                    <a:lnTo>
                      <a:pt x="53" y="62"/>
                    </a:lnTo>
                    <a:lnTo>
                      <a:pt x="55" y="64"/>
                    </a:lnTo>
                    <a:lnTo>
                      <a:pt x="57" y="64"/>
                    </a:lnTo>
                    <a:lnTo>
                      <a:pt x="58" y="66"/>
                    </a:lnTo>
                    <a:lnTo>
                      <a:pt x="60" y="75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4" y="77"/>
                    </a:lnTo>
                    <a:lnTo>
                      <a:pt x="66" y="79"/>
                    </a:lnTo>
                    <a:lnTo>
                      <a:pt x="68" y="81"/>
                    </a:lnTo>
                    <a:lnTo>
                      <a:pt x="68" y="87"/>
                    </a:lnTo>
                    <a:lnTo>
                      <a:pt x="72" y="90"/>
                    </a:lnTo>
                    <a:lnTo>
                      <a:pt x="73" y="90"/>
                    </a:lnTo>
                    <a:lnTo>
                      <a:pt x="75" y="90"/>
                    </a:lnTo>
                    <a:lnTo>
                      <a:pt x="77" y="92"/>
                    </a:lnTo>
                    <a:lnTo>
                      <a:pt x="79" y="102"/>
                    </a:lnTo>
                    <a:lnTo>
                      <a:pt x="81" y="109"/>
                    </a:lnTo>
                    <a:lnTo>
                      <a:pt x="85" y="117"/>
                    </a:lnTo>
                    <a:lnTo>
                      <a:pt x="87" y="122"/>
                    </a:lnTo>
                    <a:lnTo>
                      <a:pt x="87" y="124"/>
                    </a:lnTo>
                    <a:lnTo>
                      <a:pt x="87" y="128"/>
                    </a:lnTo>
                    <a:lnTo>
                      <a:pt x="90" y="128"/>
                    </a:lnTo>
                    <a:lnTo>
                      <a:pt x="92" y="128"/>
                    </a:lnTo>
                    <a:lnTo>
                      <a:pt x="94" y="126"/>
                    </a:lnTo>
                    <a:lnTo>
                      <a:pt x="98" y="132"/>
                    </a:lnTo>
                    <a:lnTo>
                      <a:pt x="98" y="135"/>
                    </a:lnTo>
                    <a:lnTo>
                      <a:pt x="102" y="137"/>
                    </a:lnTo>
                    <a:lnTo>
                      <a:pt x="104" y="137"/>
                    </a:lnTo>
                    <a:lnTo>
                      <a:pt x="104" y="139"/>
                    </a:lnTo>
                    <a:lnTo>
                      <a:pt x="104" y="143"/>
                    </a:lnTo>
                    <a:lnTo>
                      <a:pt x="102" y="143"/>
                    </a:lnTo>
                    <a:lnTo>
                      <a:pt x="98" y="147"/>
                    </a:lnTo>
                    <a:lnTo>
                      <a:pt x="96" y="147"/>
                    </a:lnTo>
                    <a:lnTo>
                      <a:pt x="94" y="143"/>
                    </a:lnTo>
                    <a:lnTo>
                      <a:pt x="92" y="139"/>
                    </a:lnTo>
                    <a:lnTo>
                      <a:pt x="90" y="135"/>
                    </a:lnTo>
                    <a:lnTo>
                      <a:pt x="87" y="134"/>
                    </a:lnTo>
                    <a:lnTo>
                      <a:pt x="83" y="130"/>
                    </a:lnTo>
                    <a:lnTo>
                      <a:pt x="77" y="126"/>
                    </a:lnTo>
                    <a:lnTo>
                      <a:pt x="72" y="120"/>
                    </a:lnTo>
                    <a:lnTo>
                      <a:pt x="68" y="117"/>
                    </a:lnTo>
                    <a:lnTo>
                      <a:pt x="68" y="115"/>
                    </a:lnTo>
                    <a:lnTo>
                      <a:pt x="68" y="109"/>
                    </a:lnTo>
                    <a:lnTo>
                      <a:pt x="68" y="107"/>
                    </a:lnTo>
                    <a:lnTo>
                      <a:pt x="66" y="100"/>
                    </a:lnTo>
                    <a:lnTo>
                      <a:pt x="64" y="98"/>
                    </a:lnTo>
                    <a:lnTo>
                      <a:pt x="62" y="96"/>
                    </a:lnTo>
                    <a:lnTo>
                      <a:pt x="60" y="96"/>
                    </a:lnTo>
                    <a:lnTo>
                      <a:pt x="57" y="94"/>
                    </a:lnTo>
                    <a:lnTo>
                      <a:pt x="53" y="89"/>
                    </a:lnTo>
                    <a:lnTo>
                      <a:pt x="51" y="90"/>
                    </a:lnTo>
                    <a:lnTo>
                      <a:pt x="49" y="90"/>
                    </a:lnTo>
                    <a:lnTo>
                      <a:pt x="42" y="85"/>
                    </a:lnTo>
                    <a:lnTo>
                      <a:pt x="36" y="83"/>
                    </a:lnTo>
                    <a:lnTo>
                      <a:pt x="30" y="75"/>
                    </a:lnTo>
                    <a:lnTo>
                      <a:pt x="28" y="73"/>
                    </a:lnTo>
                    <a:lnTo>
                      <a:pt x="32" y="73"/>
                    </a:lnTo>
                    <a:lnTo>
                      <a:pt x="36" y="73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2" y="66"/>
                    </a:lnTo>
                    <a:lnTo>
                      <a:pt x="42" y="64"/>
                    </a:lnTo>
                    <a:lnTo>
                      <a:pt x="40" y="60"/>
                    </a:lnTo>
                    <a:lnTo>
                      <a:pt x="36" y="57"/>
                    </a:lnTo>
                    <a:lnTo>
                      <a:pt x="30" y="51"/>
                    </a:lnTo>
                    <a:lnTo>
                      <a:pt x="25" y="47"/>
                    </a:lnTo>
                    <a:lnTo>
                      <a:pt x="21" y="45"/>
                    </a:lnTo>
                    <a:lnTo>
                      <a:pt x="21" y="42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5" y="36"/>
                    </a:lnTo>
                    <a:lnTo>
                      <a:pt x="15" y="32"/>
                    </a:lnTo>
                    <a:lnTo>
                      <a:pt x="15" y="28"/>
                    </a:lnTo>
                    <a:lnTo>
                      <a:pt x="13" y="27"/>
                    </a:lnTo>
                    <a:lnTo>
                      <a:pt x="10" y="21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7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58" y="11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92" y="21"/>
                    </a:lnTo>
                    <a:lnTo>
                      <a:pt x="102" y="21"/>
                    </a:lnTo>
                    <a:lnTo>
                      <a:pt x="107" y="21"/>
                    </a:lnTo>
                    <a:lnTo>
                      <a:pt x="119" y="21"/>
                    </a:lnTo>
                    <a:lnTo>
                      <a:pt x="120" y="13"/>
                    </a:lnTo>
                    <a:lnTo>
                      <a:pt x="132" y="13"/>
                    </a:lnTo>
                    <a:lnTo>
                      <a:pt x="143" y="13"/>
                    </a:lnTo>
                    <a:lnTo>
                      <a:pt x="143" y="15"/>
                    </a:lnTo>
                    <a:lnTo>
                      <a:pt x="147" y="19"/>
                    </a:lnTo>
                    <a:lnTo>
                      <a:pt x="152" y="25"/>
                    </a:lnTo>
                    <a:lnTo>
                      <a:pt x="156" y="28"/>
                    </a:lnTo>
                    <a:lnTo>
                      <a:pt x="162" y="30"/>
                    </a:lnTo>
                    <a:lnTo>
                      <a:pt x="162" y="32"/>
                    </a:lnTo>
                    <a:lnTo>
                      <a:pt x="164" y="38"/>
                    </a:lnTo>
                    <a:lnTo>
                      <a:pt x="166" y="43"/>
                    </a:lnTo>
                    <a:lnTo>
                      <a:pt x="169" y="47"/>
                    </a:lnTo>
                    <a:lnTo>
                      <a:pt x="175" y="51"/>
                    </a:lnTo>
                    <a:lnTo>
                      <a:pt x="182" y="55"/>
                    </a:lnTo>
                    <a:lnTo>
                      <a:pt x="184" y="55"/>
                    </a:lnTo>
                    <a:lnTo>
                      <a:pt x="186" y="55"/>
                    </a:lnTo>
                    <a:lnTo>
                      <a:pt x="190" y="55"/>
                    </a:lnTo>
                    <a:lnTo>
                      <a:pt x="190" y="53"/>
                    </a:lnTo>
                    <a:lnTo>
                      <a:pt x="194" y="49"/>
                    </a:lnTo>
                    <a:lnTo>
                      <a:pt x="197" y="45"/>
                    </a:lnTo>
                    <a:lnTo>
                      <a:pt x="199" y="43"/>
                    </a:lnTo>
                    <a:lnTo>
                      <a:pt x="203" y="43"/>
                    </a:lnTo>
                    <a:lnTo>
                      <a:pt x="207" y="45"/>
                    </a:lnTo>
                    <a:lnTo>
                      <a:pt x="211" y="47"/>
                    </a:lnTo>
                    <a:lnTo>
                      <a:pt x="212" y="49"/>
                    </a:lnTo>
                    <a:lnTo>
                      <a:pt x="216" y="51"/>
                    </a:lnTo>
                    <a:lnTo>
                      <a:pt x="220" y="58"/>
                    </a:lnTo>
                    <a:lnTo>
                      <a:pt x="224" y="66"/>
                    </a:lnTo>
                    <a:lnTo>
                      <a:pt x="229" y="73"/>
                    </a:lnTo>
                    <a:lnTo>
                      <a:pt x="233" y="77"/>
                    </a:lnTo>
                    <a:lnTo>
                      <a:pt x="235" y="79"/>
                    </a:lnTo>
                    <a:lnTo>
                      <a:pt x="235" y="83"/>
                    </a:lnTo>
                    <a:lnTo>
                      <a:pt x="237" y="89"/>
                    </a:lnTo>
                    <a:lnTo>
                      <a:pt x="239" y="92"/>
                    </a:lnTo>
                    <a:lnTo>
                      <a:pt x="241" y="94"/>
                    </a:lnTo>
                    <a:lnTo>
                      <a:pt x="246" y="98"/>
                    </a:lnTo>
                    <a:lnTo>
                      <a:pt x="254" y="102"/>
                    </a:lnTo>
                    <a:lnTo>
                      <a:pt x="258" y="100"/>
                    </a:lnTo>
                    <a:lnTo>
                      <a:pt x="259" y="100"/>
                    </a:lnTo>
                    <a:lnTo>
                      <a:pt x="263" y="104"/>
                    </a:lnTo>
                    <a:lnTo>
                      <a:pt x="265" y="10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0" name="Freeform 223"/>
              <p:cNvSpPr>
                <a:spLocks/>
              </p:cNvSpPr>
              <p:nvPr/>
            </p:nvSpPr>
            <p:spPr bwMode="auto">
              <a:xfrm>
                <a:off x="763" y="3550"/>
                <a:ext cx="81" cy="23"/>
              </a:xfrm>
              <a:custGeom>
                <a:avLst/>
                <a:gdLst>
                  <a:gd name="T0" fmla="*/ 1 w 141"/>
                  <a:gd name="T1" fmla="*/ 0 h 47"/>
                  <a:gd name="T2" fmla="*/ 1 w 141"/>
                  <a:gd name="T3" fmla="*/ 0 h 47"/>
                  <a:gd name="T4" fmla="*/ 1 w 141"/>
                  <a:gd name="T5" fmla="*/ 0 h 47"/>
                  <a:gd name="T6" fmla="*/ 1 w 141"/>
                  <a:gd name="T7" fmla="*/ 0 h 47"/>
                  <a:gd name="T8" fmla="*/ 1 w 141"/>
                  <a:gd name="T9" fmla="*/ 0 h 47"/>
                  <a:gd name="T10" fmla="*/ 1 w 141"/>
                  <a:gd name="T11" fmla="*/ 0 h 47"/>
                  <a:gd name="T12" fmla="*/ 1 w 141"/>
                  <a:gd name="T13" fmla="*/ 0 h 47"/>
                  <a:gd name="T14" fmla="*/ 1 w 141"/>
                  <a:gd name="T15" fmla="*/ 0 h 47"/>
                  <a:gd name="T16" fmla="*/ 1 w 141"/>
                  <a:gd name="T17" fmla="*/ 0 h 47"/>
                  <a:gd name="T18" fmla="*/ 1 w 141"/>
                  <a:gd name="T19" fmla="*/ 0 h 47"/>
                  <a:gd name="T20" fmla="*/ 1 w 141"/>
                  <a:gd name="T21" fmla="*/ 0 h 47"/>
                  <a:gd name="T22" fmla="*/ 1 w 141"/>
                  <a:gd name="T23" fmla="*/ 0 h 47"/>
                  <a:gd name="T24" fmla="*/ 1 w 141"/>
                  <a:gd name="T25" fmla="*/ 0 h 47"/>
                  <a:gd name="T26" fmla="*/ 1 w 141"/>
                  <a:gd name="T27" fmla="*/ 0 h 47"/>
                  <a:gd name="T28" fmla="*/ 1 w 141"/>
                  <a:gd name="T29" fmla="*/ 0 h 47"/>
                  <a:gd name="T30" fmla="*/ 1 w 141"/>
                  <a:gd name="T31" fmla="*/ 0 h 47"/>
                  <a:gd name="T32" fmla="*/ 1 w 141"/>
                  <a:gd name="T33" fmla="*/ 0 h 47"/>
                  <a:gd name="T34" fmla="*/ 1 w 141"/>
                  <a:gd name="T35" fmla="*/ 0 h 47"/>
                  <a:gd name="T36" fmla="*/ 1 w 141"/>
                  <a:gd name="T37" fmla="*/ 0 h 47"/>
                  <a:gd name="T38" fmla="*/ 1 w 141"/>
                  <a:gd name="T39" fmla="*/ 0 h 47"/>
                  <a:gd name="T40" fmla="*/ 1 w 141"/>
                  <a:gd name="T41" fmla="*/ 0 h 47"/>
                  <a:gd name="T42" fmla="*/ 1 w 141"/>
                  <a:gd name="T43" fmla="*/ 0 h 47"/>
                  <a:gd name="T44" fmla="*/ 1 w 141"/>
                  <a:gd name="T45" fmla="*/ 0 h 47"/>
                  <a:gd name="T46" fmla="*/ 1 w 141"/>
                  <a:gd name="T47" fmla="*/ 0 h 47"/>
                  <a:gd name="T48" fmla="*/ 1 w 141"/>
                  <a:gd name="T49" fmla="*/ 0 h 47"/>
                  <a:gd name="T50" fmla="*/ 1 w 141"/>
                  <a:gd name="T51" fmla="*/ 0 h 47"/>
                  <a:gd name="T52" fmla="*/ 1 w 141"/>
                  <a:gd name="T53" fmla="*/ 0 h 47"/>
                  <a:gd name="T54" fmla="*/ 1 w 141"/>
                  <a:gd name="T55" fmla="*/ 0 h 47"/>
                  <a:gd name="T56" fmla="*/ 1 w 141"/>
                  <a:gd name="T57" fmla="*/ 0 h 47"/>
                  <a:gd name="T58" fmla="*/ 1 w 141"/>
                  <a:gd name="T59" fmla="*/ 0 h 47"/>
                  <a:gd name="T60" fmla="*/ 1 w 141"/>
                  <a:gd name="T61" fmla="*/ 0 h 47"/>
                  <a:gd name="T62" fmla="*/ 1 w 141"/>
                  <a:gd name="T63" fmla="*/ 0 h 47"/>
                  <a:gd name="T64" fmla="*/ 1 w 141"/>
                  <a:gd name="T65" fmla="*/ 0 h 47"/>
                  <a:gd name="T66" fmla="*/ 1 w 141"/>
                  <a:gd name="T67" fmla="*/ 0 h 47"/>
                  <a:gd name="T68" fmla="*/ 1 w 141"/>
                  <a:gd name="T69" fmla="*/ 0 h 47"/>
                  <a:gd name="T70" fmla="*/ 1 w 141"/>
                  <a:gd name="T71" fmla="*/ 0 h 47"/>
                  <a:gd name="T72" fmla="*/ 1 w 141"/>
                  <a:gd name="T73" fmla="*/ 0 h 47"/>
                  <a:gd name="T74" fmla="*/ 1 w 141"/>
                  <a:gd name="T75" fmla="*/ 0 h 47"/>
                  <a:gd name="T76" fmla="*/ 1 w 141"/>
                  <a:gd name="T77" fmla="*/ 0 h 47"/>
                  <a:gd name="T78" fmla="*/ 1 w 141"/>
                  <a:gd name="T79" fmla="*/ 0 h 47"/>
                  <a:gd name="T80" fmla="*/ 1 w 141"/>
                  <a:gd name="T81" fmla="*/ 0 h 47"/>
                  <a:gd name="T82" fmla="*/ 1 w 141"/>
                  <a:gd name="T83" fmla="*/ 0 h 47"/>
                  <a:gd name="T84" fmla="*/ 1 w 141"/>
                  <a:gd name="T85" fmla="*/ 0 h 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1"/>
                  <a:gd name="T130" fmla="*/ 0 h 47"/>
                  <a:gd name="T131" fmla="*/ 141 w 141"/>
                  <a:gd name="T132" fmla="*/ 47 h 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1" h="47">
                    <a:moveTo>
                      <a:pt x="34" y="11"/>
                    </a:moveTo>
                    <a:lnTo>
                      <a:pt x="36" y="11"/>
                    </a:lnTo>
                    <a:lnTo>
                      <a:pt x="42" y="9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5" y="8"/>
                    </a:lnTo>
                    <a:lnTo>
                      <a:pt x="19" y="13"/>
                    </a:lnTo>
                    <a:lnTo>
                      <a:pt x="15" y="13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13" y="4"/>
                    </a:lnTo>
                    <a:lnTo>
                      <a:pt x="25" y="2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70" y="9"/>
                    </a:lnTo>
                    <a:lnTo>
                      <a:pt x="72" y="11"/>
                    </a:lnTo>
                    <a:lnTo>
                      <a:pt x="75" y="11"/>
                    </a:lnTo>
                    <a:lnTo>
                      <a:pt x="81" y="13"/>
                    </a:lnTo>
                    <a:lnTo>
                      <a:pt x="89" y="15"/>
                    </a:lnTo>
                    <a:lnTo>
                      <a:pt x="94" y="17"/>
                    </a:lnTo>
                    <a:lnTo>
                      <a:pt x="96" y="21"/>
                    </a:lnTo>
                    <a:lnTo>
                      <a:pt x="98" y="23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13" y="28"/>
                    </a:lnTo>
                    <a:lnTo>
                      <a:pt x="120" y="28"/>
                    </a:lnTo>
                    <a:lnTo>
                      <a:pt x="122" y="30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4" y="36"/>
                    </a:lnTo>
                    <a:lnTo>
                      <a:pt x="130" y="36"/>
                    </a:lnTo>
                    <a:lnTo>
                      <a:pt x="132" y="36"/>
                    </a:lnTo>
                    <a:lnTo>
                      <a:pt x="136" y="38"/>
                    </a:lnTo>
                    <a:lnTo>
                      <a:pt x="139" y="39"/>
                    </a:lnTo>
                    <a:lnTo>
                      <a:pt x="141" y="41"/>
                    </a:lnTo>
                    <a:lnTo>
                      <a:pt x="139" y="43"/>
                    </a:lnTo>
                    <a:lnTo>
                      <a:pt x="134" y="43"/>
                    </a:lnTo>
                    <a:lnTo>
                      <a:pt x="126" y="45"/>
                    </a:lnTo>
                    <a:lnTo>
                      <a:pt x="122" y="47"/>
                    </a:lnTo>
                    <a:lnTo>
                      <a:pt x="117" y="45"/>
                    </a:lnTo>
                    <a:lnTo>
                      <a:pt x="111" y="45"/>
                    </a:lnTo>
                    <a:lnTo>
                      <a:pt x="105" y="45"/>
                    </a:lnTo>
                    <a:lnTo>
                      <a:pt x="100" y="47"/>
                    </a:lnTo>
                    <a:lnTo>
                      <a:pt x="98" y="47"/>
                    </a:lnTo>
                    <a:lnTo>
                      <a:pt x="94" y="47"/>
                    </a:lnTo>
                    <a:lnTo>
                      <a:pt x="96" y="43"/>
                    </a:lnTo>
                    <a:lnTo>
                      <a:pt x="102" y="39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96" y="34"/>
                    </a:lnTo>
                    <a:lnTo>
                      <a:pt x="92" y="34"/>
                    </a:lnTo>
                    <a:lnTo>
                      <a:pt x="89" y="34"/>
                    </a:lnTo>
                    <a:lnTo>
                      <a:pt x="85" y="32"/>
                    </a:lnTo>
                    <a:lnTo>
                      <a:pt x="83" y="26"/>
                    </a:lnTo>
                    <a:lnTo>
                      <a:pt x="81" y="23"/>
                    </a:lnTo>
                    <a:lnTo>
                      <a:pt x="77" y="21"/>
                    </a:lnTo>
                    <a:lnTo>
                      <a:pt x="72" y="23"/>
                    </a:lnTo>
                    <a:lnTo>
                      <a:pt x="68" y="21"/>
                    </a:lnTo>
                    <a:lnTo>
                      <a:pt x="64" y="19"/>
                    </a:lnTo>
                    <a:lnTo>
                      <a:pt x="57" y="17"/>
                    </a:lnTo>
                    <a:lnTo>
                      <a:pt x="53" y="15"/>
                    </a:lnTo>
                    <a:lnTo>
                      <a:pt x="49" y="15"/>
                    </a:lnTo>
                    <a:lnTo>
                      <a:pt x="42" y="13"/>
                    </a:lnTo>
                    <a:lnTo>
                      <a:pt x="40" y="13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1" name="Freeform 224"/>
              <p:cNvSpPr>
                <a:spLocks/>
              </p:cNvSpPr>
              <p:nvPr/>
            </p:nvSpPr>
            <p:spPr bwMode="auto">
              <a:xfrm>
                <a:off x="728" y="3581"/>
                <a:ext cx="8" cy="16"/>
              </a:xfrm>
              <a:custGeom>
                <a:avLst/>
                <a:gdLst>
                  <a:gd name="T0" fmla="*/ 1 w 15"/>
                  <a:gd name="T1" fmla="*/ 0 h 35"/>
                  <a:gd name="T2" fmla="*/ 1 w 15"/>
                  <a:gd name="T3" fmla="*/ 0 h 35"/>
                  <a:gd name="T4" fmla="*/ 1 w 15"/>
                  <a:gd name="T5" fmla="*/ 0 h 35"/>
                  <a:gd name="T6" fmla="*/ 1 w 15"/>
                  <a:gd name="T7" fmla="*/ 0 h 35"/>
                  <a:gd name="T8" fmla="*/ 1 w 15"/>
                  <a:gd name="T9" fmla="*/ 0 h 35"/>
                  <a:gd name="T10" fmla="*/ 1 w 15"/>
                  <a:gd name="T11" fmla="*/ 0 h 35"/>
                  <a:gd name="T12" fmla="*/ 1 w 15"/>
                  <a:gd name="T13" fmla="*/ 0 h 35"/>
                  <a:gd name="T14" fmla="*/ 1 w 15"/>
                  <a:gd name="T15" fmla="*/ 0 h 35"/>
                  <a:gd name="T16" fmla="*/ 1 w 15"/>
                  <a:gd name="T17" fmla="*/ 0 h 35"/>
                  <a:gd name="T18" fmla="*/ 1 w 15"/>
                  <a:gd name="T19" fmla="*/ 0 h 35"/>
                  <a:gd name="T20" fmla="*/ 1 w 15"/>
                  <a:gd name="T21" fmla="*/ 0 h 35"/>
                  <a:gd name="T22" fmla="*/ 1 w 15"/>
                  <a:gd name="T23" fmla="*/ 0 h 35"/>
                  <a:gd name="T24" fmla="*/ 1 w 15"/>
                  <a:gd name="T25" fmla="*/ 0 h 35"/>
                  <a:gd name="T26" fmla="*/ 1 w 15"/>
                  <a:gd name="T27" fmla="*/ 0 h 35"/>
                  <a:gd name="T28" fmla="*/ 1 w 15"/>
                  <a:gd name="T29" fmla="*/ 0 h 35"/>
                  <a:gd name="T30" fmla="*/ 0 w 15"/>
                  <a:gd name="T31" fmla="*/ 0 h 35"/>
                  <a:gd name="T32" fmla="*/ 1 w 15"/>
                  <a:gd name="T33" fmla="*/ 0 h 35"/>
                  <a:gd name="T34" fmla="*/ 1 w 15"/>
                  <a:gd name="T35" fmla="*/ 0 h 35"/>
                  <a:gd name="T36" fmla="*/ 1 w 15"/>
                  <a:gd name="T37" fmla="*/ 0 h 35"/>
                  <a:gd name="T38" fmla="*/ 1 w 15"/>
                  <a:gd name="T39" fmla="*/ 0 h 35"/>
                  <a:gd name="T40" fmla="*/ 1 w 15"/>
                  <a:gd name="T41" fmla="*/ 0 h 35"/>
                  <a:gd name="T42" fmla="*/ 1 w 15"/>
                  <a:gd name="T43" fmla="*/ 0 h 35"/>
                  <a:gd name="T44" fmla="*/ 1 w 15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5"/>
                  <a:gd name="T71" fmla="*/ 15 w 15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5">
                    <a:moveTo>
                      <a:pt x="13" y="0"/>
                    </a:moveTo>
                    <a:lnTo>
                      <a:pt x="11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13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1" y="28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0" y="35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2" name="Freeform 225"/>
              <p:cNvSpPr>
                <a:spLocks/>
              </p:cNvSpPr>
              <p:nvPr/>
            </p:nvSpPr>
            <p:spPr bwMode="auto">
              <a:xfrm>
                <a:off x="706" y="3585"/>
                <a:ext cx="30" cy="26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0 h 56"/>
                  <a:gd name="T4" fmla="*/ 1 w 52"/>
                  <a:gd name="T5" fmla="*/ 0 h 56"/>
                  <a:gd name="T6" fmla="*/ 1 w 52"/>
                  <a:gd name="T7" fmla="*/ 0 h 56"/>
                  <a:gd name="T8" fmla="*/ 1 w 52"/>
                  <a:gd name="T9" fmla="*/ 0 h 56"/>
                  <a:gd name="T10" fmla="*/ 1 w 52"/>
                  <a:gd name="T11" fmla="*/ 0 h 56"/>
                  <a:gd name="T12" fmla="*/ 1 w 52"/>
                  <a:gd name="T13" fmla="*/ 0 h 56"/>
                  <a:gd name="T14" fmla="*/ 1 w 52"/>
                  <a:gd name="T15" fmla="*/ 0 h 56"/>
                  <a:gd name="T16" fmla="*/ 0 w 52"/>
                  <a:gd name="T17" fmla="*/ 0 h 56"/>
                  <a:gd name="T18" fmla="*/ 0 w 52"/>
                  <a:gd name="T19" fmla="*/ 0 h 56"/>
                  <a:gd name="T20" fmla="*/ 1 w 52"/>
                  <a:gd name="T21" fmla="*/ 0 h 56"/>
                  <a:gd name="T22" fmla="*/ 0 w 52"/>
                  <a:gd name="T23" fmla="*/ 0 h 56"/>
                  <a:gd name="T24" fmla="*/ 1 w 52"/>
                  <a:gd name="T25" fmla="*/ 0 h 56"/>
                  <a:gd name="T26" fmla="*/ 1 w 52"/>
                  <a:gd name="T27" fmla="*/ 0 h 56"/>
                  <a:gd name="T28" fmla="*/ 1 w 52"/>
                  <a:gd name="T29" fmla="*/ 0 h 56"/>
                  <a:gd name="T30" fmla="*/ 1 w 52"/>
                  <a:gd name="T31" fmla="*/ 0 h 56"/>
                  <a:gd name="T32" fmla="*/ 1 w 52"/>
                  <a:gd name="T33" fmla="*/ 0 h 56"/>
                  <a:gd name="T34" fmla="*/ 1 w 52"/>
                  <a:gd name="T35" fmla="*/ 0 h 56"/>
                  <a:gd name="T36" fmla="*/ 1 w 52"/>
                  <a:gd name="T37" fmla="*/ 0 h 56"/>
                  <a:gd name="T38" fmla="*/ 1 w 52"/>
                  <a:gd name="T39" fmla="*/ 0 h 56"/>
                  <a:gd name="T40" fmla="*/ 1 w 52"/>
                  <a:gd name="T41" fmla="*/ 0 h 56"/>
                  <a:gd name="T42" fmla="*/ 1 w 52"/>
                  <a:gd name="T43" fmla="*/ 0 h 56"/>
                  <a:gd name="T44" fmla="*/ 1 w 52"/>
                  <a:gd name="T45" fmla="*/ 0 h 56"/>
                  <a:gd name="T46" fmla="*/ 1 w 52"/>
                  <a:gd name="T47" fmla="*/ 0 h 56"/>
                  <a:gd name="T48" fmla="*/ 1 w 52"/>
                  <a:gd name="T49" fmla="*/ 0 h 56"/>
                  <a:gd name="T50" fmla="*/ 1 w 52"/>
                  <a:gd name="T51" fmla="*/ 0 h 56"/>
                  <a:gd name="T52" fmla="*/ 1 w 52"/>
                  <a:gd name="T53" fmla="*/ 0 h 56"/>
                  <a:gd name="T54" fmla="*/ 1 w 52"/>
                  <a:gd name="T55" fmla="*/ 0 h 56"/>
                  <a:gd name="T56" fmla="*/ 1 w 52"/>
                  <a:gd name="T57" fmla="*/ 0 h 56"/>
                  <a:gd name="T58" fmla="*/ 1 w 52"/>
                  <a:gd name="T59" fmla="*/ 0 h 56"/>
                  <a:gd name="T60" fmla="*/ 1 w 52"/>
                  <a:gd name="T61" fmla="*/ 0 h 56"/>
                  <a:gd name="T62" fmla="*/ 1 w 52"/>
                  <a:gd name="T63" fmla="*/ 0 h 56"/>
                  <a:gd name="T64" fmla="*/ 1 w 52"/>
                  <a:gd name="T65" fmla="*/ 0 h 56"/>
                  <a:gd name="T66" fmla="*/ 1 w 52"/>
                  <a:gd name="T67" fmla="*/ 0 h 56"/>
                  <a:gd name="T68" fmla="*/ 1 w 52"/>
                  <a:gd name="T69" fmla="*/ 0 h 56"/>
                  <a:gd name="T70" fmla="*/ 1 w 52"/>
                  <a:gd name="T71" fmla="*/ 0 h 56"/>
                  <a:gd name="T72" fmla="*/ 1 w 52"/>
                  <a:gd name="T73" fmla="*/ 0 h 56"/>
                  <a:gd name="T74" fmla="*/ 1 w 52"/>
                  <a:gd name="T75" fmla="*/ 0 h 56"/>
                  <a:gd name="T76" fmla="*/ 1 w 52"/>
                  <a:gd name="T77" fmla="*/ 0 h 56"/>
                  <a:gd name="T78" fmla="*/ 1 w 52"/>
                  <a:gd name="T79" fmla="*/ 0 h 56"/>
                  <a:gd name="T80" fmla="*/ 1 w 52"/>
                  <a:gd name="T81" fmla="*/ 0 h 56"/>
                  <a:gd name="T82" fmla="*/ 1 w 52"/>
                  <a:gd name="T83" fmla="*/ 0 h 56"/>
                  <a:gd name="T84" fmla="*/ 1 w 52"/>
                  <a:gd name="T85" fmla="*/ 0 h 56"/>
                  <a:gd name="T86" fmla="*/ 1 w 52"/>
                  <a:gd name="T87" fmla="*/ 0 h 56"/>
                  <a:gd name="T88" fmla="*/ 1 w 52"/>
                  <a:gd name="T89" fmla="*/ 0 h 56"/>
                  <a:gd name="T90" fmla="*/ 1 w 52"/>
                  <a:gd name="T91" fmla="*/ 0 h 5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2"/>
                  <a:gd name="T139" fmla="*/ 0 h 56"/>
                  <a:gd name="T140" fmla="*/ 52 w 52"/>
                  <a:gd name="T141" fmla="*/ 56 h 5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2" h="56">
                    <a:moveTo>
                      <a:pt x="28" y="56"/>
                    </a:moveTo>
                    <a:lnTo>
                      <a:pt x="26" y="56"/>
                    </a:lnTo>
                    <a:lnTo>
                      <a:pt x="20" y="55"/>
                    </a:lnTo>
                    <a:lnTo>
                      <a:pt x="17" y="55"/>
                    </a:lnTo>
                    <a:lnTo>
                      <a:pt x="13" y="55"/>
                    </a:lnTo>
                    <a:lnTo>
                      <a:pt x="9" y="53"/>
                    </a:lnTo>
                    <a:lnTo>
                      <a:pt x="3" y="49"/>
                    </a:lnTo>
                    <a:lnTo>
                      <a:pt x="2" y="45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5" y="25"/>
                    </a:lnTo>
                    <a:lnTo>
                      <a:pt x="13" y="25"/>
                    </a:lnTo>
                    <a:lnTo>
                      <a:pt x="22" y="25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8" y="15"/>
                    </a:lnTo>
                    <a:lnTo>
                      <a:pt x="15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41" y="0"/>
                    </a:lnTo>
                    <a:lnTo>
                      <a:pt x="39" y="26"/>
                    </a:lnTo>
                    <a:lnTo>
                      <a:pt x="43" y="26"/>
                    </a:lnTo>
                    <a:lnTo>
                      <a:pt x="45" y="28"/>
                    </a:lnTo>
                    <a:lnTo>
                      <a:pt x="47" y="30"/>
                    </a:lnTo>
                    <a:lnTo>
                      <a:pt x="49" y="28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2" y="30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39" y="41"/>
                    </a:lnTo>
                    <a:lnTo>
                      <a:pt x="41" y="45"/>
                    </a:lnTo>
                    <a:lnTo>
                      <a:pt x="37" y="47"/>
                    </a:lnTo>
                    <a:lnTo>
                      <a:pt x="35" y="47"/>
                    </a:lnTo>
                    <a:lnTo>
                      <a:pt x="35" y="49"/>
                    </a:lnTo>
                    <a:lnTo>
                      <a:pt x="34" y="51"/>
                    </a:lnTo>
                    <a:lnTo>
                      <a:pt x="32" y="53"/>
                    </a:lnTo>
                    <a:lnTo>
                      <a:pt x="28" y="55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3" name="Freeform 226"/>
              <p:cNvSpPr>
                <a:spLocks/>
              </p:cNvSpPr>
              <p:nvPr/>
            </p:nvSpPr>
            <p:spPr bwMode="auto">
              <a:xfrm>
                <a:off x="1226" y="3141"/>
                <a:ext cx="83" cy="44"/>
              </a:xfrm>
              <a:custGeom>
                <a:avLst/>
                <a:gdLst>
                  <a:gd name="T0" fmla="*/ 0 w 143"/>
                  <a:gd name="T1" fmla="*/ 0 h 97"/>
                  <a:gd name="T2" fmla="*/ 1 w 143"/>
                  <a:gd name="T3" fmla="*/ 0 h 97"/>
                  <a:gd name="T4" fmla="*/ 1 w 143"/>
                  <a:gd name="T5" fmla="*/ 0 h 97"/>
                  <a:gd name="T6" fmla="*/ 1 w 143"/>
                  <a:gd name="T7" fmla="*/ 0 h 97"/>
                  <a:gd name="T8" fmla="*/ 1 w 143"/>
                  <a:gd name="T9" fmla="*/ 0 h 97"/>
                  <a:gd name="T10" fmla="*/ 1 w 143"/>
                  <a:gd name="T11" fmla="*/ 0 h 97"/>
                  <a:gd name="T12" fmla="*/ 1 w 143"/>
                  <a:gd name="T13" fmla="*/ 0 h 97"/>
                  <a:gd name="T14" fmla="*/ 1 w 143"/>
                  <a:gd name="T15" fmla="*/ 0 h 97"/>
                  <a:gd name="T16" fmla="*/ 1 w 143"/>
                  <a:gd name="T17" fmla="*/ 0 h 97"/>
                  <a:gd name="T18" fmla="*/ 1 w 143"/>
                  <a:gd name="T19" fmla="*/ 0 h 97"/>
                  <a:gd name="T20" fmla="*/ 1 w 143"/>
                  <a:gd name="T21" fmla="*/ 0 h 97"/>
                  <a:gd name="T22" fmla="*/ 1 w 143"/>
                  <a:gd name="T23" fmla="*/ 0 h 97"/>
                  <a:gd name="T24" fmla="*/ 1 w 143"/>
                  <a:gd name="T25" fmla="*/ 0 h 97"/>
                  <a:gd name="T26" fmla="*/ 1 w 143"/>
                  <a:gd name="T27" fmla="*/ 0 h 97"/>
                  <a:gd name="T28" fmla="*/ 1 w 143"/>
                  <a:gd name="T29" fmla="*/ 0 h 97"/>
                  <a:gd name="T30" fmla="*/ 1 w 143"/>
                  <a:gd name="T31" fmla="*/ 0 h 97"/>
                  <a:gd name="T32" fmla="*/ 1 w 143"/>
                  <a:gd name="T33" fmla="*/ 0 h 97"/>
                  <a:gd name="T34" fmla="*/ 1 w 143"/>
                  <a:gd name="T35" fmla="*/ 0 h 97"/>
                  <a:gd name="T36" fmla="*/ 1 w 143"/>
                  <a:gd name="T37" fmla="*/ 0 h 97"/>
                  <a:gd name="T38" fmla="*/ 1 w 143"/>
                  <a:gd name="T39" fmla="*/ 0 h 97"/>
                  <a:gd name="T40" fmla="*/ 1 w 143"/>
                  <a:gd name="T41" fmla="*/ 0 h 97"/>
                  <a:gd name="T42" fmla="*/ 1 w 143"/>
                  <a:gd name="T43" fmla="*/ 0 h 97"/>
                  <a:gd name="T44" fmla="*/ 1 w 143"/>
                  <a:gd name="T45" fmla="*/ 0 h 97"/>
                  <a:gd name="T46" fmla="*/ 1 w 143"/>
                  <a:gd name="T47" fmla="*/ 0 h 97"/>
                  <a:gd name="T48" fmla="*/ 1 w 143"/>
                  <a:gd name="T49" fmla="*/ 0 h 97"/>
                  <a:gd name="T50" fmla="*/ 1 w 143"/>
                  <a:gd name="T51" fmla="*/ 0 h 97"/>
                  <a:gd name="T52" fmla="*/ 1 w 143"/>
                  <a:gd name="T53" fmla="*/ 0 h 97"/>
                  <a:gd name="T54" fmla="*/ 1 w 143"/>
                  <a:gd name="T55" fmla="*/ 0 h 97"/>
                  <a:gd name="T56" fmla="*/ 1 w 143"/>
                  <a:gd name="T57" fmla="*/ 0 h 97"/>
                  <a:gd name="T58" fmla="*/ 1 w 143"/>
                  <a:gd name="T59" fmla="*/ 0 h 97"/>
                  <a:gd name="T60" fmla="*/ 1 w 143"/>
                  <a:gd name="T61" fmla="*/ 0 h 97"/>
                  <a:gd name="T62" fmla="*/ 1 w 143"/>
                  <a:gd name="T63" fmla="*/ 0 h 97"/>
                  <a:gd name="T64" fmla="*/ 1 w 143"/>
                  <a:gd name="T65" fmla="*/ 0 h 97"/>
                  <a:gd name="T66" fmla="*/ 1 w 143"/>
                  <a:gd name="T67" fmla="*/ 0 h 97"/>
                  <a:gd name="T68" fmla="*/ 1 w 143"/>
                  <a:gd name="T69" fmla="*/ 0 h 97"/>
                  <a:gd name="T70" fmla="*/ 1 w 143"/>
                  <a:gd name="T71" fmla="*/ 0 h 97"/>
                  <a:gd name="T72" fmla="*/ 1 w 143"/>
                  <a:gd name="T73" fmla="*/ 0 h 97"/>
                  <a:gd name="T74" fmla="*/ 1 w 143"/>
                  <a:gd name="T75" fmla="*/ 0 h 97"/>
                  <a:gd name="T76" fmla="*/ 1 w 143"/>
                  <a:gd name="T77" fmla="*/ 0 h 97"/>
                  <a:gd name="T78" fmla="*/ 1 w 143"/>
                  <a:gd name="T79" fmla="*/ 0 h 97"/>
                  <a:gd name="T80" fmla="*/ 1 w 143"/>
                  <a:gd name="T81" fmla="*/ 0 h 97"/>
                  <a:gd name="T82" fmla="*/ 1 w 143"/>
                  <a:gd name="T83" fmla="*/ 0 h 97"/>
                  <a:gd name="T84" fmla="*/ 1 w 143"/>
                  <a:gd name="T85" fmla="*/ 0 h 97"/>
                  <a:gd name="T86" fmla="*/ 1 w 143"/>
                  <a:gd name="T87" fmla="*/ 0 h 97"/>
                  <a:gd name="T88" fmla="*/ 1 w 143"/>
                  <a:gd name="T89" fmla="*/ 0 h 97"/>
                  <a:gd name="T90" fmla="*/ 1 w 143"/>
                  <a:gd name="T91" fmla="*/ 0 h 97"/>
                  <a:gd name="T92" fmla="*/ 1 w 143"/>
                  <a:gd name="T93" fmla="*/ 0 h 97"/>
                  <a:gd name="T94" fmla="*/ 1 w 143"/>
                  <a:gd name="T95" fmla="*/ 0 h 97"/>
                  <a:gd name="T96" fmla="*/ 1 w 143"/>
                  <a:gd name="T97" fmla="*/ 0 h 97"/>
                  <a:gd name="T98" fmla="*/ 1 w 143"/>
                  <a:gd name="T99" fmla="*/ 0 h 97"/>
                  <a:gd name="T100" fmla="*/ 1 w 143"/>
                  <a:gd name="T101" fmla="*/ 0 h 97"/>
                  <a:gd name="T102" fmla="*/ 1 w 143"/>
                  <a:gd name="T103" fmla="*/ 0 h 97"/>
                  <a:gd name="T104" fmla="*/ 1 w 143"/>
                  <a:gd name="T105" fmla="*/ 0 h 97"/>
                  <a:gd name="T106" fmla="*/ 1 w 143"/>
                  <a:gd name="T107" fmla="*/ 0 h 97"/>
                  <a:gd name="T108" fmla="*/ 1 w 143"/>
                  <a:gd name="T109" fmla="*/ 0 h 97"/>
                  <a:gd name="T110" fmla="*/ 1 w 143"/>
                  <a:gd name="T111" fmla="*/ 0 h 97"/>
                  <a:gd name="T112" fmla="*/ 1 w 143"/>
                  <a:gd name="T113" fmla="*/ 0 h 97"/>
                  <a:gd name="T114" fmla="*/ 0 w 143"/>
                  <a:gd name="T115" fmla="*/ 0 h 9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3"/>
                  <a:gd name="T175" fmla="*/ 0 h 97"/>
                  <a:gd name="T176" fmla="*/ 143 w 143"/>
                  <a:gd name="T177" fmla="*/ 97 h 9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3" h="97">
                    <a:moveTo>
                      <a:pt x="0" y="30"/>
                    </a:moveTo>
                    <a:lnTo>
                      <a:pt x="0" y="28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3" y="22"/>
                    </a:lnTo>
                    <a:lnTo>
                      <a:pt x="10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7" y="17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19" y="5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32" y="5"/>
                    </a:lnTo>
                    <a:lnTo>
                      <a:pt x="38" y="9"/>
                    </a:lnTo>
                    <a:lnTo>
                      <a:pt x="40" y="19"/>
                    </a:lnTo>
                    <a:lnTo>
                      <a:pt x="40" y="24"/>
                    </a:lnTo>
                    <a:lnTo>
                      <a:pt x="36" y="28"/>
                    </a:lnTo>
                    <a:lnTo>
                      <a:pt x="41" y="39"/>
                    </a:lnTo>
                    <a:lnTo>
                      <a:pt x="45" y="35"/>
                    </a:lnTo>
                    <a:lnTo>
                      <a:pt x="47" y="34"/>
                    </a:lnTo>
                    <a:lnTo>
                      <a:pt x="51" y="32"/>
                    </a:lnTo>
                    <a:lnTo>
                      <a:pt x="55" y="28"/>
                    </a:lnTo>
                    <a:lnTo>
                      <a:pt x="55" y="26"/>
                    </a:lnTo>
                    <a:lnTo>
                      <a:pt x="53" y="15"/>
                    </a:lnTo>
                    <a:lnTo>
                      <a:pt x="57" y="11"/>
                    </a:lnTo>
                    <a:lnTo>
                      <a:pt x="60" y="17"/>
                    </a:lnTo>
                    <a:lnTo>
                      <a:pt x="62" y="22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8" y="22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lnTo>
                      <a:pt x="73" y="11"/>
                    </a:lnTo>
                    <a:lnTo>
                      <a:pt x="77" y="19"/>
                    </a:lnTo>
                    <a:lnTo>
                      <a:pt x="81" y="20"/>
                    </a:lnTo>
                    <a:lnTo>
                      <a:pt x="85" y="22"/>
                    </a:lnTo>
                    <a:lnTo>
                      <a:pt x="85" y="20"/>
                    </a:lnTo>
                    <a:lnTo>
                      <a:pt x="83" y="11"/>
                    </a:lnTo>
                    <a:lnTo>
                      <a:pt x="88" y="15"/>
                    </a:lnTo>
                    <a:lnTo>
                      <a:pt x="98" y="15"/>
                    </a:lnTo>
                    <a:lnTo>
                      <a:pt x="102" y="13"/>
                    </a:lnTo>
                    <a:lnTo>
                      <a:pt x="103" y="9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5" y="7"/>
                    </a:lnTo>
                    <a:lnTo>
                      <a:pt x="122" y="13"/>
                    </a:lnTo>
                    <a:lnTo>
                      <a:pt x="126" y="13"/>
                    </a:lnTo>
                    <a:lnTo>
                      <a:pt x="128" y="17"/>
                    </a:lnTo>
                    <a:lnTo>
                      <a:pt x="126" y="24"/>
                    </a:lnTo>
                    <a:lnTo>
                      <a:pt x="130" y="28"/>
                    </a:lnTo>
                    <a:lnTo>
                      <a:pt x="141" y="30"/>
                    </a:lnTo>
                    <a:lnTo>
                      <a:pt x="141" y="34"/>
                    </a:lnTo>
                    <a:lnTo>
                      <a:pt x="143" y="41"/>
                    </a:lnTo>
                    <a:lnTo>
                      <a:pt x="141" y="47"/>
                    </a:lnTo>
                    <a:lnTo>
                      <a:pt x="141" y="50"/>
                    </a:lnTo>
                    <a:lnTo>
                      <a:pt x="139" y="54"/>
                    </a:lnTo>
                    <a:lnTo>
                      <a:pt x="137" y="54"/>
                    </a:lnTo>
                    <a:lnTo>
                      <a:pt x="132" y="56"/>
                    </a:lnTo>
                    <a:lnTo>
                      <a:pt x="132" y="64"/>
                    </a:lnTo>
                    <a:lnTo>
                      <a:pt x="128" y="69"/>
                    </a:lnTo>
                    <a:lnTo>
                      <a:pt x="124" y="71"/>
                    </a:lnTo>
                    <a:lnTo>
                      <a:pt x="122" y="71"/>
                    </a:lnTo>
                    <a:lnTo>
                      <a:pt x="118" y="69"/>
                    </a:lnTo>
                    <a:lnTo>
                      <a:pt x="115" y="75"/>
                    </a:lnTo>
                    <a:lnTo>
                      <a:pt x="111" y="77"/>
                    </a:lnTo>
                    <a:lnTo>
                      <a:pt x="102" y="84"/>
                    </a:lnTo>
                    <a:lnTo>
                      <a:pt x="98" y="86"/>
                    </a:lnTo>
                    <a:lnTo>
                      <a:pt x="92" y="86"/>
                    </a:lnTo>
                    <a:lnTo>
                      <a:pt x="88" y="8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3" y="97"/>
                    </a:lnTo>
                    <a:lnTo>
                      <a:pt x="70" y="97"/>
                    </a:lnTo>
                    <a:lnTo>
                      <a:pt x="62" y="96"/>
                    </a:lnTo>
                    <a:lnTo>
                      <a:pt x="58" y="94"/>
                    </a:lnTo>
                    <a:lnTo>
                      <a:pt x="51" y="86"/>
                    </a:lnTo>
                    <a:lnTo>
                      <a:pt x="45" y="84"/>
                    </a:lnTo>
                    <a:lnTo>
                      <a:pt x="41" y="86"/>
                    </a:lnTo>
                    <a:lnTo>
                      <a:pt x="36" y="86"/>
                    </a:lnTo>
                    <a:lnTo>
                      <a:pt x="25" y="84"/>
                    </a:lnTo>
                    <a:lnTo>
                      <a:pt x="23" y="81"/>
                    </a:lnTo>
                    <a:lnTo>
                      <a:pt x="25" y="79"/>
                    </a:lnTo>
                    <a:lnTo>
                      <a:pt x="32" y="75"/>
                    </a:lnTo>
                    <a:lnTo>
                      <a:pt x="36" y="66"/>
                    </a:lnTo>
                    <a:lnTo>
                      <a:pt x="32" y="66"/>
                    </a:lnTo>
                    <a:lnTo>
                      <a:pt x="28" y="64"/>
                    </a:lnTo>
                    <a:lnTo>
                      <a:pt x="26" y="58"/>
                    </a:lnTo>
                    <a:lnTo>
                      <a:pt x="25" y="56"/>
                    </a:lnTo>
                    <a:lnTo>
                      <a:pt x="23" y="58"/>
                    </a:lnTo>
                    <a:lnTo>
                      <a:pt x="13" y="60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15" y="50"/>
                    </a:lnTo>
                    <a:lnTo>
                      <a:pt x="19" y="50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2" y="45"/>
                    </a:lnTo>
                    <a:lnTo>
                      <a:pt x="32" y="41"/>
                    </a:lnTo>
                    <a:lnTo>
                      <a:pt x="32" y="37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5" y="32"/>
                    </a:lnTo>
                    <a:lnTo>
                      <a:pt x="19" y="32"/>
                    </a:lnTo>
                    <a:lnTo>
                      <a:pt x="13" y="34"/>
                    </a:lnTo>
                    <a:lnTo>
                      <a:pt x="11" y="35"/>
                    </a:lnTo>
                    <a:lnTo>
                      <a:pt x="8" y="35"/>
                    </a:lnTo>
                    <a:lnTo>
                      <a:pt x="0" y="3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4" name="Freeform 227"/>
              <p:cNvSpPr>
                <a:spLocks/>
              </p:cNvSpPr>
              <p:nvPr/>
            </p:nvSpPr>
            <p:spPr bwMode="auto">
              <a:xfrm>
                <a:off x="722" y="3607"/>
                <a:ext cx="18" cy="8"/>
              </a:xfrm>
              <a:custGeom>
                <a:avLst/>
                <a:gdLst>
                  <a:gd name="T0" fmla="*/ 1 w 32"/>
                  <a:gd name="T1" fmla="*/ 0 h 17"/>
                  <a:gd name="T2" fmla="*/ 1 w 32"/>
                  <a:gd name="T3" fmla="*/ 0 h 17"/>
                  <a:gd name="T4" fmla="*/ 1 w 32"/>
                  <a:gd name="T5" fmla="*/ 0 h 17"/>
                  <a:gd name="T6" fmla="*/ 1 w 32"/>
                  <a:gd name="T7" fmla="*/ 0 h 17"/>
                  <a:gd name="T8" fmla="*/ 1 w 32"/>
                  <a:gd name="T9" fmla="*/ 0 h 17"/>
                  <a:gd name="T10" fmla="*/ 1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1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1 w 32"/>
                  <a:gd name="T23" fmla="*/ 0 h 17"/>
                  <a:gd name="T24" fmla="*/ 1 w 32"/>
                  <a:gd name="T25" fmla="*/ 0 h 17"/>
                  <a:gd name="T26" fmla="*/ 1 w 32"/>
                  <a:gd name="T27" fmla="*/ 0 h 17"/>
                  <a:gd name="T28" fmla="*/ 1 w 32"/>
                  <a:gd name="T29" fmla="*/ 0 h 17"/>
                  <a:gd name="T30" fmla="*/ 1 w 32"/>
                  <a:gd name="T31" fmla="*/ 0 h 17"/>
                  <a:gd name="T32" fmla="*/ 1 w 32"/>
                  <a:gd name="T33" fmla="*/ 0 h 17"/>
                  <a:gd name="T34" fmla="*/ 1 w 32"/>
                  <a:gd name="T35" fmla="*/ 0 h 17"/>
                  <a:gd name="T36" fmla="*/ 1 w 32"/>
                  <a:gd name="T37" fmla="*/ 0 h 17"/>
                  <a:gd name="T38" fmla="*/ 1 w 32"/>
                  <a:gd name="T39" fmla="*/ 0 h 17"/>
                  <a:gd name="T40" fmla="*/ 1 w 32"/>
                  <a:gd name="T41" fmla="*/ 0 h 17"/>
                  <a:gd name="T42" fmla="*/ 1 w 32"/>
                  <a:gd name="T43" fmla="*/ 0 h 17"/>
                  <a:gd name="T44" fmla="*/ 1 w 32"/>
                  <a:gd name="T45" fmla="*/ 0 h 17"/>
                  <a:gd name="T46" fmla="*/ 1 w 32"/>
                  <a:gd name="T47" fmla="*/ 0 h 17"/>
                  <a:gd name="T48" fmla="*/ 1 w 32"/>
                  <a:gd name="T49" fmla="*/ 0 h 17"/>
                  <a:gd name="T50" fmla="*/ 1 w 32"/>
                  <a:gd name="T51" fmla="*/ 0 h 17"/>
                  <a:gd name="T52" fmla="*/ 1 w 32"/>
                  <a:gd name="T53" fmla="*/ 0 h 17"/>
                  <a:gd name="T54" fmla="*/ 1 w 32"/>
                  <a:gd name="T55" fmla="*/ 0 h 17"/>
                  <a:gd name="T56" fmla="*/ 1 w 32"/>
                  <a:gd name="T57" fmla="*/ 0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17"/>
                  <a:gd name="T89" fmla="*/ 32 w 32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17">
                    <a:moveTo>
                      <a:pt x="32" y="13"/>
                    </a:moveTo>
                    <a:lnTo>
                      <a:pt x="32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6" y="6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5" name="Freeform 228"/>
              <p:cNvSpPr>
                <a:spLocks/>
              </p:cNvSpPr>
              <p:nvPr/>
            </p:nvSpPr>
            <p:spPr bwMode="auto">
              <a:xfrm>
                <a:off x="727" y="3597"/>
                <a:ext cx="46" cy="19"/>
              </a:xfrm>
              <a:custGeom>
                <a:avLst/>
                <a:gdLst>
                  <a:gd name="T0" fmla="*/ 1 w 79"/>
                  <a:gd name="T1" fmla="*/ 0 h 40"/>
                  <a:gd name="T2" fmla="*/ 1 w 79"/>
                  <a:gd name="T3" fmla="*/ 0 h 40"/>
                  <a:gd name="T4" fmla="*/ 1 w 79"/>
                  <a:gd name="T5" fmla="*/ 0 h 40"/>
                  <a:gd name="T6" fmla="*/ 1 w 79"/>
                  <a:gd name="T7" fmla="*/ 0 h 40"/>
                  <a:gd name="T8" fmla="*/ 1 w 79"/>
                  <a:gd name="T9" fmla="*/ 0 h 40"/>
                  <a:gd name="T10" fmla="*/ 1 w 79"/>
                  <a:gd name="T11" fmla="*/ 0 h 40"/>
                  <a:gd name="T12" fmla="*/ 1 w 79"/>
                  <a:gd name="T13" fmla="*/ 0 h 40"/>
                  <a:gd name="T14" fmla="*/ 1 w 79"/>
                  <a:gd name="T15" fmla="*/ 0 h 40"/>
                  <a:gd name="T16" fmla="*/ 1 w 79"/>
                  <a:gd name="T17" fmla="*/ 0 h 40"/>
                  <a:gd name="T18" fmla="*/ 1 w 79"/>
                  <a:gd name="T19" fmla="*/ 0 h 40"/>
                  <a:gd name="T20" fmla="*/ 1 w 79"/>
                  <a:gd name="T21" fmla="*/ 0 h 40"/>
                  <a:gd name="T22" fmla="*/ 1 w 79"/>
                  <a:gd name="T23" fmla="*/ 0 h 40"/>
                  <a:gd name="T24" fmla="*/ 1 w 79"/>
                  <a:gd name="T25" fmla="*/ 0 h 40"/>
                  <a:gd name="T26" fmla="*/ 1 w 79"/>
                  <a:gd name="T27" fmla="*/ 0 h 40"/>
                  <a:gd name="T28" fmla="*/ 1 w 79"/>
                  <a:gd name="T29" fmla="*/ 0 h 40"/>
                  <a:gd name="T30" fmla="*/ 1 w 79"/>
                  <a:gd name="T31" fmla="*/ 0 h 40"/>
                  <a:gd name="T32" fmla="*/ 1 w 79"/>
                  <a:gd name="T33" fmla="*/ 0 h 40"/>
                  <a:gd name="T34" fmla="*/ 1 w 79"/>
                  <a:gd name="T35" fmla="*/ 0 h 40"/>
                  <a:gd name="T36" fmla="*/ 1 w 79"/>
                  <a:gd name="T37" fmla="*/ 0 h 40"/>
                  <a:gd name="T38" fmla="*/ 1 w 79"/>
                  <a:gd name="T39" fmla="*/ 0 h 40"/>
                  <a:gd name="T40" fmla="*/ 1 w 79"/>
                  <a:gd name="T41" fmla="*/ 0 h 40"/>
                  <a:gd name="T42" fmla="*/ 1 w 79"/>
                  <a:gd name="T43" fmla="*/ 0 h 40"/>
                  <a:gd name="T44" fmla="*/ 1 w 79"/>
                  <a:gd name="T45" fmla="*/ 0 h 40"/>
                  <a:gd name="T46" fmla="*/ 1 w 79"/>
                  <a:gd name="T47" fmla="*/ 0 h 40"/>
                  <a:gd name="T48" fmla="*/ 1 w 79"/>
                  <a:gd name="T49" fmla="*/ 0 h 40"/>
                  <a:gd name="T50" fmla="*/ 1 w 79"/>
                  <a:gd name="T51" fmla="*/ 0 h 40"/>
                  <a:gd name="T52" fmla="*/ 1 w 79"/>
                  <a:gd name="T53" fmla="*/ 0 h 40"/>
                  <a:gd name="T54" fmla="*/ 1 w 79"/>
                  <a:gd name="T55" fmla="*/ 0 h 40"/>
                  <a:gd name="T56" fmla="*/ 1 w 79"/>
                  <a:gd name="T57" fmla="*/ 0 h 40"/>
                  <a:gd name="T58" fmla="*/ 1 w 79"/>
                  <a:gd name="T59" fmla="*/ 0 h 40"/>
                  <a:gd name="T60" fmla="*/ 1 w 79"/>
                  <a:gd name="T61" fmla="*/ 0 h 40"/>
                  <a:gd name="T62" fmla="*/ 1 w 79"/>
                  <a:gd name="T63" fmla="*/ 0 h 40"/>
                  <a:gd name="T64" fmla="*/ 1 w 79"/>
                  <a:gd name="T65" fmla="*/ 0 h 40"/>
                  <a:gd name="T66" fmla="*/ 1 w 79"/>
                  <a:gd name="T67" fmla="*/ 0 h 40"/>
                  <a:gd name="T68" fmla="*/ 1 w 79"/>
                  <a:gd name="T69" fmla="*/ 0 h 40"/>
                  <a:gd name="T70" fmla="*/ 1 w 79"/>
                  <a:gd name="T71" fmla="*/ 0 h 40"/>
                  <a:gd name="T72" fmla="*/ 1 w 79"/>
                  <a:gd name="T73" fmla="*/ 0 h 40"/>
                  <a:gd name="T74" fmla="*/ 1 w 79"/>
                  <a:gd name="T75" fmla="*/ 0 h 40"/>
                  <a:gd name="T76" fmla="*/ 1 w 79"/>
                  <a:gd name="T77" fmla="*/ 0 h 40"/>
                  <a:gd name="T78" fmla="*/ 1 w 79"/>
                  <a:gd name="T79" fmla="*/ 0 h 40"/>
                  <a:gd name="T80" fmla="*/ 1 w 79"/>
                  <a:gd name="T81" fmla="*/ 0 h 40"/>
                  <a:gd name="T82" fmla="*/ 1 w 79"/>
                  <a:gd name="T83" fmla="*/ 0 h 40"/>
                  <a:gd name="T84" fmla="*/ 1 w 79"/>
                  <a:gd name="T85" fmla="*/ 0 h 40"/>
                  <a:gd name="T86" fmla="*/ 1 w 79"/>
                  <a:gd name="T87" fmla="*/ 0 h 40"/>
                  <a:gd name="T88" fmla="*/ 1 w 79"/>
                  <a:gd name="T89" fmla="*/ 0 h 40"/>
                  <a:gd name="T90" fmla="*/ 1 w 79"/>
                  <a:gd name="T91" fmla="*/ 0 h 40"/>
                  <a:gd name="T92" fmla="*/ 1 w 79"/>
                  <a:gd name="T93" fmla="*/ 0 h 40"/>
                  <a:gd name="T94" fmla="*/ 1 w 79"/>
                  <a:gd name="T95" fmla="*/ 0 h 40"/>
                  <a:gd name="T96" fmla="*/ 1 w 79"/>
                  <a:gd name="T97" fmla="*/ 0 h 40"/>
                  <a:gd name="T98" fmla="*/ 1 w 79"/>
                  <a:gd name="T99" fmla="*/ 0 h 40"/>
                  <a:gd name="T100" fmla="*/ 0 w 79"/>
                  <a:gd name="T101" fmla="*/ 0 h 40"/>
                  <a:gd name="T102" fmla="*/ 1 w 79"/>
                  <a:gd name="T103" fmla="*/ 0 h 40"/>
                  <a:gd name="T104" fmla="*/ 1 w 79"/>
                  <a:gd name="T105" fmla="*/ 0 h 40"/>
                  <a:gd name="T106" fmla="*/ 1 w 79"/>
                  <a:gd name="T107" fmla="*/ 0 h 40"/>
                  <a:gd name="T108" fmla="*/ 1 w 79"/>
                  <a:gd name="T109" fmla="*/ 0 h 40"/>
                  <a:gd name="T110" fmla="*/ 1 w 79"/>
                  <a:gd name="T111" fmla="*/ 0 h 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40"/>
                  <a:gd name="T170" fmla="*/ 79 w 79"/>
                  <a:gd name="T171" fmla="*/ 40 h 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40">
                    <a:moveTo>
                      <a:pt x="15" y="4"/>
                    </a:moveTo>
                    <a:lnTo>
                      <a:pt x="17" y="2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1" y="2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75" y="10"/>
                    </a:lnTo>
                    <a:lnTo>
                      <a:pt x="79" y="10"/>
                    </a:lnTo>
                    <a:lnTo>
                      <a:pt x="79" y="14"/>
                    </a:lnTo>
                    <a:lnTo>
                      <a:pt x="72" y="17"/>
                    </a:lnTo>
                    <a:lnTo>
                      <a:pt x="70" y="17"/>
                    </a:lnTo>
                    <a:lnTo>
                      <a:pt x="68" y="19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59" y="17"/>
                    </a:lnTo>
                    <a:lnTo>
                      <a:pt x="57" y="23"/>
                    </a:lnTo>
                    <a:lnTo>
                      <a:pt x="49" y="29"/>
                    </a:lnTo>
                    <a:lnTo>
                      <a:pt x="45" y="27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27" y="40"/>
                    </a:lnTo>
                    <a:lnTo>
                      <a:pt x="25" y="36"/>
                    </a:lnTo>
                    <a:lnTo>
                      <a:pt x="23" y="34"/>
                    </a:lnTo>
                    <a:lnTo>
                      <a:pt x="23" y="30"/>
                    </a:lnTo>
                    <a:lnTo>
                      <a:pt x="21" y="29"/>
                    </a:lnTo>
                    <a:lnTo>
                      <a:pt x="17" y="27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4" y="19"/>
                    </a:lnTo>
                    <a:lnTo>
                      <a:pt x="2" y="15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6" name="Freeform 229"/>
              <p:cNvSpPr>
                <a:spLocks/>
              </p:cNvSpPr>
              <p:nvPr/>
            </p:nvSpPr>
            <p:spPr bwMode="auto">
              <a:xfrm>
                <a:off x="812" y="3581"/>
                <a:ext cx="15" cy="4"/>
              </a:xfrm>
              <a:custGeom>
                <a:avLst/>
                <a:gdLst>
                  <a:gd name="T0" fmla="*/ 1 w 26"/>
                  <a:gd name="T1" fmla="*/ 0 h 9"/>
                  <a:gd name="T2" fmla="*/ 1 w 26"/>
                  <a:gd name="T3" fmla="*/ 0 h 9"/>
                  <a:gd name="T4" fmla="*/ 1 w 26"/>
                  <a:gd name="T5" fmla="*/ 0 h 9"/>
                  <a:gd name="T6" fmla="*/ 1 w 26"/>
                  <a:gd name="T7" fmla="*/ 0 h 9"/>
                  <a:gd name="T8" fmla="*/ 1 w 26"/>
                  <a:gd name="T9" fmla="*/ 0 h 9"/>
                  <a:gd name="T10" fmla="*/ 0 w 26"/>
                  <a:gd name="T11" fmla="*/ 0 h 9"/>
                  <a:gd name="T12" fmla="*/ 0 w 26"/>
                  <a:gd name="T13" fmla="*/ 0 h 9"/>
                  <a:gd name="T14" fmla="*/ 1 w 26"/>
                  <a:gd name="T15" fmla="*/ 0 h 9"/>
                  <a:gd name="T16" fmla="*/ 1 w 26"/>
                  <a:gd name="T17" fmla="*/ 0 h 9"/>
                  <a:gd name="T18" fmla="*/ 1 w 26"/>
                  <a:gd name="T19" fmla="*/ 0 h 9"/>
                  <a:gd name="T20" fmla="*/ 1 w 26"/>
                  <a:gd name="T21" fmla="*/ 0 h 9"/>
                  <a:gd name="T22" fmla="*/ 1 w 26"/>
                  <a:gd name="T23" fmla="*/ 0 h 9"/>
                  <a:gd name="T24" fmla="*/ 1 w 26"/>
                  <a:gd name="T25" fmla="*/ 0 h 9"/>
                  <a:gd name="T26" fmla="*/ 1 w 26"/>
                  <a:gd name="T27" fmla="*/ 0 h 9"/>
                  <a:gd name="T28" fmla="*/ 1 w 26"/>
                  <a:gd name="T29" fmla="*/ 0 h 9"/>
                  <a:gd name="T30" fmla="*/ 1 w 26"/>
                  <a:gd name="T31" fmla="*/ 0 h 9"/>
                  <a:gd name="T32" fmla="*/ 1 w 26"/>
                  <a:gd name="T33" fmla="*/ 0 h 9"/>
                  <a:gd name="T34" fmla="*/ 1 w 26"/>
                  <a:gd name="T35" fmla="*/ 0 h 9"/>
                  <a:gd name="T36" fmla="*/ 1 w 2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"/>
                  <a:gd name="T58" fmla="*/ 0 h 9"/>
                  <a:gd name="T59" fmla="*/ 26 w 26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" h="9">
                    <a:moveTo>
                      <a:pt x="13" y="9"/>
                    </a:moveTo>
                    <a:lnTo>
                      <a:pt x="11" y="9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20" y="3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7" name="Freeform 230"/>
              <p:cNvSpPr>
                <a:spLocks/>
              </p:cNvSpPr>
              <p:nvPr/>
            </p:nvSpPr>
            <p:spPr bwMode="auto">
              <a:xfrm>
                <a:off x="740" y="3604"/>
                <a:ext cx="34" cy="27"/>
              </a:xfrm>
              <a:custGeom>
                <a:avLst/>
                <a:gdLst>
                  <a:gd name="T0" fmla="*/ 1 w 58"/>
                  <a:gd name="T1" fmla="*/ 0 h 58"/>
                  <a:gd name="T2" fmla="*/ 1 w 58"/>
                  <a:gd name="T3" fmla="*/ 0 h 58"/>
                  <a:gd name="T4" fmla="*/ 1 w 58"/>
                  <a:gd name="T5" fmla="*/ 0 h 58"/>
                  <a:gd name="T6" fmla="*/ 1 w 58"/>
                  <a:gd name="T7" fmla="*/ 0 h 58"/>
                  <a:gd name="T8" fmla="*/ 1 w 58"/>
                  <a:gd name="T9" fmla="*/ 0 h 58"/>
                  <a:gd name="T10" fmla="*/ 1 w 58"/>
                  <a:gd name="T11" fmla="*/ 0 h 58"/>
                  <a:gd name="T12" fmla="*/ 0 w 58"/>
                  <a:gd name="T13" fmla="*/ 0 h 58"/>
                  <a:gd name="T14" fmla="*/ 0 w 58"/>
                  <a:gd name="T15" fmla="*/ 0 h 58"/>
                  <a:gd name="T16" fmla="*/ 1 w 58"/>
                  <a:gd name="T17" fmla="*/ 0 h 58"/>
                  <a:gd name="T18" fmla="*/ 1 w 58"/>
                  <a:gd name="T19" fmla="*/ 0 h 58"/>
                  <a:gd name="T20" fmla="*/ 1 w 58"/>
                  <a:gd name="T21" fmla="*/ 0 h 58"/>
                  <a:gd name="T22" fmla="*/ 1 w 58"/>
                  <a:gd name="T23" fmla="*/ 0 h 58"/>
                  <a:gd name="T24" fmla="*/ 1 w 58"/>
                  <a:gd name="T25" fmla="*/ 0 h 58"/>
                  <a:gd name="T26" fmla="*/ 1 w 58"/>
                  <a:gd name="T27" fmla="*/ 0 h 58"/>
                  <a:gd name="T28" fmla="*/ 1 w 58"/>
                  <a:gd name="T29" fmla="*/ 0 h 58"/>
                  <a:gd name="T30" fmla="*/ 1 w 58"/>
                  <a:gd name="T31" fmla="*/ 0 h 58"/>
                  <a:gd name="T32" fmla="*/ 1 w 58"/>
                  <a:gd name="T33" fmla="*/ 0 h 58"/>
                  <a:gd name="T34" fmla="*/ 1 w 58"/>
                  <a:gd name="T35" fmla="*/ 0 h 58"/>
                  <a:gd name="T36" fmla="*/ 1 w 58"/>
                  <a:gd name="T37" fmla="*/ 0 h 58"/>
                  <a:gd name="T38" fmla="*/ 1 w 58"/>
                  <a:gd name="T39" fmla="*/ 0 h 58"/>
                  <a:gd name="T40" fmla="*/ 1 w 58"/>
                  <a:gd name="T41" fmla="*/ 0 h 58"/>
                  <a:gd name="T42" fmla="*/ 1 w 58"/>
                  <a:gd name="T43" fmla="*/ 0 h 58"/>
                  <a:gd name="T44" fmla="*/ 1 w 58"/>
                  <a:gd name="T45" fmla="*/ 0 h 58"/>
                  <a:gd name="T46" fmla="*/ 1 w 58"/>
                  <a:gd name="T47" fmla="*/ 0 h 58"/>
                  <a:gd name="T48" fmla="*/ 1 w 58"/>
                  <a:gd name="T49" fmla="*/ 0 h 58"/>
                  <a:gd name="T50" fmla="*/ 1 w 58"/>
                  <a:gd name="T51" fmla="*/ 0 h 58"/>
                  <a:gd name="T52" fmla="*/ 1 w 58"/>
                  <a:gd name="T53" fmla="*/ 0 h 58"/>
                  <a:gd name="T54" fmla="*/ 1 w 58"/>
                  <a:gd name="T55" fmla="*/ 0 h 58"/>
                  <a:gd name="T56" fmla="*/ 1 w 58"/>
                  <a:gd name="T57" fmla="*/ 0 h 58"/>
                  <a:gd name="T58" fmla="*/ 1 w 58"/>
                  <a:gd name="T59" fmla="*/ 0 h 58"/>
                  <a:gd name="T60" fmla="*/ 1 w 58"/>
                  <a:gd name="T61" fmla="*/ 0 h 58"/>
                  <a:gd name="T62" fmla="*/ 1 w 58"/>
                  <a:gd name="T63" fmla="*/ 0 h 58"/>
                  <a:gd name="T64" fmla="*/ 1 w 58"/>
                  <a:gd name="T65" fmla="*/ 0 h 58"/>
                  <a:gd name="T66" fmla="*/ 1 w 58"/>
                  <a:gd name="T67" fmla="*/ 0 h 58"/>
                  <a:gd name="T68" fmla="*/ 1 w 58"/>
                  <a:gd name="T69" fmla="*/ 0 h 58"/>
                  <a:gd name="T70" fmla="*/ 1 w 58"/>
                  <a:gd name="T71" fmla="*/ 0 h 58"/>
                  <a:gd name="T72" fmla="*/ 1 w 58"/>
                  <a:gd name="T73" fmla="*/ 0 h 58"/>
                  <a:gd name="T74" fmla="*/ 1 w 58"/>
                  <a:gd name="T75" fmla="*/ 0 h 58"/>
                  <a:gd name="T76" fmla="*/ 1 w 58"/>
                  <a:gd name="T77" fmla="*/ 0 h 58"/>
                  <a:gd name="T78" fmla="*/ 1 w 58"/>
                  <a:gd name="T79" fmla="*/ 0 h 58"/>
                  <a:gd name="T80" fmla="*/ 1 w 58"/>
                  <a:gd name="T81" fmla="*/ 0 h 58"/>
                  <a:gd name="T82" fmla="*/ 1 w 58"/>
                  <a:gd name="T83" fmla="*/ 0 h 58"/>
                  <a:gd name="T84" fmla="*/ 1 w 58"/>
                  <a:gd name="T85" fmla="*/ 0 h 58"/>
                  <a:gd name="T86" fmla="*/ 1 w 58"/>
                  <a:gd name="T87" fmla="*/ 0 h 58"/>
                  <a:gd name="T88" fmla="*/ 1 w 58"/>
                  <a:gd name="T89" fmla="*/ 0 h 58"/>
                  <a:gd name="T90" fmla="*/ 1 w 58"/>
                  <a:gd name="T91" fmla="*/ 0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8"/>
                  <a:gd name="T139" fmla="*/ 0 h 58"/>
                  <a:gd name="T140" fmla="*/ 58 w 58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8" h="58">
                    <a:moveTo>
                      <a:pt x="24" y="54"/>
                    </a:moveTo>
                    <a:lnTo>
                      <a:pt x="22" y="48"/>
                    </a:lnTo>
                    <a:lnTo>
                      <a:pt x="17" y="45"/>
                    </a:lnTo>
                    <a:lnTo>
                      <a:pt x="11" y="37"/>
                    </a:lnTo>
                    <a:lnTo>
                      <a:pt x="5" y="32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9" y="16"/>
                    </a:lnTo>
                    <a:lnTo>
                      <a:pt x="22" y="13"/>
                    </a:lnTo>
                    <a:lnTo>
                      <a:pt x="26" y="15"/>
                    </a:lnTo>
                    <a:lnTo>
                      <a:pt x="34" y="9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5" y="5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8" y="9"/>
                    </a:lnTo>
                    <a:lnTo>
                      <a:pt x="56" y="13"/>
                    </a:lnTo>
                    <a:lnTo>
                      <a:pt x="54" y="16"/>
                    </a:lnTo>
                    <a:lnTo>
                      <a:pt x="52" y="22"/>
                    </a:lnTo>
                    <a:lnTo>
                      <a:pt x="54" y="28"/>
                    </a:lnTo>
                    <a:lnTo>
                      <a:pt x="52" y="35"/>
                    </a:lnTo>
                    <a:lnTo>
                      <a:pt x="51" y="39"/>
                    </a:lnTo>
                    <a:lnTo>
                      <a:pt x="51" y="47"/>
                    </a:lnTo>
                    <a:lnTo>
                      <a:pt x="51" y="50"/>
                    </a:lnTo>
                    <a:lnTo>
                      <a:pt x="51" y="54"/>
                    </a:lnTo>
                    <a:lnTo>
                      <a:pt x="52" y="56"/>
                    </a:lnTo>
                    <a:lnTo>
                      <a:pt x="51" y="58"/>
                    </a:lnTo>
                    <a:lnTo>
                      <a:pt x="47" y="56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1" y="54"/>
                    </a:lnTo>
                    <a:lnTo>
                      <a:pt x="37" y="56"/>
                    </a:lnTo>
                    <a:lnTo>
                      <a:pt x="28" y="52"/>
                    </a:lnTo>
                    <a:lnTo>
                      <a:pt x="24" y="5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8" name="Freeform 231"/>
              <p:cNvSpPr>
                <a:spLocks/>
              </p:cNvSpPr>
              <p:nvPr/>
            </p:nvSpPr>
            <p:spPr bwMode="auto">
              <a:xfrm>
                <a:off x="841" y="3572"/>
                <a:ext cx="23" cy="13"/>
              </a:xfrm>
              <a:custGeom>
                <a:avLst/>
                <a:gdLst>
                  <a:gd name="T0" fmla="*/ 1 w 38"/>
                  <a:gd name="T1" fmla="*/ 0 h 28"/>
                  <a:gd name="T2" fmla="*/ 1 w 38"/>
                  <a:gd name="T3" fmla="*/ 0 h 28"/>
                  <a:gd name="T4" fmla="*/ 1 w 38"/>
                  <a:gd name="T5" fmla="*/ 0 h 28"/>
                  <a:gd name="T6" fmla="*/ 1 w 38"/>
                  <a:gd name="T7" fmla="*/ 0 h 28"/>
                  <a:gd name="T8" fmla="*/ 1 w 38"/>
                  <a:gd name="T9" fmla="*/ 0 h 28"/>
                  <a:gd name="T10" fmla="*/ 1 w 38"/>
                  <a:gd name="T11" fmla="*/ 0 h 28"/>
                  <a:gd name="T12" fmla="*/ 1 w 38"/>
                  <a:gd name="T13" fmla="*/ 0 h 28"/>
                  <a:gd name="T14" fmla="*/ 1 w 38"/>
                  <a:gd name="T15" fmla="*/ 0 h 28"/>
                  <a:gd name="T16" fmla="*/ 1 w 38"/>
                  <a:gd name="T17" fmla="*/ 0 h 28"/>
                  <a:gd name="T18" fmla="*/ 1 w 38"/>
                  <a:gd name="T19" fmla="*/ 0 h 28"/>
                  <a:gd name="T20" fmla="*/ 1 w 38"/>
                  <a:gd name="T21" fmla="*/ 0 h 28"/>
                  <a:gd name="T22" fmla="*/ 1 w 38"/>
                  <a:gd name="T23" fmla="*/ 0 h 28"/>
                  <a:gd name="T24" fmla="*/ 1 w 38"/>
                  <a:gd name="T25" fmla="*/ 0 h 28"/>
                  <a:gd name="T26" fmla="*/ 1 w 38"/>
                  <a:gd name="T27" fmla="*/ 0 h 28"/>
                  <a:gd name="T28" fmla="*/ 1 w 38"/>
                  <a:gd name="T29" fmla="*/ 0 h 28"/>
                  <a:gd name="T30" fmla="*/ 1 w 38"/>
                  <a:gd name="T31" fmla="*/ 0 h 28"/>
                  <a:gd name="T32" fmla="*/ 1 w 38"/>
                  <a:gd name="T33" fmla="*/ 0 h 28"/>
                  <a:gd name="T34" fmla="*/ 0 w 38"/>
                  <a:gd name="T35" fmla="*/ 0 h 28"/>
                  <a:gd name="T36" fmla="*/ 0 w 38"/>
                  <a:gd name="T37" fmla="*/ 0 h 28"/>
                  <a:gd name="T38" fmla="*/ 1 w 38"/>
                  <a:gd name="T39" fmla="*/ 0 h 28"/>
                  <a:gd name="T40" fmla="*/ 1 w 38"/>
                  <a:gd name="T41" fmla="*/ 0 h 28"/>
                  <a:gd name="T42" fmla="*/ 1 w 38"/>
                  <a:gd name="T43" fmla="*/ 0 h 28"/>
                  <a:gd name="T44" fmla="*/ 1 w 38"/>
                  <a:gd name="T45" fmla="*/ 0 h 28"/>
                  <a:gd name="T46" fmla="*/ 1 w 38"/>
                  <a:gd name="T47" fmla="*/ 0 h 28"/>
                  <a:gd name="T48" fmla="*/ 1 w 38"/>
                  <a:gd name="T49" fmla="*/ 0 h 28"/>
                  <a:gd name="T50" fmla="*/ 1 w 38"/>
                  <a:gd name="T51" fmla="*/ 0 h 28"/>
                  <a:gd name="T52" fmla="*/ 1 w 38"/>
                  <a:gd name="T53" fmla="*/ 0 h 28"/>
                  <a:gd name="T54" fmla="*/ 1 w 38"/>
                  <a:gd name="T55" fmla="*/ 0 h 28"/>
                  <a:gd name="T56" fmla="*/ 1 w 38"/>
                  <a:gd name="T57" fmla="*/ 0 h 28"/>
                  <a:gd name="T58" fmla="*/ 1 w 38"/>
                  <a:gd name="T59" fmla="*/ 0 h 28"/>
                  <a:gd name="T60" fmla="*/ 1 w 38"/>
                  <a:gd name="T61" fmla="*/ 0 h 28"/>
                  <a:gd name="T62" fmla="*/ 1 w 38"/>
                  <a:gd name="T63" fmla="*/ 0 h 28"/>
                  <a:gd name="T64" fmla="*/ 1 w 38"/>
                  <a:gd name="T65" fmla="*/ 0 h 28"/>
                  <a:gd name="T66" fmla="*/ 1 w 38"/>
                  <a:gd name="T67" fmla="*/ 0 h 28"/>
                  <a:gd name="T68" fmla="*/ 1 w 38"/>
                  <a:gd name="T69" fmla="*/ 0 h 28"/>
                  <a:gd name="T70" fmla="*/ 1 w 38"/>
                  <a:gd name="T71" fmla="*/ 0 h 28"/>
                  <a:gd name="T72" fmla="*/ 1 w 38"/>
                  <a:gd name="T73" fmla="*/ 0 h 28"/>
                  <a:gd name="T74" fmla="*/ 1 w 38"/>
                  <a:gd name="T75" fmla="*/ 0 h 28"/>
                  <a:gd name="T76" fmla="*/ 1 w 38"/>
                  <a:gd name="T77" fmla="*/ 0 h 28"/>
                  <a:gd name="T78" fmla="*/ 1 w 38"/>
                  <a:gd name="T79" fmla="*/ 0 h 28"/>
                  <a:gd name="T80" fmla="*/ 1 w 38"/>
                  <a:gd name="T81" fmla="*/ 0 h 28"/>
                  <a:gd name="T82" fmla="*/ 1 w 38"/>
                  <a:gd name="T83" fmla="*/ 0 h 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"/>
                  <a:gd name="T127" fmla="*/ 0 h 28"/>
                  <a:gd name="T128" fmla="*/ 38 w 38"/>
                  <a:gd name="T129" fmla="*/ 28 h 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" h="28">
                    <a:moveTo>
                      <a:pt x="36" y="4"/>
                    </a:moveTo>
                    <a:lnTo>
                      <a:pt x="36" y="6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27" y="24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4" y="23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8" y="19"/>
                    </a:lnTo>
                    <a:lnTo>
                      <a:pt x="12" y="19"/>
                    </a:lnTo>
                    <a:lnTo>
                      <a:pt x="19" y="21"/>
                    </a:lnTo>
                    <a:lnTo>
                      <a:pt x="23" y="21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3" y="15"/>
                    </a:lnTo>
                    <a:lnTo>
                      <a:pt x="23" y="13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9" name="Freeform 232"/>
              <p:cNvSpPr>
                <a:spLocks/>
              </p:cNvSpPr>
              <p:nvPr/>
            </p:nvSpPr>
            <p:spPr bwMode="auto">
              <a:xfrm>
                <a:off x="861" y="3572"/>
                <a:ext cx="27" cy="14"/>
              </a:xfrm>
              <a:custGeom>
                <a:avLst/>
                <a:gdLst>
                  <a:gd name="T0" fmla="*/ 1 w 47"/>
                  <a:gd name="T1" fmla="*/ 0 h 32"/>
                  <a:gd name="T2" fmla="*/ 0 w 47"/>
                  <a:gd name="T3" fmla="*/ 0 h 32"/>
                  <a:gd name="T4" fmla="*/ 0 w 47"/>
                  <a:gd name="T5" fmla="*/ 0 h 32"/>
                  <a:gd name="T6" fmla="*/ 1 w 47"/>
                  <a:gd name="T7" fmla="*/ 0 h 32"/>
                  <a:gd name="T8" fmla="*/ 1 w 47"/>
                  <a:gd name="T9" fmla="*/ 0 h 32"/>
                  <a:gd name="T10" fmla="*/ 1 w 47"/>
                  <a:gd name="T11" fmla="*/ 0 h 32"/>
                  <a:gd name="T12" fmla="*/ 1 w 47"/>
                  <a:gd name="T13" fmla="*/ 0 h 32"/>
                  <a:gd name="T14" fmla="*/ 1 w 47"/>
                  <a:gd name="T15" fmla="*/ 0 h 32"/>
                  <a:gd name="T16" fmla="*/ 1 w 47"/>
                  <a:gd name="T17" fmla="*/ 0 h 32"/>
                  <a:gd name="T18" fmla="*/ 1 w 47"/>
                  <a:gd name="T19" fmla="*/ 0 h 32"/>
                  <a:gd name="T20" fmla="*/ 1 w 47"/>
                  <a:gd name="T21" fmla="*/ 0 h 32"/>
                  <a:gd name="T22" fmla="*/ 1 w 47"/>
                  <a:gd name="T23" fmla="*/ 0 h 32"/>
                  <a:gd name="T24" fmla="*/ 1 w 47"/>
                  <a:gd name="T25" fmla="*/ 0 h 32"/>
                  <a:gd name="T26" fmla="*/ 1 w 47"/>
                  <a:gd name="T27" fmla="*/ 0 h 32"/>
                  <a:gd name="T28" fmla="*/ 1 w 47"/>
                  <a:gd name="T29" fmla="*/ 0 h 32"/>
                  <a:gd name="T30" fmla="*/ 1 w 47"/>
                  <a:gd name="T31" fmla="*/ 0 h 32"/>
                  <a:gd name="T32" fmla="*/ 1 w 47"/>
                  <a:gd name="T33" fmla="*/ 0 h 32"/>
                  <a:gd name="T34" fmla="*/ 1 w 47"/>
                  <a:gd name="T35" fmla="*/ 0 h 32"/>
                  <a:gd name="T36" fmla="*/ 1 w 47"/>
                  <a:gd name="T37" fmla="*/ 0 h 32"/>
                  <a:gd name="T38" fmla="*/ 1 w 47"/>
                  <a:gd name="T39" fmla="*/ 0 h 32"/>
                  <a:gd name="T40" fmla="*/ 1 w 47"/>
                  <a:gd name="T41" fmla="*/ 0 h 32"/>
                  <a:gd name="T42" fmla="*/ 1 w 47"/>
                  <a:gd name="T43" fmla="*/ 0 h 32"/>
                  <a:gd name="T44" fmla="*/ 1 w 47"/>
                  <a:gd name="T45" fmla="*/ 0 h 32"/>
                  <a:gd name="T46" fmla="*/ 1 w 47"/>
                  <a:gd name="T47" fmla="*/ 0 h 32"/>
                  <a:gd name="T48" fmla="*/ 1 w 47"/>
                  <a:gd name="T49" fmla="*/ 0 h 32"/>
                  <a:gd name="T50" fmla="*/ 1 w 47"/>
                  <a:gd name="T51" fmla="*/ 0 h 32"/>
                  <a:gd name="T52" fmla="*/ 1 w 47"/>
                  <a:gd name="T53" fmla="*/ 0 h 32"/>
                  <a:gd name="T54" fmla="*/ 1 w 47"/>
                  <a:gd name="T55" fmla="*/ 0 h 32"/>
                  <a:gd name="T56" fmla="*/ 1 w 47"/>
                  <a:gd name="T57" fmla="*/ 0 h 32"/>
                  <a:gd name="T58" fmla="*/ 1 w 47"/>
                  <a:gd name="T59" fmla="*/ 0 h 32"/>
                  <a:gd name="T60" fmla="*/ 1 w 47"/>
                  <a:gd name="T61" fmla="*/ 0 h 32"/>
                  <a:gd name="T62" fmla="*/ 1 w 47"/>
                  <a:gd name="T63" fmla="*/ 0 h 32"/>
                  <a:gd name="T64" fmla="*/ 1 w 47"/>
                  <a:gd name="T65" fmla="*/ 0 h 32"/>
                  <a:gd name="T66" fmla="*/ 1 w 47"/>
                  <a:gd name="T67" fmla="*/ 0 h 32"/>
                  <a:gd name="T68" fmla="*/ 1 w 47"/>
                  <a:gd name="T69" fmla="*/ 0 h 32"/>
                  <a:gd name="T70" fmla="*/ 1 w 47"/>
                  <a:gd name="T71" fmla="*/ 0 h 32"/>
                  <a:gd name="T72" fmla="*/ 1 w 47"/>
                  <a:gd name="T73" fmla="*/ 0 h 32"/>
                  <a:gd name="T74" fmla="*/ 1 w 47"/>
                  <a:gd name="T75" fmla="*/ 0 h 32"/>
                  <a:gd name="T76" fmla="*/ 1 w 47"/>
                  <a:gd name="T77" fmla="*/ 0 h 32"/>
                  <a:gd name="T78" fmla="*/ 1 w 47"/>
                  <a:gd name="T79" fmla="*/ 0 h 32"/>
                  <a:gd name="T80" fmla="*/ 1 w 47"/>
                  <a:gd name="T81" fmla="*/ 0 h 32"/>
                  <a:gd name="T82" fmla="*/ 1 w 47"/>
                  <a:gd name="T83" fmla="*/ 0 h 32"/>
                  <a:gd name="T84" fmla="*/ 1 w 47"/>
                  <a:gd name="T85" fmla="*/ 0 h 32"/>
                  <a:gd name="T86" fmla="*/ 1 w 47"/>
                  <a:gd name="T87" fmla="*/ 0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"/>
                  <a:gd name="T133" fmla="*/ 0 h 32"/>
                  <a:gd name="T134" fmla="*/ 47 w 47"/>
                  <a:gd name="T135" fmla="*/ 32 h 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" h="32">
                    <a:moveTo>
                      <a:pt x="4" y="28"/>
                    </a:moveTo>
                    <a:lnTo>
                      <a:pt x="0" y="19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27" y="8"/>
                    </a:lnTo>
                    <a:lnTo>
                      <a:pt x="28" y="9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8" y="13"/>
                    </a:lnTo>
                    <a:lnTo>
                      <a:pt x="43" y="15"/>
                    </a:lnTo>
                    <a:lnTo>
                      <a:pt x="45" y="19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0" y="21"/>
                    </a:lnTo>
                    <a:lnTo>
                      <a:pt x="36" y="21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1" y="23"/>
                    </a:lnTo>
                    <a:lnTo>
                      <a:pt x="10" y="28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0" name="Freeform 233"/>
              <p:cNvSpPr>
                <a:spLocks/>
              </p:cNvSpPr>
              <p:nvPr/>
            </p:nvSpPr>
            <p:spPr bwMode="auto">
              <a:xfrm>
                <a:off x="754" y="3628"/>
                <a:ext cx="26" cy="20"/>
              </a:xfrm>
              <a:custGeom>
                <a:avLst/>
                <a:gdLst>
                  <a:gd name="T0" fmla="*/ 1 w 45"/>
                  <a:gd name="T1" fmla="*/ 0 h 42"/>
                  <a:gd name="T2" fmla="*/ 1 w 45"/>
                  <a:gd name="T3" fmla="*/ 0 h 42"/>
                  <a:gd name="T4" fmla="*/ 1 w 45"/>
                  <a:gd name="T5" fmla="*/ 0 h 42"/>
                  <a:gd name="T6" fmla="*/ 1 w 45"/>
                  <a:gd name="T7" fmla="*/ 0 h 42"/>
                  <a:gd name="T8" fmla="*/ 1 w 45"/>
                  <a:gd name="T9" fmla="*/ 0 h 42"/>
                  <a:gd name="T10" fmla="*/ 1 w 45"/>
                  <a:gd name="T11" fmla="*/ 0 h 42"/>
                  <a:gd name="T12" fmla="*/ 1 w 45"/>
                  <a:gd name="T13" fmla="*/ 0 h 42"/>
                  <a:gd name="T14" fmla="*/ 1 w 45"/>
                  <a:gd name="T15" fmla="*/ 0 h 42"/>
                  <a:gd name="T16" fmla="*/ 1 w 45"/>
                  <a:gd name="T17" fmla="*/ 0 h 42"/>
                  <a:gd name="T18" fmla="*/ 1 w 45"/>
                  <a:gd name="T19" fmla="*/ 0 h 42"/>
                  <a:gd name="T20" fmla="*/ 1 w 45"/>
                  <a:gd name="T21" fmla="*/ 0 h 42"/>
                  <a:gd name="T22" fmla="*/ 1 w 45"/>
                  <a:gd name="T23" fmla="*/ 0 h 42"/>
                  <a:gd name="T24" fmla="*/ 1 w 45"/>
                  <a:gd name="T25" fmla="*/ 0 h 42"/>
                  <a:gd name="T26" fmla="*/ 1 w 45"/>
                  <a:gd name="T27" fmla="*/ 0 h 42"/>
                  <a:gd name="T28" fmla="*/ 1 w 45"/>
                  <a:gd name="T29" fmla="*/ 0 h 42"/>
                  <a:gd name="T30" fmla="*/ 1 w 45"/>
                  <a:gd name="T31" fmla="*/ 0 h 42"/>
                  <a:gd name="T32" fmla="*/ 1 w 45"/>
                  <a:gd name="T33" fmla="*/ 0 h 42"/>
                  <a:gd name="T34" fmla="*/ 1 w 45"/>
                  <a:gd name="T35" fmla="*/ 0 h 42"/>
                  <a:gd name="T36" fmla="*/ 1 w 45"/>
                  <a:gd name="T37" fmla="*/ 0 h 42"/>
                  <a:gd name="T38" fmla="*/ 1 w 45"/>
                  <a:gd name="T39" fmla="*/ 0 h 42"/>
                  <a:gd name="T40" fmla="*/ 1 w 45"/>
                  <a:gd name="T41" fmla="*/ 0 h 42"/>
                  <a:gd name="T42" fmla="*/ 1 w 45"/>
                  <a:gd name="T43" fmla="*/ 0 h 42"/>
                  <a:gd name="T44" fmla="*/ 1 w 45"/>
                  <a:gd name="T45" fmla="*/ 0 h 42"/>
                  <a:gd name="T46" fmla="*/ 1 w 45"/>
                  <a:gd name="T47" fmla="*/ 0 h 42"/>
                  <a:gd name="T48" fmla="*/ 1 w 45"/>
                  <a:gd name="T49" fmla="*/ 0 h 42"/>
                  <a:gd name="T50" fmla="*/ 1 w 45"/>
                  <a:gd name="T51" fmla="*/ 0 h 42"/>
                  <a:gd name="T52" fmla="*/ 0 w 45"/>
                  <a:gd name="T53" fmla="*/ 0 h 42"/>
                  <a:gd name="T54" fmla="*/ 1 w 45"/>
                  <a:gd name="T55" fmla="*/ 0 h 42"/>
                  <a:gd name="T56" fmla="*/ 0 w 45"/>
                  <a:gd name="T57" fmla="*/ 0 h 42"/>
                  <a:gd name="T58" fmla="*/ 1 w 45"/>
                  <a:gd name="T59" fmla="*/ 0 h 42"/>
                  <a:gd name="T60" fmla="*/ 1 w 45"/>
                  <a:gd name="T61" fmla="*/ 0 h 42"/>
                  <a:gd name="T62" fmla="*/ 1 w 45"/>
                  <a:gd name="T63" fmla="*/ 0 h 42"/>
                  <a:gd name="T64" fmla="*/ 1 w 45"/>
                  <a:gd name="T65" fmla="*/ 0 h 42"/>
                  <a:gd name="T66" fmla="*/ 1 w 45"/>
                  <a:gd name="T67" fmla="*/ 0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2"/>
                  <a:gd name="T104" fmla="*/ 45 w 45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2">
                    <a:moveTo>
                      <a:pt x="28" y="4"/>
                    </a:moveTo>
                    <a:lnTo>
                      <a:pt x="34" y="10"/>
                    </a:lnTo>
                    <a:lnTo>
                      <a:pt x="36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2" y="19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2" y="21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8"/>
                    </a:lnTo>
                    <a:lnTo>
                      <a:pt x="43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0" y="38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4" y="36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0" y="26"/>
                    </a:lnTo>
                    <a:lnTo>
                      <a:pt x="27" y="25"/>
                    </a:lnTo>
                    <a:lnTo>
                      <a:pt x="23" y="23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5" y="15"/>
                    </a:lnTo>
                    <a:lnTo>
                      <a:pt x="12" y="13"/>
                    </a:lnTo>
                    <a:lnTo>
                      <a:pt x="8" y="11"/>
                    </a:lnTo>
                    <a:lnTo>
                      <a:pt x="10" y="15"/>
                    </a:lnTo>
                    <a:lnTo>
                      <a:pt x="13" y="17"/>
                    </a:lnTo>
                    <a:lnTo>
                      <a:pt x="12" y="21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7" y="6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1" name="Freeform 234"/>
              <p:cNvSpPr>
                <a:spLocks/>
              </p:cNvSpPr>
              <p:nvPr/>
            </p:nvSpPr>
            <p:spPr bwMode="auto">
              <a:xfrm>
                <a:off x="897" y="3581"/>
                <a:ext cx="12" cy="4"/>
              </a:xfrm>
              <a:custGeom>
                <a:avLst/>
                <a:gdLst>
                  <a:gd name="T0" fmla="*/ 1 w 21"/>
                  <a:gd name="T1" fmla="*/ 1 h 7"/>
                  <a:gd name="T2" fmla="*/ 1 w 21"/>
                  <a:gd name="T3" fmla="*/ 1 h 7"/>
                  <a:gd name="T4" fmla="*/ 0 w 21"/>
                  <a:gd name="T5" fmla="*/ 1 h 7"/>
                  <a:gd name="T6" fmla="*/ 1 w 21"/>
                  <a:gd name="T7" fmla="*/ 1 h 7"/>
                  <a:gd name="T8" fmla="*/ 0 w 21"/>
                  <a:gd name="T9" fmla="*/ 1 h 7"/>
                  <a:gd name="T10" fmla="*/ 1 w 21"/>
                  <a:gd name="T11" fmla="*/ 0 h 7"/>
                  <a:gd name="T12" fmla="*/ 1 w 21"/>
                  <a:gd name="T13" fmla="*/ 0 h 7"/>
                  <a:gd name="T14" fmla="*/ 1 w 21"/>
                  <a:gd name="T15" fmla="*/ 0 h 7"/>
                  <a:gd name="T16" fmla="*/ 1 w 21"/>
                  <a:gd name="T17" fmla="*/ 0 h 7"/>
                  <a:gd name="T18" fmla="*/ 1 w 21"/>
                  <a:gd name="T19" fmla="*/ 0 h 7"/>
                  <a:gd name="T20" fmla="*/ 1 w 21"/>
                  <a:gd name="T21" fmla="*/ 1 h 7"/>
                  <a:gd name="T22" fmla="*/ 1 w 21"/>
                  <a:gd name="T23" fmla="*/ 1 h 7"/>
                  <a:gd name="T24" fmla="*/ 1 w 21"/>
                  <a:gd name="T25" fmla="*/ 1 h 7"/>
                  <a:gd name="T26" fmla="*/ 1 w 21"/>
                  <a:gd name="T27" fmla="*/ 1 h 7"/>
                  <a:gd name="T28" fmla="*/ 1 w 21"/>
                  <a:gd name="T29" fmla="*/ 1 h 7"/>
                  <a:gd name="T30" fmla="*/ 1 w 21"/>
                  <a:gd name="T31" fmla="*/ 1 h 7"/>
                  <a:gd name="T32" fmla="*/ 1 w 21"/>
                  <a:gd name="T33" fmla="*/ 1 h 7"/>
                  <a:gd name="T34" fmla="*/ 1 w 21"/>
                  <a:gd name="T35" fmla="*/ 1 h 7"/>
                  <a:gd name="T36" fmla="*/ 1 w 21"/>
                  <a:gd name="T37" fmla="*/ 1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7"/>
                  <a:gd name="T59" fmla="*/ 21 w 21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7">
                    <a:moveTo>
                      <a:pt x="4" y="7"/>
                    </a:moveTo>
                    <a:lnTo>
                      <a:pt x="2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5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2" name="Freeform 235"/>
              <p:cNvSpPr>
                <a:spLocks/>
              </p:cNvSpPr>
              <p:nvPr/>
            </p:nvSpPr>
            <p:spPr bwMode="auto">
              <a:xfrm>
                <a:off x="777" y="3638"/>
                <a:ext cx="44" cy="16"/>
              </a:xfrm>
              <a:custGeom>
                <a:avLst/>
                <a:gdLst>
                  <a:gd name="T0" fmla="*/ 1 w 77"/>
                  <a:gd name="T1" fmla="*/ 0 h 34"/>
                  <a:gd name="T2" fmla="*/ 1 w 77"/>
                  <a:gd name="T3" fmla="*/ 0 h 34"/>
                  <a:gd name="T4" fmla="*/ 1 w 77"/>
                  <a:gd name="T5" fmla="*/ 0 h 34"/>
                  <a:gd name="T6" fmla="*/ 1 w 77"/>
                  <a:gd name="T7" fmla="*/ 0 h 34"/>
                  <a:gd name="T8" fmla="*/ 1 w 77"/>
                  <a:gd name="T9" fmla="*/ 0 h 34"/>
                  <a:gd name="T10" fmla="*/ 1 w 77"/>
                  <a:gd name="T11" fmla="*/ 0 h 34"/>
                  <a:gd name="T12" fmla="*/ 1 w 77"/>
                  <a:gd name="T13" fmla="*/ 0 h 34"/>
                  <a:gd name="T14" fmla="*/ 1 w 77"/>
                  <a:gd name="T15" fmla="*/ 0 h 34"/>
                  <a:gd name="T16" fmla="*/ 1 w 77"/>
                  <a:gd name="T17" fmla="*/ 0 h 34"/>
                  <a:gd name="T18" fmla="*/ 1 w 77"/>
                  <a:gd name="T19" fmla="*/ 0 h 34"/>
                  <a:gd name="T20" fmla="*/ 1 w 77"/>
                  <a:gd name="T21" fmla="*/ 0 h 34"/>
                  <a:gd name="T22" fmla="*/ 1 w 77"/>
                  <a:gd name="T23" fmla="*/ 0 h 34"/>
                  <a:gd name="T24" fmla="*/ 1 w 77"/>
                  <a:gd name="T25" fmla="*/ 0 h 34"/>
                  <a:gd name="T26" fmla="*/ 1 w 77"/>
                  <a:gd name="T27" fmla="*/ 0 h 34"/>
                  <a:gd name="T28" fmla="*/ 1 w 77"/>
                  <a:gd name="T29" fmla="*/ 0 h 34"/>
                  <a:gd name="T30" fmla="*/ 1 w 77"/>
                  <a:gd name="T31" fmla="*/ 0 h 34"/>
                  <a:gd name="T32" fmla="*/ 1 w 77"/>
                  <a:gd name="T33" fmla="*/ 0 h 34"/>
                  <a:gd name="T34" fmla="*/ 1 w 77"/>
                  <a:gd name="T35" fmla="*/ 0 h 34"/>
                  <a:gd name="T36" fmla="*/ 1 w 77"/>
                  <a:gd name="T37" fmla="*/ 0 h 34"/>
                  <a:gd name="T38" fmla="*/ 1 w 77"/>
                  <a:gd name="T39" fmla="*/ 0 h 34"/>
                  <a:gd name="T40" fmla="*/ 1 w 77"/>
                  <a:gd name="T41" fmla="*/ 0 h 34"/>
                  <a:gd name="T42" fmla="*/ 1 w 77"/>
                  <a:gd name="T43" fmla="*/ 0 h 34"/>
                  <a:gd name="T44" fmla="*/ 1 w 77"/>
                  <a:gd name="T45" fmla="*/ 0 h 34"/>
                  <a:gd name="T46" fmla="*/ 1 w 77"/>
                  <a:gd name="T47" fmla="*/ 0 h 34"/>
                  <a:gd name="T48" fmla="*/ 1 w 77"/>
                  <a:gd name="T49" fmla="*/ 0 h 34"/>
                  <a:gd name="T50" fmla="*/ 1 w 77"/>
                  <a:gd name="T51" fmla="*/ 0 h 34"/>
                  <a:gd name="T52" fmla="*/ 1 w 77"/>
                  <a:gd name="T53" fmla="*/ 0 h 34"/>
                  <a:gd name="T54" fmla="*/ 1 w 77"/>
                  <a:gd name="T55" fmla="*/ 0 h 34"/>
                  <a:gd name="T56" fmla="*/ 1 w 77"/>
                  <a:gd name="T57" fmla="*/ 0 h 34"/>
                  <a:gd name="T58" fmla="*/ 1 w 77"/>
                  <a:gd name="T59" fmla="*/ 0 h 34"/>
                  <a:gd name="T60" fmla="*/ 1 w 77"/>
                  <a:gd name="T61" fmla="*/ 0 h 34"/>
                  <a:gd name="T62" fmla="*/ 1 w 77"/>
                  <a:gd name="T63" fmla="*/ 0 h 34"/>
                  <a:gd name="T64" fmla="*/ 1 w 77"/>
                  <a:gd name="T65" fmla="*/ 0 h 34"/>
                  <a:gd name="T66" fmla="*/ 1 w 77"/>
                  <a:gd name="T67" fmla="*/ 0 h 34"/>
                  <a:gd name="T68" fmla="*/ 1 w 77"/>
                  <a:gd name="T69" fmla="*/ 0 h 34"/>
                  <a:gd name="T70" fmla="*/ 1 w 77"/>
                  <a:gd name="T71" fmla="*/ 0 h 34"/>
                  <a:gd name="T72" fmla="*/ 1 w 77"/>
                  <a:gd name="T73" fmla="*/ 0 h 34"/>
                  <a:gd name="T74" fmla="*/ 1 w 77"/>
                  <a:gd name="T75" fmla="*/ 0 h 34"/>
                  <a:gd name="T76" fmla="*/ 1 w 77"/>
                  <a:gd name="T77" fmla="*/ 0 h 34"/>
                  <a:gd name="T78" fmla="*/ 1 w 77"/>
                  <a:gd name="T79" fmla="*/ 0 h 34"/>
                  <a:gd name="T80" fmla="*/ 1 w 77"/>
                  <a:gd name="T81" fmla="*/ 0 h 34"/>
                  <a:gd name="T82" fmla="*/ 0 w 77"/>
                  <a:gd name="T83" fmla="*/ 0 h 34"/>
                  <a:gd name="T84" fmla="*/ 1 w 77"/>
                  <a:gd name="T85" fmla="*/ 0 h 34"/>
                  <a:gd name="T86" fmla="*/ 1 w 77"/>
                  <a:gd name="T87" fmla="*/ 0 h 34"/>
                  <a:gd name="T88" fmla="*/ 0 w 77"/>
                  <a:gd name="T89" fmla="*/ 0 h 34"/>
                  <a:gd name="T90" fmla="*/ 1 w 77"/>
                  <a:gd name="T91" fmla="*/ 0 h 34"/>
                  <a:gd name="T92" fmla="*/ 1 w 77"/>
                  <a:gd name="T93" fmla="*/ 0 h 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7"/>
                  <a:gd name="T142" fmla="*/ 0 h 34"/>
                  <a:gd name="T143" fmla="*/ 77 w 77"/>
                  <a:gd name="T144" fmla="*/ 34 h 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7" h="34">
                    <a:moveTo>
                      <a:pt x="3" y="0"/>
                    </a:moveTo>
                    <a:lnTo>
                      <a:pt x="7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8" y="9"/>
                    </a:lnTo>
                    <a:lnTo>
                      <a:pt x="22" y="11"/>
                    </a:lnTo>
                    <a:lnTo>
                      <a:pt x="26" y="9"/>
                    </a:lnTo>
                    <a:lnTo>
                      <a:pt x="34" y="5"/>
                    </a:lnTo>
                    <a:lnTo>
                      <a:pt x="37" y="5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1" y="13"/>
                    </a:lnTo>
                    <a:lnTo>
                      <a:pt x="73" y="15"/>
                    </a:lnTo>
                    <a:lnTo>
                      <a:pt x="77" y="22"/>
                    </a:lnTo>
                    <a:lnTo>
                      <a:pt x="75" y="22"/>
                    </a:lnTo>
                    <a:lnTo>
                      <a:pt x="75" y="24"/>
                    </a:lnTo>
                    <a:lnTo>
                      <a:pt x="71" y="28"/>
                    </a:lnTo>
                    <a:lnTo>
                      <a:pt x="71" y="26"/>
                    </a:lnTo>
                    <a:lnTo>
                      <a:pt x="69" y="24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7" y="34"/>
                    </a:lnTo>
                    <a:lnTo>
                      <a:pt x="64" y="28"/>
                    </a:lnTo>
                    <a:lnTo>
                      <a:pt x="62" y="22"/>
                    </a:lnTo>
                    <a:lnTo>
                      <a:pt x="60" y="21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0" y="17"/>
                    </a:lnTo>
                    <a:lnTo>
                      <a:pt x="58" y="15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1" y="11"/>
                    </a:lnTo>
                    <a:lnTo>
                      <a:pt x="43" y="13"/>
                    </a:lnTo>
                    <a:lnTo>
                      <a:pt x="39" y="15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5" y="22"/>
                    </a:lnTo>
                    <a:lnTo>
                      <a:pt x="37" y="26"/>
                    </a:lnTo>
                    <a:lnTo>
                      <a:pt x="39" y="28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2" y="26"/>
                    </a:lnTo>
                    <a:lnTo>
                      <a:pt x="18" y="24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3" name="Freeform 236"/>
              <p:cNvSpPr>
                <a:spLocks/>
              </p:cNvSpPr>
              <p:nvPr/>
            </p:nvSpPr>
            <p:spPr bwMode="auto">
              <a:xfrm>
                <a:off x="937" y="3630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1 w 11"/>
                  <a:gd name="T9" fmla="*/ 0 h 11"/>
                  <a:gd name="T10" fmla="*/ 1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1 w 11"/>
                  <a:gd name="T39" fmla="*/ 0 h 11"/>
                  <a:gd name="T40" fmla="*/ 1 w 11"/>
                  <a:gd name="T41" fmla="*/ 0 h 11"/>
                  <a:gd name="T42" fmla="*/ 1 w 11"/>
                  <a:gd name="T43" fmla="*/ 0 h 11"/>
                  <a:gd name="T44" fmla="*/ 1 w 11"/>
                  <a:gd name="T45" fmla="*/ 0 h 11"/>
                  <a:gd name="T46" fmla="*/ 1 w 11"/>
                  <a:gd name="T47" fmla="*/ 0 h 11"/>
                  <a:gd name="T48" fmla="*/ 1 w 11"/>
                  <a:gd name="T49" fmla="*/ 0 h 11"/>
                  <a:gd name="T50" fmla="*/ 1 w 11"/>
                  <a:gd name="T51" fmla="*/ 0 h 11"/>
                  <a:gd name="T52" fmla="*/ 1 w 11"/>
                  <a:gd name="T53" fmla="*/ 0 h 11"/>
                  <a:gd name="T54" fmla="*/ 1 w 11"/>
                  <a:gd name="T55" fmla="*/ 0 h 11"/>
                  <a:gd name="T56" fmla="*/ 1 w 11"/>
                  <a:gd name="T57" fmla="*/ 0 h 11"/>
                  <a:gd name="T58" fmla="*/ 1 w 11"/>
                  <a:gd name="T59" fmla="*/ 0 h 11"/>
                  <a:gd name="T60" fmla="*/ 1 w 11"/>
                  <a:gd name="T61" fmla="*/ 0 h 11"/>
                  <a:gd name="T62" fmla="*/ 1 w 11"/>
                  <a:gd name="T63" fmla="*/ 0 h 11"/>
                  <a:gd name="T64" fmla="*/ 1 w 11"/>
                  <a:gd name="T65" fmla="*/ 0 h 11"/>
                  <a:gd name="T66" fmla="*/ 1 w 11"/>
                  <a:gd name="T67" fmla="*/ 0 h 11"/>
                  <a:gd name="T68" fmla="*/ 1 w 11"/>
                  <a:gd name="T69" fmla="*/ 0 h 11"/>
                  <a:gd name="T70" fmla="*/ 1 w 11"/>
                  <a:gd name="T71" fmla="*/ 0 h 11"/>
                  <a:gd name="T72" fmla="*/ 1 w 11"/>
                  <a:gd name="T73" fmla="*/ 0 h 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"/>
                  <a:gd name="T112" fmla="*/ 0 h 11"/>
                  <a:gd name="T113" fmla="*/ 11 w 11"/>
                  <a:gd name="T114" fmla="*/ 11 h 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" h="11">
                    <a:moveTo>
                      <a:pt x="11" y="0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4" name="Freeform 237"/>
              <p:cNvSpPr>
                <a:spLocks/>
              </p:cNvSpPr>
              <p:nvPr/>
            </p:nvSpPr>
            <p:spPr bwMode="auto">
              <a:xfrm>
                <a:off x="792" y="3690"/>
                <a:ext cx="44" cy="38"/>
              </a:xfrm>
              <a:custGeom>
                <a:avLst/>
                <a:gdLst>
                  <a:gd name="T0" fmla="*/ 1 w 77"/>
                  <a:gd name="T1" fmla="*/ 0 h 84"/>
                  <a:gd name="T2" fmla="*/ 1 w 77"/>
                  <a:gd name="T3" fmla="*/ 0 h 84"/>
                  <a:gd name="T4" fmla="*/ 1 w 77"/>
                  <a:gd name="T5" fmla="*/ 0 h 84"/>
                  <a:gd name="T6" fmla="*/ 1 w 77"/>
                  <a:gd name="T7" fmla="*/ 0 h 84"/>
                  <a:gd name="T8" fmla="*/ 1 w 77"/>
                  <a:gd name="T9" fmla="*/ 0 h 84"/>
                  <a:gd name="T10" fmla="*/ 0 w 77"/>
                  <a:gd name="T11" fmla="*/ 0 h 84"/>
                  <a:gd name="T12" fmla="*/ 1 w 77"/>
                  <a:gd name="T13" fmla="*/ 0 h 84"/>
                  <a:gd name="T14" fmla="*/ 1 w 77"/>
                  <a:gd name="T15" fmla="*/ 0 h 84"/>
                  <a:gd name="T16" fmla="*/ 1 w 77"/>
                  <a:gd name="T17" fmla="*/ 0 h 84"/>
                  <a:gd name="T18" fmla="*/ 0 w 77"/>
                  <a:gd name="T19" fmla="*/ 0 h 84"/>
                  <a:gd name="T20" fmla="*/ 1 w 77"/>
                  <a:gd name="T21" fmla="*/ 0 h 84"/>
                  <a:gd name="T22" fmla="*/ 1 w 77"/>
                  <a:gd name="T23" fmla="*/ 0 h 84"/>
                  <a:gd name="T24" fmla="*/ 1 w 77"/>
                  <a:gd name="T25" fmla="*/ 0 h 84"/>
                  <a:gd name="T26" fmla="*/ 1 w 77"/>
                  <a:gd name="T27" fmla="*/ 0 h 84"/>
                  <a:gd name="T28" fmla="*/ 1 w 77"/>
                  <a:gd name="T29" fmla="*/ 0 h 84"/>
                  <a:gd name="T30" fmla="*/ 1 w 77"/>
                  <a:gd name="T31" fmla="*/ 0 h 84"/>
                  <a:gd name="T32" fmla="*/ 1 w 77"/>
                  <a:gd name="T33" fmla="*/ 0 h 84"/>
                  <a:gd name="T34" fmla="*/ 1 w 77"/>
                  <a:gd name="T35" fmla="*/ 0 h 84"/>
                  <a:gd name="T36" fmla="*/ 1 w 77"/>
                  <a:gd name="T37" fmla="*/ 0 h 84"/>
                  <a:gd name="T38" fmla="*/ 1 w 77"/>
                  <a:gd name="T39" fmla="*/ 0 h 84"/>
                  <a:gd name="T40" fmla="*/ 1 w 77"/>
                  <a:gd name="T41" fmla="*/ 0 h 84"/>
                  <a:gd name="T42" fmla="*/ 1 w 77"/>
                  <a:gd name="T43" fmla="*/ 0 h 84"/>
                  <a:gd name="T44" fmla="*/ 1 w 77"/>
                  <a:gd name="T45" fmla="*/ 0 h 84"/>
                  <a:gd name="T46" fmla="*/ 1 w 77"/>
                  <a:gd name="T47" fmla="*/ 0 h 84"/>
                  <a:gd name="T48" fmla="*/ 1 w 77"/>
                  <a:gd name="T49" fmla="*/ 0 h 84"/>
                  <a:gd name="T50" fmla="*/ 1 w 77"/>
                  <a:gd name="T51" fmla="*/ 0 h 84"/>
                  <a:gd name="T52" fmla="*/ 1 w 77"/>
                  <a:gd name="T53" fmla="*/ 0 h 84"/>
                  <a:gd name="T54" fmla="*/ 1 w 77"/>
                  <a:gd name="T55" fmla="*/ 0 h 84"/>
                  <a:gd name="T56" fmla="*/ 1 w 77"/>
                  <a:gd name="T57" fmla="*/ 0 h 84"/>
                  <a:gd name="T58" fmla="*/ 1 w 77"/>
                  <a:gd name="T59" fmla="*/ 0 h 84"/>
                  <a:gd name="T60" fmla="*/ 1 w 77"/>
                  <a:gd name="T61" fmla="*/ 0 h 84"/>
                  <a:gd name="T62" fmla="*/ 1 w 77"/>
                  <a:gd name="T63" fmla="*/ 0 h 84"/>
                  <a:gd name="T64" fmla="*/ 1 w 77"/>
                  <a:gd name="T65" fmla="*/ 0 h 84"/>
                  <a:gd name="T66" fmla="*/ 1 w 77"/>
                  <a:gd name="T67" fmla="*/ 0 h 84"/>
                  <a:gd name="T68" fmla="*/ 1 w 77"/>
                  <a:gd name="T69" fmla="*/ 0 h 84"/>
                  <a:gd name="T70" fmla="*/ 1 w 77"/>
                  <a:gd name="T71" fmla="*/ 0 h 84"/>
                  <a:gd name="T72" fmla="*/ 1 w 77"/>
                  <a:gd name="T73" fmla="*/ 0 h 84"/>
                  <a:gd name="T74" fmla="*/ 1 w 77"/>
                  <a:gd name="T75" fmla="*/ 0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7" h="84">
                    <a:moveTo>
                      <a:pt x="9" y="64"/>
                    </a:moveTo>
                    <a:lnTo>
                      <a:pt x="11" y="64"/>
                    </a:lnTo>
                    <a:lnTo>
                      <a:pt x="11" y="62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5" y="49"/>
                    </a:lnTo>
                    <a:lnTo>
                      <a:pt x="15" y="47"/>
                    </a:lnTo>
                    <a:lnTo>
                      <a:pt x="11" y="50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2" y="52"/>
                    </a:lnTo>
                    <a:lnTo>
                      <a:pt x="0" y="49"/>
                    </a:lnTo>
                    <a:lnTo>
                      <a:pt x="2" y="47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8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9" y="18"/>
                    </a:lnTo>
                    <a:lnTo>
                      <a:pt x="11" y="17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36" y="3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7" y="13"/>
                    </a:lnTo>
                    <a:lnTo>
                      <a:pt x="49" y="15"/>
                    </a:lnTo>
                    <a:lnTo>
                      <a:pt x="54" y="17"/>
                    </a:lnTo>
                    <a:lnTo>
                      <a:pt x="58" y="15"/>
                    </a:lnTo>
                    <a:lnTo>
                      <a:pt x="64" y="13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75" y="24"/>
                    </a:lnTo>
                    <a:lnTo>
                      <a:pt x="77" y="28"/>
                    </a:lnTo>
                    <a:lnTo>
                      <a:pt x="75" y="30"/>
                    </a:lnTo>
                    <a:lnTo>
                      <a:pt x="73" y="32"/>
                    </a:lnTo>
                    <a:lnTo>
                      <a:pt x="69" y="39"/>
                    </a:lnTo>
                    <a:lnTo>
                      <a:pt x="68" y="45"/>
                    </a:lnTo>
                    <a:lnTo>
                      <a:pt x="64" y="49"/>
                    </a:lnTo>
                    <a:lnTo>
                      <a:pt x="56" y="52"/>
                    </a:lnTo>
                    <a:lnTo>
                      <a:pt x="54" y="54"/>
                    </a:lnTo>
                    <a:lnTo>
                      <a:pt x="49" y="56"/>
                    </a:lnTo>
                    <a:lnTo>
                      <a:pt x="43" y="58"/>
                    </a:lnTo>
                    <a:lnTo>
                      <a:pt x="39" y="60"/>
                    </a:lnTo>
                    <a:lnTo>
                      <a:pt x="36" y="64"/>
                    </a:lnTo>
                    <a:lnTo>
                      <a:pt x="34" y="67"/>
                    </a:lnTo>
                    <a:lnTo>
                      <a:pt x="28" y="82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3" y="84"/>
                    </a:lnTo>
                    <a:lnTo>
                      <a:pt x="19" y="82"/>
                    </a:lnTo>
                    <a:lnTo>
                      <a:pt x="19" y="79"/>
                    </a:lnTo>
                    <a:lnTo>
                      <a:pt x="17" y="77"/>
                    </a:lnTo>
                    <a:lnTo>
                      <a:pt x="11" y="77"/>
                    </a:lnTo>
                    <a:lnTo>
                      <a:pt x="9" y="77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9" y="71"/>
                    </a:lnTo>
                    <a:lnTo>
                      <a:pt x="9" y="67"/>
                    </a:lnTo>
                    <a:lnTo>
                      <a:pt x="9" y="64"/>
                    </a:lnTo>
                    <a:close/>
                  </a:path>
                </a:pathLst>
              </a:custGeom>
              <a:solidFill>
                <a:srgbClr val="0000FF"/>
              </a:solidFill>
              <a:ln w="3175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4D4D4D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35" name="Freeform 238"/>
              <p:cNvSpPr>
                <a:spLocks/>
              </p:cNvSpPr>
              <p:nvPr/>
            </p:nvSpPr>
            <p:spPr bwMode="auto">
              <a:xfrm>
                <a:off x="806" y="3621"/>
                <a:ext cx="91" cy="103"/>
              </a:xfrm>
              <a:custGeom>
                <a:avLst/>
                <a:gdLst>
                  <a:gd name="T0" fmla="*/ 1 w 158"/>
                  <a:gd name="T1" fmla="*/ 0 h 222"/>
                  <a:gd name="T2" fmla="*/ 1 w 158"/>
                  <a:gd name="T3" fmla="*/ 0 h 222"/>
                  <a:gd name="T4" fmla="*/ 1 w 158"/>
                  <a:gd name="T5" fmla="*/ 0 h 222"/>
                  <a:gd name="T6" fmla="*/ 1 w 158"/>
                  <a:gd name="T7" fmla="*/ 0 h 222"/>
                  <a:gd name="T8" fmla="*/ 1 w 158"/>
                  <a:gd name="T9" fmla="*/ 0 h 222"/>
                  <a:gd name="T10" fmla="*/ 1 w 158"/>
                  <a:gd name="T11" fmla="*/ 0 h 222"/>
                  <a:gd name="T12" fmla="*/ 1 w 158"/>
                  <a:gd name="T13" fmla="*/ 0 h 222"/>
                  <a:gd name="T14" fmla="*/ 1 w 158"/>
                  <a:gd name="T15" fmla="*/ 0 h 222"/>
                  <a:gd name="T16" fmla="*/ 1 w 158"/>
                  <a:gd name="T17" fmla="*/ 0 h 222"/>
                  <a:gd name="T18" fmla="*/ 1 w 158"/>
                  <a:gd name="T19" fmla="*/ 0 h 222"/>
                  <a:gd name="T20" fmla="*/ 1 w 158"/>
                  <a:gd name="T21" fmla="*/ 0 h 222"/>
                  <a:gd name="T22" fmla="*/ 1 w 158"/>
                  <a:gd name="T23" fmla="*/ 0 h 222"/>
                  <a:gd name="T24" fmla="*/ 1 w 158"/>
                  <a:gd name="T25" fmla="*/ 0 h 222"/>
                  <a:gd name="T26" fmla="*/ 1 w 158"/>
                  <a:gd name="T27" fmla="*/ 0 h 222"/>
                  <a:gd name="T28" fmla="*/ 1 w 158"/>
                  <a:gd name="T29" fmla="*/ 0 h 222"/>
                  <a:gd name="T30" fmla="*/ 1 w 158"/>
                  <a:gd name="T31" fmla="*/ 0 h 222"/>
                  <a:gd name="T32" fmla="*/ 1 w 158"/>
                  <a:gd name="T33" fmla="*/ 0 h 222"/>
                  <a:gd name="T34" fmla="*/ 1 w 158"/>
                  <a:gd name="T35" fmla="*/ 0 h 222"/>
                  <a:gd name="T36" fmla="*/ 1 w 158"/>
                  <a:gd name="T37" fmla="*/ 0 h 222"/>
                  <a:gd name="T38" fmla="*/ 1 w 158"/>
                  <a:gd name="T39" fmla="*/ 0 h 222"/>
                  <a:gd name="T40" fmla="*/ 1 w 158"/>
                  <a:gd name="T41" fmla="*/ 0 h 222"/>
                  <a:gd name="T42" fmla="*/ 1 w 158"/>
                  <a:gd name="T43" fmla="*/ 0 h 222"/>
                  <a:gd name="T44" fmla="*/ 1 w 158"/>
                  <a:gd name="T45" fmla="*/ 0 h 222"/>
                  <a:gd name="T46" fmla="*/ 1 w 158"/>
                  <a:gd name="T47" fmla="*/ 0 h 222"/>
                  <a:gd name="T48" fmla="*/ 1 w 158"/>
                  <a:gd name="T49" fmla="*/ 0 h 222"/>
                  <a:gd name="T50" fmla="*/ 1 w 158"/>
                  <a:gd name="T51" fmla="*/ 0 h 222"/>
                  <a:gd name="T52" fmla="*/ 1 w 158"/>
                  <a:gd name="T53" fmla="*/ 0 h 222"/>
                  <a:gd name="T54" fmla="*/ 1 w 158"/>
                  <a:gd name="T55" fmla="*/ 0 h 222"/>
                  <a:gd name="T56" fmla="*/ 1 w 158"/>
                  <a:gd name="T57" fmla="*/ 0 h 222"/>
                  <a:gd name="T58" fmla="*/ 1 w 158"/>
                  <a:gd name="T59" fmla="*/ 0 h 222"/>
                  <a:gd name="T60" fmla="*/ 1 w 158"/>
                  <a:gd name="T61" fmla="*/ 0 h 222"/>
                  <a:gd name="T62" fmla="*/ 1 w 158"/>
                  <a:gd name="T63" fmla="*/ 0 h 222"/>
                  <a:gd name="T64" fmla="*/ 0 w 158"/>
                  <a:gd name="T65" fmla="*/ 0 h 222"/>
                  <a:gd name="T66" fmla="*/ 1 w 158"/>
                  <a:gd name="T67" fmla="*/ 0 h 222"/>
                  <a:gd name="T68" fmla="*/ 1 w 158"/>
                  <a:gd name="T69" fmla="*/ 0 h 222"/>
                  <a:gd name="T70" fmla="*/ 1 w 158"/>
                  <a:gd name="T71" fmla="*/ 0 h 222"/>
                  <a:gd name="T72" fmla="*/ 1 w 158"/>
                  <a:gd name="T73" fmla="*/ 0 h 222"/>
                  <a:gd name="T74" fmla="*/ 1 w 158"/>
                  <a:gd name="T75" fmla="*/ 0 h 222"/>
                  <a:gd name="T76" fmla="*/ 1 w 158"/>
                  <a:gd name="T77" fmla="*/ 0 h 222"/>
                  <a:gd name="T78" fmla="*/ 1 w 158"/>
                  <a:gd name="T79" fmla="*/ 0 h 222"/>
                  <a:gd name="T80" fmla="*/ 1 w 158"/>
                  <a:gd name="T81" fmla="*/ 0 h 222"/>
                  <a:gd name="T82" fmla="*/ 1 w 158"/>
                  <a:gd name="T83" fmla="*/ 0 h 222"/>
                  <a:gd name="T84" fmla="*/ 1 w 158"/>
                  <a:gd name="T85" fmla="*/ 0 h 222"/>
                  <a:gd name="T86" fmla="*/ 1 w 158"/>
                  <a:gd name="T87" fmla="*/ 0 h 222"/>
                  <a:gd name="T88" fmla="*/ 1 w 158"/>
                  <a:gd name="T89" fmla="*/ 0 h 222"/>
                  <a:gd name="T90" fmla="*/ 1 w 158"/>
                  <a:gd name="T91" fmla="*/ 0 h 222"/>
                  <a:gd name="T92" fmla="*/ 1 w 158"/>
                  <a:gd name="T93" fmla="*/ 0 h 222"/>
                  <a:gd name="T94" fmla="*/ 1 w 158"/>
                  <a:gd name="T95" fmla="*/ 0 h 222"/>
                  <a:gd name="T96" fmla="*/ 1 w 158"/>
                  <a:gd name="T97" fmla="*/ 0 h 222"/>
                  <a:gd name="T98" fmla="*/ 1 w 158"/>
                  <a:gd name="T99" fmla="*/ 0 h 222"/>
                  <a:gd name="T100" fmla="*/ 1 w 158"/>
                  <a:gd name="T101" fmla="*/ 0 h 222"/>
                  <a:gd name="T102" fmla="*/ 1 w 158"/>
                  <a:gd name="T103" fmla="*/ 0 h 222"/>
                  <a:gd name="T104" fmla="*/ 1 w 158"/>
                  <a:gd name="T105" fmla="*/ 0 h 222"/>
                  <a:gd name="T106" fmla="*/ 1 w 158"/>
                  <a:gd name="T107" fmla="*/ 0 h 222"/>
                  <a:gd name="T108" fmla="*/ 1 w 158"/>
                  <a:gd name="T109" fmla="*/ 0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8"/>
                  <a:gd name="T166" fmla="*/ 0 h 222"/>
                  <a:gd name="T167" fmla="*/ 158 w 158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8" h="222">
                    <a:moveTo>
                      <a:pt x="106" y="8"/>
                    </a:moveTo>
                    <a:lnTo>
                      <a:pt x="106" y="6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4" y="10"/>
                    </a:lnTo>
                    <a:lnTo>
                      <a:pt x="94" y="12"/>
                    </a:lnTo>
                    <a:lnTo>
                      <a:pt x="94" y="13"/>
                    </a:lnTo>
                    <a:lnTo>
                      <a:pt x="94" y="17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83" y="28"/>
                    </a:lnTo>
                    <a:lnTo>
                      <a:pt x="83" y="32"/>
                    </a:lnTo>
                    <a:lnTo>
                      <a:pt x="81" y="36"/>
                    </a:lnTo>
                    <a:lnTo>
                      <a:pt x="77" y="43"/>
                    </a:lnTo>
                    <a:lnTo>
                      <a:pt x="79" y="43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5" y="47"/>
                    </a:lnTo>
                    <a:lnTo>
                      <a:pt x="91" y="55"/>
                    </a:lnTo>
                    <a:lnTo>
                      <a:pt x="91" y="59"/>
                    </a:lnTo>
                    <a:lnTo>
                      <a:pt x="89" y="64"/>
                    </a:lnTo>
                    <a:lnTo>
                      <a:pt x="91" y="66"/>
                    </a:lnTo>
                    <a:lnTo>
                      <a:pt x="92" y="68"/>
                    </a:lnTo>
                    <a:lnTo>
                      <a:pt x="94" y="72"/>
                    </a:lnTo>
                    <a:lnTo>
                      <a:pt x="98" y="74"/>
                    </a:lnTo>
                    <a:lnTo>
                      <a:pt x="100" y="74"/>
                    </a:lnTo>
                    <a:lnTo>
                      <a:pt x="107" y="74"/>
                    </a:lnTo>
                    <a:lnTo>
                      <a:pt x="115" y="72"/>
                    </a:lnTo>
                    <a:lnTo>
                      <a:pt x="117" y="74"/>
                    </a:lnTo>
                    <a:lnTo>
                      <a:pt x="121" y="75"/>
                    </a:lnTo>
                    <a:lnTo>
                      <a:pt x="123" y="77"/>
                    </a:lnTo>
                    <a:lnTo>
                      <a:pt x="128" y="83"/>
                    </a:lnTo>
                    <a:lnTo>
                      <a:pt x="130" y="87"/>
                    </a:lnTo>
                    <a:lnTo>
                      <a:pt x="132" y="87"/>
                    </a:lnTo>
                    <a:lnTo>
                      <a:pt x="136" y="85"/>
                    </a:lnTo>
                    <a:lnTo>
                      <a:pt x="139" y="85"/>
                    </a:lnTo>
                    <a:lnTo>
                      <a:pt x="151" y="83"/>
                    </a:lnTo>
                    <a:lnTo>
                      <a:pt x="154" y="83"/>
                    </a:lnTo>
                    <a:lnTo>
                      <a:pt x="153" y="87"/>
                    </a:lnTo>
                    <a:lnTo>
                      <a:pt x="153" y="92"/>
                    </a:lnTo>
                    <a:lnTo>
                      <a:pt x="151" y="96"/>
                    </a:lnTo>
                    <a:lnTo>
                      <a:pt x="149" y="98"/>
                    </a:lnTo>
                    <a:lnTo>
                      <a:pt x="149" y="100"/>
                    </a:lnTo>
                    <a:lnTo>
                      <a:pt x="149" y="102"/>
                    </a:lnTo>
                    <a:lnTo>
                      <a:pt x="149" y="104"/>
                    </a:lnTo>
                    <a:lnTo>
                      <a:pt x="151" y="109"/>
                    </a:lnTo>
                    <a:lnTo>
                      <a:pt x="153" y="115"/>
                    </a:lnTo>
                    <a:lnTo>
                      <a:pt x="154" y="117"/>
                    </a:lnTo>
                    <a:lnTo>
                      <a:pt x="158" y="121"/>
                    </a:lnTo>
                    <a:lnTo>
                      <a:pt x="158" y="122"/>
                    </a:lnTo>
                    <a:lnTo>
                      <a:pt x="154" y="126"/>
                    </a:lnTo>
                    <a:lnTo>
                      <a:pt x="151" y="130"/>
                    </a:lnTo>
                    <a:lnTo>
                      <a:pt x="154" y="132"/>
                    </a:lnTo>
                    <a:lnTo>
                      <a:pt x="158" y="139"/>
                    </a:lnTo>
                    <a:lnTo>
                      <a:pt x="156" y="141"/>
                    </a:lnTo>
                    <a:lnTo>
                      <a:pt x="151" y="145"/>
                    </a:lnTo>
                    <a:lnTo>
                      <a:pt x="149" y="145"/>
                    </a:lnTo>
                    <a:lnTo>
                      <a:pt x="145" y="145"/>
                    </a:lnTo>
                    <a:lnTo>
                      <a:pt x="128" y="145"/>
                    </a:lnTo>
                    <a:lnTo>
                      <a:pt x="124" y="145"/>
                    </a:lnTo>
                    <a:lnTo>
                      <a:pt x="124" y="147"/>
                    </a:lnTo>
                    <a:lnTo>
                      <a:pt x="124" y="152"/>
                    </a:lnTo>
                    <a:lnTo>
                      <a:pt x="126" y="154"/>
                    </a:lnTo>
                    <a:lnTo>
                      <a:pt x="132" y="154"/>
                    </a:lnTo>
                    <a:lnTo>
                      <a:pt x="134" y="158"/>
                    </a:lnTo>
                    <a:lnTo>
                      <a:pt x="134" y="160"/>
                    </a:lnTo>
                    <a:lnTo>
                      <a:pt x="132" y="160"/>
                    </a:lnTo>
                    <a:lnTo>
                      <a:pt x="130" y="158"/>
                    </a:lnTo>
                    <a:lnTo>
                      <a:pt x="126" y="158"/>
                    </a:lnTo>
                    <a:lnTo>
                      <a:pt x="123" y="160"/>
                    </a:lnTo>
                    <a:lnTo>
                      <a:pt x="123" y="167"/>
                    </a:lnTo>
                    <a:lnTo>
                      <a:pt x="123" y="169"/>
                    </a:lnTo>
                    <a:lnTo>
                      <a:pt x="123" y="171"/>
                    </a:lnTo>
                    <a:lnTo>
                      <a:pt x="126" y="173"/>
                    </a:lnTo>
                    <a:lnTo>
                      <a:pt x="128" y="175"/>
                    </a:lnTo>
                    <a:lnTo>
                      <a:pt x="128" y="179"/>
                    </a:lnTo>
                    <a:lnTo>
                      <a:pt x="130" y="183"/>
                    </a:lnTo>
                    <a:lnTo>
                      <a:pt x="130" y="184"/>
                    </a:lnTo>
                    <a:lnTo>
                      <a:pt x="128" y="192"/>
                    </a:lnTo>
                    <a:lnTo>
                      <a:pt x="124" y="218"/>
                    </a:lnTo>
                    <a:lnTo>
                      <a:pt x="124" y="222"/>
                    </a:lnTo>
                    <a:lnTo>
                      <a:pt x="123" y="222"/>
                    </a:lnTo>
                    <a:lnTo>
                      <a:pt x="119" y="218"/>
                    </a:lnTo>
                    <a:lnTo>
                      <a:pt x="117" y="216"/>
                    </a:lnTo>
                    <a:lnTo>
                      <a:pt x="113" y="216"/>
                    </a:lnTo>
                    <a:lnTo>
                      <a:pt x="121" y="205"/>
                    </a:lnTo>
                    <a:lnTo>
                      <a:pt x="121" y="203"/>
                    </a:lnTo>
                    <a:lnTo>
                      <a:pt x="113" y="199"/>
                    </a:lnTo>
                    <a:lnTo>
                      <a:pt x="109" y="198"/>
                    </a:lnTo>
                    <a:lnTo>
                      <a:pt x="106" y="199"/>
                    </a:lnTo>
                    <a:lnTo>
                      <a:pt x="102" y="199"/>
                    </a:lnTo>
                    <a:lnTo>
                      <a:pt x="100" y="196"/>
                    </a:lnTo>
                    <a:lnTo>
                      <a:pt x="96" y="199"/>
                    </a:lnTo>
                    <a:lnTo>
                      <a:pt x="94" y="199"/>
                    </a:lnTo>
                    <a:lnTo>
                      <a:pt x="92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81" y="198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77" y="194"/>
                    </a:lnTo>
                    <a:lnTo>
                      <a:pt x="76" y="192"/>
                    </a:lnTo>
                    <a:lnTo>
                      <a:pt x="76" y="190"/>
                    </a:lnTo>
                    <a:lnTo>
                      <a:pt x="74" y="186"/>
                    </a:lnTo>
                    <a:lnTo>
                      <a:pt x="68" y="183"/>
                    </a:lnTo>
                    <a:lnTo>
                      <a:pt x="64" y="181"/>
                    </a:lnTo>
                    <a:lnTo>
                      <a:pt x="62" y="177"/>
                    </a:lnTo>
                    <a:lnTo>
                      <a:pt x="62" y="175"/>
                    </a:lnTo>
                    <a:lnTo>
                      <a:pt x="59" y="171"/>
                    </a:lnTo>
                    <a:lnTo>
                      <a:pt x="53" y="169"/>
                    </a:lnTo>
                    <a:lnTo>
                      <a:pt x="47" y="169"/>
                    </a:lnTo>
                    <a:lnTo>
                      <a:pt x="47" y="167"/>
                    </a:lnTo>
                    <a:lnTo>
                      <a:pt x="45" y="167"/>
                    </a:lnTo>
                    <a:lnTo>
                      <a:pt x="45" y="166"/>
                    </a:lnTo>
                    <a:lnTo>
                      <a:pt x="40" y="162"/>
                    </a:lnTo>
                    <a:lnTo>
                      <a:pt x="34" y="164"/>
                    </a:lnTo>
                    <a:lnTo>
                      <a:pt x="30" y="166"/>
                    </a:lnTo>
                    <a:lnTo>
                      <a:pt x="25" y="164"/>
                    </a:lnTo>
                    <a:lnTo>
                      <a:pt x="23" y="162"/>
                    </a:lnTo>
                    <a:lnTo>
                      <a:pt x="21" y="158"/>
                    </a:lnTo>
                    <a:lnTo>
                      <a:pt x="19" y="156"/>
                    </a:lnTo>
                    <a:lnTo>
                      <a:pt x="12" y="152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0" y="145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8" y="143"/>
                    </a:lnTo>
                    <a:lnTo>
                      <a:pt x="8" y="141"/>
                    </a:lnTo>
                    <a:lnTo>
                      <a:pt x="6" y="137"/>
                    </a:lnTo>
                    <a:lnTo>
                      <a:pt x="6" y="136"/>
                    </a:lnTo>
                    <a:lnTo>
                      <a:pt x="8" y="134"/>
                    </a:lnTo>
                    <a:lnTo>
                      <a:pt x="14" y="134"/>
                    </a:lnTo>
                    <a:lnTo>
                      <a:pt x="15" y="134"/>
                    </a:lnTo>
                    <a:lnTo>
                      <a:pt x="17" y="132"/>
                    </a:lnTo>
                    <a:lnTo>
                      <a:pt x="21" y="128"/>
                    </a:lnTo>
                    <a:lnTo>
                      <a:pt x="23" y="122"/>
                    </a:lnTo>
                    <a:lnTo>
                      <a:pt x="27" y="117"/>
                    </a:lnTo>
                    <a:lnTo>
                      <a:pt x="27" y="115"/>
                    </a:lnTo>
                    <a:lnTo>
                      <a:pt x="23" y="111"/>
                    </a:lnTo>
                    <a:lnTo>
                      <a:pt x="25" y="107"/>
                    </a:lnTo>
                    <a:lnTo>
                      <a:pt x="25" y="104"/>
                    </a:lnTo>
                    <a:lnTo>
                      <a:pt x="25" y="98"/>
                    </a:lnTo>
                    <a:lnTo>
                      <a:pt x="21" y="92"/>
                    </a:lnTo>
                    <a:lnTo>
                      <a:pt x="23" y="92"/>
                    </a:lnTo>
                    <a:lnTo>
                      <a:pt x="25" y="90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3" y="85"/>
                    </a:lnTo>
                    <a:lnTo>
                      <a:pt x="21" y="85"/>
                    </a:lnTo>
                    <a:lnTo>
                      <a:pt x="23" y="83"/>
                    </a:lnTo>
                    <a:lnTo>
                      <a:pt x="23" y="81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19" y="74"/>
                    </a:lnTo>
                    <a:lnTo>
                      <a:pt x="17" y="72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5" y="62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3" y="53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5" y="53"/>
                    </a:lnTo>
                    <a:lnTo>
                      <a:pt x="27" y="57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2" y="60"/>
                    </a:lnTo>
                    <a:lnTo>
                      <a:pt x="32" y="59"/>
                    </a:lnTo>
                    <a:lnTo>
                      <a:pt x="30" y="53"/>
                    </a:lnTo>
                    <a:lnTo>
                      <a:pt x="32" y="51"/>
                    </a:lnTo>
                    <a:lnTo>
                      <a:pt x="34" y="49"/>
                    </a:lnTo>
                    <a:lnTo>
                      <a:pt x="36" y="47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5" y="40"/>
                    </a:lnTo>
                    <a:lnTo>
                      <a:pt x="47" y="38"/>
                    </a:lnTo>
                    <a:lnTo>
                      <a:pt x="45" y="36"/>
                    </a:lnTo>
                    <a:lnTo>
                      <a:pt x="47" y="30"/>
                    </a:lnTo>
                    <a:lnTo>
                      <a:pt x="47" y="27"/>
                    </a:lnTo>
                    <a:lnTo>
                      <a:pt x="49" y="25"/>
                    </a:lnTo>
                    <a:lnTo>
                      <a:pt x="51" y="21"/>
                    </a:lnTo>
                    <a:lnTo>
                      <a:pt x="55" y="19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2" y="23"/>
                    </a:lnTo>
                    <a:lnTo>
                      <a:pt x="64" y="21"/>
                    </a:lnTo>
                    <a:lnTo>
                      <a:pt x="64" y="17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74" y="15"/>
                    </a:lnTo>
                    <a:lnTo>
                      <a:pt x="77" y="15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5" y="10"/>
                    </a:lnTo>
                    <a:lnTo>
                      <a:pt x="91" y="8"/>
                    </a:lnTo>
                    <a:lnTo>
                      <a:pt x="92" y="6"/>
                    </a:lnTo>
                    <a:lnTo>
                      <a:pt x="94" y="2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2"/>
                    </a:lnTo>
                    <a:lnTo>
                      <a:pt x="107" y="4"/>
                    </a:lnTo>
                    <a:lnTo>
                      <a:pt x="106" y="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6" name="Freeform 239"/>
              <p:cNvSpPr>
                <a:spLocks/>
              </p:cNvSpPr>
              <p:nvPr/>
            </p:nvSpPr>
            <p:spPr bwMode="auto">
              <a:xfrm>
                <a:off x="1331" y="3285"/>
                <a:ext cx="34" cy="39"/>
              </a:xfrm>
              <a:custGeom>
                <a:avLst/>
                <a:gdLst>
                  <a:gd name="T0" fmla="*/ 1 w 60"/>
                  <a:gd name="T1" fmla="*/ 0 h 84"/>
                  <a:gd name="T2" fmla="*/ 1 w 60"/>
                  <a:gd name="T3" fmla="*/ 0 h 84"/>
                  <a:gd name="T4" fmla="*/ 1 w 60"/>
                  <a:gd name="T5" fmla="*/ 0 h 84"/>
                  <a:gd name="T6" fmla="*/ 1 w 60"/>
                  <a:gd name="T7" fmla="*/ 0 h 84"/>
                  <a:gd name="T8" fmla="*/ 1 w 60"/>
                  <a:gd name="T9" fmla="*/ 0 h 84"/>
                  <a:gd name="T10" fmla="*/ 1 w 60"/>
                  <a:gd name="T11" fmla="*/ 0 h 84"/>
                  <a:gd name="T12" fmla="*/ 1 w 60"/>
                  <a:gd name="T13" fmla="*/ 0 h 84"/>
                  <a:gd name="T14" fmla="*/ 1 w 60"/>
                  <a:gd name="T15" fmla="*/ 0 h 84"/>
                  <a:gd name="T16" fmla="*/ 1 w 60"/>
                  <a:gd name="T17" fmla="*/ 0 h 84"/>
                  <a:gd name="T18" fmla="*/ 1 w 60"/>
                  <a:gd name="T19" fmla="*/ 0 h 84"/>
                  <a:gd name="T20" fmla="*/ 1 w 60"/>
                  <a:gd name="T21" fmla="*/ 0 h 84"/>
                  <a:gd name="T22" fmla="*/ 1 w 60"/>
                  <a:gd name="T23" fmla="*/ 0 h 84"/>
                  <a:gd name="T24" fmla="*/ 1 w 60"/>
                  <a:gd name="T25" fmla="*/ 0 h 84"/>
                  <a:gd name="T26" fmla="*/ 0 w 60"/>
                  <a:gd name="T27" fmla="*/ 0 h 84"/>
                  <a:gd name="T28" fmla="*/ 1 w 60"/>
                  <a:gd name="T29" fmla="*/ 0 h 84"/>
                  <a:gd name="T30" fmla="*/ 1 w 60"/>
                  <a:gd name="T31" fmla="*/ 0 h 84"/>
                  <a:gd name="T32" fmla="*/ 1 w 60"/>
                  <a:gd name="T33" fmla="*/ 0 h 84"/>
                  <a:gd name="T34" fmla="*/ 1 w 60"/>
                  <a:gd name="T35" fmla="*/ 0 h 84"/>
                  <a:gd name="T36" fmla="*/ 1 w 60"/>
                  <a:gd name="T37" fmla="*/ 0 h 84"/>
                  <a:gd name="T38" fmla="*/ 1 w 60"/>
                  <a:gd name="T39" fmla="*/ 0 h 84"/>
                  <a:gd name="T40" fmla="*/ 1 w 60"/>
                  <a:gd name="T41" fmla="*/ 0 h 84"/>
                  <a:gd name="T42" fmla="*/ 1 w 60"/>
                  <a:gd name="T43" fmla="*/ 0 h 84"/>
                  <a:gd name="T44" fmla="*/ 1 w 60"/>
                  <a:gd name="T45" fmla="*/ 0 h 84"/>
                  <a:gd name="T46" fmla="*/ 1 w 60"/>
                  <a:gd name="T47" fmla="*/ 0 h 84"/>
                  <a:gd name="T48" fmla="*/ 1 w 60"/>
                  <a:gd name="T49" fmla="*/ 0 h 84"/>
                  <a:gd name="T50" fmla="*/ 1 w 60"/>
                  <a:gd name="T51" fmla="*/ 0 h 84"/>
                  <a:gd name="T52" fmla="*/ 1 w 60"/>
                  <a:gd name="T53" fmla="*/ 0 h 84"/>
                  <a:gd name="T54" fmla="*/ 1 w 60"/>
                  <a:gd name="T55" fmla="*/ 0 h 84"/>
                  <a:gd name="T56" fmla="*/ 1 w 60"/>
                  <a:gd name="T57" fmla="*/ 0 h 84"/>
                  <a:gd name="T58" fmla="*/ 1 w 60"/>
                  <a:gd name="T59" fmla="*/ 0 h 84"/>
                  <a:gd name="T60" fmla="*/ 1 w 60"/>
                  <a:gd name="T61" fmla="*/ 0 h 84"/>
                  <a:gd name="T62" fmla="*/ 1 w 60"/>
                  <a:gd name="T63" fmla="*/ 0 h 84"/>
                  <a:gd name="T64" fmla="*/ 1 w 60"/>
                  <a:gd name="T65" fmla="*/ 0 h 84"/>
                  <a:gd name="T66" fmla="*/ 1 w 60"/>
                  <a:gd name="T67" fmla="*/ 0 h 84"/>
                  <a:gd name="T68" fmla="*/ 1 w 60"/>
                  <a:gd name="T69" fmla="*/ 0 h 84"/>
                  <a:gd name="T70" fmla="*/ 1 w 60"/>
                  <a:gd name="T71" fmla="*/ 0 h 84"/>
                  <a:gd name="T72" fmla="*/ 1 w 60"/>
                  <a:gd name="T73" fmla="*/ 0 h 84"/>
                  <a:gd name="T74" fmla="*/ 1 w 60"/>
                  <a:gd name="T75" fmla="*/ 0 h 84"/>
                  <a:gd name="T76" fmla="*/ 1 w 60"/>
                  <a:gd name="T77" fmla="*/ 0 h 84"/>
                  <a:gd name="T78" fmla="*/ 1 w 60"/>
                  <a:gd name="T79" fmla="*/ 0 h 84"/>
                  <a:gd name="T80" fmla="*/ 1 w 60"/>
                  <a:gd name="T81" fmla="*/ 0 h 84"/>
                  <a:gd name="T82" fmla="*/ 1 w 60"/>
                  <a:gd name="T83" fmla="*/ 0 h 84"/>
                  <a:gd name="T84" fmla="*/ 1 w 60"/>
                  <a:gd name="T85" fmla="*/ 0 h 84"/>
                  <a:gd name="T86" fmla="*/ 1 w 60"/>
                  <a:gd name="T87" fmla="*/ 0 h 84"/>
                  <a:gd name="T88" fmla="*/ 1 w 60"/>
                  <a:gd name="T89" fmla="*/ 0 h 84"/>
                  <a:gd name="T90" fmla="*/ 1 w 60"/>
                  <a:gd name="T91" fmla="*/ 0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0"/>
                  <a:gd name="T139" fmla="*/ 0 h 84"/>
                  <a:gd name="T140" fmla="*/ 60 w 60"/>
                  <a:gd name="T141" fmla="*/ 84 h 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0" h="84">
                    <a:moveTo>
                      <a:pt x="57" y="30"/>
                    </a:moveTo>
                    <a:lnTo>
                      <a:pt x="55" y="30"/>
                    </a:lnTo>
                    <a:lnTo>
                      <a:pt x="57" y="34"/>
                    </a:lnTo>
                    <a:lnTo>
                      <a:pt x="59" y="41"/>
                    </a:lnTo>
                    <a:lnTo>
                      <a:pt x="60" y="52"/>
                    </a:lnTo>
                    <a:lnTo>
                      <a:pt x="59" y="56"/>
                    </a:lnTo>
                    <a:lnTo>
                      <a:pt x="57" y="60"/>
                    </a:lnTo>
                    <a:lnTo>
                      <a:pt x="57" y="64"/>
                    </a:lnTo>
                    <a:lnTo>
                      <a:pt x="55" y="67"/>
                    </a:lnTo>
                    <a:lnTo>
                      <a:pt x="53" y="67"/>
                    </a:lnTo>
                    <a:lnTo>
                      <a:pt x="49" y="67"/>
                    </a:lnTo>
                    <a:lnTo>
                      <a:pt x="47" y="69"/>
                    </a:lnTo>
                    <a:lnTo>
                      <a:pt x="42" y="71"/>
                    </a:lnTo>
                    <a:lnTo>
                      <a:pt x="38" y="71"/>
                    </a:lnTo>
                    <a:lnTo>
                      <a:pt x="36" y="73"/>
                    </a:lnTo>
                    <a:lnTo>
                      <a:pt x="32" y="75"/>
                    </a:lnTo>
                    <a:lnTo>
                      <a:pt x="27" y="81"/>
                    </a:lnTo>
                    <a:lnTo>
                      <a:pt x="23" y="81"/>
                    </a:lnTo>
                    <a:lnTo>
                      <a:pt x="17" y="84"/>
                    </a:lnTo>
                    <a:lnTo>
                      <a:pt x="10" y="84"/>
                    </a:lnTo>
                    <a:lnTo>
                      <a:pt x="10" y="81"/>
                    </a:lnTo>
                    <a:lnTo>
                      <a:pt x="10" y="77"/>
                    </a:lnTo>
                    <a:lnTo>
                      <a:pt x="4" y="77"/>
                    </a:lnTo>
                    <a:lnTo>
                      <a:pt x="4" y="73"/>
                    </a:lnTo>
                    <a:lnTo>
                      <a:pt x="8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8" y="67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0" y="62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12" y="58"/>
                    </a:lnTo>
                    <a:lnTo>
                      <a:pt x="15" y="54"/>
                    </a:lnTo>
                    <a:lnTo>
                      <a:pt x="14" y="52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1" y="47"/>
                    </a:lnTo>
                    <a:lnTo>
                      <a:pt x="21" y="43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4" y="43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10" y="37"/>
                    </a:lnTo>
                    <a:lnTo>
                      <a:pt x="8" y="34"/>
                    </a:lnTo>
                    <a:lnTo>
                      <a:pt x="12" y="32"/>
                    </a:lnTo>
                    <a:lnTo>
                      <a:pt x="8" y="28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7" y="24"/>
                    </a:lnTo>
                    <a:lnTo>
                      <a:pt x="25" y="20"/>
                    </a:lnTo>
                    <a:lnTo>
                      <a:pt x="30" y="17"/>
                    </a:lnTo>
                    <a:lnTo>
                      <a:pt x="30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9" y="3"/>
                    </a:lnTo>
                    <a:lnTo>
                      <a:pt x="32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0" y="11"/>
                    </a:lnTo>
                    <a:lnTo>
                      <a:pt x="34" y="13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4" y="24"/>
                    </a:lnTo>
                    <a:lnTo>
                      <a:pt x="40" y="26"/>
                    </a:lnTo>
                    <a:lnTo>
                      <a:pt x="44" y="22"/>
                    </a:lnTo>
                    <a:lnTo>
                      <a:pt x="45" y="19"/>
                    </a:lnTo>
                    <a:lnTo>
                      <a:pt x="47" y="20"/>
                    </a:lnTo>
                    <a:lnTo>
                      <a:pt x="49" y="22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57" y="26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37" name="Freeform 240"/>
              <p:cNvSpPr>
                <a:spLocks/>
              </p:cNvSpPr>
              <p:nvPr/>
            </p:nvSpPr>
            <p:spPr bwMode="auto">
              <a:xfrm>
                <a:off x="942" y="3646"/>
                <a:ext cx="36" cy="45"/>
              </a:xfrm>
              <a:custGeom>
                <a:avLst/>
                <a:gdLst>
                  <a:gd name="T0" fmla="*/ 1 w 62"/>
                  <a:gd name="T1" fmla="*/ 0 h 96"/>
                  <a:gd name="T2" fmla="*/ 0 w 62"/>
                  <a:gd name="T3" fmla="*/ 0 h 96"/>
                  <a:gd name="T4" fmla="*/ 1 w 62"/>
                  <a:gd name="T5" fmla="*/ 0 h 96"/>
                  <a:gd name="T6" fmla="*/ 1 w 62"/>
                  <a:gd name="T7" fmla="*/ 0 h 96"/>
                  <a:gd name="T8" fmla="*/ 1 w 62"/>
                  <a:gd name="T9" fmla="*/ 0 h 96"/>
                  <a:gd name="T10" fmla="*/ 1 w 62"/>
                  <a:gd name="T11" fmla="*/ 0 h 96"/>
                  <a:gd name="T12" fmla="*/ 1 w 62"/>
                  <a:gd name="T13" fmla="*/ 0 h 96"/>
                  <a:gd name="T14" fmla="*/ 1 w 62"/>
                  <a:gd name="T15" fmla="*/ 0 h 96"/>
                  <a:gd name="T16" fmla="*/ 1 w 62"/>
                  <a:gd name="T17" fmla="*/ 0 h 96"/>
                  <a:gd name="T18" fmla="*/ 1 w 62"/>
                  <a:gd name="T19" fmla="*/ 0 h 96"/>
                  <a:gd name="T20" fmla="*/ 1 w 62"/>
                  <a:gd name="T21" fmla="*/ 0 h 96"/>
                  <a:gd name="T22" fmla="*/ 1 w 62"/>
                  <a:gd name="T23" fmla="*/ 0 h 96"/>
                  <a:gd name="T24" fmla="*/ 1 w 62"/>
                  <a:gd name="T25" fmla="*/ 0 h 96"/>
                  <a:gd name="T26" fmla="*/ 1 w 62"/>
                  <a:gd name="T27" fmla="*/ 0 h 96"/>
                  <a:gd name="T28" fmla="*/ 1 w 62"/>
                  <a:gd name="T29" fmla="*/ 0 h 96"/>
                  <a:gd name="T30" fmla="*/ 1 w 62"/>
                  <a:gd name="T31" fmla="*/ 0 h 96"/>
                  <a:gd name="T32" fmla="*/ 1 w 62"/>
                  <a:gd name="T33" fmla="*/ 0 h 96"/>
                  <a:gd name="T34" fmla="*/ 1 w 62"/>
                  <a:gd name="T35" fmla="*/ 0 h 96"/>
                  <a:gd name="T36" fmla="*/ 1 w 62"/>
                  <a:gd name="T37" fmla="*/ 0 h 96"/>
                  <a:gd name="T38" fmla="*/ 1 w 62"/>
                  <a:gd name="T39" fmla="*/ 0 h 96"/>
                  <a:gd name="T40" fmla="*/ 1 w 62"/>
                  <a:gd name="T41" fmla="*/ 0 h 96"/>
                  <a:gd name="T42" fmla="*/ 1 w 62"/>
                  <a:gd name="T43" fmla="*/ 0 h 96"/>
                  <a:gd name="T44" fmla="*/ 1 w 62"/>
                  <a:gd name="T45" fmla="*/ 0 h 96"/>
                  <a:gd name="T46" fmla="*/ 1 w 62"/>
                  <a:gd name="T47" fmla="*/ 0 h 96"/>
                  <a:gd name="T48" fmla="*/ 1 w 62"/>
                  <a:gd name="T49" fmla="*/ 0 h 96"/>
                  <a:gd name="T50" fmla="*/ 1 w 62"/>
                  <a:gd name="T51" fmla="*/ 0 h 96"/>
                  <a:gd name="T52" fmla="*/ 1 w 62"/>
                  <a:gd name="T53" fmla="*/ 0 h 96"/>
                  <a:gd name="T54" fmla="*/ 1 w 62"/>
                  <a:gd name="T55" fmla="*/ 0 h 96"/>
                  <a:gd name="T56" fmla="*/ 1 w 62"/>
                  <a:gd name="T57" fmla="*/ 0 h 96"/>
                  <a:gd name="T58" fmla="*/ 1 w 62"/>
                  <a:gd name="T59" fmla="*/ 0 h 96"/>
                  <a:gd name="T60" fmla="*/ 1 w 62"/>
                  <a:gd name="T61" fmla="*/ 0 h 96"/>
                  <a:gd name="T62" fmla="*/ 1 w 62"/>
                  <a:gd name="T63" fmla="*/ 0 h 96"/>
                  <a:gd name="T64" fmla="*/ 1 w 62"/>
                  <a:gd name="T65" fmla="*/ 0 h 96"/>
                  <a:gd name="T66" fmla="*/ 1 w 62"/>
                  <a:gd name="T67" fmla="*/ 0 h 96"/>
                  <a:gd name="T68" fmla="*/ 1 w 62"/>
                  <a:gd name="T69" fmla="*/ 0 h 96"/>
                  <a:gd name="T70" fmla="*/ 1 w 62"/>
                  <a:gd name="T71" fmla="*/ 0 h 96"/>
                  <a:gd name="T72" fmla="*/ 1 w 62"/>
                  <a:gd name="T73" fmla="*/ 0 h 96"/>
                  <a:gd name="T74" fmla="*/ 1 w 62"/>
                  <a:gd name="T75" fmla="*/ 0 h 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2"/>
                  <a:gd name="T115" fmla="*/ 0 h 96"/>
                  <a:gd name="T116" fmla="*/ 62 w 62"/>
                  <a:gd name="T117" fmla="*/ 96 h 9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2" h="96">
                    <a:moveTo>
                      <a:pt x="9" y="45"/>
                    </a:moveTo>
                    <a:lnTo>
                      <a:pt x="8" y="41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3" y="17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6" y="11"/>
                    </a:lnTo>
                    <a:lnTo>
                      <a:pt x="38" y="15"/>
                    </a:lnTo>
                    <a:lnTo>
                      <a:pt x="36" y="19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5" y="22"/>
                    </a:lnTo>
                    <a:lnTo>
                      <a:pt x="47" y="24"/>
                    </a:lnTo>
                    <a:lnTo>
                      <a:pt x="53" y="26"/>
                    </a:lnTo>
                    <a:lnTo>
                      <a:pt x="55" y="30"/>
                    </a:lnTo>
                    <a:lnTo>
                      <a:pt x="56" y="34"/>
                    </a:lnTo>
                    <a:lnTo>
                      <a:pt x="56" y="35"/>
                    </a:lnTo>
                    <a:lnTo>
                      <a:pt x="56" y="39"/>
                    </a:lnTo>
                    <a:lnTo>
                      <a:pt x="55" y="45"/>
                    </a:lnTo>
                    <a:lnTo>
                      <a:pt x="47" y="47"/>
                    </a:lnTo>
                    <a:lnTo>
                      <a:pt x="47" y="52"/>
                    </a:lnTo>
                    <a:lnTo>
                      <a:pt x="47" y="54"/>
                    </a:lnTo>
                    <a:lnTo>
                      <a:pt x="45" y="58"/>
                    </a:lnTo>
                    <a:lnTo>
                      <a:pt x="47" y="64"/>
                    </a:lnTo>
                    <a:lnTo>
                      <a:pt x="51" y="67"/>
                    </a:lnTo>
                    <a:lnTo>
                      <a:pt x="55" y="67"/>
                    </a:lnTo>
                    <a:lnTo>
                      <a:pt x="55" y="69"/>
                    </a:lnTo>
                    <a:lnTo>
                      <a:pt x="56" y="75"/>
                    </a:lnTo>
                    <a:lnTo>
                      <a:pt x="60" y="82"/>
                    </a:lnTo>
                    <a:lnTo>
                      <a:pt x="62" y="84"/>
                    </a:lnTo>
                    <a:lnTo>
                      <a:pt x="62" y="86"/>
                    </a:lnTo>
                    <a:lnTo>
                      <a:pt x="56" y="86"/>
                    </a:lnTo>
                    <a:lnTo>
                      <a:pt x="51" y="88"/>
                    </a:lnTo>
                    <a:lnTo>
                      <a:pt x="43" y="90"/>
                    </a:lnTo>
                    <a:lnTo>
                      <a:pt x="41" y="92"/>
                    </a:lnTo>
                    <a:lnTo>
                      <a:pt x="38" y="96"/>
                    </a:lnTo>
                    <a:lnTo>
                      <a:pt x="32" y="96"/>
                    </a:lnTo>
                    <a:lnTo>
                      <a:pt x="30" y="94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1" y="84"/>
                    </a:lnTo>
                    <a:lnTo>
                      <a:pt x="23" y="82"/>
                    </a:lnTo>
                    <a:lnTo>
                      <a:pt x="21" y="81"/>
                    </a:lnTo>
                    <a:lnTo>
                      <a:pt x="19" y="79"/>
                    </a:lnTo>
                    <a:lnTo>
                      <a:pt x="19" y="75"/>
                    </a:lnTo>
                    <a:lnTo>
                      <a:pt x="19" y="69"/>
                    </a:lnTo>
                    <a:lnTo>
                      <a:pt x="23" y="62"/>
                    </a:lnTo>
                    <a:lnTo>
                      <a:pt x="25" y="58"/>
                    </a:lnTo>
                    <a:lnTo>
                      <a:pt x="21" y="52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9" y="45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9" y="4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8" name="Freeform 241"/>
              <p:cNvSpPr>
                <a:spLocks noEditPoints="1"/>
              </p:cNvSpPr>
              <p:nvPr/>
            </p:nvSpPr>
            <p:spPr bwMode="auto">
              <a:xfrm>
                <a:off x="1350" y="3247"/>
                <a:ext cx="75" cy="92"/>
              </a:xfrm>
              <a:custGeom>
                <a:avLst/>
                <a:gdLst>
                  <a:gd name="T0" fmla="*/ 1 w 130"/>
                  <a:gd name="T1" fmla="*/ 0 h 197"/>
                  <a:gd name="T2" fmla="*/ 1 w 130"/>
                  <a:gd name="T3" fmla="*/ 0 h 197"/>
                  <a:gd name="T4" fmla="*/ 1 w 130"/>
                  <a:gd name="T5" fmla="*/ 0 h 197"/>
                  <a:gd name="T6" fmla="*/ 1 w 130"/>
                  <a:gd name="T7" fmla="*/ 0 h 197"/>
                  <a:gd name="T8" fmla="*/ 1 w 130"/>
                  <a:gd name="T9" fmla="*/ 0 h 197"/>
                  <a:gd name="T10" fmla="*/ 1 w 130"/>
                  <a:gd name="T11" fmla="*/ 0 h 197"/>
                  <a:gd name="T12" fmla="*/ 1 w 130"/>
                  <a:gd name="T13" fmla="*/ 0 h 197"/>
                  <a:gd name="T14" fmla="*/ 1 w 130"/>
                  <a:gd name="T15" fmla="*/ 0 h 197"/>
                  <a:gd name="T16" fmla="*/ 1 w 130"/>
                  <a:gd name="T17" fmla="*/ 0 h 197"/>
                  <a:gd name="T18" fmla="*/ 1 w 130"/>
                  <a:gd name="T19" fmla="*/ 0 h 197"/>
                  <a:gd name="T20" fmla="*/ 1 w 130"/>
                  <a:gd name="T21" fmla="*/ 0 h 197"/>
                  <a:gd name="T22" fmla="*/ 1 w 130"/>
                  <a:gd name="T23" fmla="*/ 0 h 197"/>
                  <a:gd name="T24" fmla="*/ 1 w 130"/>
                  <a:gd name="T25" fmla="*/ 0 h 197"/>
                  <a:gd name="T26" fmla="*/ 1 w 130"/>
                  <a:gd name="T27" fmla="*/ 0 h 197"/>
                  <a:gd name="T28" fmla="*/ 1 w 130"/>
                  <a:gd name="T29" fmla="*/ 0 h 197"/>
                  <a:gd name="T30" fmla="*/ 1 w 130"/>
                  <a:gd name="T31" fmla="*/ 0 h 197"/>
                  <a:gd name="T32" fmla="*/ 1 w 130"/>
                  <a:gd name="T33" fmla="*/ 0 h 197"/>
                  <a:gd name="T34" fmla="*/ 1 w 130"/>
                  <a:gd name="T35" fmla="*/ 0 h 197"/>
                  <a:gd name="T36" fmla="*/ 1 w 130"/>
                  <a:gd name="T37" fmla="*/ 0 h 197"/>
                  <a:gd name="T38" fmla="*/ 1 w 130"/>
                  <a:gd name="T39" fmla="*/ 0 h 197"/>
                  <a:gd name="T40" fmla="*/ 1 w 130"/>
                  <a:gd name="T41" fmla="*/ 0 h 197"/>
                  <a:gd name="T42" fmla="*/ 1 w 130"/>
                  <a:gd name="T43" fmla="*/ 0 h 197"/>
                  <a:gd name="T44" fmla="*/ 1 w 130"/>
                  <a:gd name="T45" fmla="*/ 0 h 197"/>
                  <a:gd name="T46" fmla="*/ 1 w 130"/>
                  <a:gd name="T47" fmla="*/ 0 h 197"/>
                  <a:gd name="T48" fmla="*/ 1 w 130"/>
                  <a:gd name="T49" fmla="*/ 0 h 197"/>
                  <a:gd name="T50" fmla="*/ 1 w 130"/>
                  <a:gd name="T51" fmla="*/ 0 h 197"/>
                  <a:gd name="T52" fmla="*/ 1 w 130"/>
                  <a:gd name="T53" fmla="*/ 0 h 197"/>
                  <a:gd name="T54" fmla="*/ 1 w 130"/>
                  <a:gd name="T55" fmla="*/ 0 h 197"/>
                  <a:gd name="T56" fmla="*/ 1 w 130"/>
                  <a:gd name="T57" fmla="*/ 0 h 197"/>
                  <a:gd name="T58" fmla="*/ 1 w 130"/>
                  <a:gd name="T59" fmla="*/ 0 h 197"/>
                  <a:gd name="T60" fmla="*/ 1 w 130"/>
                  <a:gd name="T61" fmla="*/ 0 h 197"/>
                  <a:gd name="T62" fmla="*/ 1 w 130"/>
                  <a:gd name="T63" fmla="*/ 0 h 197"/>
                  <a:gd name="T64" fmla="*/ 1 w 130"/>
                  <a:gd name="T65" fmla="*/ 0 h 197"/>
                  <a:gd name="T66" fmla="*/ 1 w 130"/>
                  <a:gd name="T67" fmla="*/ 0 h 197"/>
                  <a:gd name="T68" fmla="*/ 1 w 130"/>
                  <a:gd name="T69" fmla="*/ 0 h 197"/>
                  <a:gd name="T70" fmla="*/ 1 w 130"/>
                  <a:gd name="T71" fmla="*/ 0 h 197"/>
                  <a:gd name="T72" fmla="*/ 1 w 130"/>
                  <a:gd name="T73" fmla="*/ 0 h 197"/>
                  <a:gd name="T74" fmla="*/ 1 w 130"/>
                  <a:gd name="T75" fmla="*/ 0 h 197"/>
                  <a:gd name="T76" fmla="*/ 1 w 130"/>
                  <a:gd name="T77" fmla="*/ 0 h 197"/>
                  <a:gd name="T78" fmla="*/ 1 w 130"/>
                  <a:gd name="T79" fmla="*/ 0 h 197"/>
                  <a:gd name="T80" fmla="*/ 1 w 130"/>
                  <a:gd name="T81" fmla="*/ 0 h 197"/>
                  <a:gd name="T82" fmla="*/ 1 w 130"/>
                  <a:gd name="T83" fmla="*/ 0 h 197"/>
                  <a:gd name="T84" fmla="*/ 1 w 130"/>
                  <a:gd name="T85" fmla="*/ 0 h 197"/>
                  <a:gd name="T86" fmla="*/ 1 w 130"/>
                  <a:gd name="T87" fmla="*/ 0 h 197"/>
                  <a:gd name="T88" fmla="*/ 1 w 130"/>
                  <a:gd name="T89" fmla="*/ 0 h 197"/>
                  <a:gd name="T90" fmla="*/ 1 w 130"/>
                  <a:gd name="T91" fmla="*/ 0 h 197"/>
                  <a:gd name="T92" fmla="*/ 1 w 130"/>
                  <a:gd name="T93" fmla="*/ 0 h 197"/>
                  <a:gd name="T94" fmla="*/ 1 w 130"/>
                  <a:gd name="T95" fmla="*/ 0 h 197"/>
                  <a:gd name="T96" fmla="*/ 1 w 130"/>
                  <a:gd name="T97" fmla="*/ 0 h 197"/>
                  <a:gd name="T98" fmla="*/ 1 w 130"/>
                  <a:gd name="T99" fmla="*/ 0 h 197"/>
                  <a:gd name="T100" fmla="*/ 1 w 130"/>
                  <a:gd name="T101" fmla="*/ 0 h 197"/>
                  <a:gd name="T102" fmla="*/ 1 w 130"/>
                  <a:gd name="T103" fmla="*/ 0 h 197"/>
                  <a:gd name="T104" fmla="*/ 1 w 130"/>
                  <a:gd name="T105" fmla="*/ 0 h 197"/>
                  <a:gd name="T106" fmla="*/ 1 w 130"/>
                  <a:gd name="T107" fmla="*/ 0 h 197"/>
                  <a:gd name="T108" fmla="*/ 1 w 130"/>
                  <a:gd name="T109" fmla="*/ 0 h 197"/>
                  <a:gd name="T110" fmla="*/ 1 w 130"/>
                  <a:gd name="T111" fmla="*/ 0 h 197"/>
                  <a:gd name="T112" fmla="*/ 1 w 130"/>
                  <a:gd name="T113" fmla="*/ 0 h 1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0"/>
                  <a:gd name="T172" fmla="*/ 0 h 197"/>
                  <a:gd name="T173" fmla="*/ 130 w 130"/>
                  <a:gd name="T174" fmla="*/ 197 h 19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0" h="197">
                    <a:moveTo>
                      <a:pt x="106" y="120"/>
                    </a:moveTo>
                    <a:lnTo>
                      <a:pt x="109" y="122"/>
                    </a:lnTo>
                    <a:lnTo>
                      <a:pt x="111" y="126"/>
                    </a:lnTo>
                    <a:lnTo>
                      <a:pt x="111" y="130"/>
                    </a:lnTo>
                    <a:lnTo>
                      <a:pt x="111" y="131"/>
                    </a:lnTo>
                    <a:lnTo>
                      <a:pt x="107" y="137"/>
                    </a:lnTo>
                    <a:lnTo>
                      <a:pt x="113" y="137"/>
                    </a:lnTo>
                    <a:lnTo>
                      <a:pt x="115" y="135"/>
                    </a:lnTo>
                    <a:lnTo>
                      <a:pt x="119" y="133"/>
                    </a:lnTo>
                    <a:lnTo>
                      <a:pt x="122" y="133"/>
                    </a:lnTo>
                    <a:lnTo>
                      <a:pt x="126" y="135"/>
                    </a:lnTo>
                    <a:lnTo>
                      <a:pt x="130" y="139"/>
                    </a:lnTo>
                    <a:lnTo>
                      <a:pt x="130" y="146"/>
                    </a:lnTo>
                    <a:lnTo>
                      <a:pt x="130" y="148"/>
                    </a:lnTo>
                    <a:lnTo>
                      <a:pt x="128" y="152"/>
                    </a:lnTo>
                    <a:lnTo>
                      <a:pt x="122" y="158"/>
                    </a:lnTo>
                    <a:lnTo>
                      <a:pt x="117" y="163"/>
                    </a:lnTo>
                    <a:lnTo>
                      <a:pt x="111" y="165"/>
                    </a:lnTo>
                    <a:lnTo>
                      <a:pt x="119" y="167"/>
                    </a:lnTo>
                    <a:lnTo>
                      <a:pt x="122" y="167"/>
                    </a:lnTo>
                    <a:lnTo>
                      <a:pt x="124" y="165"/>
                    </a:lnTo>
                    <a:lnTo>
                      <a:pt x="126" y="167"/>
                    </a:lnTo>
                    <a:lnTo>
                      <a:pt x="126" y="173"/>
                    </a:lnTo>
                    <a:lnTo>
                      <a:pt x="121" y="175"/>
                    </a:lnTo>
                    <a:lnTo>
                      <a:pt x="121" y="177"/>
                    </a:lnTo>
                    <a:lnTo>
                      <a:pt x="117" y="177"/>
                    </a:lnTo>
                    <a:lnTo>
                      <a:pt x="111" y="180"/>
                    </a:lnTo>
                    <a:lnTo>
                      <a:pt x="106" y="178"/>
                    </a:lnTo>
                    <a:lnTo>
                      <a:pt x="104" y="178"/>
                    </a:lnTo>
                    <a:lnTo>
                      <a:pt x="96" y="180"/>
                    </a:lnTo>
                    <a:lnTo>
                      <a:pt x="94" y="178"/>
                    </a:lnTo>
                    <a:lnTo>
                      <a:pt x="90" y="180"/>
                    </a:lnTo>
                    <a:lnTo>
                      <a:pt x="81" y="180"/>
                    </a:lnTo>
                    <a:lnTo>
                      <a:pt x="81" y="184"/>
                    </a:lnTo>
                    <a:lnTo>
                      <a:pt x="75" y="182"/>
                    </a:lnTo>
                    <a:lnTo>
                      <a:pt x="74" y="184"/>
                    </a:lnTo>
                    <a:lnTo>
                      <a:pt x="68" y="180"/>
                    </a:lnTo>
                    <a:lnTo>
                      <a:pt x="66" y="182"/>
                    </a:lnTo>
                    <a:lnTo>
                      <a:pt x="60" y="182"/>
                    </a:lnTo>
                    <a:lnTo>
                      <a:pt x="60" y="188"/>
                    </a:lnTo>
                    <a:lnTo>
                      <a:pt x="59" y="192"/>
                    </a:lnTo>
                    <a:lnTo>
                      <a:pt x="57" y="192"/>
                    </a:lnTo>
                    <a:lnTo>
                      <a:pt x="55" y="190"/>
                    </a:lnTo>
                    <a:lnTo>
                      <a:pt x="51" y="188"/>
                    </a:lnTo>
                    <a:lnTo>
                      <a:pt x="51" y="190"/>
                    </a:lnTo>
                    <a:lnTo>
                      <a:pt x="47" y="188"/>
                    </a:lnTo>
                    <a:lnTo>
                      <a:pt x="42" y="192"/>
                    </a:lnTo>
                    <a:lnTo>
                      <a:pt x="38" y="197"/>
                    </a:lnTo>
                    <a:lnTo>
                      <a:pt x="36" y="193"/>
                    </a:lnTo>
                    <a:lnTo>
                      <a:pt x="30" y="193"/>
                    </a:lnTo>
                    <a:lnTo>
                      <a:pt x="38" y="188"/>
                    </a:lnTo>
                    <a:lnTo>
                      <a:pt x="42" y="184"/>
                    </a:lnTo>
                    <a:lnTo>
                      <a:pt x="44" y="182"/>
                    </a:lnTo>
                    <a:lnTo>
                      <a:pt x="47" y="180"/>
                    </a:lnTo>
                    <a:lnTo>
                      <a:pt x="47" y="175"/>
                    </a:lnTo>
                    <a:lnTo>
                      <a:pt x="49" y="175"/>
                    </a:lnTo>
                    <a:lnTo>
                      <a:pt x="51" y="173"/>
                    </a:lnTo>
                    <a:lnTo>
                      <a:pt x="51" y="171"/>
                    </a:lnTo>
                    <a:lnTo>
                      <a:pt x="57" y="169"/>
                    </a:lnTo>
                    <a:lnTo>
                      <a:pt x="62" y="171"/>
                    </a:lnTo>
                    <a:lnTo>
                      <a:pt x="68" y="171"/>
                    </a:lnTo>
                    <a:lnTo>
                      <a:pt x="68" y="167"/>
                    </a:lnTo>
                    <a:lnTo>
                      <a:pt x="70" y="167"/>
                    </a:lnTo>
                    <a:lnTo>
                      <a:pt x="72" y="162"/>
                    </a:lnTo>
                    <a:lnTo>
                      <a:pt x="66" y="165"/>
                    </a:lnTo>
                    <a:lnTo>
                      <a:pt x="62" y="165"/>
                    </a:lnTo>
                    <a:lnTo>
                      <a:pt x="53" y="160"/>
                    </a:lnTo>
                    <a:lnTo>
                      <a:pt x="42" y="160"/>
                    </a:lnTo>
                    <a:lnTo>
                      <a:pt x="40" y="158"/>
                    </a:lnTo>
                    <a:lnTo>
                      <a:pt x="38" y="156"/>
                    </a:lnTo>
                    <a:lnTo>
                      <a:pt x="42" y="154"/>
                    </a:lnTo>
                    <a:lnTo>
                      <a:pt x="47" y="152"/>
                    </a:lnTo>
                    <a:lnTo>
                      <a:pt x="51" y="148"/>
                    </a:lnTo>
                    <a:lnTo>
                      <a:pt x="53" y="145"/>
                    </a:lnTo>
                    <a:lnTo>
                      <a:pt x="53" y="137"/>
                    </a:lnTo>
                    <a:lnTo>
                      <a:pt x="53" y="135"/>
                    </a:lnTo>
                    <a:lnTo>
                      <a:pt x="49" y="135"/>
                    </a:lnTo>
                    <a:lnTo>
                      <a:pt x="47" y="135"/>
                    </a:lnTo>
                    <a:lnTo>
                      <a:pt x="49" y="131"/>
                    </a:lnTo>
                    <a:lnTo>
                      <a:pt x="51" y="130"/>
                    </a:lnTo>
                    <a:lnTo>
                      <a:pt x="55" y="128"/>
                    </a:lnTo>
                    <a:lnTo>
                      <a:pt x="64" y="126"/>
                    </a:lnTo>
                    <a:lnTo>
                      <a:pt x="70" y="126"/>
                    </a:lnTo>
                    <a:lnTo>
                      <a:pt x="68" y="120"/>
                    </a:lnTo>
                    <a:lnTo>
                      <a:pt x="68" y="113"/>
                    </a:lnTo>
                    <a:lnTo>
                      <a:pt x="70" y="109"/>
                    </a:lnTo>
                    <a:lnTo>
                      <a:pt x="70" y="105"/>
                    </a:lnTo>
                    <a:lnTo>
                      <a:pt x="64" y="105"/>
                    </a:lnTo>
                    <a:lnTo>
                      <a:pt x="62" y="103"/>
                    </a:lnTo>
                    <a:lnTo>
                      <a:pt x="60" y="100"/>
                    </a:lnTo>
                    <a:lnTo>
                      <a:pt x="62" y="94"/>
                    </a:lnTo>
                    <a:lnTo>
                      <a:pt x="66" y="90"/>
                    </a:lnTo>
                    <a:lnTo>
                      <a:pt x="64" y="88"/>
                    </a:lnTo>
                    <a:lnTo>
                      <a:pt x="60" y="88"/>
                    </a:lnTo>
                    <a:lnTo>
                      <a:pt x="57" y="90"/>
                    </a:lnTo>
                    <a:lnTo>
                      <a:pt x="53" y="92"/>
                    </a:lnTo>
                    <a:lnTo>
                      <a:pt x="49" y="90"/>
                    </a:lnTo>
                    <a:lnTo>
                      <a:pt x="49" y="92"/>
                    </a:lnTo>
                    <a:lnTo>
                      <a:pt x="47" y="94"/>
                    </a:lnTo>
                    <a:lnTo>
                      <a:pt x="44" y="92"/>
                    </a:lnTo>
                    <a:lnTo>
                      <a:pt x="40" y="90"/>
                    </a:lnTo>
                    <a:lnTo>
                      <a:pt x="42" y="88"/>
                    </a:lnTo>
                    <a:lnTo>
                      <a:pt x="44" y="84"/>
                    </a:lnTo>
                    <a:lnTo>
                      <a:pt x="47" y="77"/>
                    </a:lnTo>
                    <a:lnTo>
                      <a:pt x="45" y="75"/>
                    </a:lnTo>
                    <a:lnTo>
                      <a:pt x="44" y="71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7" y="66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4" y="69"/>
                    </a:lnTo>
                    <a:lnTo>
                      <a:pt x="34" y="64"/>
                    </a:lnTo>
                    <a:lnTo>
                      <a:pt x="34" y="58"/>
                    </a:lnTo>
                    <a:lnTo>
                      <a:pt x="38" y="53"/>
                    </a:lnTo>
                    <a:lnTo>
                      <a:pt x="38" y="49"/>
                    </a:lnTo>
                    <a:lnTo>
                      <a:pt x="36" y="47"/>
                    </a:lnTo>
                    <a:lnTo>
                      <a:pt x="34" y="47"/>
                    </a:lnTo>
                    <a:lnTo>
                      <a:pt x="32" y="51"/>
                    </a:lnTo>
                    <a:lnTo>
                      <a:pt x="30" y="53"/>
                    </a:lnTo>
                    <a:lnTo>
                      <a:pt x="28" y="51"/>
                    </a:lnTo>
                    <a:lnTo>
                      <a:pt x="30" y="45"/>
                    </a:lnTo>
                    <a:lnTo>
                      <a:pt x="32" y="39"/>
                    </a:lnTo>
                    <a:lnTo>
                      <a:pt x="34" y="39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6" y="28"/>
                    </a:lnTo>
                    <a:lnTo>
                      <a:pt x="32" y="22"/>
                    </a:lnTo>
                    <a:lnTo>
                      <a:pt x="34" y="19"/>
                    </a:lnTo>
                    <a:lnTo>
                      <a:pt x="38" y="21"/>
                    </a:lnTo>
                    <a:lnTo>
                      <a:pt x="42" y="21"/>
                    </a:lnTo>
                    <a:lnTo>
                      <a:pt x="38" y="11"/>
                    </a:lnTo>
                    <a:lnTo>
                      <a:pt x="44" y="9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7" y="4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8" y="4"/>
                    </a:lnTo>
                    <a:lnTo>
                      <a:pt x="66" y="7"/>
                    </a:lnTo>
                    <a:lnTo>
                      <a:pt x="55" y="15"/>
                    </a:lnTo>
                    <a:lnTo>
                      <a:pt x="53" y="19"/>
                    </a:lnTo>
                    <a:lnTo>
                      <a:pt x="51" y="22"/>
                    </a:lnTo>
                    <a:lnTo>
                      <a:pt x="53" y="24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8" y="24"/>
                    </a:lnTo>
                    <a:lnTo>
                      <a:pt x="70" y="24"/>
                    </a:lnTo>
                    <a:lnTo>
                      <a:pt x="79" y="24"/>
                    </a:lnTo>
                    <a:lnTo>
                      <a:pt x="83" y="28"/>
                    </a:lnTo>
                    <a:lnTo>
                      <a:pt x="81" y="34"/>
                    </a:lnTo>
                    <a:lnTo>
                      <a:pt x="79" y="38"/>
                    </a:lnTo>
                    <a:lnTo>
                      <a:pt x="75" y="45"/>
                    </a:lnTo>
                    <a:lnTo>
                      <a:pt x="75" y="47"/>
                    </a:lnTo>
                    <a:lnTo>
                      <a:pt x="74" y="51"/>
                    </a:lnTo>
                    <a:lnTo>
                      <a:pt x="68" y="54"/>
                    </a:lnTo>
                    <a:lnTo>
                      <a:pt x="66" y="54"/>
                    </a:lnTo>
                    <a:lnTo>
                      <a:pt x="70" y="56"/>
                    </a:lnTo>
                    <a:lnTo>
                      <a:pt x="72" y="58"/>
                    </a:lnTo>
                    <a:lnTo>
                      <a:pt x="70" y="60"/>
                    </a:lnTo>
                    <a:lnTo>
                      <a:pt x="66" y="62"/>
                    </a:lnTo>
                    <a:lnTo>
                      <a:pt x="64" y="64"/>
                    </a:lnTo>
                    <a:lnTo>
                      <a:pt x="57" y="64"/>
                    </a:lnTo>
                    <a:lnTo>
                      <a:pt x="59" y="66"/>
                    </a:lnTo>
                    <a:lnTo>
                      <a:pt x="60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9" y="68"/>
                    </a:lnTo>
                    <a:lnTo>
                      <a:pt x="83" y="73"/>
                    </a:lnTo>
                    <a:lnTo>
                      <a:pt x="85" y="75"/>
                    </a:lnTo>
                    <a:lnTo>
                      <a:pt x="87" y="77"/>
                    </a:lnTo>
                    <a:lnTo>
                      <a:pt x="85" y="81"/>
                    </a:lnTo>
                    <a:lnTo>
                      <a:pt x="87" y="88"/>
                    </a:lnTo>
                    <a:lnTo>
                      <a:pt x="90" y="94"/>
                    </a:lnTo>
                    <a:lnTo>
                      <a:pt x="92" y="96"/>
                    </a:lnTo>
                    <a:lnTo>
                      <a:pt x="96" y="96"/>
                    </a:lnTo>
                    <a:lnTo>
                      <a:pt x="100" y="101"/>
                    </a:lnTo>
                    <a:lnTo>
                      <a:pt x="104" y="109"/>
                    </a:lnTo>
                    <a:lnTo>
                      <a:pt x="106" y="115"/>
                    </a:lnTo>
                    <a:lnTo>
                      <a:pt x="104" y="118"/>
                    </a:lnTo>
                    <a:lnTo>
                      <a:pt x="106" y="120"/>
                    </a:lnTo>
                    <a:close/>
                    <a:moveTo>
                      <a:pt x="25" y="111"/>
                    </a:moveTo>
                    <a:lnTo>
                      <a:pt x="25" y="107"/>
                    </a:lnTo>
                    <a:lnTo>
                      <a:pt x="19" y="109"/>
                    </a:lnTo>
                    <a:lnTo>
                      <a:pt x="19" y="105"/>
                    </a:lnTo>
                    <a:lnTo>
                      <a:pt x="17" y="103"/>
                    </a:lnTo>
                    <a:lnTo>
                      <a:pt x="15" y="101"/>
                    </a:lnTo>
                    <a:lnTo>
                      <a:pt x="13" y="100"/>
                    </a:lnTo>
                    <a:lnTo>
                      <a:pt x="12" y="103"/>
                    </a:lnTo>
                    <a:lnTo>
                      <a:pt x="8" y="107"/>
                    </a:lnTo>
                    <a:lnTo>
                      <a:pt x="2" y="105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6" y="96"/>
                    </a:lnTo>
                    <a:lnTo>
                      <a:pt x="2" y="94"/>
                    </a:lnTo>
                    <a:lnTo>
                      <a:pt x="8" y="92"/>
                    </a:lnTo>
                    <a:lnTo>
                      <a:pt x="10" y="86"/>
                    </a:lnTo>
                    <a:lnTo>
                      <a:pt x="10" y="84"/>
                    </a:lnTo>
                    <a:lnTo>
                      <a:pt x="12" y="84"/>
                    </a:lnTo>
                    <a:lnTo>
                      <a:pt x="15" y="83"/>
                    </a:lnTo>
                    <a:lnTo>
                      <a:pt x="19" y="81"/>
                    </a:lnTo>
                    <a:lnTo>
                      <a:pt x="23" y="83"/>
                    </a:lnTo>
                    <a:lnTo>
                      <a:pt x="25" y="83"/>
                    </a:lnTo>
                    <a:lnTo>
                      <a:pt x="27" y="83"/>
                    </a:lnTo>
                    <a:lnTo>
                      <a:pt x="28" y="84"/>
                    </a:lnTo>
                    <a:lnTo>
                      <a:pt x="30" y="92"/>
                    </a:lnTo>
                    <a:lnTo>
                      <a:pt x="32" y="94"/>
                    </a:lnTo>
                    <a:lnTo>
                      <a:pt x="30" y="98"/>
                    </a:lnTo>
                    <a:lnTo>
                      <a:pt x="32" y="101"/>
                    </a:lnTo>
                    <a:lnTo>
                      <a:pt x="32" y="105"/>
                    </a:lnTo>
                    <a:lnTo>
                      <a:pt x="30" y="109"/>
                    </a:lnTo>
                    <a:lnTo>
                      <a:pt x="27" y="109"/>
                    </a:lnTo>
                    <a:lnTo>
                      <a:pt x="25" y="111"/>
                    </a:lnTo>
                    <a:close/>
                    <a:moveTo>
                      <a:pt x="32" y="79"/>
                    </a:moveTo>
                    <a:lnTo>
                      <a:pt x="32" y="75"/>
                    </a:lnTo>
                    <a:lnTo>
                      <a:pt x="32" y="71"/>
                    </a:lnTo>
                    <a:lnTo>
                      <a:pt x="34" y="71"/>
                    </a:lnTo>
                    <a:lnTo>
                      <a:pt x="36" y="75"/>
                    </a:lnTo>
                    <a:lnTo>
                      <a:pt x="34" y="79"/>
                    </a:lnTo>
                    <a:lnTo>
                      <a:pt x="32" y="7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39" name="Freeform 242"/>
              <p:cNvSpPr>
                <a:spLocks/>
              </p:cNvSpPr>
              <p:nvPr/>
            </p:nvSpPr>
            <p:spPr bwMode="auto">
              <a:xfrm>
                <a:off x="968" y="3661"/>
                <a:ext cx="31" cy="26"/>
              </a:xfrm>
              <a:custGeom>
                <a:avLst/>
                <a:gdLst>
                  <a:gd name="T0" fmla="*/ 1 w 55"/>
                  <a:gd name="T1" fmla="*/ 0 h 56"/>
                  <a:gd name="T2" fmla="*/ 1 w 55"/>
                  <a:gd name="T3" fmla="*/ 0 h 56"/>
                  <a:gd name="T4" fmla="*/ 1 w 55"/>
                  <a:gd name="T5" fmla="*/ 0 h 56"/>
                  <a:gd name="T6" fmla="*/ 1 w 55"/>
                  <a:gd name="T7" fmla="*/ 0 h 56"/>
                  <a:gd name="T8" fmla="*/ 1 w 55"/>
                  <a:gd name="T9" fmla="*/ 0 h 56"/>
                  <a:gd name="T10" fmla="*/ 1 w 55"/>
                  <a:gd name="T11" fmla="*/ 0 h 56"/>
                  <a:gd name="T12" fmla="*/ 1 w 55"/>
                  <a:gd name="T13" fmla="*/ 0 h 56"/>
                  <a:gd name="T14" fmla="*/ 1 w 55"/>
                  <a:gd name="T15" fmla="*/ 0 h 56"/>
                  <a:gd name="T16" fmla="*/ 0 w 55"/>
                  <a:gd name="T17" fmla="*/ 0 h 56"/>
                  <a:gd name="T18" fmla="*/ 1 w 55"/>
                  <a:gd name="T19" fmla="*/ 0 h 56"/>
                  <a:gd name="T20" fmla="*/ 1 w 55"/>
                  <a:gd name="T21" fmla="*/ 0 h 56"/>
                  <a:gd name="T22" fmla="*/ 1 w 55"/>
                  <a:gd name="T23" fmla="*/ 0 h 56"/>
                  <a:gd name="T24" fmla="*/ 1 w 55"/>
                  <a:gd name="T25" fmla="*/ 0 h 56"/>
                  <a:gd name="T26" fmla="*/ 1 w 55"/>
                  <a:gd name="T27" fmla="*/ 0 h 56"/>
                  <a:gd name="T28" fmla="*/ 1 w 55"/>
                  <a:gd name="T29" fmla="*/ 0 h 56"/>
                  <a:gd name="T30" fmla="*/ 1 w 55"/>
                  <a:gd name="T31" fmla="*/ 0 h 56"/>
                  <a:gd name="T32" fmla="*/ 1 w 55"/>
                  <a:gd name="T33" fmla="*/ 0 h 56"/>
                  <a:gd name="T34" fmla="*/ 1 w 55"/>
                  <a:gd name="T35" fmla="*/ 0 h 56"/>
                  <a:gd name="T36" fmla="*/ 1 w 55"/>
                  <a:gd name="T37" fmla="*/ 0 h 56"/>
                  <a:gd name="T38" fmla="*/ 1 w 55"/>
                  <a:gd name="T39" fmla="*/ 0 h 56"/>
                  <a:gd name="T40" fmla="*/ 1 w 55"/>
                  <a:gd name="T41" fmla="*/ 0 h 56"/>
                  <a:gd name="T42" fmla="*/ 1 w 55"/>
                  <a:gd name="T43" fmla="*/ 0 h 56"/>
                  <a:gd name="T44" fmla="*/ 1 w 55"/>
                  <a:gd name="T45" fmla="*/ 0 h 56"/>
                  <a:gd name="T46" fmla="*/ 1 w 55"/>
                  <a:gd name="T47" fmla="*/ 0 h 56"/>
                  <a:gd name="T48" fmla="*/ 1 w 55"/>
                  <a:gd name="T49" fmla="*/ 0 h 56"/>
                  <a:gd name="T50" fmla="*/ 1 w 55"/>
                  <a:gd name="T51" fmla="*/ 0 h 56"/>
                  <a:gd name="T52" fmla="*/ 1 w 55"/>
                  <a:gd name="T53" fmla="*/ 0 h 56"/>
                  <a:gd name="T54" fmla="*/ 1 w 55"/>
                  <a:gd name="T55" fmla="*/ 0 h 56"/>
                  <a:gd name="T56" fmla="*/ 1 w 55"/>
                  <a:gd name="T57" fmla="*/ 0 h 56"/>
                  <a:gd name="T58" fmla="*/ 1 w 55"/>
                  <a:gd name="T59" fmla="*/ 0 h 56"/>
                  <a:gd name="T60" fmla="*/ 1 w 55"/>
                  <a:gd name="T61" fmla="*/ 0 h 56"/>
                  <a:gd name="T62" fmla="*/ 1 w 55"/>
                  <a:gd name="T63" fmla="*/ 0 h 56"/>
                  <a:gd name="T64" fmla="*/ 1 w 55"/>
                  <a:gd name="T65" fmla="*/ 0 h 56"/>
                  <a:gd name="T66" fmla="*/ 1 w 55"/>
                  <a:gd name="T67" fmla="*/ 0 h 56"/>
                  <a:gd name="T68" fmla="*/ 1 w 55"/>
                  <a:gd name="T69" fmla="*/ 0 h 56"/>
                  <a:gd name="T70" fmla="*/ 1 w 55"/>
                  <a:gd name="T71" fmla="*/ 0 h 56"/>
                  <a:gd name="T72" fmla="*/ 1 w 55"/>
                  <a:gd name="T73" fmla="*/ 0 h 56"/>
                  <a:gd name="T74" fmla="*/ 1 w 55"/>
                  <a:gd name="T75" fmla="*/ 0 h 56"/>
                  <a:gd name="T76" fmla="*/ 1 w 55"/>
                  <a:gd name="T77" fmla="*/ 0 h 56"/>
                  <a:gd name="T78" fmla="*/ 1 w 55"/>
                  <a:gd name="T79" fmla="*/ 0 h 56"/>
                  <a:gd name="T80" fmla="*/ 1 w 55"/>
                  <a:gd name="T81" fmla="*/ 0 h 56"/>
                  <a:gd name="T82" fmla="*/ 1 w 55"/>
                  <a:gd name="T83" fmla="*/ 0 h 56"/>
                  <a:gd name="T84" fmla="*/ 1 w 55"/>
                  <a:gd name="T85" fmla="*/ 0 h 56"/>
                  <a:gd name="T86" fmla="*/ 1 w 55"/>
                  <a:gd name="T87" fmla="*/ 0 h 56"/>
                  <a:gd name="T88" fmla="*/ 1 w 55"/>
                  <a:gd name="T89" fmla="*/ 0 h 56"/>
                  <a:gd name="T90" fmla="*/ 1 w 55"/>
                  <a:gd name="T91" fmla="*/ 0 h 56"/>
                  <a:gd name="T92" fmla="*/ 1 w 55"/>
                  <a:gd name="T93" fmla="*/ 0 h 56"/>
                  <a:gd name="T94" fmla="*/ 1 w 55"/>
                  <a:gd name="T95" fmla="*/ 0 h 56"/>
                  <a:gd name="T96" fmla="*/ 1 w 55"/>
                  <a:gd name="T97" fmla="*/ 0 h 56"/>
                  <a:gd name="T98" fmla="*/ 1 w 55"/>
                  <a:gd name="T99" fmla="*/ 0 h 56"/>
                  <a:gd name="T100" fmla="*/ 1 w 55"/>
                  <a:gd name="T101" fmla="*/ 0 h 56"/>
                  <a:gd name="T102" fmla="*/ 1 w 55"/>
                  <a:gd name="T103" fmla="*/ 0 h 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"/>
                  <a:gd name="T157" fmla="*/ 0 h 56"/>
                  <a:gd name="T158" fmla="*/ 55 w 55"/>
                  <a:gd name="T159" fmla="*/ 56 h 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" h="56">
                    <a:moveTo>
                      <a:pt x="17" y="54"/>
                    </a:moveTo>
                    <a:lnTo>
                      <a:pt x="17" y="52"/>
                    </a:lnTo>
                    <a:lnTo>
                      <a:pt x="15" y="50"/>
                    </a:lnTo>
                    <a:lnTo>
                      <a:pt x="11" y="43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6" y="35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5"/>
                    </a:lnTo>
                    <a:lnTo>
                      <a:pt x="10" y="13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9" y="2"/>
                    </a:lnTo>
                    <a:lnTo>
                      <a:pt x="55" y="3"/>
                    </a:lnTo>
                    <a:lnTo>
                      <a:pt x="51" y="9"/>
                    </a:lnTo>
                    <a:lnTo>
                      <a:pt x="49" y="13"/>
                    </a:lnTo>
                    <a:lnTo>
                      <a:pt x="47" y="17"/>
                    </a:lnTo>
                    <a:lnTo>
                      <a:pt x="49" y="18"/>
                    </a:lnTo>
                    <a:lnTo>
                      <a:pt x="49" y="24"/>
                    </a:lnTo>
                    <a:lnTo>
                      <a:pt x="49" y="28"/>
                    </a:lnTo>
                    <a:lnTo>
                      <a:pt x="53" y="32"/>
                    </a:lnTo>
                    <a:lnTo>
                      <a:pt x="53" y="35"/>
                    </a:lnTo>
                    <a:lnTo>
                      <a:pt x="51" y="43"/>
                    </a:lnTo>
                    <a:lnTo>
                      <a:pt x="47" y="50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6" y="49"/>
                    </a:lnTo>
                    <a:lnTo>
                      <a:pt x="25" y="50"/>
                    </a:lnTo>
                    <a:lnTo>
                      <a:pt x="28" y="56"/>
                    </a:lnTo>
                    <a:lnTo>
                      <a:pt x="25" y="56"/>
                    </a:lnTo>
                    <a:lnTo>
                      <a:pt x="19" y="54"/>
                    </a:lnTo>
                    <a:lnTo>
                      <a:pt x="17" y="5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0" name="Freeform 243"/>
              <p:cNvSpPr>
                <a:spLocks/>
              </p:cNvSpPr>
              <p:nvPr/>
            </p:nvSpPr>
            <p:spPr bwMode="auto">
              <a:xfrm>
                <a:off x="995" y="3662"/>
                <a:ext cx="22" cy="23"/>
              </a:xfrm>
              <a:custGeom>
                <a:avLst/>
                <a:gdLst>
                  <a:gd name="T0" fmla="*/ 1 w 38"/>
                  <a:gd name="T1" fmla="*/ 0 h 49"/>
                  <a:gd name="T2" fmla="*/ 1 w 38"/>
                  <a:gd name="T3" fmla="*/ 0 h 49"/>
                  <a:gd name="T4" fmla="*/ 1 w 38"/>
                  <a:gd name="T5" fmla="*/ 0 h 49"/>
                  <a:gd name="T6" fmla="*/ 1 w 38"/>
                  <a:gd name="T7" fmla="*/ 0 h 49"/>
                  <a:gd name="T8" fmla="*/ 1 w 38"/>
                  <a:gd name="T9" fmla="*/ 0 h 49"/>
                  <a:gd name="T10" fmla="*/ 1 w 38"/>
                  <a:gd name="T11" fmla="*/ 0 h 49"/>
                  <a:gd name="T12" fmla="*/ 1 w 38"/>
                  <a:gd name="T13" fmla="*/ 0 h 49"/>
                  <a:gd name="T14" fmla="*/ 1 w 38"/>
                  <a:gd name="T15" fmla="*/ 0 h 49"/>
                  <a:gd name="T16" fmla="*/ 1 w 38"/>
                  <a:gd name="T17" fmla="*/ 0 h 49"/>
                  <a:gd name="T18" fmla="*/ 1 w 38"/>
                  <a:gd name="T19" fmla="*/ 0 h 49"/>
                  <a:gd name="T20" fmla="*/ 1 w 38"/>
                  <a:gd name="T21" fmla="*/ 0 h 49"/>
                  <a:gd name="T22" fmla="*/ 0 w 38"/>
                  <a:gd name="T23" fmla="*/ 0 h 49"/>
                  <a:gd name="T24" fmla="*/ 1 w 38"/>
                  <a:gd name="T25" fmla="*/ 0 h 49"/>
                  <a:gd name="T26" fmla="*/ 1 w 38"/>
                  <a:gd name="T27" fmla="*/ 0 h 49"/>
                  <a:gd name="T28" fmla="*/ 1 w 38"/>
                  <a:gd name="T29" fmla="*/ 0 h 49"/>
                  <a:gd name="T30" fmla="*/ 1 w 38"/>
                  <a:gd name="T31" fmla="*/ 0 h 49"/>
                  <a:gd name="T32" fmla="*/ 1 w 38"/>
                  <a:gd name="T33" fmla="*/ 0 h 49"/>
                  <a:gd name="T34" fmla="*/ 1 w 38"/>
                  <a:gd name="T35" fmla="*/ 0 h 49"/>
                  <a:gd name="T36" fmla="*/ 0 w 38"/>
                  <a:gd name="T37" fmla="*/ 0 h 49"/>
                  <a:gd name="T38" fmla="*/ 1 w 38"/>
                  <a:gd name="T39" fmla="*/ 0 h 49"/>
                  <a:gd name="T40" fmla="*/ 1 w 38"/>
                  <a:gd name="T41" fmla="*/ 0 h 49"/>
                  <a:gd name="T42" fmla="*/ 1 w 38"/>
                  <a:gd name="T43" fmla="*/ 0 h 49"/>
                  <a:gd name="T44" fmla="*/ 1 w 38"/>
                  <a:gd name="T45" fmla="*/ 0 h 49"/>
                  <a:gd name="T46" fmla="*/ 1 w 38"/>
                  <a:gd name="T47" fmla="*/ 0 h 49"/>
                  <a:gd name="T48" fmla="*/ 1 w 38"/>
                  <a:gd name="T49" fmla="*/ 0 h 49"/>
                  <a:gd name="T50" fmla="*/ 1 w 38"/>
                  <a:gd name="T51" fmla="*/ 0 h 49"/>
                  <a:gd name="T52" fmla="*/ 1 w 38"/>
                  <a:gd name="T53" fmla="*/ 0 h 49"/>
                  <a:gd name="T54" fmla="*/ 1 w 38"/>
                  <a:gd name="T55" fmla="*/ 0 h 49"/>
                  <a:gd name="T56" fmla="*/ 1 w 38"/>
                  <a:gd name="T57" fmla="*/ 0 h 49"/>
                  <a:gd name="T58" fmla="*/ 1 w 38"/>
                  <a:gd name="T59" fmla="*/ 0 h 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8"/>
                  <a:gd name="T91" fmla="*/ 0 h 49"/>
                  <a:gd name="T92" fmla="*/ 38 w 38"/>
                  <a:gd name="T93" fmla="*/ 49 h 4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8" h="49">
                    <a:moveTo>
                      <a:pt x="38" y="21"/>
                    </a:moveTo>
                    <a:lnTo>
                      <a:pt x="38" y="23"/>
                    </a:lnTo>
                    <a:lnTo>
                      <a:pt x="30" y="32"/>
                    </a:lnTo>
                    <a:lnTo>
                      <a:pt x="28" y="38"/>
                    </a:lnTo>
                    <a:lnTo>
                      <a:pt x="25" y="44"/>
                    </a:lnTo>
                    <a:lnTo>
                      <a:pt x="23" y="47"/>
                    </a:lnTo>
                    <a:lnTo>
                      <a:pt x="21" y="49"/>
                    </a:lnTo>
                    <a:lnTo>
                      <a:pt x="17" y="49"/>
                    </a:lnTo>
                    <a:lnTo>
                      <a:pt x="11" y="46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0" y="47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23" y="8"/>
                    </a:lnTo>
                    <a:lnTo>
                      <a:pt x="30" y="14"/>
                    </a:lnTo>
                    <a:lnTo>
                      <a:pt x="34" y="17"/>
                    </a:lnTo>
                    <a:lnTo>
                      <a:pt x="36" y="21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1" name="Freeform 244"/>
              <p:cNvSpPr>
                <a:spLocks noEditPoints="1"/>
              </p:cNvSpPr>
              <p:nvPr/>
            </p:nvSpPr>
            <p:spPr bwMode="auto">
              <a:xfrm>
                <a:off x="1450" y="2807"/>
                <a:ext cx="200" cy="447"/>
              </a:xfrm>
              <a:custGeom>
                <a:avLst/>
                <a:gdLst>
                  <a:gd name="T0" fmla="*/ 1 w 346"/>
                  <a:gd name="T1" fmla="*/ 0 h 958"/>
                  <a:gd name="T2" fmla="*/ 1 w 346"/>
                  <a:gd name="T3" fmla="*/ 0 h 958"/>
                  <a:gd name="T4" fmla="*/ 1 w 346"/>
                  <a:gd name="T5" fmla="*/ 0 h 958"/>
                  <a:gd name="T6" fmla="*/ 1 w 346"/>
                  <a:gd name="T7" fmla="*/ 0 h 958"/>
                  <a:gd name="T8" fmla="*/ 1 w 346"/>
                  <a:gd name="T9" fmla="*/ 0 h 958"/>
                  <a:gd name="T10" fmla="*/ 1 w 346"/>
                  <a:gd name="T11" fmla="*/ 0 h 958"/>
                  <a:gd name="T12" fmla="*/ 1 w 346"/>
                  <a:gd name="T13" fmla="*/ 0 h 958"/>
                  <a:gd name="T14" fmla="*/ 1 w 346"/>
                  <a:gd name="T15" fmla="*/ 0 h 958"/>
                  <a:gd name="T16" fmla="*/ 1 w 346"/>
                  <a:gd name="T17" fmla="*/ 0 h 958"/>
                  <a:gd name="T18" fmla="*/ 1 w 346"/>
                  <a:gd name="T19" fmla="*/ 0 h 958"/>
                  <a:gd name="T20" fmla="*/ 1 w 346"/>
                  <a:gd name="T21" fmla="*/ 0 h 958"/>
                  <a:gd name="T22" fmla="*/ 1 w 346"/>
                  <a:gd name="T23" fmla="*/ 0 h 958"/>
                  <a:gd name="T24" fmla="*/ 1 w 346"/>
                  <a:gd name="T25" fmla="*/ 0 h 958"/>
                  <a:gd name="T26" fmla="*/ 1 w 346"/>
                  <a:gd name="T27" fmla="*/ 0 h 958"/>
                  <a:gd name="T28" fmla="*/ 1 w 346"/>
                  <a:gd name="T29" fmla="*/ 0 h 958"/>
                  <a:gd name="T30" fmla="*/ 1 w 346"/>
                  <a:gd name="T31" fmla="*/ 0 h 958"/>
                  <a:gd name="T32" fmla="*/ 1 w 346"/>
                  <a:gd name="T33" fmla="*/ 0 h 958"/>
                  <a:gd name="T34" fmla="*/ 1 w 346"/>
                  <a:gd name="T35" fmla="*/ 0 h 958"/>
                  <a:gd name="T36" fmla="*/ 1 w 346"/>
                  <a:gd name="T37" fmla="*/ 0 h 958"/>
                  <a:gd name="T38" fmla="*/ 1 w 346"/>
                  <a:gd name="T39" fmla="*/ 0 h 958"/>
                  <a:gd name="T40" fmla="*/ 1 w 346"/>
                  <a:gd name="T41" fmla="*/ 0 h 958"/>
                  <a:gd name="T42" fmla="*/ 1 w 346"/>
                  <a:gd name="T43" fmla="*/ 0 h 958"/>
                  <a:gd name="T44" fmla="*/ 1 w 346"/>
                  <a:gd name="T45" fmla="*/ 0 h 958"/>
                  <a:gd name="T46" fmla="*/ 1 w 346"/>
                  <a:gd name="T47" fmla="*/ 0 h 958"/>
                  <a:gd name="T48" fmla="*/ 1 w 346"/>
                  <a:gd name="T49" fmla="*/ 0 h 958"/>
                  <a:gd name="T50" fmla="*/ 1 w 346"/>
                  <a:gd name="T51" fmla="*/ 0 h 958"/>
                  <a:gd name="T52" fmla="*/ 1 w 346"/>
                  <a:gd name="T53" fmla="*/ 0 h 958"/>
                  <a:gd name="T54" fmla="*/ 1 w 346"/>
                  <a:gd name="T55" fmla="*/ 0 h 958"/>
                  <a:gd name="T56" fmla="*/ 1 w 346"/>
                  <a:gd name="T57" fmla="*/ 0 h 958"/>
                  <a:gd name="T58" fmla="*/ 1 w 346"/>
                  <a:gd name="T59" fmla="*/ 0 h 958"/>
                  <a:gd name="T60" fmla="*/ 1 w 346"/>
                  <a:gd name="T61" fmla="*/ 0 h 958"/>
                  <a:gd name="T62" fmla="*/ 1 w 346"/>
                  <a:gd name="T63" fmla="*/ 0 h 958"/>
                  <a:gd name="T64" fmla="*/ 1 w 346"/>
                  <a:gd name="T65" fmla="*/ 0 h 958"/>
                  <a:gd name="T66" fmla="*/ 1 w 346"/>
                  <a:gd name="T67" fmla="*/ 0 h 958"/>
                  <a:gd name="T68" fmla="*/ 1 w 346"/>
                  <a:gd name="T69" fmla="*/ 0 h 958"/>
                  <a:gd name="T70" fmla="*/ 1 w 346"/>
                  <a:gd name="T71" fmla="*/ 0 h 958"/>
                  <a:gd name="T72" fmla="*/ 1 w 346"/>
                  <a:gd name="T73" fmla="*/ 0 h 958"/>
                  <a:gd name="T74" fmla="*/ 1 w 346"/>
                  <a:gd name="T75" fmla="*/ 0 h 958"/>
                  <a:gd name="T76" fmla="*/ 1 w 346"/>
                  <a:gd name="T77" fmla="*/ 0 h 958"/>
                  <a:gd name="T78" fmla="*/ 1 w 346"/>
                  <a:gd name="T79" fmla="*/ 0 h 958"/>
                  <a:gd name="T80" fmla="*/ 1 w 346"/>
                  <a:gd name="T81" fmla="*/ 0 h 958"/>
                  <a:gd name="T82" fmla="*/ 1 w 346"/>
                  <a:gd name="T83" fmla="*/ 0 h 958"/>
                  <a:gd name="T84" fmla="*/ 1 w 346"/>
                  <a:gd name="T85" fmla="*/ 0 h 958"/>
                  <a:gd name="T86" fmla="*/ 1 w 346"/>
                  <a:gd name="T87" fmla="*/ 0 h 958"/>
                  <a:gd name="T88" fmla="*/ 1 w 346"/>
                  <a:gd name="T89" fmla="*/ 0 h 958"/>
                  <a:gd name="T90" fmla="*/ 1 w 346"/>
                  <a:gd name="T91" fmla="*/ 0 h 958"/>
                  <a:gd name="T92" fmla="*/ 1 w 346"/>
                  <a:gd name="T93" fmla="*/ 0 h 958"/>
                  <a:gd name="T94" fmla="*/ 1 w 346"/>
                  <a:gd name="T95" fmla="*/ 0 h 958"/>
                  <a:gd name="T96" fmla="*/ 1 w 346"/>
                  <a:gd name="T97" fmla="*/ 0 h 958"/>
                  <a:gd name="T98" fmla="*/ 1 w 346"/>
                  <a:gd name="T99" fmla="*/ 0 h 958"/>
                  <a:gd name="T100" fmla="*/ 1 w 346"/>
                  <a:gd name="T101" fmla="*/ 0 h 958"/>
                  <a:gd name="T102" fmla="*/ 1 w 346"/>
                  <a:gd name="T103" fmla="*/ 0 h 958"/>
                  <a:gd name="T104" fmla="*/ 1 w 346"/>
                  <a:gd name="T105" fmla="*/ 0 h 958"/>
                  <a:gd name="T106" fmla="*/ 1 w 346"/>
                  <a:gd name="T107" fmla="*/ 0 h 958"/>
                  <a:gd name="T108" fmla="*/ 1 w 346"/>
                  <a:gd name="T109" fmla="*/ 0 h 958"/>
                  <a:gd name="T110" fmla="*/ 1 w 346"/>
                  <a:gd name="T111" fmla="*/ 0 h 958"/>
                  <a:gd name="T112" fmla="*/ 1 w 346"/>
                  <a:gd name="T113" fmla="*/ 0 h 958"/>
                  <a:gd name="T114" fmla="*/ 1 w 346"/>
                  <a:gd name="T115" fmla="*/ 0 h 958"/>
                  <a:gd name="T116" fmla="*/ 1 w 346"/>
                  <a:gd name="T117" fmla="*/ 0 h 958"/>
                  <a:gd name="T118" fmla="*/ 1 w 346"/>
                  <a:gd name="T119" fmla="*/ 0 h 9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6"/>
                  <a:gd name="T181" fmla="*/ 0 h 958"/>
                  <a:gd name="T182" fmla="*/ 346 w 346"/>
                  <a:gd name="T183" fmla="*/ 958 h 9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6" h="958">
                    <a:moveTo>
                      <a:pt x="225" y="67"/>
                    </a:moveTo>
                    <a:lnTo>
                      <a:pt x="216" y="67"/>
                    </a:lnTo>
                    <a:lnTo>
                      <a:pt x="205" y="66"/>
                    </a:lnTo>
                    <a:lnTo>
                      <a:pt x="193" y="67"/>
                    </a:lnTo>
                    <a:lnTo>
                      <a:pt x="190" y="69"/>
                    </a:lnTo>
                    <a:lnTo>
                      <a:pt x="177" y="60"/>
                    </a:lnTo>
                    <a:lnTo>
                      <a:pt x="182" y="43"/>
                    </a:lnTo>
                    <a:lnTo>
                      <a:pt x="188" y="37"/>
                    </a:lnTo>
                    <a:lnTo>
                      <a:pt x="192" y="22"/>
                    </a:lnTo>
                    <a:lnTo>
                      <a:pt x="199" y="0"/>
                    </a:lnTo>
                    <a:lnTo>
                      <a:pt x="207" y="26"/>
                    </a:lnTo>
                    <a:lnTo>
                      <a:pt x="212" y="30"/>
                    </a:lnTo>
                    <a:lnTo>
                      <a:pt x="220" y="26"/>
                    </a:lnTo>
                    <a:lnTo>
                      <a:pt x="224" y="30"/>
                    </a:lnTo>
                    <a:lnTo>
                      <a:pt x="229" y="41"/>
                    </a:lnTo>
                    <a:lnTo>
                      <a:pt x="233" y="30"/>
                    </a:lnTo>
                    <a:lnTo>
                      <a:pt x="237" y="13"/>
                    </a:lnTo>
                    <a:lnTo>
                      <a:pt x="242" y="2"/>
                    </a:lnTo>
                    <a:lnTo>
                      <a:pt x="240" y="32"/>
                    </a:lnTo>
                    <a:lnTo>
                      <a:pt x="240" y="43"/>
                    </a:lnTo>
                    <a:lnTo>
                      <a:pt x="246" y="43"/>
                    </a:lnTo>
                    <a:lnTo>
                      <a:pt x="252" y="26"/>
                    </a:lnTo>
                    <a:lnTo>
                      <a:pt x="257" y="17"/>
                    </a:lnTo>
                    <a:lnTo>
                      <a:pt x="263" y="21"/>
                    </a:lnTo>
                    <a:lnTo>
                      <a:pt x="267" y="37"/>
                    </a:lnTo>
                    <a:lnTo>
                      <a:pt x="271" y="39"/>
                    </a:lnTo>
                    <a:lnTo>
                      <a:pt x="282" y="36"/>
                    </a:lnTo>
                    <a:lnTo>
                      <a:pt x="291" y="41"/>
                    </a:lnTo>
                    <a:lnTo>
                      <a:pt x="295" y="54"/>
                    </a:lnTo>
                    <a:lnTo>
                      <a:pt x="293" y="62"/>
                    </a:lnTo>
                    <a:lnTo>
                      <a:pt x="280" y="83"/>
                    </a:lnTo>
                    <a:lnTo>
                      <a:pt x="271" y="96"/>
                    </a:lnTo>
                    <a:lnTo>
                      <a:pt x="265" y="98"/>
                    </a:lnTo>
                    <a:lnTo>
                      <a:pt x="257" y="101"/>
                    </a:lnTo>
                    <a:lnTo>
                      <a:pt x="250" y="113"/>
                    </a:lnTo>
                    <a:lnTo>
                      <a:pt x="212" y="111"/>
                    </a:lnTo>
                    <a:lnTo>
                      <a:pt x="212" y="98"/>
                    </a:lnTo>
                    <a:lnTo>
                      <a:pt x="222" y="90"/>
                    </a:lnTo>
                    <a:lnTo>
                      <a:pt x="225" y="67"/>
                    </a:lnTo>
                    <a:close/>
                    <a:moveTo>
                      <a:pt x="83" y="930"/>
                    </a:moveTo>
                    <a:lnTo>
                      <a:pt x="81" y="926"/>
                    </a:lnTo>
                    <a:lnTo>
                      <a:pt x="77" y="928"/>
                    </a:lnTo>
                    <a:lnTo>
                      <a:pt x="75" y="926"/>
                    </a:lnTo>
                    <a:lnTo>
                      <a:pt x="73" y="922"/>
                    </a:lnTo>
                    <a:lnTo>
                      <a:pt x="75" y="920"/>
                    </a:lnTo>
                    <a:lnTo>
                      <a:pt x="73" y="917"/>
                    </a:lnTo>
                    <a:lnTo>
                      <a:pt x="71" y="919"/>
                    </a:lnTo>
                    <a:lnTo>
                      <a:pt x="71" y="922"/>
                    </a:lnTo>
                    <a:lnTo>
                      <a:pt x="71" y="924"/>
                    </a:lnTo>
                    <a:lnTo>
                      <a:pt x="71" y="926"/>
                    </a:lnTo>
                    <a:lnTo>
                      <a:pt x="70" y="930"/>
                    </a:lnTo>
                    <a:lnTo>
                      <a:pt x="70" y="932"/>
                    </a:lnTo>
                    <a:lnTo>
                      <a:pt x="66" y="934"/>
                    </a:lnTo>
                    <a:lnTo>
                      <a:pt x="62" y="932"/>
                    </a:lnTo>
                    <a:lnTo>
                      <a:pt x="58" y="935"/>
                    </a:lnTo>
                    <a:lnTo>
                      <a:pt x="58" y="937"/>
                    </a:lnTo>
                    <a:lnTo>
                      <a:pt x="54" y="939"/>
                    </a:lnTo>
                    <a:lnTo>
                      <a:pt x="53" y="943"/>
                    </a:lnTo>
                    <a:lnTo>
                      <a:pt x="41" y="952"/>
                    </a:lnTo>
                    <a:lnTo>
                      <a:pt x="41" y="954"/>
                    </a:lnTo>
                    <a:lnTo>
                      <a:pt x="39" y="954"/>
                    </a:lnTo>
                    <a:lnTo>
                      <a:pt x="38" y="954"/>
                    </a:lnTo>
                    <a:lnTo>
                      <a:pt x="26" y="958"/>
                    </a:lnTo>
                    <a:lnTo>
                      <a:pt x="24" y="954"/>
                    </a:lnTo>
                    <a:lnTo>
                      <a:pt x="23" y="952"/>
                    </a:lnTo>
                    <a:lnTo>
                      <a:pt x="23" y="956"/>
                    </a:lnTo>
                    <a:lnTo>
                      <a:pt x="19" y="954"/>
                    </a:lnTo>
                    <a:lnTo>
                      <a:pt x="23" y="952"/>
                    </a:lnTo>
                    <a:lnTo>
                      <a:pt x="17" y="950"/>
                    </a:lnTo>
                    <a:lnTo>
                      <a:pt x="11" y="947"/>
                    </a:lnTo>
                    <a:lnTo>
                      <a:pt x="8" y="945"/>
                    </a:lnTo>
                    <a:lnTo>
                      <a:pt x="6" y="939"/>
                    </a:lnTo>
                    <a:lnTo>
                      <a:pt x="8" y="934"/>
                    </a:lnTo>
                    <a:lnTo>
                      <a:pt x="6" y="932"/>
                    </a:lnTo>
                    <a:lnTo>
                      <a:pt x="8" y="932"/>
                    </a:lnTo>
                    <a:lnTo>
                      <a:pt x="9" y="935"/>
                    </a:lnTo>
                    <a:lnTo>
                      <a:pt x="9" y="934"/>
                    </a:lnTo>
                    <a:lnTo>
                      <a:pt x="15" y="937"/>
                    </a:lnTo>
                    <a:lnTo>
                      <a:pt x="13" y="934"/>
                    </a:lnTo>
                    <a:lnTo>
                      <a:pt x="13" y="932"/>
                    </a:lnTo>
                    <a:lnTo>
                      <a:pt x="17" y="932"/>
                    </a:lnTo>
                    <a:lnTo>
                      <a:pt x="13" y="932"/>
                    </a:lnTo>
                    <a:lnTo>
                      <a:pt x="13" y="934"/>
                    </a:lnTo>
                    <a:lnTo>
                      <a:pt x="11" y="932"/>
                    </a:lnTo>
                    <a:lnTo>
                      <a:pt x="9" y="930"/>
                    </a:lnTo>
                    <a:lnTo>
                      <a:pt x="13" y="926"/>
                    </a:lnTo>
                    <a:lnTo>
                      <a:pt x="17" y="924"/>
                    </a:lnTo>
                    <a:lnTo>
                      <a:pt x="13" y="924"/>
                    </a:lnTo>
                    <a:lnTo>
                      <a:pt x="11" y="922"/>
                    </a:lnTo>
                    <a:lnTo>
                      <a:pt x="13" y="920"/>
                    </a:lnTo>
                    <a:lnTo>
                      <a:pt x="15" y="917"/>
                    </a:lnTo>
                    <a:lnTo>
                      <a:pt x="11" y="922"/>
                    </a:lnTo>
                    <a:lnTo>
                      <a:pt x="11" y="920"/>
                    </a:lnTo>
                    <a:lnTo>
                      <a:pt x="9" y="919"/>
                    </a:lnTo>
                    <a:lnTo>
                      <a:pt x="9" y="920"/>
                    </a:lnTo>
                    <a:lnTo>
                      <a:pt x="9" y="922"/>
                    </a:lnTo>
                    <a:lnTo>
                      <a:pt x="8" y="924"/>
                    </a:lnTo>
                    <a:lnTo>
                      <a:pt x="4" y="924"/>
                    </a:lnTo>
                    <a:lnTo>
                      <a:pt x="4" y="920"/>
                    </a:lnTo>
                    <a:lnTo>
                      <a:pt x="4" y="924"/>
                    </a:lnTo>
                    <a:lnTo>
                      <a:pt x="2" y="924"/>
                    </a:lnTo>
                    <a:lnTo>
                      <a:pt x="0" y="919"/>
                    </a:lnTo>
                    <a:lnTo>
                      <a:pt x="6" y="913"/>
                    </a:lnTo>
                    <a:lnTo>
                      <a:pt x="6" y="919"/>
                    </a:lnTo>
                    <a:lnTo>
                      <a:pt x="6" y="915"/>
                    </a:lnTo>
                    <a:lnTo>
                      <a:pt x="8" y="917"/>
                    </a:lnTo>
                    <a:lnTo>
                      <a:pt x="9" y="915"/>
                    </a:lnTo>
                    <a:lnTo>
                      <a:pt x="9" y="913"/>
                    </a:lnTo>
                    <a:lnTo>
                      <a:pt x="13" y="913"/>
                    </a:lnTo>
                    <a:lnTo>
                      <a:pt x="15" y="909"/>
                    </a:lnTo>
                    <a:lnTo>
                      <a:pt x="11" y="911"/>
                    </a:lnTo>
                    <a:lnTo>
                      <a:pt x="9" y="911"/>
                    </a:lnTo>
                    <a:lnTo>
                      <a:pt x="8" y="909"/>
                    </a:lnTo>
                    <a:lnTo>
                      <a:pt x="8" y="907"/>
                    </a:lnTo>
                    <a:lnTo>
                      <a:pt x="11" y="907"/>
                    </a:lnTo>
                    <a:lnTo>
                      <a:pt x="11" y="902"/>
                    </a:lnTo>
                    <a:lnTo>
                      <a:pt x="8" y="900"/>
                    </a:lnTo>
                    <a:lnTo>
                      <a:pt x="4" y="902"/>
                    </a:lnTo>
                    <a:lnTo>
                      <a:pt x="2" y="898"/>
                    </a:lnTo>
                    <a:lnTo>
                      <a:pt x="4" y="896"/>
                    </a:lnTo>
                    <a:lnTo>
                      <a:pt x="8" y="892"/>
                    </a:lnTo>
                    <a:lnTo>
                      <a:pt x="6" y="888"/>
                    </a:lnTo>
                    <a:lnTo>
                      <a:pt x="4" y="890"/>
                    </a:lnTo>
                    <a:lnTo>
                      <a:pt x="0" y="888"/>
                    </a:lnTo>
                    <a:lnTo>
                      <a:pt x="0" y="887"/>
                    </a:lnTo>
                    <a:lnTo>
                      <a:pt x="2" y="881"/>
                    </a:lnTo>
                    <a:lnTo>
                      <a:pt x="6" y="877"/>
                    </a:lnTo>
                    <a:lnTo>
                      <a:pt x="2" y="873"/>
                    </a:lnTo>
                    <a:lnTo>
                      <a:pt x="0" y="870"/>
                    </a:lnTo>
                    <a:lnTo>
                      <a:pt x="2" y="868"/>
                    </a:lnTo>
                    <a:lnTo>
                      <a:pt x="2" y="858"/>
                    </a:lnTo>
                    <a:lnTo>
                      <a:pt x="2" y="857"/>
                    </a:lnTo>
                    <a:lnTo>
                      <a:pt x="6" y="857"/>
                    </a:lnTo>
                    <a:lnTo>
                      <a:pt x="8" y="857"/>
                    </a:lnTo>
                    <a:lnTo>
                      <a:pt x="11" y="857"/>
                    </a:lnTo>
                    <a:lnTo>
                      <a:pt x="11" y="855"/>
                    </a:lnTo>
                    <a:lnTo>
                      <a:pt x="9" y="853"/>
                    </a:lnTo>
                    <a:lnTo>
                      <a:pt x="8" y="853"/>
                    </a:lnTo>
                    <a:lnTo>
                      <a:pt x="6" y="849"/>
                    </a:lnTo>
                    <a:lnTo>
                      <a:pt x="6" y="847"/>
                    </a:lnTo>
                    <a:lnTo>
                      <a:pt x="8" y="845"/>
                    </a:lnTo>
                    <a:lnTo>
                      <a:pt x="11" y="845"/>
                    </a:lnTo>
                    <a:lnTo>
                      <a:pt x="13" y="840"/>
                    </a:lnTo>
                    <a:lnTo>
                      <a:pt x="17" y="842"/>
                    </a:lnTo>
                    <a:lnTo>
                      <a:pt x="21" y="840"/>
                    </a:lnTo>
                    <a:lnTo>
                      <a:pt x="21" y="834"/>
                    </a:lnTo>
                    <a:lnTo>
                      <a:pt x="26" y="834"/>
                    </a:lnTo>
                    <a:lnTo>
                      <a:pt x="30" y="836"/>
                    </a:lnTo>
                    <a:lnTo>
                      <a:pt x="34" y="832"/>
                    </a:lnTo>
                    <a:lnTo>
                      <a:pt x="28" y="830"/>
                    </a:lnTo>
                    <a:lnTo>
                      <a:pt x="26" y="826"/>
                    </a:lnTo>
                    <a:lnTo>
                      <a:pt x="28" y="825"/>
                    </a:lnTo>
                    <a:lnTo>
                      <a:pt x="34" y="825"/>
                    </a:lnTo>
                    <a:lnTo>
                      <a:pt x="39" y="823"/>
                    </a:lnTo>
                    <a:lnTo>
                      <a:pt x="43" y="826"/>
                    </a:lnTo>
                    <a:lnTo>
                      <a:pt x="43" y="819"/>
                    </a:lnTo>
                    <a:lnTo>
                      <a:pt x="45" y="815"/>
                    </a:lnTo>
                    <a:lnTo>
                      <a:pt x="47" y="811"/>
                    </a:lnTo>
                    <a:lnTo>
                      <a:pt x="53" y="810"/>
                    </a:lnTo>
                    <a:lnTo>
                      <a:pt x="54" y="811"/>
                    </a:lnTo>
                    <a:lnTo>
                      <a:pt x="56" y="813"/>
                    </a:lnTo>
                    <a:lnTo>
                      <a:pt x="58" y="806"/>
                    </a:lnTo>
                    <a:lnTo>
                      <a:pt x="64" y="800"/>
                    </a:lnTo>
                    <a:lnTo>
                      <a:pt x="64" y="795"/>
                    </a:lnTo>
                    <a:lnTo>
                      <a:pt x="68" y="789"/>
                    </a:lnTo>
                    <a:lnTo>
                      <a:pt x="77" y="780"/>
                    </a:lnTo>
                    <a:lnTo>
                      <a:pt x="79" y="778"/>
                    </a:lnTo>
                    <a:lnTo>
                      <a:pt x="79" y="776"/>
                    </a:lnTo>
                    <a:lnTo>
                      <a:pt x="83" y="780"/>
                    </a:lnTo>
                    <a:lnTo>
                      <a:pt x="85" y="780"/>
                    </a:lnTo>
                    <a:lnTo>
                      <a:pt x="86" y="776"/>
                    </a:lnTo>
                    <a:lnTo>
                      <a:pt x="85" y="772"/>
                    </a:lnTo>
                    <a:lnTo>
                      <a:pt x="86" y="770"/>
                    </a:lnTo>
                    <a:lnTo>
                      <a:pt x="88" y="768"/>
                    </a:lnTo>
                    <a:lnTo>
                      <a:pt x="92" y="763"/>
                    </a:lnTo>
                    <a:lnTo>
                      <a:pt x="94" y="757"/>
                    </a:lnTo>
                    <a:lnTo>
                      <a:pt x="96" y="757"/>
                    </a:lnTo>
                    <a:lnTo>
                      <a:pt x="100" y="757"/>
                    </a:lnTo>
                    <a:lnTo>
                      <a:pt x="100" y="748"/>
                    </a:lnTo>
                    <a:lnTo>
                      <a:pt x="96" y="746"/>
                    </a:lnTo>
                    <a:lnTo>
                      <a:pt x="100" y="740"/>
                    </a:lnTo>
                    <a:lnTo>
                      <a:pt x="101" y="731"/>
                    </a:lnTo>
                    <a:lnTo>
                      <a:pt x="107" y="733"/>
                    </a:lnTo>
                    <a:lnTo>
                      <a:pt x="107" y="727"/>
                    </a:lnTo>
                    <a:lnTo>
                      <a:pt x="109" y="723"/>
                    </a:lnTo>
                    <a:lnTo>
                      <a:pt x="115" y="721"/>
                    </a:lnTo>
                    <a:lnTo>
                      <a:pt x="111" y="718"/>
                    </a:lnTo>
                    <a:lnTo>
                      <a:pt x="109" y="716"/>
                    </a:lnTo>
                    <a:lnTo>
                      <a:pt x="109" y="714"/>
                    </a:lnTo>
                    <a:lnTo>
                      <a:pt x="109" y="710"/>
                    </a:lnTo>
                    <a:lnTo>
                      <a:pt x="111" y="706"/>
                    </a:lnTo>
                    <a:lnTo>
                      <a:pt x="115" y="706"/>
                    </a:lnTo>
                    <a:lnTo>
                      <a:pt x="120" y="706"/>
                    </a:lnTo>
                    <a:lnTo>
                      <a:pt x="116" y="697"/>
                    </a:lnTo>
                    <a:lnTo>
                      <a:pt x="118" y="697"/>
                    </a:lnTo>
                    <a:lnTo>
                      <a:pt x="120" y="695"/>
                    </a:lnTo>
                    <a:lnTo>
                      <a:pt x="124" y="691"/>
                    </a:lnTo>
                    <a:lnTo>
                      <a:pt x="128" y="691"/>
                    </a:lnTo>
                    <a:lnTo>
                      <a:pt x="130" y="687"/>
                    </a:lnTo>
                    <a:lnTo>
                      <a:pt x="128" y="686"/>
                    </a:lnTo>
                    <a:lnTo>
                      <a:pt x="128" y="684"/>
                    </a:lnTo>
                    <a:lnTo>
                      <a:pt x="130" y="682"/>
                    </a:lnTo>
                    <a:lnTo>
                      <a:pt x="133" y="676"/>
                    </a:lnTo>
                    <a:lnTo>
                      <a:pt x="135" y="678"/>
                    </a:lnTo>
                    <a:lnTo>
                      <a:pt x="137" y="678"/>
                    </a:lnTo>
                    <a:lnTo>
                      <a:pt x="141" y="674"/>
                    </a:lnTo>
                    <a:lnTo>
                      <a:pt x="143" y="674"/>
                    </a:lnTo>
                    <a:lnTo>
                      <a:pt x="143" y="671"/>
                    </a:lnTo>
                    <a:lnTo>
                      <a:pt x="141" y="667"/>
                    </a:lnTo>
                    <a:lnTo>
                      <a:pt x="145" y="663"/>
                    </a:lnTo>
                    <a:lnTo>
                      <a:pt x="145" y="657"/>
                    </a:lnTo>
                    <a:lnTo>
                      <a:pt x="147" y="659"/>
                    </a:lnTo>
                    <a:lnTo>
                      <a:pt x="148" y="663"/>
                    </a:lnTo>
                    <a:lnTo>
                      <a:pt x="152" y="665"/>
                    </a:lnTo>
                    <a:lnTo>
                      <a:pt x="154" y="659"/>
                    </a:lnTo>
                    <a:lnTo>
                      <a:pt x="152" y="648"/>
                    </a:lnTo>
                    <a:lnTo>
                      <a:pt x="156" y="648"/>
                    </a:lnTo>
                    <a:lnTo>
                      <a:pt x="160" y="648"/>
                    </a:lnTo>
                    <a:lnTo>
                      <a:pt x="162" y="644"/>
                    </a:lnTo>
                    <a:lnTo>
                      <a:pt x="158" y="640"/>
                    </a:lnTo>
                    <a:lnTo>
                      <a:pt x="160" y="637"/>
                    </a:lnTo>
                    <a:lnTo>
                      <a:pt x="165" y="633"/>
                    </a:lnTo>
                    <a:lnTo>
                      <a:pt x="165" y="627"/>
                    </a:lnTo>
                    <a:lnTo>
                      <a:pt x="167" y="625"/>
                    </a:lnTo>
                    <a:lnTo>
                      <a:pt x="171" y="622"/>
                    </a:lnTo>
                    <a:lnTo>
                      <a:pt x="171" y="624"/>
                    </a:lnTo>
                    <a:lnTo>
                      <a:pt x="173" y="624"/>
                    </a:lnTo>
                    <a:lnTo>
                      <a:pt x="175" y="622"/>
                    </a:lnTo>
                    <a:lnTo>
                      <a:pt x="177" y="610"/>
                    </a:lnTo>
                    <a:lnTo>
                      <a:pt x="180" y="614"/>
                    </a:lnTo>
                    <a:lnTo>
                      <a:pt x="186" y="612"/>
                    </a:lnTo>
                    <a:lnTo>
                      <a:pt x="188" y="614"/>
                    </a:lnTo>
                    <a:lnTo>
                      <a:pt x="190" y="616"/>
                    </a:lnTo>
                    <a:lnTo>
                      <a:pt x="193" y="616"/>
                    </a:lnTo>
                    <a:lnTo>
                      <a:pt x="197" y="610"/>
                    </a:lnTo>
                    <a:lnTo>
                      <a:pt x="201" y="595"/>
                    </a:lnTo>
                    <a:lnTo>
                      <a:pt x="203" y="594"/>
                    </a:lnTo>
                    <a:lnTo>
                      <a:pt x="205" y="597"/>
                    </a:lnTo>
                    <a:lnTo>
                      <a:pt x="203" y="601"/>
                    </a:lnTo>
                    <a:lnTo>
                      <a:pt x="203" y="612"/>
                    </a:lnTo>
                    <a:lnTo>
                      <a:pt x="207" y="605"/>
                    </a:lnTo>
                    <a:lnTo>
                      <a:pt x="209" y="594"/>
                    </a:lnTo>
                    <a:lnTo>
                      <a:pt x="214" y="594"/>
                    </a:lnTo>
                    <a:lnTo>
                      <a:pt x="218" y="584"/>
                    </a:lnTo>
                    <a:lnTo>
                      <a:pt x="222" y="588"/>
                    </a:lnTo>
                    <a:lnTo>
                      <a:pt x="225" y="594"/>
                    </a:lnTo>
                    <a:lnTo>
                      <a:pt x="227" y="582"/>
                    </a:lnTo>
                    <a:lnTo>
                      <a:pt x="229" y="577"/>
                    </a:lnTo>
                    <a:lnTo>
                      <a:pt x="237" y="578"/>
                    </a:lnTo>
                    <a:lnTo>
                      <a:pt x="242" y="588"/>
                    </a:lnTo>
                    <a:lnTo>
                      <a:pt x="242" y="586"/>
                    </a:lnTo>
                    <a:lnTo>
                      <a:pt x="246" y="575"/>
                    </a:lnTo>
                    <a:lnTo>
                      <a:pt x="250" y="567"/>
                    </a:lnTo>
                    <a:lnTo>
                      <a:pt x="252" y="565"/>
                    </a:lnTo>
                    <a:lnTo>
                      <a:pt x="255" y="567"/>
                    </a:lnTo>
                    <a:lnTo>
                      <a:pt x="257" y="562"/>
                    </a:lnTo>
                    <a:lnTo>
                      <a:pt x="261" y="556"/>
                    </a:lnTo>
                    <a:lnTo>
                      <a:pt x="263" y="552"/>
                    </a:lnTo>
                    <a:lnTo>
                      <a:pt x="271" y="550"/>
                    </a:lnTo>
                    <a:lnTo>
                      <a:pt x="276" y="550"/>
                    </a:lnTo>
                    <a:lnTo>
                      <a:pt x="269" y="563"/>
                    </a:lnTo>
                    <a:lnTo>
                      <a:pt x="267" y="569"/>
                    </a:lnTo>
                    <a:lnTo>
                      <a:pt x="267" y="580"/>
                    </a:lnTo>
                    <a:lnTo>
                      <a:pt x="269" y="582"/>
                    </a:lnTo>
                    <a:lnTo>
                      <a:pt x="274" y="571"/>
                    </a:lnTo>
                    <a:lnTo>
                      <a:pt x="284" y="554"/>
                    </a:lnTo>
                    <a:lnTo>
                      <a:pt x="287" y="548"/>
                    </a:lnTo>
                    <a:lnTo>
                      <a:pt x="287" y="554"/>
                    </a:lnTo>
                    <a:lnTo>
                      <a:pt x="287" y="571"/>
                    </a:lnTo>
                    <a:lnTo>
                      <a:pt x="291" y="567"/>
                    </a:lnTo>
                    <a:lnTo>
                      <a:pt x="295" y="563"/>
                    </a:lnTo>
                    <a:lnTo>
                      <a:pt x="299" y="547"/>
                    </a:lnTo>
                    <a:lnTo>
                      <a:pt x="304" y="545"/>
                    </a:lnTo>
                    <a:lnTo>
                      <a:pt x="308" y="545"/>
                    </a:lnTo>
                    <a:lnTo>
                      <a:pt x="310" y="548"/>
                    </a:lnTo>
                    <a:lnTo>
                      <a:pt x="308" y="552"/>
                    </a:lnTo>
                    <a:lnTo>
                      <a:pt x="306" y="558"/>
                    </a:lnTo>
                    <a:lnTo>
                      <a:pt x="306" y="562"/>
                    </a:lnTo>
                    <a:lnTo>
                      <a:pt x="304" y="569"/>
                    </a:lnTo>
                    <a:lnTo>
                      <a:pt x="310" y="571"/>
                    </a:lnTo>
                    <a:lnTo>
                      <a:pt x="312" y="563"/>
                    </a:lnTo>
                    <a:lnTo>
                      <a:pt x="316" y="552"/>
                    </a:lnTo>
                    <a:lnTo>
                      <a:pt x="319" y="552"/>
                    </a:lnTo>
                    <a:lnTo>
                      <a:pt x="329" y="562"/>
                    </a:lnTo>
                    <a:lnTo>
                      <a:pt x="333" y="563"/>
                    </a:lnTo>
                    <a:lnTo>
                      <a:pt x="338" y="565"/>
                    </a:lnTo>
                    <a:lnTo>
                      <a:pt x="342" y="569"/>
                    </a:lnTo>
                    <a:lnTo>
                      <a:pt x="344" y="573"/>
                    </a:lnTo>
                    <a:lnTo>
                      <a:pt x="336" y="580"/>
                    </a:lnTo>
                    <a:lnTo>
                      <a:pt x="329" y="580"/>
                    </a:lnTo>
                    <a:lnTo>
                      <a:pt x="316" y="580"/>
                    </a:lnTo>
                    <a:lnTo>
                      <a:pt x="317" y="582"/>
                    </a:lnTo>
                    <a:lnTo>
                      <a:pt x="319" y="588"/>
                    </a:lnTo>
                    <a:lnTo>
                      <a:pt x="327" y="592"/>
                    </a:lnTo>
                    <a:lnTo>
                      <a:pt x="329" y="597"/>
                    </a:lnTo>
                    <a:lnTo>
                      <a:pt x="333" y="597"/>
                    </a:lnTo>
                    <a:lnTo>
                      <a:pt x="338" y="595"/>
                    </a:lnTo>
                    <a:lnTo>
                      <a:pt x="342" y="595"/>
                    </a:lnTo>
                    <a:lnTo>
                      <a:pt x="346" y="599"/>
                    </a:lnTo>
                    <a:lnTo>
                      <a:pt x="344" y="605"/>
                    </a:lnTo>
                    <a:lnTo>
                      <a:pt x="342" y="609"/>
                    </a:lnTo>
                    <a:lnTo>
                      <a:pt x="336" y="609"/>
                    </a:lnTo>
                    <a:lnTo>
                      <a:pt x="331" y="610"/>
                    </a:lnTo>
                    <a:lnTo>
                      <a:pt x="325" y="618"/>
                    </a:lnTo>
                    <a:lnTo>
                      <a:pt x="319" y="629"/>
                    </a:lnTo>
                    <a:lnTo>
                      <a:pt x="316" y="635"/>
                    </a:lnTo>
                    <a:lnTo>
                      <a:pt x="316" y="631"/>
                    </a:lnTo>
                    <a:lnTo>
                      <a:pt x="316" y="625"/>
                    </a:lnTo>
                    <a:lnTo>
                      <a:pt x="321" y="610"/>
                    </a:lnTo>
                    <a:lnTo>
                      <a:pt x="321" y="605"/>
                    </a:lnTo>
                    <a:lnTo>
                      <a:pt x="316" y="599"/>
                    </a:lnTo>
                    <a:lnTo>
                      <a:pt x="312" y="597"/>
                    </a:lnTo>
                    <a:lnTo>
                      <a:pt x="304" y="590"/>
                    </a:lnTo>
                    <a:lnTo>
                      <a:pt x="301" y="590"/>
                    </a:lnTo>
                    <a:lnTo>
                      <a:pt x="299" y="592"/>
                    </a:lnTo>
                    <a:lnTo>
                      <a:pt x="286" y="594"/>
                    </a:lnTo>
                    <a:lnTo>
                      <a:pt x="280" y="599"/>
                    </a:lnTo>
                    <a:lnTo>
                      <a:pt x="278" y="607"/>
                    </a:lnTo>
                    <a:lnTo>
                      <a:pt x="276" y="614"/>
                    </a:lnTo>
                    <a:lnTo>
                      <a:pt x="276" y="622"/>
                    </a:lnTo>
                    <a:lnTo>
                      <a:pt x="274" y="631"/>
                    </a:lnTo>
                    <a:lnTo>
                      <a:pt x="267" y="639"/>
                    </a:lnTo>
                    <a:lnTo>
                      <a:pt x="263" y="644"/>
                    </a:lnTo>
                    <a:lnTo>
                      <a:pt x="261" y="642"/>
                    </a:lnTo>
                    <a:lnTo>
                      <a:pt x="254" y="635"/>
                    </a:lnTo>
                    <a:lnTo>
                      <a:pt x="244" y="639"/>
                    </a:lnTo>
                    <a:lnTo>
                      <a:pt x="235" y="637"/>
                    </a:lnTo>
                    <a:lnTo>
                      <a:pt x="233" y="635"/>
                    </a:lnTo>
                    <a:lnTo>
                      <a:pt x="227" y="625"/>
                    </a:lnTo>
                    <a:lnTo>
                      <a:pt x="222" y="614"/>
                    </a:lnTo>
                    <a:lnTo>
                      <a:pt x="218" y="614"/>
                    </a:lnTo>
                    <a:lnTo>
                      <a:pt x="216" y="616"/>
                    </a:lnTo>
                    <a:lnTo>
                      <a:pt x="210" y="625"/>
                    </a:lnTo>
                    <a:lnTo>
                      <a:pt x="209" y="625"/>
                    </a:lnTo>
                    <a:lnTo>
                      <a:pt x="207" y="625"/>
                    </a:lnTo>
                    <a:lnTo>
                      <a:pt x="201" y="625"/>
                    </a:lnTo>
                    <a:lnTo>
                      <a:pt x="199" y="642"/>
                    </a:lnTo>
                    <a:lnTo>
                      <a:pt x="199" y="650"/>
                    </a:lnTo>
                    <a:lnTo>
                      <a:pt x="197" y="654"/>
                    </a:lnTo>
                    <a:lnTo>
                      <a:pt x="195" y="654"/>
                    </a:lnTo>
                    <a:lnTo>
                      <a:pt x="192" y="652"/>
                    </a:lnTo>
                    <a:lnTo>
                      <a:pt x="186" y="650"/>
                    </a:lnTo>
                    <a:lnTo>
                      <a:pt x="175" y="642"/>
                    </a:lnTo>
                    <a:lnTo>
                      <a:pt x="175" y="646"/>
                    </a:lnTo>
                    <a:lnTo>
                      <a:pt x="175" y="657"/>
                    </a:lnTo>
                    <a:lnTo>
                      <a:pt x="173" y="659"/>
                    </a:lnTo>
                    <a:lnTo>
                      <a:pt x="171" y="665"/>
                    </a:lnTo>
                    <a:lnTo>
                      <a:pt x="167" y="665"/>
                    </a:lnTo>
                    <a:lnTo>
                      <a:pt x="162" y="663"/>
                    </a:lnTo>
                    <a:lnTo>
                      <a:pt x="160" y="663"/>
                    </a:lnTo>
                    <a:lnTo>
                      <a:pt x="158" y="665"/>
                    </a:lnTo>
                    <a:lnTo>
                      <a:pt x="148" y="684"/>
                    </a:lnTo>
                    <a:lnTo>
                      <a:pt x="148" y="687"/>
                    </a:lnTo>
                    <a:lnTo>
                      <a:pt x="150" y="695"/>
                    </a:lnTo>
                    <a:lnTo>
                      <a:pt x="148" y="701"/>
                    </a:lnTo>
                    <a:lnTo>
                      <a:pt x="145" y="706"/>
                    </a:lnTo>
                    <a:lnTo>
                      <a:pt x="137" y="719"/>
                    </a:lnTo>
                    <a:lnTo>
                      <a:pt x="133" y="727"/>
                    </a:lnTo>
                    <a:lnTo>
                      <a:pt x="128" y="727"/>
                    </a:lnTo>
                    <a:lnTo>
                      <a:pt x="126" y="731"/>
                    </a:lnTo>
                    <a:lnTo>
                      <a:pt x="126" y="744"/>
                    </a:lnTo>
                    <a:lnTo>
                      <a:pt x="124" y="753"/>
                    </a:lnTo>
                    <a:lnTo>
                      <a:pt x="122" y="759"/>
                    </a:lnTo>
                    <a:lnTo>
                      <a:pt x="118" y="766"/>
                    </a:lnTo>
                    <a:lnTo>
                      <a:pt x="116" y="774"/>
                    </a:lnTo>
                    <a:lnTo>
                      <a:pt x="118" y="776"/>
                    </a:lnTo>
                    <a:lnTo>
                      <a:pt x="120" y="780"/>
                    </a:lnTo>
                    <a:lnTo>
                      <a:pt x="122" y="787"/>
                    </a:lnTo>
                    <a:lnTo>
                      <a:pt x="120" y="791"/>
                    </a:lnTo>
                    <a:lnTo>
                      <a:pt x="118" y="793"/>
                    </a:lnTo>
                    <a:lnTo>
                      <a:pt x="113" y="793"/>
                    </a:lnTo>
                    <a:lnTo>
                      <a:pt x="107" y="793"/>
                    </a:lnTo>
                    <a:lnTo>
                      <a:pt x="105" y="795"/>
                    </a:lnTo>
                    <a:lnTo>
                      <a:pt x="101" y="798"/>
                    </a:lnTo>
                    <a:lnTo>
                      <a:pt x="98" y="804"/>
                    </a:lnTo>
                    <a:lnTo>
                      <a:pt x="94" y="811"/>
                    </a:lnTo>
                    <a:lnTo>
                      <a:pt x="94" y="819"/>
                    </a:lnTo>
                    <a:lnTo>
                      <a:pt x="92" y="834"/>
                    </a:lnTo>
                    <a:lnTo>
                      <a:pt x="96" y="843"/>
                    </a:lnTo>
                    <a:lnTo>
                      <a:pt x="94" y="858"/>
                    </a:lnTo>
                    <a:lnTo>
                      <a:pt x="98" y="864"/>
                    </a:lnTo>
                    <a:lnTo>
                      <a:pt x="101" y="866"/>
                    </a:lnTo>
                    <a:lnTo>
                      <a:pt x="103" y="870"/>
                    </a:lnTo>
                    <a:lnTo>
                      <a:pt x="101" y="877"/>
                    </a:lnTo>
                    <a:lnTo>
                      <a:pt x="96" y="879"/>
                    </a:lnTo>
                    <a:lnTo>
                      <a:pt x="100" y="888"/>
                    </a:lnTo>
                    <a:lnTo>
                      <a:pt x="100" y="894"/>
                    </a:lnTo>
                    <a:lnTo>
                      <a:pt x="100" y="898"/>
                    </a:lnTo>
                    <a:lnTo>
                      <a:pt x="98" y="903"/>
                    </a:lnTo>
                    <a:lnTo>
                      <a:pt x="94" y="909"/>
                    </a:lnTo>
                    <a:lnTo>
                      <a:pt x="92" y="909"/>
                    </a:lnTo>
                    <a:lnTo>
                      <a:pt x="90" y="913"/>
                    </a:lnTo>
                    <a:lnTo>
                      <a:pt x="88" y="917"/>
                    </a:lnTo>
                    <a:lnTo>
                      <a:pt x="88" y="926"/>
                    </a:lnTo>
                    <a:lnTo>
                      <a:pt x="86" y="935"/>
                    </a:lnTo>
                    <a:lnTo>
                      <a:pt x="85" y="935"/>
                    </a:lnTo>
                    <a:lnTo>
                      <a:pt x="85" y="932"/>
                    </a:lnTo>
                    <a:lnTo>
                      <a:pt x="83" y="930"/>
                    </a:lnTo>
                    <a:close/>
                    <a:moveTo>
                      <a:pt x="109" y="66"/>
                    </a:moveTo>
                    <a:lnTo>
                      <a:pt x="111" y="88"/>
                    </a:lnTo>
                    <a:lnTo>
                      <a:pt x="111" y="92"/>
                    </a:lnTo>
                    <a:lnTo>
                      <a:pt x="122" y="98"/>
                    </a:lnTo>
                    <a:lnTo>
                      <a:pt x="122" y="86"/>
                    </a:lnTo>
                    <a:lnTo>
                      <a:pt x="124" y="71"/>
                    </a:lnTo>
                    <a:lnTo>
                      <a:pt x="128" y="67"/>
                    </a:lnTo>
                    <a:lnTo>
                      <a:pt x="130" y="66"/>
                    </a:lnTo>
                    <a:lnTo>
                      <a:pt x="135" y="81"/>
                    </a:lnTo>
                    <a:lnTo>
                      <a:pt x="143" y="107"/>
                    </a:lnTo>
                    <a:lnTo>
                      <a:pt x="148" y="114"/>
                    </a:lnTo>
                    <a:lnTo>
                      <a:pt x="152" y="107"/>
                    </a:lnTo>
                    <a:lnTo>
                      <a:pt x="150" y="98"/>
                    </a:lnTo>
                    <a:lnTo>
                      <a:pt x="147" y="86"/>
                    </a:lnTo>
                    <a:lnTo>
                      <a:pt x="145" y="69"/>
                    </a:lnTo>
                    <a:lnTo>
                      <a:pt x="145" y="62"/>
                    </a:lnTo>
                    <a:lnTo>
                      <a:pt x="150" y="49"/>
                    </a:lnTo>
                    <a:lnTo>
                      <a:pt x="156" y="52"/>
                    </a:lnTo>
                    <a:lnTo>
                      <a:pt x="160" y="58"/>
                    </a:lnTo>
                    <a:lnTo>
                      <a:pt x="167" y="58"/>
                    </a:lnTo>
                    <a:lnTo>
                      <a:pt x="171" y="66"/>
                    </a:lnTo>
                    <a:lnTo>
                      <a:pt x="171" y="79"/>
                    </a:lnTo>
                    <a:lnTo>
                      <a:pt x="169" y="88"/>
                    </a:lnTo>
                    <a:lnTo>
                      <a:pt x="169" y="94"/>
                    </a:lnTo>
                    <a:lnTo>
                      <a:pt x="173" y="98"/>
                    </a:lnTo>
                    <a:lnTo>
                      <a:pt x="177" y="86"/>
                    </a:lnTo>
                    <a:lnTo>
                      <a:pt x="180" y="84"/>
                    </a:lnTo>
                    <a:lnTo>
                      <a:pt x="184" y="98"/>
                    </a:lnTo>
                    <a:lnTo>
                      <a:pt x="188" y="107"/>
                    </a:lnTo>
                    <a:lnTo>
                      <a:pt x="193" y="113"/>
                    </a:lnTo>
                    <a:lnTo>
                      <a:pt x="199" y="116"/>
                    </a:lnTo>
                    <a:lnTo>
                      <a:pt x="209" y="129"/>
                    </a:lnTo>
                    <a:lnTo>
                      <a:pt x="212" y="137"/>
                    </a:lnTo>
                    <a:lnTo>
                      <a:pt x="203" y="144"/>
                    </a:lnTo>
                    <a:lnTo>
                      <a:pt x="192" y="152"/>
                    </a:lnTo>
                    <a:lnTo>
                      <a:pt x="188" y="161"/>
                    </a:lnTo>
                    <a:lnTo>
                      <a:pt x="184" y="195"/>
                    </a:lnTo>
                    <a:lnTo>
                      <a:pt x="178" y="220"/>
                    </a:lnTo>
                    <a:lnTo>
                      <a:pt x="171" y="223"/>
                    </a:lnTo>
                    <a:lnTo>
                      <a:pt x="165" y="237"/>
                    </a:lnTo>
                    <a:lnTo>
                      <a:pt x="163" y="253"/>
                    </a:lnTo>
                    <a:lnTo>
                      <a:pt x="163" y="263"/>
                    </a:lnTo>
                    <a:lnTo>
                      <a:pt x="158" y="268"/>
                    </a:lnTo>
                    <a:lnTo>
                      <a:pt x="154" y="268"/>
                    </a:lnTo>
                    <a:lnTo>
                      <a:pt x="145" y="259"/>
                    </a:lnTo>
                    <a:lnTo>
                      <a:pt x="133" y="246"/>
                    </a:lnTo>
                    <a:lnTo>
                      <a:pt x="126" y="229"/>
                    </a:lnTo>
                    <a:lnTo>
                      <a:pt x="130" y="220"/>
                    </a:lnTo>
                    <a:lnTo>
                      <a:pt x="139" y="220"/>
                    </a:lnTo>
                    <a:lnTo>
                      <a:pt x="150" y="214"/>
                    </a:lnTo>
                    <a:lnTo>
                      <a:pt x="156" y="205"/>
                    </a:lnTo>
                    <a:lnTo>
                      <a:pt x="152" y="197"/>
                    </a:lnTo>
                    <a:lnTo>
                      <a:pt x="141" y="201"/>
                    </a:lnTo>
                    <a:lnTo>
                      <a:pt x="132" y="205"/>
                    </a:lnTo>
                    <a:lnTo>
                      <a:pt x="122" y="205"/>
                    </a:lnTo>
                    <a:lnTo>
                      <a:pt x="118" y="191"/>
                    </a:lnTo>
                    <a:lnTo>
                      <a:pt x="124" y="190"/>
                    </a:lnTo>
                    <a:lnTo>
                      <a:pt x="132" y="182"/>
                    </a:lnTo>
                    <a:lnTo>
                      <a:pt x="145" y="173"/>
                    </a:lnTo>
                    <a:lnTo>
                      <a:pt x="154" y="160"/>
                    </a:lnTo>
                    <a:lnTo>
                      <a:pt x="139" y="148"/>
                    </a:lnTo>
                    <a:lnTo>
                      <a:pt x="133" y="139"/>
                    </a:lnTo>
                    <a:lnTo>
                      <a:pt x="130" y="143"/>
                    </a:lnTo>
                    <a:lnTo>
                      <a:pt x="124" y="163"/>
                    </a:lnTo>
                    <a:lnTo>
                      <a:pt x="118" y="171"/>
                    </a:lnTo>
                    <a:lnTo>
                      <a:pt x="115" y="173"/>
                    </a:lnTo>
                    <a:lnTo>
                      <a:pt x="107" y="169"/>
                    </a:lnTo>
                    <a:lnTo>
                      <a:pt x="105" y="163"/>
                    </a:lnTo>
                    <a:lnTo>
                      <a:pt x="100" y="152"/>
                    </a:lnTo>
                    <a:lnTo>
                      <a:pt x="94" y="144"/>
                    </a:lnTo>
                    <a:lnTo>
                      <a:pt x="90" y="131"/>
                    </a:lnTo>
                    <a:lnTo>
                      <a:pt x="100" y="120"/>
                    </a:lnTo>
                    <a:lnTo>
                      <a:pt x="96" y="101"/>
                    </a:lnTo>
                    <a:lnTo>
                      <a:pt x="86" y="111"/>
                    </a:lnTo>
                    <a:lnTo>
                      <a:pt x="85" y="109"/>
                    </a:lnTo>
                    <a:lnTo>
                      <a:pt x="79" y="84"/>
                    </a:lnTo>
                    <a:lnTo>
                      <a:pt x="83" y="73"/>
                    </a:lnTo>
                    <a:lnTo>
                      <a:pt x="86" y="71"/>
                    </a:lnTo>
                    <a:lnTo>
                      <a:pt x="92" y="67"/>
                    </a:lnTo>
                    <a:lnTo>
                      <a:pt x="100" y="69"/>
                    </a:lnTo>
                    <a:lnTo>
                      <a:pt x="103" y="67"/>
                    </a:lnTo>
                    <a:lnTo>
                      <a:pt x="109" y="6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42" name="Freeform 245"/>
              <p:cNvSpPr>
                <a:spLocks/>
              </p:cNvSpPr>
              <p:nvPr/>
            </p:nvSpPr>
            <p:spPr bwMode="auto">
              <a:xfrm>
                <a:off x="1439" y="3304"/>
                <a:ext cx="29" cy="27"/>
              </a:xfrm>
              <a:custGeom>
                <a:avLst/>
                <a:gdLst>
                  <a:gd name="T0" fmla="*/ 1 w 51"/>
                  <a:gd name="T1" fmla="*/ 0 h 58"/>
                  <a:gd name="T2" fmla="*/ 1 w 51"/>
                  <a:gd name="T3" fmla="*/ 0 h 58"/>
                  <a:gd name="T4" fmla="*/ 1 w 51"/>
                  <a:gd name="T5" fmla="*/ 0 h 58"/>
                  <a:gd name="T6" fmla="*/ 1 w 51"/>
                  <a:gd name="T7" fmla="*/ 0 h 58"/>
                  <a:gd name="T8" fmla="*/ 1 w 51"/>
                  <a:gd name="T9" fmla="*/ 0 h 58"/>
                  <a:gd name="T10" fmla="*/ 1 w 51"/>
                  <a:gd name="T11" fmla="*/ 0 h 58"/>
                  <a:gd name="T12" fmla="*/ 1 w 51"/>
                  <a:gd name="T13" fmla="*/ 0 h 58"/>
                  <a:gd name="T14" fmla="*/ 1 w 51"/>
                  <a:gd name="T15" fmla="*/ 0 h 58"/>
                  <a:gd name="T16" fmla="*/ 1 w 51"/>
                  <a:gd name="T17" fmla="*/ 0 h 58"/>
                  <a:gd name="T18" fmla="*/ 1 w 51"/>
                  <a:gd name="T19" fmla="*/ 0 h 58"/>
                  <a:gd name="T20" fmla="*/ 1 w 51"/>
                  <a:gd name="T21" fmla="*/ 0 h 58"/>
                  <a:gd name="T22" fmla="*/ 1 w 51"/>
                  <a:gd name="T23" fmla="*/ 0 h 58"/>
                  <a:gd name="T24" fmla="*/ 1 w 51"/>
                  <a:gd name="T25" fmla="*/ 0 h 58"/>
                  <a:gd name="T26" fmla="*/ 1 w 51"/>
                  <a:gd name="T27" fmla="*/ 0 h 58"/>
                  <a:gd name="T28" fmla="*/ 1 w 51"/>
                  <a:gd name="T29" fmla="*/ 0 h 58"/>
                  <a:gd name="T30" fmla="*/ 1 w 51"/>
                  <a:gd name="T31" fmla="*/ 0 h 58"/>
                  <a:gd name="T32" fmla="*/ 1 w 51"/>
                  <a:gd name="T33" fmla="*/ 0 h 58"/>
                  <a:gd name="T34" fmla="*/ 1 w 51"/>
                  <a:gd name="T35" fmla="*/ 0 h 58"/>
                  <a:gd name="T36" fmla="*/ 1 w 51"/>
                  <a:gd name="T37" fmla="*/ 0 h 58"/>
                  <a:gd name="T38" fmla="*/ 1 w 51"/>
                  <a:gd name="T39" fmla="*/ 0 h 58"/>
                  <a:gd name="T40" fmla="*/ 1 w 51"/>
                  <a:gd name="T41" fmla="*/ 0 h 58"/>
                  <a:gd name="T42" fmla="*/ 1 w 51"/>
                  <a:gd name="T43" fmla="*/ 0 h 58"/>
                  <a:gd name="T44" fmla="*/ 1 w 51"/>
                  <a:gd name="T45" fmla="*/ 0 h 58"/>
                  <a:gd name="T46" fmla="*/ 1 w 51"/>
                  <a:gd name="T47" fmla="*/ 0 h 58"/>
                  <a:gd name="T48" fmla="*/ 0 w 51"/>
                  <a:gd name="T49" fmla="*/ 0 h 58"/>
                  <a:gd name="T50" fmla="*/ 1 w 51"/>
                  <a:gd name="T51" fmla="*/ 0 h 58"/>
                  <a:gd name="T52" fmla="*/ 1 w 51"/>
                  <a:gd name="T53" fmla="*/ 0 h 58"/>
                  <a:gd name="T54" fmla="*/ 1 w 51"/>
                  <a:gd name="T55" fmla="*/ 0 h 58"/>
                  <a:gd name="T56" fmla="*/ 1 w 51"/>
                  <a:gd name="T57" fmla="*/ 0 h 58"/>
                  <a:gd name="T58" fmla="*/ 1 w 51"/>
                  <a:gd name="T59" fmla="*/ 0 h 58"/>
                  <a:gd name="T60" fmla="*/ 1 w 51"/>
                  <a:gd name="T61" fmla="*/ 0 h 58"/>
                  <a:gd name="T62" fmla="*/ 1 w 51"/>
                  <a:gd name="T63" fmla="*/ 0 h 58"/>
                  <a:gd name="T64" fmla="*/ 1 w 51"/>
                  <a:gd name="T65" fmla="*/ 0 h 58"/>
                  <a:gd name="T66" fmla="*/ 1 w 51"/>
                  <a:gd name="T67" fmla="*/ 0 h 58"/>
                  <a:gd name="T68" fmla="*/ 1 w 51"/>
                  <a:gd name="T69" fmla="*/ 0 h 58"/>
                  <a:gd name="T70" fmla="*/ 1 w 51"/>
                  <a:gd name="T71" fmla="*/ 0 h 58"/>
                  <a:gd name="T72" fmla="*/ 1 w 51"/>
                  <a:gd name="T73" fmla="*/ 0 h 58"/>
                  <a:gd name="T74" fmla="*/ 1 w 51"/>
                  <a:gd name="T75" fmla="*/ 0 h 58"/>
                  <a:gd name="T76" fmla="*/ 1 w 51"/>
                  <a:gd name="T77" fmla="*/ 0 h 58"/>
                  <a:gd name="T78" fmla="*/ 1 w 51"/>
                  <a:gd name="T79" fmla="*/ 0 h 58"/>
                  <a:gd name="T80" fmla="*/ 1 w 51"/>
                  <a:gd name="T81" fmla="*/ 0 h 58"/>
                  <a:gd name="T82" fmla="*/ 1 w 51"/>
                  <a:gd name="T83" fmla="*/ 0 h 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"/>
                  <a:gd name="T127" fmla="*/ 0 h 58"/>
                  <a:gd name="T128" fmla="*/ 51 w 51"/>
                  <a:gd name="T129" fmla="*/ 58 h 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" h="58">
                    <a:moveTo>
                      <a:pt x="49" y="6"/>
                    </a:moveTo>
                    <a:lnTo>
                      <a:pt x="51" y="9"/>
                    </a:lnTo>
                    <a:lnTo>
                      <a:pt x="49" y="13"/>
                    </a:lnTo>
                    <a:lnTo>
                      <a:pt x="47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5" y="23"/>
                    </a:lnTo>
                    <a:lnTo>
                      <a:pt x="47" y="23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5" y="28"/>
                    </a:lnTo>
                    <a:lnTo>
                      <a:pt x="45" y="32"/>
                    </a:lnTo>
                    <a:lnTo>
                      <a:pt x="44" y="34"/>
                    </a:lnTo>
                    <a:lnTo>
                      <a:pt x="40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6" y="49"/>
                    </a:lnTo>
                    <a:lnTo>
                      <a:pt x="34" y="51"/>
                    </a:lnTo>
                    <a:lnTo>
                      <a:pt x="34" y="53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4" y="56"/>
                    </a:lnTo>
                    <a:lnTo>
                      <a:pt x="34" y="58"/>
                    </a:lnTo>
                    <a:lnTo>
                      <a:pt x="30" y="58"/>
                    </a:lnTo>
                    <a:lnTo>
                      <a:pt x="30" y="55"/>
                    </a:lnTo>
                    <a:lnTo>
                      <a:pt x="32" y="51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5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3" y="45"/>
                    </a:lnTo>
                    <a:lnTo>
                      <a:pt x="10" y="45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0" y="40"/>
                    </a:lnTo>
                    <a:lnTo>
                      <a:pt x="6" y="36"/>
                    </a:lnTo>
                    <a:lnTo>
                      <a:pt x="12" y="30"/>
                    </a:lnTo>
                    <a:lnTo>
                      <a:pt x="13" y="2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21" y="13"/>
                    </a:lnTo>
                    <a:lnTo>
                      <a:pt x="23" y="15"/>
                    </a:lnTo>
                    <a:lnTo>
                      <a:pt x="25" y="17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24"/>
                    </a:lnTo>
                    <a:lnTo>
                      <a:pt x="27" y="28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7" y="6"/>
                    </a:lnTo>
                    <a:lnTo>
                      <a:pt x="29" y="4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4" y="0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43" name="Freeform 246"/>
              <p:cNvSpPr>
                <a:spLocks/>
              </p:cNvSpPr>
              <p:nvPr/>
            </p:nvSpPr>
            <p:spPr bwMode="auto">
              <a:xfrm>
                <a:off x="1431" y="3324"/>
                <a:ext cx="29" cy="20"/>
              </a:xfrm>
              <a:custGeom>
                <a:avLst/>
                <a:gdLst>
                  <a:gd name="T0" fmla="*/ 1 w 51"/>
                  <a:gd name="T1" fmla="*/ 0 h 42"/>
                  <a:gd name="T2" fmla="*/ 1 w 51"/>
                  <a:gd name="T3" fmla="*/ 0 h 42"/>
                  <a:gd name="T4" fmla="*/ 1 w 51"/>
                  <a:gd name="T5" fmla="*/ 0 h 42"/>
                  <a:gd name="T6" fmla="*/ 1 w 51"/>
                  <a:gd name="T7" fmla="*/ 0 h 42"/>
                  <a:gd name="T8" fmla="*/ 1 w 51"/>
                  <a:gd name="T9" fmla="*/ 0 h 42"/>
                  <a:gd name="T10" fmla="*/ 1 w 51"/>
                  <a:gd name="T11" fmla="*/ 0 h 42"/>
                  <a:gd name="T12" fmla="*/ 1 w 51"/>
                  <a:gd name="T13" fmla="*/ 0 h 42"/>
                  <a:gd name="T14" fmla="*/ 1 w 51"/>
                  <a:gd name="T15" fmla="*/ 0 h 42"/>
                  <a:gd name="T16" fmla="*/ 1 w 51"/>
                  <a:gd name="T17" fmla="*/ 0 h 42"/>
                  <a:gd name="T18" fmla="*/ 1 w 51"/>
                  <a:gd name="T19" fmla="*/ 0 h 42"/>
                  <a:gd name="T20" fmla="*/ 1 w 51"/>
                  <a:gd name="T21" fmla="*/ 0 h 42"/>
                  <a:gd name="T22" fmla="*/ 1 w 51"/>
                  <a:gd name="T23" fmla="*/ 0 h 42"/>
                  <a:gd name="T24" fmla="*/ 1 w 51"/>
                  <a:gd name="T25" fmla="*/ 0 h 42"/>
                  <a:gd name="T26" fmla="*/ 1 w 51"/>
                  <a:gd name="T27" fmla="*/ 0 h 42"/>
                  <a:gd name="T28" fmla="*/ 1 w 51"/>
                  <a:gd name="T29" fmla="*/ 0 h 42"/>
                  <a:gd name="T30" fmla="*/ 1 w 51"/>
                  <a:gd name="T31" fmla="*/ 0 h 42"/>
                  <a:gd name="T32" fmla="*/ 1 w 51"/>
                  <a:gd name="T33" fmla="*/ 0 h 42"/>
                  <a:gd name="T34" fmla="*/ 1 w 51"/>
                  <a:gd name="T35" fmla="*/ 0 h 42"/>
                  <a:gd name="T36" fmla="*/ 1 w 51"/>
                  <a:gd name="T37" fmla="*/ 0 h 42"/>
                  <a:gd name="T38" fmla="*/ 1 w 51"/>
                  <a:gd name="T39" fmla="*/ 0 h 42"/>
                  <a:gd name="T40" fmla="*/ 1 w 51"/>
                  <a:gd name="T41" fmla="*/ 0 h 42"/>
                  <a:gd name="T42" fmla="*/ 1 w 51"/>
                  <a:gd name="T43" fmla="*/ 0 h 42"/>
                  <a:gd name="T44" fmla="*/ 1 w 51"/>
                  <a:gd name="T45" fmla="*/ 0 h 42"/>
                  <a:gd name="T46" fmla="*/ 1 w 51"/>
                  <a:gd name="T47" fmla="*/ 0 h 42"/>
                  <a:gd name="T48" fmla="*/ 1 w 51"/>
                  <a:gd name="T49" fmla="*/ 0 h 42"/>
                  <a:gd name="T50" fmla="*/ 1 w 51"/>
                  <a:gd name="T51" fmla="*/ 0 h 42"/>
                  <a:gd name="T52" fmla="*/ 1 w 51"/>
                  <a:gd name="T53" fmla="*/ 0 h 42"/>
                  <a:gd name="T54" fmla="*/ 1 w 51"/>
                  <a:gd name="T55" fmla="*/ 0 h 42"/>
                  <a:gd name="T56" fmla="*/ 1 w 51"/>
                  <a:gd name="T57" fmla="*/ 0 h 42"/>
                  <a:gd name="T58" fmla="*/ 1 w 51"/>
                  <a:gd name="T59" fmla="*/ 0 h 42"/>
                  <a:gd name="T60" fmla="*/ 1 w 51"/>
                  <a:gd name="T61" fmla="*/ 0 h 42"/>
                  <a:gd name="T62" fmla="*/ 0 w 51"/>
                  <a:gd name="T63" fmla="*/ 0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"/>
                  <a:gd name="T97" fmla="*/ 0 h 42"/>
                  <a:gd name="T98" fmla="*/ 51 w 51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" h="42">
                    <a:moveTo>
                      <a:pt x="0" y="8"/>
                    </a:moveTo>
                    <a:lnTo>
                      <a:pt x="8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43" y="12"/>
                    </a:lnTo>
                    <a:lnTo>
                      <a:pt x="43" y="15"/>
                    </a:lnTo>
                    <a:lnTo>
                      <a:pt x="47" y="15"/>
                    </a:lnTo>
                    <a:lnTo>
                      <a:pt x="49" y="17"/>
                    </a:lnTo>
                    <a:lnTo>
                      <a:pt x="51" y="21"/>
                    </a:lnTo>
                    <a:lnTo>
                      <a:pt x="51" y="25"/>
                    </a:lnTo>
                    <a:lnTo>
                      <a:pt x="49" y="28"/>
                    </a:lnTo>
                    <a:lnTo>
                      <a:pt x="47" y="28"/>
                    </a:lnTo>
                    <a:lnTo>
                      <a:pt x="45" y="30"/>
                    </a:lnTo>
                    <a:lnTo>
                      <a:pt x="43" y="32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5" y="42"/>
                    </a:lnTo>
                    <a:lnTo>
                      <a:pt x="43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30" y="32"/>
                    </a:lnTo>
                    <a:lnTo>
                      <a:pt x="26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5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44" name="Freeform 247"/>
              <p:cNvSpPr>
                <a:spLocks noEditPoints="1"/>
              </p:cNvSpPr>
              <p:nvPr/>
            </p:nvSpPr>
            <p:spPr bwMode="auto">
              <a:xfrm>
                <a:off x="1472" y="3257"/>
                <a:ext cx="36" cy="31"/>
              </a:xfrm>
              <a:custGeom>
                <a:avLst/>
                <a:gdLst>
                  <a:gd name="T0" fmla="*/ 1 w 61"/>
                  <a:gd name="T1" fmla="*/ 0 h 67"/>
                  <a:gd name="T2" fmla="*/ 1 w 61"/>
                  <a:gd name="T3" fmla="*/ 0 h 67"/>
                  <a:gd name="T4" fmla="*/ 1 w 61"/>
                  <a:gd name="T5" fmla="*/ 0 h 67"/>
                  <a:gd name="T6" fmla="*/ 1 w 61"/>
                  <a:gd name="T7" fmla="*/ 0 h 67"/>
                  <a:gd name="T8" fmla="*/ 1 w 61"/>
                  <a:gd name="T9" fmla="*/ 0 h 67"/>
                  <a:gd name="T10" fmla="*/ 1 w 61"/>
                  <a:gd name="T11" fmla="*/ 0 h 67"/>
                  <a:gd name="T12" fmla="*/ 1 w 61"/>
                  <a:gd name="T13" fmla="*/ 0 h 67"/>
                  <a:gd name="T14" fmla="*/ 1 w 61"/>
                  <a:gd name="T15" fmla="*/ 0 h 67"/>
                  <a:gd name="T16" fmla="*/ 1 w 61"/>
                  <a:gd name="T17" fmla="*/ 0 h 67"/>
                  <a:gd name="T18" fmla="*/ 1 w 61"/>
                  <a:gd name="T19" fmla="*/ 0 h 67"/>
                  <a:gd name="T20" fmla="*/ 1 w 61"/>
                  <a:gd name="T21" fmla="*/ 0 h 67"/>
                  <a:gd name="T22" fmla="*/ 1 w 61"/>
                  <a:gd name="T23" fmla="*/ 0 h 67"/>
                  <a:gd name="T24" fmla="*/ 1 w 61"/>
                  <a:gd name="T25" fmla="*/ 0 h 67"/>
                  <a:gd name="T26" fmla="*/ 1 w 61"/>
                  <a:gd name="T27" fmla="*/ 0 h 67"/>
                  <a:gd name="T28" fmla="*/ 1 w 61"/>
                  <a:gd name="T29" fmla="*/ 0 h 67"/>
                  <a:gd name="T30" fmla="*/ 1 w 61"/>
                  <a:gd name="T31" fmla="*/ 0 h 67"/>
                  <a:gd name="T32" fmla="*/ 1 w 61"/>
                  <a:gd name="T33" fmla="*/ 0 h 67"/>
                  <a:gd name="T34" fmla="*/ 1 w 61"/>
                  <a:gd name="T35" fmla="*/ 0 h 67"/>
                  <a:gd name="T36" fmla="*/ 1 w 61"/>
                  <a:gd name="T37" fmla="*/ 0 h 67"/>
                  <a:gd name="T38" fmla="*/ 1 w 61"/>
                  <a:gd name="T39" fmla="*/ 0 h 67"/>
                  <a:gd name="T40" fmla="*/ 1 w 61"/>
                  <a:gd name="T41" fmla="*/ 0 h 67"/>
                  <a:gd name="T42" fmla="*/ 1 w 61"/>
                  <a:gd name="T43" fmla="*/ 0 h 67"/>
                  <a:gd name="T44" fmla="*/ 1 w 61"/>
                  <a:gd name="T45" fmla="*/ 0 h 67"/>
                  <a:gd name="T46" fmla="*/ 1 w 61"/>
                  <a:gd name="T47" fmla="*/ 0 h 67"/>
                  <a:gd name="T48" fmla="*/ 1 w 61"/>
                  <a:gd name="T49" fmla="*/ 0 h 67"/>
                  <a:gd name="T50" fmla="*/ 1 w 61"/>
                  <a:gd name="T51" fmla="*/ 0 h 67"/>
                  <a:gd name="T52" fmla="*/ 1 w 61"/>
                  <a:gd name="T53" fmla="*/ 0 h 67"/>
                  <a:gd name="T54" fmla="*/ 1 w 61"/>
                  <a:gd name="T55" fmla="*/ 0 h 67"/>
                  <a:gd name="T56" fmla="*/ 1 w 61"/>
                  <a:gd name="T57" fmla="*/ 0 h 67"/>
                  <a:gd name="T58" fmla="*/ 1 w 61"/>
                  <a:gd name="T59" fmla="*/ 0 h 67"/>
                  <a:gd name="T60" fmla="*/ 1 w 61"/>
                  <a:gd name="T61" fmla="*/ 0 h 67"/>
                  <a:gd name="T62" fmla="*/ 1 w 61"/>
                  <a:gd name="T63" fmla="*/ 0 h 67"/>
                  <a:gd name="T64" fmla="*/ 1 w 61"/>
                  <a:gd name="T65" fmla="*/ 0 h 67"/>
                  <a:gd name="T66" fmla="*/ 1 w 61"/>
                  <a:gd name="T67" fmla="*/ 0 h 67"/>
                  <a:gd name="T68" fmla="*/ 1 w 61"/>
                  <a:gd name="T69" fmla="*/ 0 h 67"/>
                  <a:gd name="T70" fmla="*/ 1 w 61"/>
                  <a:gd name="T71" fmla="*/ 0 h 67"/>
                  <a:gd name="T72" fmla="*/ 1 w 61"/>
                  <a:gd name="T73" fmla="*/ 0 h 67"/>
                  <a:gd name="T74" fmla="*/ 1 w 61"/>
                  <a:gd name="T75" fmla="*/ 0 h 67"/>
                  <a:gd name="T76" fmla="*/ 1 w 61"/>
                  <a:gd name="T77" fmla="*/ 0 h 67"/>
                  <a:gd name="T78" fmla="*/ 1 w 61"/>
                  <a:gd name="T79" fmla="*/ 0 h 67"/>
                  <a:gd name="T80" fmla="*/ 1 w 61"/>
                  <a:gd name="T81" fmla="*/ 0 h 67"/>
                  <a:gd name="T82" fmla="*/ 1 w 61"/>
                  <a:gd name="T83" fmla="*/ 0 h 67"/>
                  <a:gd name="T84" fmla="*/ 1 w 61"/>
                  <a:gd name="T85" fmla="*/ 0 h 67"/>
                  <a:gd name="T86" fmla="*/ 1 w 61"/>
                  <a:gd name="T87" fmla="*/ 0 h 67"/>
                  <a:gd name="T88" fmla="*/ 1 w 61"/>
                  <a:gd name="T89" fmla="*/ 0 h 67"/>
                  <a:gd name="T90" fmla="*/ 1 w 61"/>
                  <a:gd name="T91" fmla="*/ 0 h 67"/>
                  <a:gd name="T92" fmla="*/ 1 w 61"/>
                  <a:gd name="T93" fmla="*/ 0 h 67"/>
                  <a:gd name="T94" fmla="*/ 1 w 61"/>
                  <a:gd name="T95" fmla="*/ 0 h 67"/>
                  <a:gd name="T96" fmla="*/ 1 w 61"/>
                  <a:gd name="T97" fmla="*/ 0 h 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1"/>
                  <a:gd name="T148" fmla="*/ 0 h 67"/>
                  <a:gd name="T149" fmla="*/ 61 w 61"/>
                  <a:gd name="T150" fmla="*/ 67 h 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1" h="67">
                    <a:moveTo>
                      <a:pt x="2" y="22"/>
                    </a:moveTo>
                    <a:lnTo>
                      <a:pt x="6" y="17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5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25" y="3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2" y="13"/>
                    </a:lnTo>
                    <a:lnTo>
                      <a:pt x="31" y="17"/>
                    </a:lnTo>
                    <a:lnTo>
                      <a:pt x="21" y="18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2" y="22"/>
                    </a:lnTo>
                    <a:close/>
                    <a:moveTo>
                      <a:pt x="53" y="65"/>
                    </a:moveTo>
                    <a:lnTo>
                      <a:pt x="53" y="65"/>
                    </a:lnTo>
                    <a:lnTo>
                      <a:pt x="51" y="62"/>
                    </a:lnTo>
                    <a:lnTo>
                      <a:pt x="49" y="62"/>
                    </a:lnTo>
                    <a:lnTo>
                      <a:pt x="44" y="62"/>
                    </a:lnTo>
                    <a:lnTo>
                      <a:pt x="44" y="58"/>
                    </a:lnTo>
                    <a:lnTo>
                      <a:pt x="42" y="50"/>
                    </a:lnTo>
                    <a:lnTo>
                      <a:pt x="44" y="48"/>
                    </a:lnTo>
                    <a:lnTo>
                      <a:pt x="47" y="45"/>
                    </a:lnTo>
                    <a:lnTo>
                      <a:pt x="51" y="50"/>
                    </a:lnTo>
                    <a:lnTo>
                      <a:pt x="53" y="52"/>
                    </a:lnTo>
                    <a:lnTo>
                      <a:pt x="55" y="48"/>
                    </a:lnTo>
                    <a:lnTo>
                      <a:pt x="55" y="43"/>
                    </a:lnTo>
                    <a:lnTo>
                      <a:pt x="57" y="43"/>
                    </a:lnTo>
                    <a:lnTo>
                      <a:pt x="61" y="43"/>
                    </a:lnTo>
                    <a:lnTo>
                      <a:pt x="61" y="48"/>
                    </a:lnTo>
                    <a:lnTo>
                      <a:pt x="59" y="52"/>
                    </a:lnTo>
                    <a:lnTo>
                      <a:pt x="59" y="54"/>
                    </a:lnTo>
                    <a:lnTo>
                      <a:pt x="57" y="56"/>
                    </a:lnTo>
                    <a:lnTo>
                      <a:pt x="61" y="60"/>
                    </a:lnTo>
                    <a:lnTo>
                      <a:pt x="59" y="62"/>
                    </a:lnTo>
                    <a:lnTo>
                      <a:pt x="55" y="65"/>
                    </a:lnTo>
                    <a:lnTo>
                      <a:pt x="53" y="65"/>
                    </a:lnTo>
                    <a:close/>
                    <a:moveTo>
                      <a:pt x="21" y="67"/>
                    </a:moveTo>
                    <a:lnTo>
                      <a:pt x="10" y="67"/>
                    </a:lnTo>
                    <a:lnTo>
                      <a:pt x="8" y="67"/>
                    </a:lnTo>
                    <a:lnTo>
                      <a:pt x="10" y="63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10" y="33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4"/>
                    </a:lnTo>
                    <a:lnTo>
                      <a:pt x="19" y="20"/>
                    </a:lnTo>
                    <a:lnTo>
                      <a:pt x="25" y="20"/>
                    </a:lnTo>
                    <a:lnTo>
                      <a:pt x="31" y="20"/>
                    </a:lnTo>
                    <a:lnTo>
                      <a:pt x="31" y="28"/>
                    </a:lnTo>
                    <a:lnTo>
                      <a:pt x="32" y="30"/>
                    </a:lnTo>
                    <a:lnTo>
                      <a:pt x="38" y="32"/>
                    </a:lnTo>
                    <a:lnTo>
                      <a:pt x="40" y="33"/>
                    </a:lnTo>
                    <a:lnTo>
                      <a:pt x="38" y="39"/>
                    </a:lnTo>
                    <a:lnTo>
                      <a:pt x="34" y="41"/>
                    </a:lnTo>
                    <a:lnTo>
                      <a:pt x="32" y="37"/>
                    </a:lnTo>
                    <a:lnTo>
                      <a:pt x="31" y="39"/>
                    </a:lnTo>
                    <a:lnTo>
                      <a:pt x="31" y="43"/>
                    </a:lnTo>
                    <a:lnTo>
                      <a:pt x="29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3" y="50"/>
                    </a:lnTo>
                    <a:lnTo>
                      <a:pt x="25" y="54"/>
                    </a:lnTo>
                    <a:lnTo>
                      <a:pt x="23" y="54"/>
                    </a:lnTo>
                    <a:lnTo>
                      <a:pt x="21" y="58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5"/>
                    </a:lnTo>
                    <a:lnTo>
                      <a:pt x="21" y="6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45" name="Freeform 248"/>
              <p:cNvSpPr>
                <a:spLocks/>
              </p:cNvSpPr>
              <p:nvPr/>
            </p:nvSpPr>
            <p:spPr bwMode="auto">
              <a:xfrm>
                <a:off x="1456" y="3337"/>
                <a:ext cx="6" cy="7"/>
              </a:xfrm>
              <a:custGeom>
                <a:avLst/>
                <a:gdLst>
                  <a:gd name="T0" fmla="*/ 1 w 12"/>
                  <a:gd name="T1" fmla="*/ 1 h 14"/>
                  <a:gd name="T2" fmla="*/ 1 w 12"/>
                  <a:gd name="T3" fmla="*/ 1 h 14"/>
                  <a:gd name="T4" fmla="*/ 0 w 12"/>
                  <a:gd name="T5" fmla="*/ 1 h 14"/>
                  <a:gd name="T6" fmla="*/ 0 w 12"/>
                  <a:gd name="T7" fmla="*/ 1 h 14"/>
                  <a:gd name="T8" fmla="*/ 1 w 12"/>
                  <a:gd name="T9" fmla="*/ 1 h 14"/>
                  <a:gd name="T10" fmla="*/ 1 w 12"/>
                  <a:gd name="T11" fmla="*/ 0 h 14"/>
                  <a:gd name="T12" fmla="*/ 1 w 12"/>
                  <a:gd name="T13" fmla="*/ 0 h 14"/>
                  <a:gd name="T14" fmla="*/ 1 w 12"/>
                  <a:gd name="T15" fmla="*/ 0 h 14"/>
                  <a:gd name="T16" fmla="*/ 1 w 12"/>
                  <a:gd name="T17" fmla="*/ 1 h 14"/>
                  <a:gd name="T18" fmla="*/ 1 w 12"/>
                  <a:gd name="T19" fmla="*/ 1 h 14"/>
                  <a:gd name="T20" fmla="*/ 1 w 12"/>
                  <a:gd name="T21" fmla="*/ 1 h 14"/>
                  <a:gd name="T22" fmla="*/ 1 w 12"/>
                  <a:gd name="T23" fmla="*/ 1 h 14"/>
                  <a:gd name="T24" fmla="*/ 1 w 12"/>
                  <a:gd name="T25" fmla="*/ 1 h 14"/>
                  <a:gd name="T26" fmla="*/ 1 w 12"/>
                  <a:gd name="T27" fmla="*/ 1 h 14"/>
                  <a:gd name="T28" fmla="*/ 1 w 12"/>
                  <a:gd name="T29" fmla="*/ 1 h 14"/>
                  <a:gd name="T30" fmla="*/ 1 w 12"/>
                  <a:gd name="T31" fmla="*/ 1 h 14"/>
                  <a:gd name="T32" fmla="*/ 1 w 12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4"/>
                  <a:gd name="T53" fmla="*/ 12 w 1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4">
                    <a:moveTo>
                      <a:pt x="2" y="14"/>
                    </a:move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6" name="Freeform 249"/>
              <p:cNvSpPr>
                <a:spLocks/>
              </p:cNvSpPr>
              <p:nvPr/>
            </p:nvSpPr>
            <p:spPr bwMode="auto">
              <a:xfrm>
                <a:off x="1497" y="3099"/>
                <a:ext cx="99" cy="185"/>
              </a:xfrm>
              <a:custGeom>
                <a:avLst/>
                <a:gdLst>
                  <a:gd name="T0" fmla="*/ 1 w 171"/>
                  <a:gd name="T1" fmla="*/ 0 h 397"/>
                  <a:gd name="T2" fmla="*/ 1 w 171"/>
                  <a:gd name="T3" fmla="*/ 0 h 397"/>
                  <a:gd name="T4" fmla="*/ 1 w 171"/>
                  <a:gd name="T5" fmla="*/ 0 h 397"/>
                  <a:gd name="T6" fmla="*/ 1 w 171"/>
                  <a:gd name="T7" fmla="*/ 0 h 397"/>
                  <a:gd name="T8" fmla="*/ 1 w 171"/>
                  <a:gd name="T9" fmla="*/ 0 h 397"/>
                  <a:gd name="T10" fmla="*/ 1 w 171"/>
                  <a:gd name="T11" fmla="*/ 0 h 397"/>
                  <a:gd name="T12" fmla="*/ 1 w 171"/>
                  <a:gd name="T13" fmla="*/ 0 h 397"/>
                  <a:gd name="T14" fmla="*/ 1 w 171"/>
                  <a:gd name="T15" fmla="*/ 0 h 397"/>
                  <a:gd name="T16" fmla="*/ 1 w 171"/>
                  <a:gd name="T17" fmla="*/ 0 h 397"/>
                  <a:gd name="T18" fmla="*/ 1 w 171"/>
                  <a:gd name="T19" fmla="*/ 0 h 397"/>
                  <a:gd name="T20" fmla="*/ 1 w 171"/>
                  <a:gd name="T21" fmla="*/ 0 h 397"/>
                  <a:gd name="T22" fmla="*/ 1 w 171"/>
                  <a:gd name="T23" fmla="*/ 0 h 397"/>
                  <a:gd name="T24" fmla="*/ 1 w 171"/>
                  <a:gd name="T25" fmla="*/ 0 h 397"/>
                  <a:gd name="T26" fmla="*/ 1 w 171"/>
                  <a:gd name="T27" fmla="*/ 0 h 397"/>
                  <a:gd name="T28" fmla="*/ 1 w 171"/>
                  <a:gd name="T29" fmla="*/ 0 h 397"/>
                  <a:gd name="T30" fmla="*/ 1 w 171"/>
                  <a:gd name="T31" fmla="*/ 0 h 397"/>
                  <a:gd name="T32" fmla="*/ 1 w 171"/>
                  <a:gd name="T33" fmla="*/ 0 h 397"/>
                  <a:gd name="T34" fmla="*/ 1 w 171"/>
                  <a:gd name="T35" fmla="*/ 0 h 397"/>
                  <a:gd name="T36" fmla="*/ 1 w 171"/>
                  <a:gd name="T37" fmla="*/ 0 h 397"/>
                  <a:gd name="T38" fmla="*/ 1 w 171"/>
                  <a:gd name="T39" fmla="*/ 0 h 397"/>
                  <a:gd name="T40" fmla="*/ 1 w 171"/>
                  <a:gd name="T41" fmla="*/ 0 h 397"/>
                  <a:gd name="T42" fmla="*/ 1 w 171"/>
                  <a:gd name="T43" fmla="*/ 0 h 397"/>
                  <a:gd name="T44" fmla="*/ 1 w 171"/>
                  <a:gd name="T45" fmla="*/ 0 h 397"/>
                  <a:gd name="T46" fmla="*/ 1 w 171"/>
                  <a:gd name="T47" fmla="*/ 0 h 397"/>
                  <a:gd name="T48" fmla="*/ 1 w 171"/>
                  <a:gd name="T49" fmla="*/ 0 h 397"/>
                  <a:gd name="T50" fmla="*/ 1 w 171"/>
                  <a:gd name="T51" fmla="*/ 0 h 397"/>
                  <a:gd name="T52" fmla="*/ 1 w 171"/>
                  <a:gd name="T53" fmla="*/ 0 h 397"/>
                  <a:gd name="T54" fmla="*/ 1 w 171"/>
                  <a:gd name="T55" fmla="*/ 0 h 397"/>
                  <a:gd name="T56" fmla="*/ 1 w 171"/>
                  <a:gd name="T57" fmla="*/ 0 h 397"/>
                  <a:gd name="T58" fmla="*/ 1 w 171"/>
                  <a:gd name="T59" fmla="*/ 0 h 397"/>
                  <a:gd name="T60" fmla="*/ 1 w 171"/>
                  <a:gd name="T61" fmla="*/ 0 h 397"/>
                  <a:gd name="T62" fmla="*/ 1 w 171"/>
                  <a:gd name="T63" fmla="*/ 0 h 397"/>
                  <a:gd name="T64" fmla="*/ 1 w 171"/>
                  <a:gd name="T65" fmla="*/ 0 h 397"/>
                  <a:gd name="T66" fmla="*/ 1 w 171"/>
                  <a:gd name="T67" fmla="*/ 0 h 397"/>
                  <a:gd name="T68" fmla="*/ 1 w 171"/>
                  <a:gd name="T69" fmla="*/ 0 h 397"/>
                  <a:gd name="T70" fmla="*/ 1 w 171"/>
                  <a:gd name="T71" fmla="*/ 0 h 397"/>
                  <a:gd name="T72" fmla="*/ 1 w 171"/>
                  <a:gd name="T73" fmla="*/ 0 h 397"/>
                  <a:gd name="T74" fmla="*/ 0 w 171"/>
                  <a:gd name="T75" fmla="*/ 0 h 397"/>
                  <a:gd name="T76" fmla="*/ 1 w 171"/>
                  <a:gd name="T77" fmla="*/ 0 h 397"/>
                  <a:gd name="T78" fmla="*/ 1 w 171"/>
                  <a:gd name="T79" fmla="*/ 0 h 397"/>
                  <a:gd name="T80" fmla="*/ 1 w 171"/>
                  <a:gd name="T81" fmla="*/ 0 h 397"/>
                  <a:gd name="T82" fmla="*/ 1 w 171"/>
                  <a:gd name="T83" fmla="*/ 0 h 397"/>
                  <a:gd name="T84" fmla="*/ 1 w 171"/>
                  <a:gd name="T85" fmla="*/ 0 h 397"/>
                  <a:gd name="T86" fmla="*/ 1 w 171"/>
                  <a:gd name="T87" fmla="*/ 0 h 397"/>
                  <a:gd name="T88" fmla="*/ 1 w 171"/>
                  <a:gd name="T89" fmla="*/ 0 h 397"/>
                  <a:gd name="T90" fmla="*/ 1 w 171"/>
                  <a:gd name="T91" fmla="*/ 0 h 397"/>
                  <a:gd name="T92" fmla="*/ 1 w 171"/>
                  <a:gd name="T93" fmla="*/ 0 h 397"/>
                  <a:gd name="T94" fmla="*/ 1 w 171"/>
                  <a:gd name="T95" fmla="*/ 0 h 397"/>
                  <a:gd name="T96" fmla="*/ 1 w 171"/>
                  <a:gd name="T97" fmla="*/ 0 h 397"/>
                  <a:gd name="T98" fmla="*/ 1 w 171"/>
                  <a:gd name="T99" fmla="*/ 0 h 397"/>
                  <a:gd name="T100" fmla="*/ 1 w 171"/>
                  <a:gd name="T101" fmla="*/ 0 h 397"/>
                  <a:gd name="T102" fmla="*/ 1 w 171"/>
                  <a:gd name="T103" fmla="*/ 0 h 397"/>
                  <a:gd name="T104" fmla="*/ 1 w 171"/>
                  <a:gd name="T105" fmla="*/ 0 h 397"/>
                  <a:gd name="T106" fmla="*/ 1 w 171"/>
                  <a:gd name="T107" fmla="*/ 0 h 397"/>
                  <a:gd name="T108" fmla="*/ 1 w 171"/>
                  <a:gd name="T109" fmla="*/ 0 h 397"/>
                  <a:gd name="T110" fmla="*/ 1 w 171"/>
                  <a:gd name="T111" fmla="*/ 0 h 397"/>
                  <a:gd name="T112" fmla="*/ 1 w 171"/>
                  <a:gd name="T113" fmla="*/ 0 h 397"/>
                  <a:gd name="T114" fmla="*/ 1 w 171"/>
                  <a:gd name="T115" fmla="*/ 0 h 39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1"/>
                  <a:gd name="T175" fmla="*/ 0 h 397"/>
                  <a:gd name="T176" fmla="*/ 171 w 171"/>
                  <a:gd name="T177" fmla="*/ 397 h 39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1" h="397">
                    <a:moveTo>
                      <a:pt x="171" y="109"/>
                    </a:moveTo>
                    <a:lnTo>
                      <a:pt x="169" y="109"/>
                    </a:lnTo>
                    <a:lnTo>
                      <a:pt x="163" y="111"/>
                    </a:lnTo>
                    <a:lnTo>
                      <a:pt x="161" y="113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52" y="108"/>
                    </a:lnTo>
                    <a:lnTo>
                      <a:pt x="148" y="113"/>
                    </a:lnTo>
                    <a:lnTo>
                      <a:pt x="144" y="121"/>
                    </a:lnTo>
                    <a:lnTo>
                      <a:pt x="143" y="123"/>
                    </a:lnTo>
                    <a:lnTo>
                      <a:pt x="139" y="124"/>
                    </a:lnTo>
                    <a:lnTo>
                      <a:pt x="135" y="128"/>
                    </a:lnTo>
                    <a:lnTo>
                      <a:pt x="137" y="132"/>
                    </a:lnTo>
                    <a:lnTo>
                      <a:pt x="139" y="136"/>
                    </a:lnTo>
                    <a:lnTo>
                      <a:pt x="137" y="139"/>
                    </a:lnTo>
                    <a:lnTo>
                      <a:pt x="131" y="145"/>
                    </a:lnTo>
                    <a:lnTo>
                      <a:pt x="133" y="149"/>
                    </a:lnTo>
                    <a:lnTo>
                      <a:pt x="135" y="151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29" y="166"/>
                    </a:lnTo>
                    <a:lnTo>
                      <a:pt x="128" y="171"/>
                    </a:lnTo>
                    <a:lnTo>
                      <a:pt x="118" y="181"/>
                    </a:lnTo>
                    <a:lnTo>
                      <a:pt x="114" y="185"/>
                    </a:lnTo>
                    <a:lnTo>
                      <a:pt x="111" y="183"/>
                    </a:lnTo>
                    <a:lnTo>
                      <a:pt x="109" y="183"/>
                    </a:lnTo>
                    <a:lnTo>
                      <a:pt x="107" y="190"/>
                    </a:lnTo>
                    <a:lnTo>
                      <a:pt x="103" y="192"/>
                    </a:lnTo>
                    <a:lnTo>
                      <a:pt x="97" y="196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2" y="203"/>
                    </a:lnTo>
                    <a:lnTo>
                      <a:pt x="90" y="201"/>
                    </a:lnTo>
                    <a:lnTo>
                      <a:pt x="92" y="209"/>
                    </a:lnTo>
                    <a:lnTo>
                      <a:pt x="88" y="215"/>
                    </a:lnTo>
                    <a:lnTo>
                      <a:pt x="82" y="213"/>
                    </a:lnTo>
                    <a:lnTo>
                      <a:pt x="84" y="218"/>
                    </a:lnTo>
                    <a:lnTo>
                      <a:pt x="84" y="222"/>
                    </a:lnTo>
                    <a:lnTo>
                      <a:pt x="84" y="235"/>
                    </a:lnTo>
                    <a:lnTo>
                      <a:pt x="81" y="235"/>
                    </a:lnTo>
                    <a:lnTo>
                      <a:pt x="79" y="237"/>
                    </a:lnTo>
                    <a:lnTo>
                      <a:pt x="81" y="247"/>
                    </a:lnTo>
                    <a:lnTo>
                      <a:pt x="81" y="254"/>
                    </a:lnTo>
                    <a:lnTo>
                      <a:pt x="82" y="260"/>
                    </a:lnTo>
                    <a:lnTo>
                      <a:pt x="81" y="262"/>
                    </a:lnTo>
                    <a:lnTo>
                      <a:pt x="86" y="263"/>
                    </a:lnTo>
                    <a:lnTo>
                      <a:pt x="88" y="265"/>
                    </a:lnTo>
                    <a:lnTo>
                      <a:pt x="90" y="263"/>
                    </a:lnTo>
                    <a:lnTo>
                      <a:pt x="96" y="271"/>
                    </a:lnTo>
                    <a:lnTo>
                      <a:pt x="97" y="275"/>
                    </a:lnTo>
                    <a:lnTo>
                      <a:pt x="103" y="277"/>
                    </a:lnTo>
                    <a:lnTo>
                      <a:pt x="103" y="282"/>
                    </a:lnTo>
                    <a:lnTo>
                      <a:pt x="105" y="284"/>
                    </a:lnTo>
                    <a:lnTo>
                      <a:pt x="105" y="288"/>
                    </a:lnTo>
                    <a:lnTo>
                      <a:pt x="103" y="288"/>
                    </a:lnTo>
                    <a:lnTo>
                      <a:pt x="99" y="292"/>
                    </a:lnTo>
                    <a:lnTo>
                      <a:pt x="96" y="295"/>
                    </a:lnTo>
                    <a:lnTo>
                      <a:pt x="92" y="297"/>
                    </a:lnTo>
                    <a:lnTo>
                      <a:pt x="90" y="297"/>
                    </a:lnTo>
                    <a:lnTo>
                      <a:pt x="88" y="295"/>
                    </a:lnTo>
                    <a:lnTo>
                      <a:pt x="82" y="294"/>
                    </a:lnTo>
                    <a:lnTo>
                      <a:pt x="79" y="292"/>
                    </a:lnTo>
                    <a:lnTo>
                      <a:pt x="75" y="292"/>
                    </a:lnTo>
                    <a:lnTo>
                      <a:pt x="73" y="292"/>
                    </a:lnTo>
                    <a:lnTo>
                      <a:pt x="71" y="295"/>
                    </a:lnTo>
                    <a:lnTo>
                      <a:pt x="75" y="294"/>
                    </a:lnTo>
                    <a:lnTo>
                      <a:pt x="79" y="297"/>
                    </a:lnTo>
                    <a:lnTo>
                      <a:pt x="82" y="297"/>
                    </a:lnTo>
                    <a:lnTo>
                      <a:pt x="82" y="299"/>
                    </a:lnTo>
                    <a:lnTo>
                      <a:pt x="86" y="301"/>
                    </a:lnTo>
                    <a:lnTo>
                      <a:pt x="86" y="299"/>
                    </a:lnTo>
                    <a:lnTo>
                      <a:pt x="90" y="299"/>
                    </a:lnTo>
                    <a:lnTo>
                      <a:pt x="92" y="297"/>
                    </a:lnTo>
                    <a:lnTo>
                      <a:pt x="94" y="297"/>
                    </a:lnTo>
                    <a:lnTo>
                      <a:pt x="96" y="297"/>
                    </a:lnTo>
                    <a:lnTo>
                      <a:pt x="97" y="297"/>
                    </a:lnTo>
                    <a:lnTo>
                      <a:pt x="97" y="295"/>
                    </a:lnTo>
                    <a:lnTo>
                      <a:pt x="99" y="295"/>
                    </a:lnTo>
                    <a:lnTo>
                      <a:pt x="99" y="297"/>
                    </a:lnTo>
                    <a:lnTo>
                      <a:pt x="99" y="299"/>
                    </a:lnTo>
                    <a:lnTo>
                      <a:pt x="96" y="299"/>
                    </a:lnTo>
                    <a:lnTo>
                      <a:pt x="97" y="303"/>
                    </a:lnTo>
                    <a:lnTo>
                      <a:pt x="92" y="305"/>
                    </a:lnTo>
                    <a:lnTo>
                      <a:pt x="92" y="309"/>
                    </a:lnTo>
                    <a:lnTo>
                      <a:pt x="88" y="310"/>
                    </a:lnTo>
                    <a:lnTo>
                      <a:pt x="88" y="309"/>
                    </a:lnTo>
                    <a:lnTo>
                      <a:pt x="88" y="307"/>
                    </a:lnTo>
                    <a:lnTo>
                      <a:pt x="88" y="303"/>
                    </a:lnTo>
                    <a:lnTo>
                      <a:pt x="86" y="303"/>
                    </a:lnTo>
                    <a:lnTo>
                      <a:pt x="86" y="309"/>
                    </a:lnTo>
                    <a:lnTo>
                      <a:pt x="82" y="312"/>
                    </a:lnTo>
                    <a:lnTo>
                      <a:pt x="82" y="314"/>
                    </a:lnTo>
                    <a:lnTo>
                      <a:pt x="79" y="312"/>
                    </a:lnTo>
                    <a:lnTo>
                      <a:pt x="79" y="316"/>
                    </a:lnTo>
                    <a:lnTo>
                      <a:pt x="71" y="316"/>
                    </a:lnTo>
                    <a:lnTo>
                      <a:pt x="71" y="322"/>
                    </a:lnTo>
                    <a:lnTo>
                      <a:pt x="75" y="324"/>
                    </a:lnTo>
                    <a:lnTo>
                      <a:pt x="75" y="331"/>
                    </a:lnTo>
                    <a:lnTo>
                      <a:pt x="75" y="335"/>
                    </a:lnTo>
                    <a:lnTo>
                      <a:pt x="73" y="335"/>
                    </a:lnTo>
                    <a:lnTo>
                      <a:pt x="71" y="335"/>
                    </a:lnTo>
                    <a:lnTo>
                      <a:pt x="71" y="339"/>
                    </a:lnTo>
                    <a:lnTo>
                      <a:pt x="73" y="340"/>
                    </a:lnTo>
                    <a:lnTo>
                      <a:pt x="73" y="342"/>
                    </a:lnTo>
                    <a:lnTo>
                      <a:pt x="73" y="346"/>
                    </a:lnTo>
                    <a:lnTo>
                      <a:pt x="71" y="350"/>
                    </a:lnTo>
                    <a:lnTo>
                      <a:pt x="71" y="356"/>
                    </a:lnTo>
                    <a:lnTo>
                      <a:pt x="69" y="361"/>
                    </a:lnTo>
                    <a:lnTo>
                      <a:pt x="66" y="372"/>
                    </a:lnTo>
                    <a:lnTo>
                      <a:pt x="62" y="380"/>
                    </a:lnTo>
                    <a:lnTo>
                      <a:pt x="58" y="376"/>
                    </a:lnTo>
                    <a:lnTo>
                      <a:pt x="54" y="378"/>
                    </a:lnTo>
                    <a:lnTo>
                      <a:pt x="47" y="378"/>
                    </a:lnTo>
                    <a:lnTo>
                      <a:pt x="47" y="382"/>
                    </a:lnTo>
                    <a:lnTo>
                      <a:pt x="45" y="380"/>
                    </a:lnTo>
                    <a:lnTo>
                      <a:pt x="41" y="384"/>
                    </a:lnTo>
                    <a:lnTo>
                      <a:pt x="41" y="389"/>
                    </a:lnTo>
                    <a:lnTo>
                      <a:pt x="43" y="391"/>
                    </a:lnTo>
                    <a:lnTo>
                      <a:pt x="39" y="397"/>
                    </a:lnTo>
                    <a:lnTo>
                      <a:pt x="37" y="395"/>
                    </a:lnTo>
                    <a:lnTo>
                      <a:pt x="35" y="395"/>
                    </a:lnTo>
                    <a:lnTo>
                      <a:pt x="30" y="397"/>
                    </a:lnTo>
                    <a:lnTo>
                      <a:pt x="22" y="397"/>
                    </a:lnTo>
                    <a:lnTo>
                      <a:pt x="22" y="395"/>
                    </a:lnTo>
                    <a:lnTo>
                      <a:pt x="24" y="393"/>
                    </a:lnTo>
                    <a:lnTo>
                      <a:pt x="24" y="391"/>
                    </a:lnTo>
                    <a:lnTo>
                      <a:pt x="24" y="389"/>
                    </a:lnTo>
                    <a:lnTo>
                      <a:pt x="20" y="384"/>
                    </a:lnTo>
                    <a:lnTo>
                      <a:pt x="19" y="378"/>
                    </a:lnTo>
                    <a:lnTo>
                      <a:pt x="17" y="374"/>
                    </a:lnTo>
                    <a:lnTo>
                      <a:pt x="20" y="374"/>
                    </a:lnTo>
                    <a:lnTo>
                      <a:pt x="20" y="371"/>
                    </a:lnTo>
                    <a:lnTo>
                      <a:pt x="22" y="371"/>
                    </a:lnTo>
                    <a:lnTo>
                      <a:pt x="24" y="369"/>
                    </a:lnTo>
                    <a:lnTo>
                      <a:pt x="22" y="365"/>
                    </a:lnTo>
                    <a:lnTo>
                      <a:pt x="20" y="367"/>
                    </a:lnTo>
                    <a:lnTo>
                      <a:pt x="19" y="361"/>
                    </a:lnTo>
                    <a:lnTo>
                      <a:pt x="17" y="359"/>
                    </a:lnTo>
                    <a:lnTo>
                      <a:pt x="11" y="348"/>
                    </a:lnTo>
                    <a:lnTo>
                      <a:pt x="11" y="344"/>
                    </a:lnTo>
                    <a:lnTo>
                      <a:pt x="9" y="340"/>
                    </a:lnTo>
                    <a:lnTo>
                      <a:pt x="7" y="337"/>
                    </a:lnTo>
                    <a:lnTo>
                      <a:pt x="7" y="331"/>
                    </a:lnTo>
                    <a:lnTo>
                      <a:pt x="9" y="327"/>
                    </a:lnTo>
                    <a:lnTo>
                      <a:pt x="7" y="325"/>
                    </a:lnTo>
                    <a:lnTo>
                      <a:pt x="4" y="327"/>
                    </a:lnTo>
                    <a:lnTo>
                      <a:pt x="4" y="324"/>
                    </a:lnTo>
                    <a:lnTo>
                      <a:pt x="2" y="324"/>
                    </a:lnTo>
                    <a:lnTo>
                      <a:pt x="0" y="310"/>
                    </a:lnTo>
                    <a:lnTo>
                      <a:pt x="0" y="309"/>
                    </a:lnTo>
                    <a:lnTo>
                      <a:pt x="2" y="305"/>
                    </a:lnTo>
                    <a:lnTo>
                      <a:pt x="4" y="307"/>
                    </a:lnTo>
                    <a:lnTo>
                      <a:pt x="4" y="310"/>
                    </a:lnTo>
                    <a:lnTo>
                      <a:pt x="5" y="310"/>
                    </a:lnTo>
                    <a:lnTo>
                      <a:pt x="7" y="301"/>
                    </a:lnTo>
                    <a:lnTo>
                      <a:pt x="7" y="292"/>
                    </a:lnTo>
                    <a:lnTo>
                      <a:pt x="9" y="288"/>
                    </a:lnTo>
                    <a:lnTo>
                      <a:pt x="11" y="284"/>
                    </a:lnTo>
                    <a:lnTo>
                      <a:pt x="13" y="284"/>
                    </a:lnTo>
                    <a:lnTo>
                      <a:pt x="17" y="278"/>
                    </a:lnTo>
                    <a:lnTo>
                      <a:pt x="19" y="273"/>
                    </a:lnTo>
                    <a:lnTo>
                      <a:pt x="19" y="269"/>
                    </a:lnTo>
                    <a:lnTo>
                      <a:pt x="19" y="263"/>
                    </a:lnTo>
                    <a:lnTo>
                      <a:pt x="15" y="254"/>
                    </a:lnTo>
                    <a:lnTo>
                      <a:pt x="20" y="252"/>
                    </a:lnTo>
                    <a:lnTo>
                      <a:pt x="22" y="245"/>
                    </a:lnTo>
                    <a:lnTo>
                      <a:pt x="20" y="241"/>
                    </a:lnTo>
                    <a:lnTo>
                      <a:pt x="17" y="239"/>
                    </a:lnTo>
                    <a:lnTo>
                      <a:pt x="13" y="233"/>
                    </a:lnTo>
                    <a:lnTo>
                      <a:pt x="15" y="218"/>
                    </a:lnTo>
                    <a:lnTo>
                      <a:pt x="11" y="209"/>
                    </a:lnTo>
                    <a:lnTo>
                      <a:pt x="13" y="194"/>
                    </a:lnTo>
                    <a:lnTo>
                      <a:pt x="13" y="186"/>
                    </a:lnTo>
                    <a:lnTo>
                      <a:pt x="17" y="179"/>
                    </a:lnTo>
                    <a:lnTo>
                      <a:pt x="20" y="173"/>
                    </a:lnTo>
                    <a:lnTo>
                      <a:pt x="22" y="170"/>
                    </a:lnTo>
                    <a:lnTo>
                      <a:pt x="26" y="168"/>
                    </a:lnTo>
                    <a:lnTo>
                      <a:pt x="32" y="168"/>
                    </a:lnTo>
                    <a:lnTo>
                      <a:pt x="37" y="168"/>
                    </a:lnTo>
                    <a:lnTo>
                      <a:pt x="39" y="166"/>
                    </a:lnTo>
                    <a:lnTo>
                      <a:pt x="41" y="162"/>
                    </a:lnTo>
                    <a:lnTo>
                      <a:pt x="39" y="155"/>
                    </a:lnTo>
                    <a:lnTo>
                      <a:pt x="37" y="151"/>
                    </a:lnTo>
                    <a:lnTo>
                      <a:pt x="35" y="149"/>
                    </a:lnTo>
                    <a:lnTo>
                      <a:pt x="37" y="141"/>
                    </a:lnTo>
                    <a:lnTo>
                      <a:pt x="41" y="134"/>
                    </a:lnTo>
                    <a:lnTo>
                      <a:pt x="43" y="128"/>
                    </a:lnTo>
                    <a:lnTo>
                      <a:pt x="45" y="119"/>
                    </a:lnTo>
                    <a:lnTo>
                      <a:pt x="45" y="106"/>
                    </a:lnTo>
                    <a:lnTo>
                      <a:pt x="47" y="102"/>
                    </a:lnTo>
                    <a:lnTo>
                      <a:pt x="52" y="102"/>
                    </a:lnTo>
                    <a:lnTo>
                      <a:pt x="56" y="94"/>
                    </a:lnTo>
                    <a:lnTo>
                      <a:pt x="64" y="81"/>
                    </a:lnTo>
                    <a:lnTo>
                      <a:pt x="67" y="76"/>
                    </a:lnTo>
                    <a:lnTo>
                      <a:pt x="69" y="70"/>
                    </a:lnTo>
                    <a:lnTo>
                      <a:pt x="67" y="62"/>
                    </a:lnTo>
                    <a:lnTo>
                      <a:pt x="67" y="59"/>
                    </a:lnTo>
                    <a:lnTo>
                      <a:pt x="77" y="40"/>
                    </a:lnTo>
                    <a:lnTo>
                      <a:pt x="79" y="38"/>
                    </a:lnTo>
                    <a:lnTo>
                      <a:pt x="81" y="38"/>
                    </a:lnTo>
                    <a:lnTo>
                      <a:pt x="86" y="40"/>
                    </a:lnTo>
                    <a:lnTo>
                      <a:pt x="90" y="40"/>
                    </a:lnTo>
                    <a:lnTo>
                      <a:pt x="92" y="34"/>
                    </a:lnTo>
                    <a:lnTo>
                      <a:pt x="94" y="32"/>
                    </a:lnTo>
                    <a:lnTo>
                      <a:pt x="94" y="21"/>
                    </a:lnTo>
                    <a:lnTo>
                      <a:pt x="94" y="17"/>
                    </a:lnTo>
                    <a:lnTo>
                      <a:pt x="105" y="25"/>
                    </a:lnTo>
                    <a:lnTo>
                      <a:pt x="111" y="27"/>
                    </a:lnTo>
                    <a:lnTo>
                      <a:pt x="114" y="29"/>
                    </a:lnTo>
                    <a:lnTo>
                      <a:pt x="116" y="29"/>
                    </a:lnTo>
                    <a:lnTo>
                      <a:pt x="118" y="25"/>
                    </a:lnTo>
                    <a:lnTo>
                      <a:pt x="118" y="17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3" y="10"/>
                    </a:lnTo>
                    <a:lnTo>
                      <a:pt x="141" y="21"/>
                    </a:lnTo>
                    <a:lnTo>
                      <a:pt x="148" y="25"/>
                    </a:lnTo>
                    <a:lnTo>
                      <a:pt x="158" y="29"/>
                    </a:lnTo>
                    <a:lnTo>
                      <a:pt x="159" y="32"/>
                    </a:lnTo>
                    <a:lnTo>
                      <a:pt x="165" y="42"/>
                    </a:lnTo>
                    <a:lnTo>
                      <a:pt x="165" y="47"/>
                    </a:lnTo>
                    <a:lnTo>
                      <a:pt x="165" y="55"/>
                    </a:lnTo>
                    <a:lnTo>
                      <a:pt x="167" y="66"/>
                    </a:lnTo>
                    <a:lnTo>
                      <a:pt x="171" y="76"/>
                    </a:lnTo>
                    <a:lnTo>
                      <a:pt x="171" y="81"/>
                    </a:lnTo>
                    <a:lnTo>
                      <a:pt x="167" y="94"/>
                    </a:lnTo>
                    <a:lnTo>
                      <a:pt x="169" y="102"/>
                    </a:lnTo>
                    <a:lnTo>
                      <a:pt x="171" y="106"/>
                    </a:lnTo>
                    <a:lnTo>
                      <a:pt x="171" y="10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47" name="Freeform 250"/>
              <p:cNvSpPr>
                <a:spLocks/>
              </p:cNvSpPr>
              <p:nvPr/>
            </p:nvSpPr>
            <p:spPr bwMode="auto">
              <a:xfrm>
                <a:off x="1311" y="3459"/>
                <a:ext cx="93" cy="61"/>
              </a:xfrm>
              <a:custGeom>
                <a:avLst/>
                <a:gdLst>
                  <a:gd name="T0" fmla="*/ 1 w 161"/>
                  <a:gd name="T1" fmla="*/ 0 h 129"/>
                  <a:gd name="T2" fmla="*/ 1 w 161"/>
                  <a:gd name="T3" fmla="*/ 0 h 129"/>
                  <a:gd name="T4" fmla="*/ 1 w 161"/>
                  <a:gd name="T5" fmla="*/ 0 h 129"/>
                  <a:gd name="T6" fmla="*/ 1 w 161"/>
                  <a:gd name="T7" fmla="*/ 0 h 129"/>
                  <a:gd name="T8" fmla="*/ 1 w 161"/>
                  <a:gd name="T9" fmla="*/ 0 h 129"/>
                  <a:gd name="T10" fmla="*/ 1 w 161"/>
                  <a:gd name="T11" fmla="*/ 0 h 129"/>
                  <a:gd name="T12" fmla="*/ 1 w 161"/>
                  <a:gd name="T13" fmla="*/ 0 h 129"/>
                  <a:gd name="T14" fmla="*/ 1 w 161"/>
                  <a:gd name="T15" fmla="*/ 0 h 129"/>
                  <a:gd name="T16" fmla="*/ 1 w 161"/>
                  <a:gd name="T17" fmla="*/ 0 h 129"/>
                  <a:gd name="T18" fmla="*/ 1 w 161"/>
                  <a:gd name="T19" fmla="*/ 0 h 129"/>
                  <a:gd name="T20" fmla="*/ 1 w 161"/>
                  <a:gd name="T21" fmla="*/ 0 h 129"/>
                  <a:gd name="T22" fmla="*/ 1 w 161"/>
                  <a:gd name="T23" fmla="*/ 0 h 129"/>
                  <a:gd name="T24" fmla="*/ 1 w 161"/>
                  <a:gd name="T25" fmla="*/ 0 h 129"/>
                  <a:gd name="T26" fmla="*/ 1 w 161"/>
                  <a:gd name="T27" fmla="*/ 0 h 129"/>
                  <a:gd name="T28" fmla="*/ 1 w 161"/>
                  <a:gd name="T29" fmla="*/ 0 h 129"/>
                  <a:gd name="T30" fmla="*/ 1 w 161"/>
                  <a:gd name="T31" fmla="*/ 0 h 129"/>
                  <a:gd name="T32" fmla="*/ 1 w 161"/>
                  <a:gd name="T33" fmla="*/ 0 h 129"/>
                  <a:gd name="T34" fmla="*/ 1 w 161"/>
                  <a:gd name="T35" fmla="*/ 0 h 129"/>
                  <a:gd name="T36" fmla="*/ 1 w 161"/>
                  <a:gd name="T37" fmla="*/ 0 h 129"/>
                  <a:gd name="T38" fmla="*/ 1 w 161"/>
                  <a:gd name="T39" fmla="*/ 0 h 129"/>
                  <a:gd name="T40" fmla="*/ 1 w 161"/>
                  <a:gd name="T41" fmla="*/ 0 h 129"/>
                  <a:gd name="T42" fmla="*/ 1 w 161"/>
                  <a:gd name="T43" fmla="*/ 0 h 129"/>
                  <a:gd name="T44" fmla="*/ 1 w 161"/>
                  <a:gd name="T45" fmla="*/ 0 h 129"/>
                  <a:gd name="T46" fmla="*/ 1 w 161"/>
                  <a:gd name="T47" fmla="*/ 0 h 129"/>
                  <a:gd name="T48" fmla="*/ 1 w 161"/>
                  <a:gd name="T49" fmla="*/ 0 h 129"/>
                  <a:gd name="T50" fmla="*/ 1 w 161"/>
                  <a:gd name="T51" fmla="*/ 0 h 129"/>
                  <a:gd name="T52" fmla="*/ 1 w 161"/>
                  <a:gd name="T53" fmla="*/ 0 h 129"/>
                  <a:gd name="T54" fmla="*/ 1 w 161"/>
                  <a:gd name="T55" fmla="*/ 0 h 129"/>
                  <a:gd name="T56" fmla="*/ 1 w 161"/>
                  <a:gd name="T57" fmla="*/ 0 h 129"/>
                  <a:gd name="T58" fmla="*/ 1 w 161"/>
                  <a:gd name="T59" fmla="*/ 0 h 129"/>
                  <a:gd name="T60" fmla="*/ 1 w 161"/>
                  <a:gd name="T61" fmla="*/ 0 h 129"/>
                  <a:gd name="T62" fmla="*/ 1 w 161"/>
                  <a:gd name="T63" fmla="*/ 0 h 129"/>
                  <a:gd name="T64" fmla="*/ 1 w 161"/>
                  <a:gd name="T65" fmla="*/ 0 h 129"/>
                  <a:gd name="T66" fmla="*/ 1 w 161"/>
                  <a:gd name="T67" fmla="*/ 0 h 129"/>
                  <a:gd name="T68" fmla="*/ 1 w 161"/>
                  <a:gd name="T69" fmla="*/ 0 h 129"/>
                  <a:gd name="T70" fmla="*/ 1 w 161"/>
                  <a:gd name="T71" fmla="*/ 0 h 129"/>
                  <a:gd name="T72" fmla="*/ 1 w 161"/>
                  <a:gd name="T73" fmla="*/ 0 h 129"/>
                  <a:gd name="T74" fmla="*/ 1 w 161"/>
                  <a:gd name="T75" fmla="*/ 0 h 129"/>
                  <a:gd name="T76" fmla="*/ 1 w 161"/>
                  <a:gd name="T77" fmla="*/ 0 h 129"/>
                  <a:gd name="T78" fmla="*/ 1 w 161"/>
                  <a:gd name="T79" fmla="*/ 0 h 129"/>
                  <a:gd name="T80" fmla="*/ 1 w 161"/>
                  <a:gd name="T81" fmla="*/ 0 h 129"/>
                  <a:gd name="T82" fmla="*/ 1 w 161"/>
                  <a:gd name="T83" fmla="*/ 0 h 129"/>
                  <a:gd name="T84" fmla="*/ 1 w 161"/>
                  <a:gd name="T85" fmla="*/ 0 h 1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1"/>
                  <a:gd name="T130" fmla="*/ 0 h 129"/>
                  <a:gd name="T131" fmla="*/ 161 w 161"/>
                  <a:gd name="T132" fmla="*/ 129 h 1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1" h="129">
                    <a:moveTo>
                      <a:pt x="146" y="13"/>
                    </a:moveTo>
                    <a:lnTo>
                      <a:pt x="148" y="17"/>
                    </a:lnTo>
                    <a:lnTo>
                      <a:pt x="152" y="18"/>
                    </a:lnTo>
                    <a:lnTo>
                      <a:pt x="152" y="20"/>
                    </a:lnTo>
                    <a:lnTo>
                      <a:pt x="154" y="26"/>
                    </a:lnTo>
                    <a:lnTo>
                      <a:pt x="154" y="33"/>
                    </a:lnTo>
                    <a:lnTo>
                      <a:pt x="154" y="41"/>
                    </a:lnTo>
                    <a:lnTo>
                      <a:pt x="154" y="45"/>
                    </a:lnTo>
                    <a:lnTo>
                      <a:pt x="157" y="50"/>
                    </a:lnTo>
                    <a:lnTo>
                      <a:pt x="161" y="52"/>
                    </a:lnTo>
                    <a:lnTo>
                      <a:pt x="161" y="54"/>
                    </a:lnTo>
                    <a:lnTo>
                      <a:pt x="159" y="62"/>
                    </a:lnTo>
                    <a:lnTo>
                      <a:pt x="148" y="62"/>
                    </a:lnTo>
                    <a:lnTo>
                      <a:pt x="144" y="62"/>
                    </a:lnTo>
                    <a:lnTo>
                      <a:pt x="137" y="62"/>
                    </a:lnTo>
                    <a:lnTo>
                      <a:pt x="135" y="65"/>
                    </a:lnTo>
                    <a:lnTo>
                      <a:pt x="133" y="67"/>
                    </a:lnTo>
                    <a:lnTo>
                      <a:pt x="126" y="67"/>
                    </a:lnTo>
                    <a:lnTo>
                      <a:pt x="126" y="69"/>
                    </a:lnTo>
                    <a:lnTo>
                      <a:pt x="124" y="71"/>
                    </a:lnTo>
                    <a:lnTo>
                      <a:pt x="124" y="73"/>
                    </a:lnTo>
                    <a:lnTo>
                      <a:pt x="126" y="77"/>
                    </a:lnTo>
                    <a:lnTo>
                      <a:pt x="126" y="79"/>
                    </a:lnTo>
                    <a:lnTo>
                      <a:pt x="116" y="84"/>
                    </a:lnTo>
                    <a:lnTo>
                      <a:pt x="111" y="86"/>
                    </a:lnTo>
                    <a:lnTo>
                      <a:pt x="107" y="90"/>
                    </a:lnTo>
                    <a:lnTo>
                      <a:pt x="103" y="94"/>
                    </a:lnTo>
                    <a:lnTo>
                      <a:pt x="101" y="95"/>
                    </a:lnTo>
                    <a:lnTo>
                      <a:pt x="95" y="95"/>
                    </a:lnTo>
                    <a:lnTo>
                      <a:pt x="92" y="95"/>
                    </a:lnTo>
                    <a:lnTo>
                      <a:pt x="90" y="101"/>
                    </a:lnTo>
                    <a:lnTo>
                      <a:pt x="88" y="101"/>
                    </a:lnTo>
                    <a:lnTo>
                      <a:pt x="80" y="101"/>
                    </a:lnTo>
                    <a:lnTo>
                      <a:pt x="75" y="105"/>
                    </a:lnTo>
                    <a:lnTo>
                      <a:pt x="65" y="110"/>
                    </a:lnTo>
                    <a:lnTo>
                      <a:pt x="62" y="114"/>
                    </a:lnTo>
                    <a:lnTo>
                      <a:pt x="60" y="116"/>
                    </a:lnTo>
                    <a:lnTo>
                      <a:pt x="60" y="129"/>
                    </a:lnTo>
                    <a:lnTo>
                      <a:pt x="52" y="129"/>
                    </a:lnTo>
                    <a:lnTo>
                      <a:pt x="41" y="129"/>
                    </a:lnTo>
                    <a:lnTo>
                      <a:pt x="26" y="129"/>
                    </a:lnTo>
                    <a:lnTo>
                      <a:pt x="11" y="129"/>
                    </a:lnTo>
                    <a:lnTo>
                      <a:pt x="0" y="129"/>
                    </a:lnTo>
                    <a:lnTo>
                      <a:pt x="2" y="127"/>
                    </a:lnTo>
                    <a:lnTo>
                      <a:pt x="3" y="125"/>
                    </a:lnTo>
                    <a:lnTo>
                      <a:pt x="7" y="125"/>
                    </a:lnTo>
                    <a:lnTo>
                      <a:pt x="15" y="124"/>
                    </a:lnTo>
                    <a:lnTo>
                      <a:pt x="20" y="120"/>
                    </a:lnTo>
                    <a:lnTo>
                      <a:pt x="24" y="118"/>
                    </a:lnTo>
                    <a:lnTo>
                      <a:pt x="32" y="112"/>
                    </a:lnTo>
                    <a:lnTo>
                      <a:pt x="37" y="105"/>
                    </a:lnTo>
                    <a:lnTo>
                      <a:pt x="45" y="97"/>
                    </a:lnTo>
                    <a:lnTo>
                      <a:pt x="47" y="94"/>
                    </a:lnTo>
                    <a:lnTo>
                      <a:pt x="47" y="90"/>
                    </a:lnTo>
                    <a:lnTo>
                      <a:pt x="47" y="86"/>
                    </a:lnTo>
                    <a:lnTo>
                      <a:pt x="45" y="80"/>
                    </a:lnTo>
                    <a:lnTo>
                      <a:pt x="45" y="77"/>
                    </a:lnTo>
                    <a:lnTo>
                      <a:pt x="45" y="73"/>
                    </a:lnTo>
                    <a:lnTo>
                      <a:pt x="47" y="69"/>
                    </a:lnTo>
                    <a:lnTo>
                      <a:pt x="50" y="62"/>
                    </a:lnTo>
                    <a:lnTo>
                      <a:pt x="52" y="58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60" y="45"/>
                    </a:lnTo>
                    <a:lnTo>
                      <a:pt x="65" y="41"/>
                    </a:lnTo>
                    <a:lnTo>
                      <a:pt x="69" y="37"/>
                    </a:lnTo>
                    <a:lnTo>
                      <a:pt x="77" y="35"/>
                    </a:lnTo>
                    <a:lnTo>
                      <a:pt x="82" y="32"/>
                    </a:lnTo>
                    <a:lnTo>
                      <a:pt x="86" y="28"/>
                    </a:lnTo>
                    <a:lnTo>
                      <a:pt x="88" y="22"/>
                    </a:lnTo>
                    <a:lnTo>
                      <a:pt x="92" y="17"/>
                    </a:lnTo>
                    <a:lnTo>
                      <a:pt x="95" y="1"/>
                    </a:lnTo>
                    <a:lnTo>
                      <a:pt x="97" y="1"/>
                    </a:lnTo>
                    <a:lnTo>
                      <a:pt x="101" y="0"/>
                    </a:lnTo>
                    <a:lnTo>
                      <a:pt x="103" y="0"/>
                    </a:lnTo>
                    <a:lnTo>
                      <a:pt x="107" y="7"/>
                    </a:lnTo>
                    <a:lnTo>
                      <a:pt x="114" y="11"/>
                    </a:lnTo>
                    <a:lnTo>
                      <a:pt x="118" y="11"/>
                    </a:lnTo>
                    <a:lnTo>
                      <a:pt x="122" y="11"/>
                    </a:lnTo>
                    <a:lnTo>
                      <a:pt x="129" y="11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7" y="11"/>
                    </a:lnTo>
                    <a:lnTo>
                      <a:pt x="139" y="13"/>
                    </a:lnTo>
                    <a:lnTo>
                      <a:pt x="144" y="13"/>
                    </a:lnTo>
                    <a:lnTo>
                      <a:pt x="146" y="1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8" name="Freeform 251"/>
              <p:cNvSpPr>
                <a:spLocks noEditPoints="1"/>
              </p:cNvSpPr>
              <p:nvPr/>
            </p:nvSpPr>
            <p:spPr bwMode="auto">
              <a:xfrm>
                <a:off x="1457" y="3288"/>
                <a:ext cx="70" cy="75"/>
              </a:xfrm>
              <a:custGeom>
                <a:avLst/>
                <a:gdLst>
                  <a:gd name="T0" fmla="*/ 1 w 122"/>
                  <a:gd name="T1" fmla="*/ 0 h 162"/>
                  <a:gd name="T2" fmla="*/ 1 w 122"/>
                  <a:gd name="T3" fmla="*/ 0 h 162"/>
                  <a:gd name="T4" fmla="*/ 1 w 122"/>
                  <a:gd name="T5" fmla="*/ 0 h 162"/>
                  <a:gd name="T6" fmla="*/ 1 w 122"/>
                  <a:gd name="T7" fmla="*/ 0 h 162"/>
                  <a:gd name="T8" fmla="*/ 1 w 122"/>
                  <a:gd name="T9" fmla="*/ 0 h 162"/>
                  <a:gd name="T10" fmla="*/ 1 w 122"/>
                  <a:gd name="T11" fmla="*/ 0 h 162"/>
                  <a:gd name="T12" fmla="*/ 1 w 122"/>
                  <a:gd name="T13" fmla="*/ 0 h 162"/>
                  <a:gd name="T14" fmla="*/ 1 w 122"/>
                  <a:gd name="T15" fmla="*/ 0 h 162"/>
                  <a:gd name="T16" fmla="*/ 1 w 122"/>
                  <a:gd name="T17" fmla="*/ 0 h 162"/>
                  <a:gd name="T18" fmla="*/ 1 w 122"/>
                  <a:gd name="T19" fmla="*/ 0 h 162"/>
                  <a:gd name="T20" fmla="*/ 1 w 122"/>
                  <a:gd name="T21" fmla="*/ 0 h 162"/>
                  <a:gd name="T22" fmla="*/ 1 w 122"/>
                  <a:gd name="T23" fmla="*/ 0 h 162"/>
                  <a:gd name="T24" fmla="*/ 1 w 122"/>
                  <a:gd name="T25" fmla="*/ 0 h 162"/>
                  <a:gd name="T26" fmla="*/ 1 w 122"/>
                  <a:gd name="T27" fmla="*/ 0 h 162"/>
                  <a:gd name="T28" fmla="*/ 1 w 122"/>
                  <a:gd name="T29" fmla="*/ 0 h 162"/>
                  <a:gd name="T30" fmla="*/ 1 w 122"/>
                  <a:gd name="T31" fmla="*/ 0 h 162"/>
                  <a:gd name="T32" fmla="*/ 1 w 122"/>
                  <a:gd name="T33" fmla="*/ 0 h 162"/>
                  <a:gd name="T34" fmla="*/ 1 w 122"/>
                  <a:gd name="T35" fmla="*/ 0 h 162"/>
                  <a:gd name="T36" fmla="*/ 1 w 122"/>
                  <a:gd name="T37" fmla="*/ 0 h 162"/>
                  <a:gd name="T38" fmla="*/ 1 w 122"/>
                  <a:gd name="T39" fmla="*/ 0 h 162"/>
                  <a:gd name="T40" fmla="*/ 1 w 122"/>
                  <a:gd name="T41" fmla="*/ 0 h 162"/>
                  <a:gd name="T42" fmla="*/ 1 w 122"/>
                  <a:gd name="T43" fmla="*/ 0 h 162"/>
                  <a:gd name="T44" fmla="*/ 1 w 122"/>
                  <a:gd name="T45" fmla="*/ 0 h 162"/>
                  <a:gd name="T46" fmla="*/ 1 w 122"/>
                  <a:gd name="T47" fmla="*/ 0 h 162"/>
                  <a:gd name="T48" fmla="*/ 1 w 122"/>
                  <a:gd name="T49" fmla="*/ 0 h 162"/>
                  <a:gd name="T50" fmla="*/ 1 w 122"/>
                  <a:gd name="T51" fmla="*/ 0 h 162"/>
                  <a:gd name="T52" fmla="*/ 1 w 122"/>
                  <a:gd name="T53" fmla="*/ 0 h 162"/>
                  <a:gd name="T54" fmla="*/ 1 w 122"/>
                  <a:gd name="T55" fmla="*/ 0 h 162"/>
                  <a:gd name="T56" fmla="*/ 1 w 122"/>
                  <a:gd name="T57" fmla="*/ 0 h 162"/>
                  <a:gd name="T58" fmla="*/ 1 w 122"/>
                  <a:gd name="T59" fmla="*/ 0 h 162"/>
                  <a:gd name="T60" fmla="*/ 1 w 122"/>
                  <a:gd name="T61" fmla="*/ 0 h 162"/>
                  <a:gd name="T62" fmla="*/ 1 w 122"/>
                  <a:gd name="T63" fmla="*/ 0 h 162"/>
                  <a:gd name="T64" fmla="*/ 1 w 122"/>
                  <a:gd name="T65" fmla="*/ 0 h 162"/>
                  <a:gd name="T66" fmla="*/ 1 w 122"/>
                  <a:gd name="T67" fmla="*/ 0 h 162"/>
                  <a:gd name="T68" fmla="*/ 1 w 122"/>
                  <a:gd name="T69" fmla="*/ 0 h 162"/>
                  <a:gd name="T70" fmla="*/ 1 w 122"/>
                  <a:gd name="T71" fmla="*/ 0 h 162"/>
                  <a:gd name="T72" fmla="*/ 1 w 122"/>
                  <a:gd name="T73" fmla="*/ 0 h 162"/>
                  <a:gd name="T74" fmla="*/ 1 w 122"/>
                  <a:gd name="T75" fmla="*/ 0 h 162"/>
                  <a:gd name="T76" fmla="*/ 1 w 122"/>
                  <a:gd name="T77" fmla="*/ 0 h 162"/>
                  <a:gd name="T78" fmla="*/ 1 w 122"/>
                  <a:gd name="T79" fmla="*/ 0 h 162"/>
                  <a:gd name="T80" fmla="*/ 1 w 122"/>
                  <a:gd name="T81" fmla="*/ 0 h 162"/>
                  <a:gd name="T82" fmla="*/ 1 w 122"/>
                  <a:gd name="T83" fmla="*/ 0 h 162"/>
                  <a:gd name="T84" fmla="*/ 1 w 122"/>
                  <a:gd name="T85" fmla="*/ 0 h 162"/>
                  <a:gd name="T86" fmla="*/ 1 w 122"/>
                  <a:gd name="T87" fmla="*/ 0 h 162"/>
                  <a:gd name="T88" fmla="*/ 1 w 122"/>
                  <a:gd name="T89" fmla="*/ 0 h 162"/>
                  <a:gd name="T90" fmla="*/ 1 w 122"/>
                  <a:gd name="T91" fmla="*/ 0 h 162"/>
                  <a:gd name="T92" fmla="*/ 1 w 122"/>
                  <a:gd name="T93" fmla="*/ 0 h 162"/>
                  <a:gd name="T94" fmla="*/ 1 w 122"/>
                  <a:gd name="T95" fmla="*/ 0 h 162"/>
                  <a:gd name="T96" fmla="*/ 1 w 122"/>
                  <a:gd name="T97" fmla="*/ 0 h 162"/>
                  <a:gd name="T98" fmla="*/ 1 w 122"/>
                  <a:gd name="T99" fmla="*/ 0 h 162"/>
                  <a:gd name="T100" fmla="*/ 1 w 122"/>
                  <a:gd name="T101" fmla="*/ 0 h 1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"/>
                  <a:gd name="T154" fmla="*/ 0 h 162"/>
                  <a:gd name="T155" fmla="*/ 122 w 122"/>
                  <a:gd name="T156" fmla="*/ 162 h 1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" h="162">
                    <a:moveTo>
                      <a:pt x="23" y="156"/>
                    </a:moveTo>
                    <a:lnTo>
                      <a:pt x="21" y="154"/>
                    </a:lnTo>
                    <a:lnTo>
                      <a:pt x="23" y="149"/>
                    </a:lnTo>
                    <a:lnTo>
                      <a:pt x="23" y="147"/>
                    </a:lnTo>
                    <a:lnTo>
                      <a:pt x="23" y="145"/>
                    </a:lnTo>
                    <a:lnTo>
                      <a:pt x="25" y="141"/>
                    </a:lnTo>
                    <a:lnTo>
                      <a:pt x="25" y="137"/>
                    </a:lnTo>
                    <a:lnTo>
                      <a:pt x="25" y="136"/>
                    </a:lnTo>
                    <a:lnTo>
                      <a:pt x="30" y="128"/>
                    </a:lnTo>
                    <a:lnTo>
                      <a:pt x="27" y="126"/>
                    </a:lnTo>
                    <a:lnTo>
                      <a:pt x="25" y="126"/>
                    </a:lnTo>
                    <a:lnTo>
                      <a:pt x="21" y="126"/>
                    </a:lnTo>
                    <a:lnTo>
                      <a:pt x="21" y="124"/>
                    </a:lnTo>
                    <a:lnTo>
                      <a:pt x="19" y="124"/>
                    </a:lnTo>
                    <a:lnTo>
                      <a:pt x="15" y="126"/>
                    </a:lnTo>
                    <a:lnTo>
                      <a:pt x="15" y="124"/>
                    </a:lnTo>
                    <a:lnTo>
                      <a:pt x="12" y="124"/>
                    </a:lnTo>
                    <a:lnTo>
                      <a:pt x="10" y="122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10" y="115"/>
                    </a:lnTo>
                    <a:lnTo>
                      <a:pt x="10" y="111"/>
                    </a:lnTo>
                    <a:lnTo>
                      <a:pt x="6" y="111"/>
                    </a:lnTo>
                    <a:lnTo>
                      <a:pt x="4" y="107"/>
                    </a:lnTo>
                    <a:lnTo>
                      <a:pt x="4" y="105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4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4" y="83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5"/>
                    </a:lnTo>
                    <a:lnTo>
                      <a:pt x="4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68"/>
                    </a:lnTo>
                    <a:lnTo>
                      <a:pt x="8" y="70"/>
                    </a:lnTo>
                    <a:lnTo>
                      <a:pt x="12" y="68"/>
                    </a:lnTo>
                    <a:lnTo>
                      <a:pt x="13" y="66"/>
                    </a:lnTo>
                    <a:lnTo>
                      <a:pt x="13" y="62"/>
                    </a:lnTo>
                    <a:lnTo>
                      <a:pt x="17" y="60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3" y="57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5" y="51"/>
                    </a:lnTo>
                    <a:lnTo>
                      <a:pt x="17" y="47"/>
                    </a:lnTo>
                    <a:lnTo>
                      <a:pt x="19" y="43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5" y="36"/>
                    </a:lnTo>
                    <a:lnTo>
                      <a:pt x="15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27" y="30"/>
                    </a:lnTo>
                    <a:lnTo>
                      <a:pt x="28" y="28"/>
                    </a:lnTo>
                    <a:lnTo>
                      <a:pt x="28" y="30"/>
                    </a:lnTo>
                    <a:lnTo>
                      <a:pt x="30" y="34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6" y="34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40" y="27"/>
                    </a:lnTo>
                    <a:lnTo>
                      <a:pt x="43" y="27"/>
                    </a:lnTo>
                    <a:lnTo>
                      <a:pt x="40" y="25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40" y="15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6" y="4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4"/>
                    </a:lnTo>
                    <a:lnTo>
                      <a:pt x="55" y="8"/>
                    </a:lnTo>
                    <a:lnTo>
                      <a:pt x="55" y="10"/>
                    </a:lnTo>
                    <a:lnTo>
                      <a:pt x="53" y="12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0" y="15"/>
                    </a:lnTo>
                    <a:lnTo>
                      <a:pt x="64" y="15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68" y="19"/>
                    </a:lnTo>
                    <a:lnTo>
                      <a:pt x="64" y="23"/>
                    </a:lnTo>
                    <a:lnTo>
                      <a:pt x="66" y="25"/>
                    </a:lnTo>
                    <a:lnTo>
                      <a:pt x="70" y="23"/>
                    </a:lnTo>
                    <a:lnTo>
                      <a:pt x="72" y="25"/>
                    </a:lnTo>
                    <a:lnTo>
                      <a:pt x="74" y="25"/>
                    </a:lnTo>
                    <a:lnTo>
                      <a:pt x="75" y="21"/>
                    </a:lnTo>
                    <a:lnTo>
                      <a:pt x="83" y="19"/>
                    </a:lnTo>
                    <a:lnTo>
                      <a:pt x="87" y="17"/>
                    </a:lnTo>
                    <a:lnTo>
                      <a:pt x="90" y="13"/>
                    </a:lnTo>
                    <a:lnTo>
                      <a:pt x="92" y="15"/>
                    </a:lnTo>
                    <a:lnTo>
                      <a:pt x="94" y="13"/>
                    </a:lnTo>
                    <a:lnTo>
                      <a:pt x="96" y="15"/>
                    </a:lnTo>
                    <a:lnTo>
                      <a:pt x="96" y="17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4" y="19"/>
                    </a:lnTo>
                    <a:lnTo>
                      <a:pt x="105" y="21"/>
                    </a:lnTo>
                    <a:lnTo>
                      <a:pt x="105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9" y="28"/>
                    </a:lnTo>
                    <a:lnTo>
                      <a:pt x="111" y="28"/>
                    </a:lnTo>
                    <a:lnTo>
                      <a:pt x="111" y="30"/>
                    </a:lnTo>
                    <a:lnTo>
                      <a:pt x="113" y="30"/>
                    </a:lnTo>
                    <a:lnTo>
                      <a:pt x="115" y="38"/>
                    </a:lnTo>
                    <a:lnTo>
                      <a:pt x="113" y="43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13" y="49"/>
                    </a:lnTo>
                    <a:lnTo>
                      <a:pt x="117" y="53"/>
                    </a:lnTo>
                    <a:lnTo>
                      <a:pt x="115" y="57"/>
                    </a:lnTo>
                    <a:lnTo>
                      <a:pt x="117" y="58"/>
                    </a:lnTo>
                    <a:lnTo>
                      <a:pt x="119" y="60"/>
                    </a:lnTo>
                    <a:lnTo>
                      <a:pt x="117" y="64"/>
                    </a:lnTo>
                    <a:lnTo>
                      <a:pt x="119" y="64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7" y="70"/>
                    </a:lnTo>
                    <a:lnTo>
                      <a:pt x="119" y="74"/>
                    </a:lnTo>
                    <a:lnTo>
                      <a:pt x="117" y="75"/>
                    </a:lnTo>
                    <a:lnTo>
                      <a:pt x="121" y="77"/>
                    </a:lnTo>
                    <a:lnTo>
                      <a:pt x="122" y="81"/>
                    </a:lnTo>
                    <a:lnTo>
                      <a:pt x="119" y="89"/>
                    </a:lnTo>
                    <a:lnTo>
                      <a:pt x="119" y="90"/>
                    </a:lnTo>
                    <a:lnTo>
                      <a:pt x="117" y="89"/>
                    </a:lnTo>
                    <a:lnTo>
                      <a:pt x="117" y="87"/>
                    </a:lnTo>
                    <a:lnTo>
                      <a:pt x="115" y="85"/>
                    </a:lnTo>
                    <a:lnTo>
                      <a:pt x="111" y="87"/>
                    </a:lnTo>
                    <a:lnTo>
                      <a:pt x="113" y="89"/>
                    </a:lnTo>
                    <a:lnTo>
                      <a:pt x="111" y="90"/>
                    </a:lnTo>
                    <a:lnTo>
                      <a:pt x="107" y="90"/>
                    </a:lnTo>
                    <a:lnTo>
                      <a:pt x="107" y="92"/>
                    </a:lnTo>
                    <a:lnTo>
                      <a:pt x="102" y="92"/>
                    </a:lnTo>
                    <a:lnTo>
                      <a:pt x="102" y="94"/>
                    </a:lnTo>
                    <a:lnTo>
                      <a:pt x="100" y="94"/>
                    </a:lnTo>
                    <a:lnTo>
                      <a:pt x="98" y="94"/>
                    </a:lnTo>
                    <a:lnTo>
                      <a:pt x="98" y="96"/>
                    </a:lnTo>
                    <a:lnTo>
                      <a:pt x="96" y="96"/>
                    </a:lnTo>
                    <a:lnTo>
                      <a:pt x="94" y="98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89" y="100"/>
                    </a:lnTo>
                    <a:lnTo>
                      <a:pt x="87" y="102"/>
                    </a:lnTo>
                    <a:lnTo>
                      <a:pt x="85" y="104"/>
                    </a:lnTo>
                    <a:lnTo>
                      <a:pt x="87" y="107"/>
                    </a:lnTo>
                    <a:lnTo>
                      <a:pt x="89" y="107"/>
                    </a:lnTo>
                    <a:lnTo>
                      <a:pt x="89" y="109"/>
                    </a:lnTo>
                    <a:lnTo>
                      <a:pt x="89" y="113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90" y="119"/>
                    </a:lnTo>
                    <a:lnTo>
                      <a:pt x="94" y="120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28"/>
                    </a:lnTo>
                    <a:lnTo>
                      <a:pt x="104" y="130"/>
                    </a:lnTo>
                    <a:lnTo>
                      <a:pt x="105" y="130"/>
                    </a:lnTo>
                    <a:lnTo>
                      <a:pt x="107" y="136"/>
                    </a:lnTo>
                    <a:lnTo>
                      <a:pt x="104" y="137"/>
                    </a:lnTo>
                    <a:lnTo>
                      <a:pt x="102" y="136"/>
                    </a:lnTo>
                    <a:lnTo>
                      <a:pt x="100" y="136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94" y="143"/>
                    </a:lnTo>
                    <a:lnTo>
                      <a:pt x="90" y="145"/>
                    </a:lnTo>
                    <a:lnTo>
                      <a:pt x="94" y="151"/>
                    </a:lnTo>
                    <a:lnTo>
                      <a:pt x="92" y="154"/>
                    </a:lnTo>
                    <a:lnTo>
                      <a:pt x="96" y="154"/>
                    </a:lnTo>
                    <a:lnTo>
                      <a:pt x="94" y="158"/>
                    </a:lnTo>
                    <a:lnTo>
                      <a:pt x="92" y="156"/>
                    </a:lnTo>
                    <a:lnTo>
                      <a:pt x="90" y="154"/>
                    </a:lnTo>
                    <a:lnTo>
                      <a:pt x="89" y="154"/>
                    </a:lnTo>
                    <a:lnTo>
                      <a:pt x="87" y="154"/>
                    </a:lnTo>
                    <a:lnTo>
                      <a:pt x="85" y="154"/>
                    </a:lnTo>
                    <a:lnTo>
                      <a:pt x="83" y="156"/>
                    </a:lnTo>
                    <a:lnTo>
                      <a:pt x="75" y="156"/>
                    </a:lnTo>
                    <a:lnTo>
                      <a:pt x="75" y="158"/>
                    </a:lnTo>
                    <a:lnTo>
                      <a:pt x="74" y="158"/>
                    </a:lnTo>
                    <a:lnTo>
                      <a:pt x="72" y="160"/>
                    </a:lnTo>
                    <a:lnTo>
                      <a:pt x="68" y="160"/>
                    </a:lnTo>
                    <a:lnTo>
                      <a:pt x="66" y="158"/>
                    </a:lnTo>
                    <a:lnTo>
                      <a:pt x="64" y="156"/>
                    </a:lnTo>
                    <a:lnTo>
                      <a:pt x="62" y="156"/>
                    </a:lnTo>
                    <a:lnTo>
                      <a:pt x="60" y="156"/>
                    </a:lnTo>
                    <a:lnTo>
                      <a:pt x="60" y="160"/>
                    </a:lnTo>
                    <a:lnTo>
                      <a:pt x="59" y="162"/>
                    </a:lnTo>
                    <a:lnTo>
                      <a:pt x="57" y="162"/>
                    </a:lnTo>
                    <a:lnTo>
                      <a:pt x="57" y="160"/>
                    </a:lnTo>
                    <a:lnTo>
                      <a:pt x="55" y="160"/>
                    </a:lnTo>
                    <a:lnTo>
                      <a:pt x="55" y="158"/>
                    </a:lnTo>
                    <a:lnTo>
                      <a:pt x="55" y="156"/>
                    </a:lnTo>
                    <a:lnTo>
                      <a:pt x="53" y="156"/>
                    </a:lnTo>
                    <a:lnTo>
                      <a:pt x="51" y="156"/>
                    </a:lnTo>
                    <a:lnTo>
                      <a:pt x="49" y="156"/>
                    </a:lnTo>
                    <a:lnTo>
                      <a:pt x="45" y="154"/>
                    </a:lnTo>
                    <a:lnTo>
                      <a:pt x="40" y="154"/>
                    </a:lnTo>
                    <a:lnTo>
                      <a:pt x="38" y="154"/>
                    </a:lnTo>
                    <a:lnTo>
                      <a:pt x="38" y="152"/>
                    </a:lnTo>
                    <a:lnTo>
                      <a:pt x="32" y="154"/>
                    </a:lnTo>
                    <a:lnTo>
                      <a:pt x="34" y="156"/>
                    </a:lnTo>
                    <a:lnTo>
                      <a:pt x="32" y="156"/>
                    </a:lnTo>
                    <a:lnTo>
                      <a:pt x="30" y="156"/>
                    </a:lnTo>
                    <a:lnTo>
                      <a:pt x="27" y="156"/>
                    </a:lnTo>
                    <a:lnTo>
                      <a:pt x="25" y="156"/>
                    </a:lnTo>
                    <a:lnTo>
                      <a:pt x="23" y="156"/>
                    </a:lnTo>
                    <a:close/>
                    <a:moveTo>
                      <a:pt x="111" y="25"/>
                    </a:moveTo>
                    <a:lnTo>
                      <a:pt x="109" y="25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5" y="21"/>
                    </a:lnTo>
                    <a:lnTo>
                      <a:pt x="109" y="23"/>
                    </a:lnTo>
                    <a:lnTo>
                      <a:pt x="111" y="2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49" name="Freeform 252"/>
              <p:cNvSpPr>
                <a:spLocks/>
              </p:cNvSpPr>
              <p:nvPr/>
            </p:nvSpPr>
            <p:spPr bwMode="auto">
              <a:xfrm>
                <a:off x="1282" y="3520"/>
                <a:ext cx="63" cy="42"/>
              </a:xfrm>
              <a:custGeom>
                <a:avLst/>
                <a:gdLst>
                  <a:gd name="T0" fmla="*/ 0 w 111"/>
                  <a:gd name="T1" fmla="*/ 0 h 92"/>
                  <a:gd name="T2" fmla="*/ 0 w 111"/>
                  <a:gd name="T3" fmla="*/ 0 h 92"/>
                  <a:gd name="T4" fmla="*/ 1 w 111"/>
                  <a:gd name="T5" fmla="*/ 0 h 92"/>
                  <a:gd name="T6" fmla="*/ 1 w 111"/>
                  <a:gd name="T7" fmla="*/ 0 h 92"/>
                  <a:gd name="T8" fmla="*/ 1 w 111"/>
                  <a:gd name="T9" fmla="*/ 0 h 92"/>
                  <a:gd name="T10" fmla="*/ 1 w 111"/>
                  <a:gd name="T11" fmla="*/ 0 h 92"/>
                  <a:gd name="T12" fmla="*/ 1 w 111"/>
                  <a:gd name="T13" fmla="*/ 0 h 92"/>
                  <a:gd name="T14" fmla="*/ 1 w 111"/>
                  <a:gd name="T15" fmla="*/ 0 h 92"/>
                  <a:gd name="T16" fmla="*/ 1 w 111"/>
                  <a:gd name="T17" fmla="*/ 0 h 92"/>
                  <a:gd name="T18" fmla="*/ 1 w 111"/>
                  <a:gd name="T19" fmla="*/ 0 h 92"/>
                  <a:gd name="T20" fmla="*/ 1 w 111"/>
                  <a:gd name="T21" fmla="*/ 0 h 92"/>
                  <a:gd name="T22" fmla="*/ 1 w 111"/>
                  <a:gd name="T23" fmla="*/ 0 h 92"/>
                  <a:gd name="T24" fmla="*/ 1 w 111"/>
                  <a:gd name="T25" fmla="*/ 0 h 92"/>
                  <a:gd name="T26" fmla="*/ 1 w 111"/>
                  <a:gd name="T27" fmla="*/ 0 h 92"/>
                  <a:gd name="T28" fmla="*/ 1 w 111"/>
                  <a:gd name="T29" fmla="*/ 0 h 92"/>
                  <a:gd name="T30" fmla="*/ 1 w 111"/>
                  <a:gd name="T31" fmla="*/ 0 h 92"/>
                  <a:gd name="T32" fmla="*/ 1 w 111"/>
                  <a:gd name="T33" fmla="*/ 0 h 92"/>
                  <a:gd name="T34" fmla="*/ 1 w 111"/>
                  <a:gd name="T35" fmla="*/ 0 h 92"/>
                  <a:gd name="T36" fmla="*/ 1 w 111"/>
                  <a:gd name="T37" fmla="*/ 0 h 92"/>
                  <a:gd name="T38" fmla="*/ 1 w 111"/>
                  <a:gd name="T39" fmla="*/ 0 h 92"/>
                  <a:gd name="T40" fmla="*/ 1 w 111"/>
                  <a:gd name="T41" fmla="*/ 0 h 92"/>
                  <a:gd name="T42" fmla="*/ 1 w 111"/>
                  <a:gd name="T43" fmla="*/ 0 h 92"/>
                  <a:gd name="T44" fmla="*/ 1 w 111"/>
                  <a:gd name="T45" fmla="*/ 0 h 92"/>
                  <a:gd name="T46" fmla="*/ 1 w 111"/>
                  <a:gd name="T47" fmla="*/ 0 h 92"/>
                  <a:gd name="T48" fmla="*/ 1 w 111"/>
                  <a:gd name="T49" fmla="*/ 0 h 92"/>
                  <a:gd name="T50" fmla="*/ 1 w 111"/>
                  <a:gd name="T51" fmla="*/ 0 h 92"/>
                  <a:gd name="T52" fmla="*/ 1 w 111"/>
                  <a:gd name="T53" fmla="*/ 0 h 92"/>
                  <a:gd name="T54" fmla="*/ 1 w 111"/>
                  <a:gd name="T55" fmla="*/ 0 h 92"/>
                  <a:gd name="T56" fmla="*/ 1 w 111"/>
                  <a:gd name="T57" fmla="*/ 0 h 92"/>
                  <a:gd name="T58" fmla="*/ 1 w 111"/>
                  <a:gd name="T59" fmla="*/ 0 h 92"/>
                  <a:gd name="T60" fmla="*/ 1 w 111"/>
                  <a:gd name="T61" fmla="*/ 0 h 92"/>
                  <a:gd name="T62" fmla="*/ 1 w 111"/>
                  <a:gd name="T63" fmla="*/ 0 h 92"/>
                  <a:gd name="T64" fmla="*/ 1 w 111"/>
                  <a:gd name="T65" fmla="*/ 0 h 92"/>
                  <a:gd name="T66" fmla="*/ 1 w 111"/>
                  <a:gd name="T67" fmla="*/ 0 h 92"/>
                  <a:gd name="T68" fmla="*/ 1 w 111"/>
                  <a:gd name="T69" fmla="*/ 0 h 92"/>
                  <a:gd name="T70" fmla="*/ 1 w 111"/>
                  <a:gd name="T71" fmla="*/ 0 h 92"/>
                  <a:gd name="T72" fmla="*/ 1 w 111"/>
                  <a:gd name="T73" fmla="*/ 0 h 92"/>
                  <a:gd name="T74" fmla="*/ 1 w 111"/>
                  <a:gd name="T75" fmla="*/ 0 h 92"/>
                  <a:gd name="T76" fmla="*/ 1 w 111"/>
                  <a:gd name="T77" fmla="*/ 0 h 92"/>
                  <a:gd name="T78" fmla="*/ 1 w 111"/>
                  <a:gd name="T79" fmla="*/ 0 h 92"/>
                  <a:gd name="T80" fmla="*/ 1 w 111"/>
                  <a:gd name="T81" fmla="*/ 0 h 92"/>
                  <a:gd name="T82" fmla="*/ 1 w 111"/>
                  <a:gd name="T83" fmla="*/ 0 h 92"/>
                  <a:gd name="T84" fmla="*/ 1 w 111"/>
                  <a:gd name="T85" fmla="*/ 0 h 92"/>
                  <a:gd name="T86" fmla="*/ 1 w 111"/>
                  <a:gd name="T87" fmla="*/ 0 h 92"/>
                  <a:gd name="T88" fmla="*/ 1 w 111"/>
                  <a:gd name="T89" fmla="*/ 0 h 92"/>
                  <a:gd name="T90" fmla="*/ 1 w 111"/>
                  <a:gd name="T91" fmla="*/ 0 h 92"/>
                  <a:gd name="T92" fmla="*/ 0 w 111"/>
                  <a:gd name="T93" fmla="*/ 0 h 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1"/>
                  <a:gd name="T142" fmla="*/ 0 h 92"/>
                  <a:gd name="T143" fmla="*/ 111 w 111"/>
                  <a:gd name="T144" fmla="*/ 92 h 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1" h="92">
                    <a:moveTo>
                      <a:pt x="0" y="92"/>
                    </a:moveTo>
                    <a:lnTo>
                      <a:pt x="0" y="89"/>
                    </a:lnTo>
                    <a:lnTo>
                      <a:pt x="2" y="83"/>
                    </a:lnTo>
                    <a:lnTo>
                      <a:pt x="6" y="79"/>
                    </a:lnTo>
                    <a:lnTo>
                      <a:pt x="9" y="75"/>
                    </a:lnTo>
                    <a:lnTo>
                      <a:pt x="9" y="72"/>
                    </a:lnTo>
                    <a:lnTo>
                      <a:pt x="17" y="55"/>
                    </a:lnTo>
                    <a:lnTo>
                      <a:pt x="19" y="53"/>
                    </a:lnTo>
                    <a:lnTo>
                      <a:pt x="26" y="45"/>
                    </a:lnTo>
                    <a:lnTo>
                      <a:pt x="28" y="43"/>
                    </a:lnTo>
                    <a:lnTo>
                      <a:pt x="30" y="36"/>
                    </a:lnTo>
                    <a:lnTo>
                      <a:pt x="32" y="30"/>
                    </a:lnTo>
                    <a:lnTo>
                      <a:pt x="36" y="23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5" y="15"/>
                    </a:lnTo>
                    <a:lnTo>
                      <a:pt x="47" y="12"/>
                    </a:lnTo>
                    <a:lnTo>
                      <a:pt x="49" y="6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2" y="0"/>
                    </a:lnTo>
                    <a:lnTo>
                      <a:pt x="103" y="0"/>
                    </a:lnTo>
                    <a:lnTo>
                      <a:pt x="111" y="0"/>
                    </a:lnTo>
                    <a:lnTo>
                      <a:pt x="111" y="6"/>
                    </a:lnTo>
                    <a:lnTo>
                      <a:pt x="111" y="19"/>
                    </a:lnTo>
                    <a:lnTo>
                      <a:pt x="111" y="23"/>
                    </a:lnTo>
                    <a:lnTo>
                      <a:pt x="111" y="25"/>
                    </a:lnTo>
                    <a:lnTo>
                      <a:pt x="107" y="25"/>
                    </a:lnTo>
                    <a:lnTo>
                      <a:pt x="71" y="25"/>
                    </a:lnTo>
                    <a:lnTo>
                      <a:pt x="68" y="25"/>
                    </a:lnTo>
                    <a:lnTo>
                      <a:pt x="68" y="28"/>
                    </a:lnTo>
                    <a:lnTo>
                      <a:pt x="68" y="43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0" y="64"/>
                    </a:lnTo>
                    <a:lnTo>
                      <a:pt x="56" y="66"/>
                    </a:lnTo>
                    <a:lnTo>
                      <a:pt x="53" y="68"/>
                    </a:lnTo>
                    <a:lnTo>
                      <a:pt x="53" y="72"/>
                    </a:lnTo>
                    <a:lnTo>
                      <a:pt x="51" y="75"/>
                    </a:lnTo>
                    <a:lnTo>
                      <a:pt x="53" y="85"/>
                    </a:lnTo>
                    <a:lnTo>
                      <a:pt x="53" y="92"/>
                    </a:lnTo>
                    <a:lnTo>
                      <a:pt x="51" y="92"/>
                    </a:lnTo>
                    <a:lnTo>
                      <a:pt x="47" y="92"/>
                    </a:lnTo>
                    <a:lnTo>
                      <a:pt x="34" y="92"/>
                    </a:lnTo>
                    <a:lnTo>
                      <a:pt x="2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0" name="Freeform 253"/>
              <p:cNvSpPr>
                <a:spLocks/>
              </p:cNvSpPr>
              <p:nvPr/>
            </p:nvSpPr>
            <p:spPr bwMode="auto">
              <a:xfrm>
                <a:off x="1458" y="3359"/>
                <a:ext cx="34" cy="18"/>
              </a:xfrm>
              <a:custGeom>
                <a:avLst/>
                <a:gdLst>
                  <a:gd name="T0" fmla="*/ 1 w 58"/>
                  <a:gd name="T1" fmla="*/ 0 h 38"/>
                  <a:gd name="T2" fmla="*/ 1 w 58"/>
                  <a:gd name="T3" fmla="*/ 0 h 38"/>
                  <a:gd name="T4" fmla="*/ 1 w 58"/>
                  <a:gd name="T5" fmla="*/ 0 h 38"/>
                  <a:gd name="T6" fmla="*/ 1 w 58"/>
                  <a:gd name="T7" fmla="*/ 0 h 38"/>
                  <a:gd name="T8" fmla="*/ 1 w 58"/>
                  <a:gd name="T9" fmla="*/ 0 h 38"/>
                  <a:gd name="T10" fmla="*/ 1 w 58"/>
                  <a:gd name="T11" fmla="*/ 0 h 38"/>
                  <a:gd name="T12" fmla="*/ 1 w 58"/>
                  <a:gd name="T13" fmla="*/ 0 h 38"/>
                  <a:gd name="T14" fmla="*/ 1 w 58"/>
                  <a:gd name="T15" fmla="*/ 0 h 38"/>
                  <a:gd name="T16" fmla="*/ 1 w 58"/>
                  <a:gd name="T17" fmla="*/ 0 h 38"/>
                  <a:gd name="T18" fmla="*/ 1 w 58"/>
                  <a:gd name="T19" fmla="*/ 0 h 38"/>
                  <a:gd name="T20" fmla="*/ 1 w 58"/>
                  <a:gd name="T21" fmla="*/ 0 h 38"/>
                  <a:gd name="T22" fmla="*/ 1 w 58"/>
                  <a:gd name="T23" fmla="*/ 0 h 38"/>
                  <a:gd name="T24" fmla="*/ 1 w 58"/>
                  <a:gd name="T25" fmla="*/ 0 h 38"/>
                  <a:gd name="T26" fmla="*/ 1 w 58"/>
                  <a:gd name="T27" fmla="*/ 0 h 38"/>
                  <a:gd name="T28" fmla="*/ 1 w 58"/>
                  <a:gd name="T29" fmla="*/ 0 h 38"/>
                  <a:gd name="T30" fmla="*/ 1 w 58"/>
                  <a:gd name="T31" fmla="*/ 0 h 38"/>
                  <a:gd name="T32" fmla="*/ 1 w 58"/>
                  <a:gd name="T33" fmla="*/ 0 h 38"/>
                  <a:gd name="T34" fmla="*/ 1 w 58"/>
                  <a:gd name="T35" fmla="*/ 0 h 38"/>
                  <a:gd name="T36" fmla="*/ 1 w 58"/>
                  <a:gd name="T37" fmla="*/ 0 h 38"/>
                  <a:gd name="T38" fmla="*/ 1 w 58"/>
                  <a:gd name="T39" fmla="*/ 0 h 38"/>
                  <a:gd name="T40" fmla="*/ 1 w 58"/>
                  <a:gd name="T41" fmla="*/ 0 h 38"/>
                  <a:gd name="T42" fmla="*/ 1 w 58"/>
                  <a:gd name="T43" fmla="*/ 0 h 38"/>
                  <a:gd name="T44" fmla="*/ 1 w 58"/>
                  <a:gd name="T45" fmla="*/ 0 h 38"/>
                  <a:gd name="T46" fmla="*/ 0 w 58"/>
                  <a:gd name="T47" fmla="*/ 0 h 38"/>
                  <a:gd name="T48" fmla="*/ 0 w 58"/>
                  <a:gd name="T49" fmla="*/ 0 h 38"/>
                  <a:gd name="T50" fmla="*/ 0 w 58"/>
                  <a:gd name="T51" fmla="*/ 0 h 38"/>
                  <a:gd name="T52" fmla="*/ 1 w 58"/>
                  <a:gd name="T53" fmla="*/ 0 h 38"/>
                  <a:gd name="T54" fmla="*/ 1 w 58"/>
                  <a:gd name="T55" fmla="*/ 0 h 38"/>
                  <a:gd name="T56" fmla="*/ 1 w 58"/>
                  <a:gd name="T57" fmla="*/ 0 h 38"/>
                  <a:gd name="T58" fmla="*/ 1 w 58"/>
                  <a:gd name="T59" fmla="*/ 0 h 38"/>
                  <a:gd name="T60" fmla="*/ 1 w 58"/>
                  <a:gd name="T61" fmla="*/ 0 h 38"/>
                  <a:gd name="T62" fmla="*/ 1 w 58"/>
                  <a:gd name="T63" fmla="*/ 0 h 38"/>
                  <a:gd name="T64" fmla="*/ 1 w 58"/>
                  <a:gd name="T65" fmla="*/ 0 h 38"/>
                  <a:gd name="T66" fmla="*/ 1 w 58"/>
                  <a:gd name="T67" fmla="*/ 0 h 38"/>
                  <a:gd name="T68" fmla="*/ 1 w 58"/>
                  <a:gd name="T69" fmla="*/ 0 h 38"/>
                  <a:gd name="T70" fmla="*/ 1 w 58"/>
                  <a:gd name="T71" fmla="*/ 0 h 38"/>
                  <a:gd name="T72" fmla="*/ 1 w 58"/>
                  <a:gd name="T73" fmla="*/ 0 h 38"/>
                  <a:gd name="T74" fmla="*/ 1 w 58"/>
                  <a:gd name="T75" fmla="*/ 0 h 38"/>
                  <a:gd name="T76" fmla="*/ 1 w 58"/>
                  <a:gd name="T77" fmla="*/ 0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8"/>
                  <a:gd name="T118" fmla="*/ 0 h 38"/>
                  <a:gd name="T119" fmla="*/ 58 w 58"/>
                  <a:gd name="T120" fmla="*/ 38 h 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8" h="38">
                    <a:moveTo>
                      <a:pt x="47" y="4"/>
                    </a:moveTo>
                    <a:lnTo>
                      <a:pt x="47" y="8"/>
                    </a:lnTo>
                    <a:lnTo>
                      <a:pt x="45" y="10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5" y="19"/>
                    </a:lnTo>
                    <a:lnTo>
                      <a:pt x="57" y="15"/>
                    </a:lnTo>
                    <a:lnTo>
                      <a:pt x="58" y="17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5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27"/>
                    </a:lnTo>
                    <a:lnTo>
                      <a:pt x="49" y="29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5" y="25"/>
                    </a:lnTo>
                    <a:lnTo>
                      <a:pt x="43" y="25"/>
                    </a:lnTo>
                    <a:lnTo>
                      <a:pt x="43" y="29"/>
                    </a:lnTo>
                    <a:lnTo>
                      <a:pt x="40" y="32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26" y="30"/>
                    </a:lnTo>
                    <a:lnTo>
                      <a:pt x="28" y="32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1" y="36"/>
                    </a:lnTo>
                    <a:lnTo>
                      <a:pt x="17" y="36"/>
                    </a:lnTo>
                    <a:lnTo>
                      <a:pt x="13" y="36"/>
                    </a:lnTo>
                    <a:lnTo>
                      <a:pt x="11" y="32"/>
                    </a:lnTo>
                    <a:lnTo>
                      <a:pt x="10" y="27"/>
                    </a:lnTo>
                    <a:lnTo>
                      <a:pt x="6" y="27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1" name="Freeform 254"/>
              <p:cNvSpPr>
                <a:spLocks/>
              </p:cNvSpPr>
              <p:nvPr/>
            </p:nvSpPr>
            <p:spPr bwMode="auto">
              <a:xfrm>
                <a:off x="878" y="3759"/>
                <a:ext cx="92" cy="86"/>
              </a:xfrm>
              <a:custGeom>
                <a:avLst/>
                <a:gdLst>
                  <a:gd name="T0" fmla="*/ 1 w 160"/>
                  <a:gd name="T1" fmla="*/ 0 h 184"/>
                  <a:gd name="T2" fmla="*/ 1 w 160"/>
                  <a:gd name="T3" fmla="*/ 0 h 184"/>
                  <a:gd name="T4" fmla="*/ 1 w 160"/>
                  <a:gd name="T5" fmla="*/ 0 h 184"/>
                  <a:gd name="T6" fmla="*/ 1 w 160"/>
                  <a:gd name="T7" fmla="*/ 0 h 184"/>
                  <a:gd name="T8" fmla="*/ 1 w 160"/>
                  <a:gd name="T9" fmla="*/ 0 h 184"/>
                  <a:gd name="T10" fmla="*/ 1 w 160"/>
                  <a:gd name="T11" fmla="*/ 0 h 184"/>
                  <a:gd name="T12" fmla="*/ 1 w 160"/>
                  <a:gd name="T13" fmla="*/ 0 h 184"/>
                  <a:gd name="T14" fmla="*/ 1 w 160"/>
                  <a:gd name="T15" fmla="*/ 0 h 184"/>
                  <a:gd name="T16" fmla="*/ 1 w 160"/>
                  <a:gd name="T17" fmla="*/ 0 h 184"/>
                  <a:gd name="T18" fmla="*/ 1 w 160"/>
                  <a:gd name="T19" fmla="*/ 0 h 184"/>
                  <a:gd name="T20" fmla="*/ 1 w 160"/>
                  <a:gd name="T21" fmla="*/ 0 h 184"/>
                  <a:gd name="T22" fmla="*/ 1 w 160"/>
                  <a:gd name="T23" fmla="*/ 0 h 184"/>
                  <a:gd name="T24" fmla="*/ 1 w 160"/>
                  <a:gd name="T25" fmla="*/ 0 h 184"/>
                  <a:gd name="T26" fmla="*/ 1 w 160"/>
                  <a:gd name="T27" fmla="*/ 0 h 184"/>
                  <a:gd name="T28" fmla="*/ 1 w 160"/>
                  <a:gd name="T29" fmla="*/ 0 h 184"/>
                  <a:gd name="T30" fmla="*/ 1 w 160"/>
                  <a:gd name="T31" fmla="*/ 0 h 184"/>
                  <a:gd name="T32" fmla="*/ 1 w 160"/>
                  <a:gd name="T33" fmla="*/ 0 h 184"/>
                  <a:gd name="T34" fmla="*/ 1 w 160"/>
                  <a:gd name="T35" fmla="*/ 0 h 184"/>
                  <a:gd name="T36" fmla="*/ 1 w 160"/>
                  <a:gd name="T37" fmla="*/ 0 h 184"/>
                  <a:gd name="T38" fmla="*/ 1 w 160"/>
                  <a:gd name="T39" fmla="*/ 0 h 184"/>
                  <a:gd name="T40" fmla="*/ 1 w 160"/>
                  <a:gd name="T41" fmla="*/ 0 h 184"/>
                  <a:gd name="T42" fmla="*/ 1 w 160"/>
                  <a:gd name="T43" fmla="*/ 0 h 184"/>
                  <a:gd name="T44" fmla="*/ 1 w 160"/>
                  <a:gd name="T45" fmla="*/ 0 h 184"/>
                  <a:gd name="T46" fmla="*/ 1 w 160"/>
                  <a:gd name="T47" fmla="*/ 0 h 184"/>
                  <a:gd name="T48" fmla="*/ 1 w 160"/>
                  <a:gd name="T49" fmla="*/ 0 h 184"/>
                  <a:gd name="T50" fmla="*/ 1 w 160"/>
                  <a:gd name="T51" fmla="*/ 0 h 184"/>
                  <a:gd name="T52" fmla="*/ 1 w 160"/>
                  <a:gd name="T53" fmla="*/ 0 h 184"/>
                  <a:gd name="T54" fmla="*/ 1 w 160"/>
                  <a:gd name="T55" fmla="*/ 0 h 184"/>
                  <a:gd name="T56" fmla="*/ 1 w 160"/>
                  <a:gd name="T57" fmla="*/ 0 h 184"/>
                  <a:gd name="T58" fmla="*/ 1 w 160"/>
                  <a:gd name="T59" fmla="*/ 0 h 184"/>
                  <a:gd name="T60" fmla="*/ 1 w 160"/>
                  <a:gd name="T61" fmla="*/ 0 h 184"/>
                  <a:gd name="T62" fmla="*/ 1 w 160"/>
                  <a:gd name="T63" fmla="*/ 0 h 184"/>
                  <a:gd name="T64" fmla="*/ 1 w 160"/>
                  <a:gd name="T65" fmla="*/ 0 h 184"/>
                  <a:gd name="T66" fmla="*/ 1 w 160"/>
                  <a:gd name="T67" fmla="*/ 0 h 184"/>
                  <a:gd name="T68" fmla="*/ 1 w 160"/>
                  <a:gd name="T69" fmla="*/ 0 h 184"/>
                  <a:gd name="T70" fmla="*/ 1 w 160"/>
                  <a:gd name="T71" fmla="*/ 0 h 184"/>
                  <a:gd name="T72" fmla="*/ 1 w 160"/>
                  <a:gd name="T73" fmla="*/ 0 h 184"/>
                  <a:gd name="T74" fmla="*/ 1 w 160"/>
                  <a:gd name="T75" fmla="*/ 0 h 184"/>
                  <a:gd name="T76" fmla="*/ 1 w 160"/>
                  <a:gd name="T77" fmla="*/ 0 h 184"/>
                  <a:gd name="T78" fmla="*/ 1 w 160"/>
                  <a:gd name="T79" fmla="*/ 0 h 184"/>
                  <a:gd name="T80" fmla="*/ 1 w 160"/>
                  <a:gd name="T81" fmla="*/ 0 h 184"/>
                  <a:gd name="T82" fmla="*/ 1 w 160"/>
                  <a:gd name="T83" fmla="*/ 0 h 184"/>
                  <a:gd name="T84" fmla="*/ 1 w 160"/>
                  <a:gd name="T85" fmla="*/ 0 h 184"/>
                  <a:gd name="T86" fmla="*/ 1 w 160"/>
                  <a:gd name="T87" fmla="*/ 0 h 1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84"/>
                  <a:gd name="T134" fmla="*/ 160 w 160"/>
                  <a:gd name="T135" fmla="*/ 184 h 1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84">
                    <a:moveTo>
                      <a:pt x="0" y="15"/>
                    </a:moveTo>
                    <a:lnTo>
                      <a:pt x="6" y="17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28" y="11"/>
                    </a:lnTo>
                    <a:lnTo>
                      <a:pt x="38" y="6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9" y="19"/>
                    </a:lnTo>
                    <a:lnTo>
                      <a:pt x="59" y="23"/>
                    </a:lnTo>
                    <a:lnTo>
                      <a:pt x="60" y="26"/>
                    </a:lnTo>
                    <a:lnTo>
                      <a:pt x="66" y="32"/>
                    </a:lnTo>
                    <a:lnTo>
                      <a:pt x="72" y="38"/>
                    </a:lnTo>
                    <a:lnTo>
                      <a:pt x="74" y="38"/>
                    </a:lnTo>
                    <a:lnTo>
                      <a:pt x="79" y="38"/>
                    </a:lnTo>
                    <a:lnTo>
                      <a:pt x="81" y="38"/>
                    </a:lnTo>
                    <a:lnTo>
                      <a:pt x="85" y="40"/>
                    </a:lnTo>
                    <a:lnTo>
                      <a:pt x="89" y="41"/>
                    </a:lnTo>
                    <a:lnTo>
                      <a:pt x="94" y="45"/>
                    </a:lnTo>
                    <a:lnTo>
                      <a:pt x="100" y="45"/>
                    </a:lnTo>
                    <a:lnTo>
                      <a:pt x="102" y="45"/>
                    </a:lnTo>
                    <a:lnTo>
                      <a:pt x="104" y="51"/>
                    </a:lnTo>
                    <a:lnTo>
                      <a:pt x="105" y="53"/>
                    </a:lnTo>
                    <a:lnTo>
                      <a:pt x="107" y="53"/>
                    </a:lnTo>
                    <a:lnTo>
                      <a:pt x="113" y="53"/>
                    </a:lnTo>
                    <a:lnTo>
                      <a:pt x="117" y="53"/>
                    </a:lnTo>
                    <a:lnTo>
                      <a:pt x="120" y="55"/>
                    </a:lnTo>
                    <a:lnTo>
                      <a:pt x="122" y="55"/>
                    </a:lnTo>
                    <a:lnTo>
                      <a:pt x="124" y="56"/>
                    </a:lnTo>
                    <a:lnTo>
                      <a:pt x="124" y="60"/>
                    </a:lnTo>
                    <a:lnTo>
                      <a:pt x="124" y="66"/>
                    </a:lnTo>
                    <a:lnTo>
                      <a:pt x="124" y="72"/>
                    </a:lnTo>
                    <a:lnTo>
                      <a:pt x="126" y="83"/>
                    </a:lnTo>
                    <a:lnTo>
                      <a:pt x="128" y="88"/>
                    </a:lnTo>
                    <a:lnTo>
                      <a:pt x="128" y="90"/>
                    </a:lnTo>
                    <a:lnTo>
                      <a:pt x="134" y="90"/>
                    </a:lnTo>
                    <a:lnTo>
                      <a:pt x="137" y="90"/>
                    </a:lnTo>
                    <a:lnTo>
                      <a:pt x="147" y="90"/>
                    </a:lnTo>
                    <a:lnTo>
                      <a:pt x="151" y="90"/>
                    </a:lnTo>
                    <a:lnTo>
                      <a:pt x="151" y="92"/>
                    </a:lnTo>
                    <a:lnTo>
                      <a:pt x="149" y="98"/>
                    </a:lnTo>
                    <a:lnTo>
                      <a:pt x="151" y="102"/>
                    </a:lnTo>
                    <a:lnTo>
                      <a:pt x="152" y="103"/>
                    </a:lnTo>
                    <a:lnTo>
                      <a:pt x="156" y="105"/>
                    </a:lnTo>
                    <a:lnTo>
                      <a:pt x="158" y="109"/>
                    </a:lnTo>
                    <a:lnTo>
                      <a:pt x="160" y="115"/>
                    </a:lnTo>
                    <a:lnTo>
                      <a:pt x="160" y="117"/>
                    </a:lnTo>
                    <a:lnTo>
                      <a:pt x="160" y="124"/>
                    </a:lnTo>
                    <a:lnTo>
                      <a:pt x="158" y="130"/>
                    </a:lnTo>
                    <a:lnTo>
                      <a:pt x="156" y="135"/>
                    </a:lnTo>
                    <a:lnTo>
                      <a:pt x="154" y="139"/>
                    </a:lnTo>
                    <a:lnTo>
                      <a:pt x="152" y="137"/>
                    </a:lnTo>
                    <a:lnTo>
                      <a:pt x="141" y="132"/>
                    </a:lnTo>
                    <a:lnTo>
                      <a:pt x="139" y="132"/>
                    </a:lnTo>
                    <a:lnTo>
                      <a:pt x="134" y="132"/>
                    </a:lnTo>
                    <a:lnTo>
                      <a:pt x="128" y="132"/>
                    </a:lnTo>
                    <a:lnTo>
                      <a:pt x="120" y="134"/>
                    </a:lnTo>
                    <a:lnTo>
                      <a:pt x="115" y="135"/>
                    </a:lnTo>
                    <a:lnTo>
                      <a:pt x="109" y="135"/>
                    </a:lnTo>
                    <a:lnTo>
                      <a:pt x="107" y="135"/>
                    </a:lnTo>
                    <a:lnTo>
                      <a:pt x="105" y="139"/>
                    </a:lnTo>
                    <a:lnTo>
                      <a:pt x="102" y="147"/>
                    </a:lnTo>
                    <a:lnTo>
                      <a:pt x="100" y="149"/>
                    </a:lnTo>
                    <a:lnTo>
                      <a:pt x="100" y="150"/>
                    </a:lnTo>
                    <a:lnTo>
                      <a:pt x="100" y="156"/>
                    </a:lnTo>
                    <a:lnTo>
                      <a:pt x="98" y="164"/>
                    </a:lnTo>
                    <a:lnTo>
                      <a:pt x="94" y="169"/>
                    </a:lnTo>
                    <a:lnTo>
                      <a:pt x="94" y="173"/>
                    </a:lnTo>
                    <a:lnTo>
                      <a:pt x="90" y="171"/>
                    </a:lnTo>
                    <a:lnTo>
                      <a:pt x="83" y="171"/>
                    </a:lnTo>
                    <a:lnTo>
                      <a:pt x="79" y="171"/>
                    </a:lnTo>
                    <a:lnTo>
                      <a:pt x="72" y="182"/>
                    </a:lnTo>
                    <a:lnTo>
                      <a:pt x="70" y="175"/>
                    </a:lnTo>
                    <a:lnTo>
                      <a:pt x="68" y="173"/>
                    </a:lnTo>
                    <a:lnTo>
                      <a:pt x="66" y="173"/>
                    </a:lnTo>
                    <a:lnTo>
                      <a:pt x="62" y="171"/>
                    </a:lnTo>
                    <a:lnTo>
                      <a:pt x="59" y="173"/>
                    </a:lnTo>
                    <a:lnTo>
                      <a:pt x="53" y="173"/>
                    </a:lnTo>
                    <a:lnTo>
                      <a:pt x="49" y="171"/>
                    </a:lnTo>
                    <a:lnTo>
                      <a:pt x="49" y="169"/>
                    </a:lnTo>
                    <a:lnTo>
                      <a:pt x="47" y="169"/>
                    </a:lnTo>
                    <a:lnTo>
                      <a:pt x="45" y="171"/>
                    </a:lnTo>
                    <a:lnTo>
                      <a:pt x="32" y="184"/>
                    </a:lnTo>
                    <a:lnTo>
                      <a:pt x="27" y="184"/>
                    </a:lnTo>
                    <a:lnTo>
                      <a:pt x="25" y="182"/>
                    </a:lnTo>
                    <a:lnTo>
                      <a:pt x="23" y="169"/>
                    </a:lnTo>
                    <a:lnTo>
                      <a:pt x="21" y="164"/>
                    </a:lnTo>
                    <a:lnTo>
                      <a:pt x="19" y="160"/>
                    </a:lnTo>
                    <a:lnTo>
                      <a:pt x="15" y="152"/>
                    </a:lnTo>
                    <a:lnTo>
                      <a:pt x="13" y="149"/>
                    </a:lnTo>
                    <a:lnTo>
                      <a:pt x="13" y="145"/>
                    </a:lnTo>
                    <a:lnTo>
                      <a:pt x="17" y="135"/>
                    </a:lnTo>
                    <a:lnTo>
                      <a:pt x="17" y="134"/>
                    </a:lnTo>
                    <a:lnTo>
                      <a:pt x="12" y="130"/>
                    </a:lnTo>
                    <a:lnTo>
                      <a:pt x="10" y="126"/>
                    </a:lnTo>
                    <a:lnTo>
                      <a:pt x="10" y="118"/>
                    </a:lnTo>
                    <a:lnTo>
                      <a:pt x="8" y="115"/>
                    </a:lnTo>
                    <a:lnTo>
                      <a:pt x="4" y="109"/>
                    </a:lnTo>
                    <a:lnTo>
                      <a:pt x="4" y="107"/>
                    </a:lnTo>
                    <a:lnTo>
                      <a:pt x="2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2" y="100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8" y="90"/>
                    </a:lnTo>
                    <a:lnTo>
                      <a:pt x="6" y="83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5"/>
                    </a:lnTo>
                    <a:lnTo>
                      <a:pt x="6" y="72"/>
                    </a:lnTo>
                    <a:lnTo>
                      <a:pt x="6" y="68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2" y="60"/>
                    </a:lnTo>
                    <a:lnTo>
                      <a:pt x="10" y="55"/>
                    </a:lnTo>
                    <a:lnTo>
                      <a:pt x="10" y="51"/>
                    </a:lnTo>
                    <a:lnTo>
                      <a:pt x="10" y="47"/>
                    </a:lnTo>
                    <a:lnTo>
                      <a:pt x="12" y="43"/>
                    </a:lnTo>
                    <a:lnTo>
                      <a:pt x="13" y="38"/>
                    </a:lnTo>
                    <a:lnTo>
                      <a:pt x="8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2" name="Freeform 255"/>
              <p:cNvSpPr>
                <a:spLocks/>
              </p:cNvSpPr>
              <p:nvPr/>
            </p:nvSpPr>
            <p:spPr bwMode="auto">
              <a:xfrm>
                <a:off x="1572" y="3082"/>
                <a:ext cx="81" cy="149"/>
              </a:xfrm>
              <a:custGeom>
                <a:avLst/>
                <a:gdLst>
                  <a:gd name="T0" fmla="*/ 1 w 141"/>
                  <a:gd name="T1" fmla="*/ 0 h 319"/>
                  <a:gd name="T2" fmla="*/ 1 w 141"/>
                  <a:gd name="T3" fmla="*/ 0 h 319"/>
                  <a:gd name="T4" fmla="*/ 1 w 141"/>
                  <a:gd name="T5" fmla="*/ 0 h 319"/>
                  <a:gd name="T6" fmla="*/ 1 w 141"/>
                  <a:gd name="T7" fmla="*/ 0 h 319"/>
                  <a:gd name="T8" fmla="*/ 1 w 141"/>
                  <a:gd name="T9" fmla="*/ 0 h 319"/>
                  <a:gd name="T10" fmla="*/ 1 w 141"/>
                  <a:gd name="T11" fmla="*/ 0 h 319"/>
                  <a:gd name="T12" fmla="*/ 1 w 141"/>
                  <a:gd name="T13" fmla="*/ 0 h 319"/>
                  <a:gd name="T14" fmla="*/ 1 w 141"/>
                  <a:gd name="T15" fmla="*/ 0 h 319"/>
                  <a:gd name="T16" fmla="*/ 1 w 141"/>
                  <a:gd name="T17" fmla="*/ 0 h 319"/>
                  <a:gd name="T18" fmla="*/ 1 w 141"/>
                  <a:gd name="T19" fmla="*/ 0 h 319"/>
                  <a:gd name="T20" fmla="*/ 1 w 141"/>
                  <a:gd name="T21" fmla="*/ 0 h 319"/>
                  <a:gd name="T22" fmla="*/ 1 w 141"/>
                  <a:gd name="T23" fmla="*/ 0 h 319"/>
                  <a:gd name="T24" fmla="*/ 1 w 141"/>
                  <a:gd name="T25" fmla="*/ 0 h 319"/>
                  <a:gd name="T26" fmla="*/ 1 w 141"/>
                  <a:gd name="T27" fmla="*/ 0 h 319"/>
                  <a:gd name="T28" fmla="*/ 1 w 141"/>
                  <a:gd name="T29" fmla="*/ 0 h 319"/>
                  <a:gd name="T30" fmla="*/ 1 w 141"/>
                  <a:gd name="T31" fmla="*/ 0 h 319"/>
                  <a:gd name="T32" fmla="*/ 1 w 141"/>
                  <a:gd name="T33" fmla="*/ 0 h 319"/>
                  <a:gd name="T34" fmla="*/ 1 w 141"/>
                  <a:gd name="T35" fmla="*/ 0 h 319"/>
                  <a:gd name="T36" fmla="*/ 1 w 141"/>
                  <a:gd name="T37" fmla="*/ 0 h 319"/>
                  <a:gd name="T38" fmla="*/ 1 w 141"/>
                  <a:gd name="T39" fmla="*/ 0 h 319"/>
                  <a:gd name="T40" fmla="*/ 1 w 141"/>
                  <a:gd name="T41" fmla="*/ 0 h 319"/>
                  <a:gd name="T42" fmla="*/ 1 w 141"/>
                  <a:gd name="T43" fmla="*/ 0 h 319"/>
                  <a:gd name="T44" fmla="*/ 1 w 141"/>
                  <a:gd name="T45" fmla="*/ 0 h 319"/>
                  <a:gd name="T46" fmla="*/ 1 w 141"/>
                  <a:gd name="T47" fmla="*/ 0 h 319"/>
                  <a:gd name="T48" fmla="*/ 1 w 141"/>
                  <a:gd name="T49" fmla="*/ 0 h 319"/>
                  <a:gd name="T50" fmla="*/ 1 w 141"/>
                  <a:gd name="T51" fmla="*/ 0 h 319"/>
                  <a:gd name="T52" fmla="*/ 1 w 141"/>
                  <a:gd name="T53" fmla="*/ 0 h 319"/>
                  <a:gd name="T54" fmla="*/ 1 w 141"/>
                  <a:gd name="T55" fmla="*/ 0 h 319"/>
                  <a:gd name="T56" fmla="*/ 1 w 141"/>
                  <a:gd name="T57" fmla="*/ 0 h 319"/>
                  <a:gd name="T58" fmla="*/ 1 w 141"/>
                  <a:gd name="T59" fmla="*/ 0 h 319"/>
                  <a:gd name="T60" fmla="*/ 1 w 141"/>
                  <a:gd name="T61" fmla="*/ 0 h 319"/>
                  <a:gd name="T62" fmla="*/ 1 w 141"/>
                  <a:gd name="T63" fmla="*/ 0 h 319"/>
                  <a:gd name="T64" fmla="*/ 1 w 141"/>
                  <a:gd name="T65" fmla="*/ 0 h 319"/>
                  <a:gd name="T66" fmla="*/ 1 w 141"/>
                  <a:gd name="T67" fmla="*/ 0 h 319"/>
                  <a:gd name="T68" fmla="*/ 1 w 141"/>
                  <a:gd name="T69" fmla="*/ 0 h 319"/>
                  <a:gd name="T70" fmla="*/ 1 w 141"/>
                  <a:gd name="T71" fmla="*/ 0 h 319"/>
                  <a:gd name="T72" fmla="*/ 1 w 141"/>
                  <a:gd name="T73" fmla="*/ 0 h 319"/>
                  <a:gd name="T74" fmla="*/ 1 w 141"/>
                  <a:gd name="T75" fmla="*/ 0 h 319"/>
                  <a:gd name="T76" fmla="*/ 1 w 141"/>
                  <a:gd name="T77" fmla="*/ 0 h 319"/>
                  <a:gd name="T78" fmla="*/ 1 w 141"/>
                  <a:gd name="T79" fmla="*/ 0 h 319"/>
                  <a:gd name="T80" fmla="*/ 1 w 141"/>
                  <a:gd name="T81" fmla="*/ 0 h 319"/>
                  <a:gd name="T82" fmla="*/ 1 w 141"/>
                  <a:gd name="T83" fmla="*/ 0 h 319"/>
                  <a:gd name="T84" fmla="*/ 1 w 141"/>
                  <a:gd name="T85" fmla="*/ 0 h 319"/>
                  <a:gd name="T86" fmla="*/ 1 w 141"/>
                  <a:gd name="T87" fmla="*/ 0 h 319"/>
                  <a:gd name="T88" fmla="*/ 1 w 141"/>
                  <a:gd name="T89" fmla="*/ 0 h 319"/>
                  <a:gd name="T90" fmla="*/ 1 w 141"/>
                  <a:gd name="T91" fmla="*/ 0 h 319"/>
                  <a:gd name="T92" fmla="*/ 1 w 141"/>
                  <a:gd name="T93" fmla="*/ 0 h 319"/>
                  <a:gd name="T94" fmla="*/ 1 w 141"/>
                  <a:gd name="T95" fmla="*/ 0 h 319"/>
                  <a:gd name="T96" fmla="*/ 1 w 141"/>
                  <a:gd name="T97" fmla="*/ 0 h 319"/>
                  <a:gd name="T98" fmla="*/ 1 w 141"/>
                  <a:gd name="T99" fmla="*/ 0 h 319"/>
                  <a:gd name="T100" fmla="*/ 1 w 141"/>
                  <a:gd name="T101" fmla="*/ 0 h 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1"/>
                  <a:gd name="T154" fmla="*/ 0 h 319"/>
                  <a:gd name="T155" fmla="*/ 141 w 141"/>
                  <a:gd name="T156" fmla="*/ 319 h 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1" h="319">
                    <a:moveTo>
                      <a:pt x="106" y="45"/>
                    </a:moveTo>
                    <a:lnTo>
                      <a:pt x="106" y="50"/>
                    </a:lnTo>
                    <a:lnTo>
                      <a:pt x="104" y="58"/>
                    </a:lnTo>
                    <a:lnTo>
                      <a:pt x="104" y="66"/>
                    </a:lnTo>
                    <a:lnTo>
                      <a:pt x="107" y="69"/>
                    </a:lnTo>
                    <a:lnTo>
                      <a:pt x="113" y="73"/>
                    </a:lnTo>
                    <a:lnTo>
                      <a:pt x="119" y="81"/>
                    </a:lnTo>
                    <a:lnTo>
                      <a:pt x="123" y="86"/>
                    </a:lnTo>
                    <a:lnTo>
                      <a:pt x="119" y="92"/>
                    </a:lnTo>
                    <a:lnTo>
                      <a:pt x="111" y="105"/>
                    </a:lnTo>
                    <a:lnTo>
                      <a:pt x="109" y="109"/>
                    </a:lnTo>
                    <a:lnTo>
                      <a:pt x="119" y="129"/>
                    </a:lnTo>
                    <a:lnTo>
                      <a:pt x="123" y="148"/>
                    </a:lnTo>
                    <a:lnTo>
                      <a:pt x="121" y="152"/>
                    </a:lnTo>
                    <a:lnTo>
                      <a:pt x="119" y="159"/>
                    </a:lnTo>
                    <a:lnTo>
                      <a:pt x="117" y="165"/>
                    </a:lnTo>
                    <a:lnTo>
                      <a:pt x="117" y="171"/>
                    </a:lnTo>
                    <a:lnTo>
                      <a:pt x="119" y="178"/>
                    </a:lnTo>
                    <a:lnTo>
                      <a:pt x="128" y="197"/>
                    </a:lnTo>
                    <a:lnTo>
                      <a:pt x="128" y="201"/>
                    </a:lnTo>
                    <a:lnTo>
                      <a:pt x="128" y="205"/>
                    </a:lnTo>
                    <a:lnTo>
                      <a:pt x="124" y="210"/>
                    </a:lnTo>
                    <a:lnTo>
                      <a:pt x="123" y="212"/>
                    </a:lnTo>
                    <a:lnTo>
                      <a:pt x="124" y="218"/>
                    </a:lnTo>
                    <a:lnTo>
                      <a:pt x="134" y="223"/>
                    </a:lnTo>
                    <a:lnTo>
                      <a:pt x="138" y="227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1" y="242"/>
                    </a:lnTo>
                    <a:lnTo>
                      <a:pt x="138" y="250"/>
                    </a:lnTo>
                    <a:lnTo>
                      <a:pt x="134" y="257"/>
                    </a:lnTo>
                    <a:lnTo>
                      <a:pt x="126" y="267"/>
                    </a:lnTo>
                    <a:lnTo>
                      <a:pt x="115" y="282"/>
                    </a:lnTo>
                    <a:lnTo>
                      <a:pt x="102" y="295"/>
                    </a:lnTo>
                    <a:lnTo>
                      <a:pt x="102" y="298"/>
                    </a:lnTo>
                    <a:lnTo>
                      <a:pt x="96" y="300"/>
                    </a:lnTo>
                    <a:lnTo>
                      <a:pt x="89" y="304"/>
                    </a:lnTo>
                    <a:lnTo>
                      <a:pt x="89" y="306"/>
                    </a:lnTo>
                    <a:lnTo>
                      <a:pt x="85" y="302"/>
                    </a:lnTo>
                    <a:lnTo>
                      <a:pt x="81" y="304"/>
                    </a:lnTo>
                    <a:lnTo>
                      <a:pt x="81" y="306"/>
                    </a:lnTo>
                    <a:lnTo>
                      <a:pt x="77" y="306"/>
                    </a:lnTo>
                    <a:lnTo>
                      <a:pt x="76" y="304"/>
                    </a:lnTo>
                    <a:lnTo>
                      <a:pt x="77" y="300"/>
                    </a:lnTo>
                    <a:lnTo>
                      <a:pt x="76" y="306"/>
                    </a:lnTo>
                    <a:lnTo>
                      <a:pt x="74" y="308"/>
                    </a:lnTo>
                    <a:lnTo>
                      <a:pt x="70" y="308"/>
                    </a:lnTo>
                    <a:lnTo>
                      <a:pt x="68" y="308"/>
                    </a:lnTo>
                    <a:lnTo>
                      <a:pt x="68" y="312"/>
                    </a:lnTo>
                    <a:lnTo>
                      <a:pt x="64" y="308"/>
                    </a:lnTo>
                    <a:lnTo>
                      <a:pt x="62" y="312"/>
                    </a:lnTo>
                    <a:lnTo>
                      <a:pt x="59" y="312"/>
                    </a:lnTo>
                    <a:lnTo>
                      <a:pt x="57" y="313"/>
                    </a:lnTo>
                    <a:lnTo>
                      <a:pt x="55" y="313"/>
                    </a:lnTo>
                    <a:lnTo>
                      <a:pt x="53" y="313"/>
                    </a:lnTo>
                    <a:lnTo>
                      <a:pt x="49" y="315"/>
                    </a:lnTo>
                    <a:lnTo>
                      <a:pt x="47" y="319"/>
                    </a:lnTo>
                    <a:lnTo>
                      <a:pt x="45" y="317"/>
                    </a:lnTo>
                    <a:lnTo>
                      <a:pt x="42" y="317"/>
                    </a:lnTo>
                    <a:lnTo>
                      <a:pt x="38" y="319"/>
                    </a:lnTo>
                    <a:lnTo>
                      <a:pt x="34" y="319"/>
                    </a:lnTo>
                    <a:lnTo>
                      <a:pt x="32" y="319"/>
                    </a:lnTo>
                    <a:lnTo>
                      <a:pt x="29" y="317"/>
                    </a:lnTo>
                    <a:lnTo>
                      <a:pt x="29" y="313"/>
                    </a:lnTo>
                    <a:lnTo>
                      <a:pt x="29" y="310"/>
                    </a:lnTo>
                    <a:lnTo>
                      <a:pt x="25" y="310"/>
                    </a:lnTo>
                    <a:lnTo>
                      <a:pt x="21" y="312"/>
                    </a:lnTo>
                    <a:lnTo>
                      <a:pt x="21" y="308"/>
                    </a:lnTo>
                    <a:lnTo>
                      <a:pt x="19" y="308"/>
                    </a:lnTo>
                    <a:lnTo>
                      <a:pt x="15" y="304"/>
                    </a:lnTo>
                    <a:lnTo>
                      <a:pt x="14" y="304"/>
                    </a:lnTo>
                    <a:lnTo>
                      <a:pt x="10" y="300"/>
                    </a:lnTo>
                    <a:lnTo>
                      <a:pt x="8" y="297"/>
                    </a:lnTo>
                    <a:lnTo>
                      <a:pt x="8" y="287"/>
                    </a:lnTo>
                    <a:lnTo>
                      <a:pt x="10" y="283"/>
                    </a:lnTo>
                    <a:lnTo>
                      <a:pt x="10" y="278"/>
                    </a:lnTo>
                    <a:lnTo>
                      <a:pt x="10" y="274"/>
                    </a:lnTo>
                    <a:lnTo>
                      <a:pt x="8" y="268"/>
                    </a:lnTo>
                    <a:lnTo>
                      <a:pt x="6" y="263"/>
                    </a:lnTo>
                    <a:lnTo>
                      <a:pt x="8" y="255"/>
                    </a:lnTo>
                    <a:lnTo>
                      <a:pt x="8" y="250"/>
                    </a:lnTo>
                    <a:lnTo>
                      <a:pt x="6" y="248"/>
                    </a:lnTo>
                    <a:lnTo>
                      <a:pt x="2" y="246"/>
                    </a:lnTo>
                    <a:lnTo>
                      <a:pt x="4" y="242"/>
                    </a:lnTo>
                    <a:lnTo>
                      <a:pt x="6" y="238"/>
                    </a:lnTo>
                    <a:lnTo>
                      <a:pt x="10" y="235"/>
                    </a:lnTo>
                    <a:lnTo>
                      <a:pt x="10" y="233"/>
                    </a:lnTo>
                    <a:lnTo>
                      <a:pt x="10" y="227"/>
                    </a:lnTo>
                    <a:lnTo>
                      <a:pt x="12" y="225"/>
                    </a:lnTo>
                    <a:lnTo>
                      <a:pt x="15" y="227"/>
                    </a:lnTo>
                    <a:lnTo>
                      <a:pt x="17" y="229"/>
                    </a:lnTo>
                    <a:lnTo>
                      <a:pt x="19" y="225"/>
                    </a:lnTo>
                    <a:lnTo>
                      <a:pt x="21" y="220"/>
                    </a:lnTo>
                    <a:lnTo>
                      <a:pt x="23" y="214"/>
                    </a:lnTo>
                    <a:lnTo>
                      <a:pt x="23" y="210"/>
                    </a:lnTo>
                    <a:lnTo>
                      <a:pt x="25" y="214"/>
                    </a:lnTo>
                    <a:lnTo>
                      <a:pt x="27" y="214"/>
                    </a:lnTo>
                    <a:lnTo>
                      <a:pt x="38" y="199"/>
                    </a:lnTo>
                    <a:lnTo>
                      <a:pt x="44" y="190"/>
                    </a:lnTo>
                    <a:lnTo>
                      <a:pt x="49" y="182"/>
                    </a:lnTo>
                    <a:lnTo>
                      <a:pt x="55" y="176"/>
                    </a:lnTo>
                    <a:lnTo>
                      <a:pt x="61" y="176"/>
                    </a:lnTo>
                    <a:lnTo>
                      <a:pt x="61" y="173"/>
                    </a:lnTo>
                    <a:lnTo>
                      <a:pt x="61" y="171"/>
                    </a:lnTo>
                    <a:lnTo>
                      <a:pt x="59" y="169"/>
                    </a:lnTo>
                    <a:lnTo>
                      <a:pt x="59" y="163"/>
                    </a:lnTo>
                    <a:lnTo>
                      <a:pt x="59" y="158"/>
                    </a:lnTo>
                    <a:lnTo>
                      <a:pt x="57" y="154"/>
                    </a:lnTo>
                    <a:lnTo>
                      <a:pt x="51" y="152"/>
                    </a:lnTo>
                    <a:lnTo>
                      <a:pt x="45" y="144"/>
                    </a:lnTo>
                    <a:lnTo>
                      <a:pt x="42" y="144"/>
                    </a:lnTo>
                    <a:lnTo>
                      <a:pt x="42" y="141"/>
                    </a:lnTo>
                    <a:lnTo>
                      <a:pt x="40" y="137"/>
                    </a:lnTo>
                    <a:lnTo>
                      <a:pt x="38" y="129"/>
                    </a:lnTo>
                    <a:lnTo>
                      <a:pt x="42" y="116"/>
                    </a:lnTo>
                    <a:lnTo>
                      <a:pt x="42" y="111"/>
                    </a:lnTo>
                    <a:lnTo>
                      <a:pt x="38" y="101"/>
                    </a:lnTo>
                    <a:lnTo>
                      <a:pt x="36" y="90"/>
                    </a:lnTo>
                    <a:lnTo>
                      <a:pt x="36" y="82"/>
                    </a:lnTo>
                    <a:lnTo>
                      <a:pt x="36" y="77"/>
                    </a:lnTo>
                    <a:lnTo>
                      <a:pt x="30" y="67"/>
                    </a:lnTo>
                    <a:lnTo>
                      <a:pt x="29" y="64"/>
                    </a:lnTo>
                    <a:lnTo>
                      <a:pt x="19" y="60"/>
                    </a:lnTo>
                    <a:lnTo>
                      <a:pt x="12" y="56"/>
                    </a:lnTo>
                    <a:lnTo>
                      <a:pt x="4" y="45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7" y="35"/>
                    </a:lnTo>
                    <a:lnTo>
                      <a:pt x="23" y="45"/>
                    </a:lnTo>
                    <a:lnTo>
                      <a:pt x="25" y="47"/>
                    </a:lnTo>
                    <a:lnTo>
                      <a:pt x="34" y="49"/>
                    </a:lnTo>
                    <a:lnTo>
                      <a:pt x="44" y="45"/>
                    </a:lnTo>
                    <a:lnTo>
                      <a:pt x="51" y="52"/>
                    </a:lnTo>
                    <a:lnTo>
                      <a:pt x="53" y="54"/>
                    </a:lnTo>
                    <a:lnTo>
                      <a:pt x="57" y="49"/>
                    </a:lnTo>
                    <a:lnTo>
                      <a:pt x="64" y="41"/>
                    </a:lnTo>
                    <a:lnTo>
                      <a:pt x="66" y="32"/>
                    </a:lnTo>
                    <a:lnTo>
                      <a:pt x="66" y="24"/>
                    </a:lnTo>
                    <a:lnTo>
                      <a:pt x="68" y="17"/>
                    </a:lnTo>
                    <a:lnTo>
                      <a:pt x="70" y="9"/>
                    </a:lnTo>
                    <a:lnTo>
                      <a:pt x="76" y="4"/>
                    </a:lnTo>
                    <a:lnTo>
                      <a:pt x="89" y="2"/>
                    </a:lnTo>
                    <a:lnTo>
                      <a:pt x="91" y="0"/>
                    </a:lnTo>
                    <a:lnTo>
                      <a:pt x="94" y="0"/>
                    </a:lnTo>
                    <a:lnTo>
                      <a:pt x="102" y="7"/>
                    </a:lnTo>
                    <a:lnTo>
                      <a:pt x="106" y="9"/>
                    </a:lnTo>
                    <a:lnTo>
                      <a:pt x="111" y="15"/>
                    </a:lnTo>
                    <a:lnTo>
                      <a:pt x="111" y="20"/>
                    </a:lnTo>
                    <a:lnTo>
                      <a:pt x="106" y="35"/>
                    </a:lnTo>
                    <a:lnTo>
                      <a:pt x="106" y="41"/>
                    </a:lnTo>
                    <a:lnTo>
                      <a:pt x="106" y="4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3" name="Freeform 256"/>
              <p:cNvSpPr>
                <a:spLocks/>
              </p:cNvSpPr>
              <p:nvPr/>
            </p:nvSpPr>
            <p:spPr bwMode="auto">
              <a:xfrm>
                <a:off x="1484" y="3348"/>
                <a:ext cx="61" cy="25"/>
              </a:xfrm>
              <a:custGeom>
                <a:avLst/>
                <a:gdLst>
                  <a:gd name="T0" fmla="*/ 1 w 105"/>
                  <a:gd name="T1" fmla="*/ 0 h 53"/>
                  <a:gd name="T2" fmla="*/ 1 w 105"/>
                  <a:gd name="T3" fmla="*/ 0 h 53"/>
                  <a:gd name="T4" fmla="*/ 1 w 105"/>
                  <a:gd name="T5" fmla="*/ 0 h 53"/>
                  <a:gd name="T6" fmla="*/ 1 w 105"/>
                  <a:gd name="T7" fmla="*/ 0 h 53"/>
                  <a:gd name="T8" fmla="*/ 1 w 105"/>
                  <a:gd name="T9" fmla="*/ 0 h 53"/>
                  <a:gd name="T10" fmla="*/ 1 w 105"/>
                  <a:gd name="T11" fmla="*/ 0 h 53"/>
                  <a:gd name="T12" fmla="*/ 1 w 105"/>
                  <a:gd name="T13" fmla="*/ 0 h 53"/>
                  <a:gd name="T14" fmla="*/ 1 w 105"/>
                  <a:gd name="T15" fmla="*/ 0 h 53"/>
                  <a:gd name="T16" fmla="*/ 1 w 105"/>
                  <a:gd name="T17" fmla="*/ 0 h 53"/>
                  <a:gd name="T18" fmla="*/ 1 w 105"/>
                  <a:gd name="T19" fmla="*/ 0 h 53"/>
                  <a:gd name="T20" fmla="*/ 1 w 105"/>
                  <a:gd name="T21" fmla="*/ 0 h 53"/>
                  <a:gd name="T22" fmla="*/ 1 w 105"/>
                  <a:gd name="T23" fmla="*/ 0 h 53"/>
                  <a:gd name="T24" fmla="*/ 1 w 105"/>
                  <a:gd name="T25" fmla="*/ 0 h 53"/>
                  <a:gd name="T26" fmla="*/ 1 w 105"/>
                  <a:gd name="T27" fmla="*/ 0 h 53"/>
                  <a:gd name="T28" fmla="*/ 1 w 105"/>
                  <a:gd name="T29" fmla="*/ 0 h 53"/>
                  <a:gd name="T30" fmla="*/ 1 w 105"/>
                  <a:gd name="T31" fmla="*/ 0 h 53"/>
                  <a:gd name="T32" fmla="*/ 1 w 105"/>
                  <a:gd name="T33" fmla="*/ 0 h 53"/>
                  <a:gd name="T34" fmla="*/ 1 w 105"/>
                  <a:gd name="T35" fmla="*/ 0 h 53"/>
                  <a:gd name="T36" fmla="*/ 1 w 105"/>
                  <a:gd name="T37" fmla="*/ 0 h 53"/>
                  <a:gd name="T38" fmla="*/ 1 w 105"/>
                  <a:gd name="T39" fmla="*/ 0 h 53"/>
                  <a:gd name="T40" fmla="*/ 1 w 105"/>
                  <a:gd name="T41" fmla="*/ 0 h 53"/>
                  <a:gd name="T42" fmla="*/ 1 w 105"/>
                  <a:gd name="T43" fmla="*/ 0 h 53"/>
                  <a:gd name="T44" fmla="*/ 1 w 105"/>
                  <a:gd name="T45" fmla="*/ 0 h 53"/>
                  <a:gd name="T46" fmla="*/ 1 w 105"/>
                  <a:gd name="T47" fmla="*/ 0 h 53"/>
                  <a:gd name="T48" fmla="*/ 1 w 105"/>
                  <a:gd name="T49" fmla="*/ 0 h 53"/>
                  <a:gd name="T50" fmla="*/ 1 w 105"/>
                  <a:gd name="T51" fmla="*/ 0 h 53"/>
                  <a:gd name="T52" fmla="*/ 1 w 105"/>
                  <a:gd name="T53" fmla="*/ 0 h 53"/>
                  <a:gd name="T54" fmla="*/ 1 w 105"/>
                  <a:gd name="T55" fmla="*/ 0 h 53"/>
                  <a:gd name="T56" fmla="*/ 1 w 105"/>
                  <a:gd name="T57" fmla="*/ 0 h 53"/>
                  <a:gd name="T58" fmla="*/ 1 w 105"/>
                  <a:gd name="T59" fmla="*/ 0 h 53"/>
                  <a:gd name="T60" fmla="*/ 1 w 105"/>
                  <a:gd name="T61" fmla="*/ 0 h 53"/>
                  <a:gd name="T62" fmla="*/ 1 w 105"/>
                  <a:gd name="T63" fmla="*/ 0 h 53"/>
                  <a:gd name="T64" fmla="*/ 1 w 105"/>
                  <a:gd name="T65" fmla="*/ 0 h 53"/>
                  <a:gd name="T66" fmla="*/ 1 w 105"/>
                  <a:gd name="T67" fmla="*/ 0 h 53"/>
                  <a:gd name="T68" fmla="*/ 1 w 105"/>
                  <a:gd name="T69" fmla="*/ 0 h 53"/>
                  <a:gd name="T70" fmla="*/ 1 w 105"/>
                  <a:gd name="T71" fmla="*/ 0 h 53"/>
                  <a:gd name="T72" fmla="*/ 1 w 105"/>
                  <a:gd name="T73" fmla="*/ 0 h 53"/>
                  <a:gd name="T74" fmla="*/ 1 w 105"/>
                  <a:gd name="T75" fmla="*/ 0 h 53"/>
                  <a:gd name="T76" fmla="*/ 1 w 105"/>
                  <a:gd name="T77" fmla="*/ 0 h 53"/>
                  <a:gd name="T78" fmla="*/ 1 w 105"/>
                  <a:gd name="T79" fmla="*/ 0 h 53"/>
                  <a:gd name="T80" fmla="*/ 1 w 105"/>
                  <a:gd name="T81" fmla="*/ 0 h 53"/>
                  <a:gd name="T82" fmla="*/ 1 w 105"/>
                  <a:gd name="T83" fmla="*/ 0 h 53"/>
                  <a:gd name="T84" fmla="*/ 1 w 105"/>
                  <a:gd name="T85" fmla="*/ 0 h 53"/>
                  <a:gd name="T86" fmla="*/ 1 w 105"/>
                  <a:gd name="T87" fmla="*/ 0 h 53"/>
                  <a:gd name="T88" fmla="*/ 1 w 105"/>
                  <a:gd name="T89" fmla="*/ 0 h 53"/>
                  <a:gd name="T90" fmla="*/ 1 w 105"/>
                  <a:gd name="T91" fmla="*/ 0 h 53"/>
                  <a:gd name="T92" fmla="*/ 1 w 105"/>
                  <a:gd name="T93" fmla="*/ 0 h 53"/>
                  <a:gd name="T94" fmla="*/ 1 w 105"/>
                  <a:gd name="T95" fmla="*/ 0 h 53"/>
                  <a:gd name="T96" fmla="*/ 1 w 105"/>
                  <a:gd name="T97" fmla="*/ 0 h 53"/>
                  <a:gd name="T98" fmla="*/ 1 w 105"/>
                  <a:gd name="T99" fmla="*/ 0 h 53"/>
                  <a:gd name="T100" fmla="*/ 1 w 105"/>
                  <a:gd name="T101" fmla="*/ 0 h 53"/>
                  <a:gd name="T102" fmla="*/ 1 w 105"/>
                  <a:gd name="T103" fmla="*/ 0 h 53"/>
                  <a:gd name="T104" fmla="*/ 1 w 105"/>
                  <a:gd name="T105" fmla="*/ 0 h 5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5"/>
                  <a:gd name="T160" fmla="*/ 0 h 53"/>
                  <a:gd name="T161" fmla="*/ 105 w 105"/>
                  <a:gd name="T162" fmla="*/ 53 h 5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5" h="53">
                    <a:moveTo>
                      <a:pt x="2" y="28"/>
                    </a:move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3" y="32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9" y="30"/>
                    </a:lnTo>
                    <a:lnTo>
                      <a:pt x="21" y="32"/>
                    </a:lnTo>
                    <a:lnTo>
                      <a:pt x="25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5" y="28"/>
                    </a:lnTo>
                    <a:lnTo>
                      <a:pt x="47" y="30"/>
                    </a:lnTo>
                    <a:lnTo>
                      <a:pt x="49" y="26"/>
                    </a:lnTo>
                    <a:lnTo>
                      <a:pt x="45" y="26"/>
                    </a:lnTo>
                    <a:lnTo>
                      <a:pt x="47" y="23"/>
                    </a:lnTo>
                    <a:lnTo>
                      <a:pt x="43" y="17"/>
                    </a:lnTo>
                    <a:lnTo>
                      <a:pt x="47" y="15"/>
                    </a:lnTo>
                    <a:lnTo>
                      <a:pt x="53" y="13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6" y="9"/>
                    </a:lnTo>
                    <a:lnTo>
                      <a:pt x="70" y="8"/>
                    </a:lnTo>
                    <a:lnTo>
                      <a:pt x="75" y="0"/>
                    </a:lnTo>
                    <a:lnTo>
                      <a:pt x="83" y="4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0" y="13"/>
                    </a:lnTo>
                    <a:lnTo>
                      <a:pt x="102" y="15"/>
                    </a:lnTo>
                    <a:lnTo>
                      <a:pt x="105" y="21"/>
                    </a:lnTo>
                    <a:lnTo>
                      <a:pt x="102" y="23"/>
                    </a:lnTo>
                    <a:lnTo>
                      <a:pt x="102" y="26"/>
                    </a:lnTo>
                    <a:lnTo>
                      <a:pt x="98" y="26"/>
                    </a:lnTo>
                    <a:lnTo>
                      <a:pt x="96" y="26"/>
                    </a:lnTo>
                    <a:lnTo>
                      <a:pt x="94" y="26"/>
                    </a:lnTo>
                    <a:lnTo>
                      <a:pt x="94" y="28"/>
                    </a:lnTo>
                    <a:lnTo>
                      <a:pt x="96" y="28"/>
                    </a:lnTo>
                    <a:lnTo>
                      <a:pt x="98" y="30"/>
                    </a:lnTo>
                    <a:lnTo>
                      <a:pt x="96" y="32"/>
                    </a:lnTo>
                    <a:lnTo>
                      <a:pt x="94" y="32"/>
                    </a:lnTo>
                    <a:lnTo>
                      <a:pt x="94" y="36"/>
                    </a:lnTo>
                    <a:lnTo>
                      <a:pt x="94" y="38"/>
                    </a:lnTo>
                    <a:lnTo>
                      <a:pt x="94" y="39"/>
                    </a:lnTo>
                    <a:lnTo>
                      <a:pt x="92" y="41"/>
                    </a:lnTo>
                    <a:lnTo>
                      <a:pt x="87" y="43"/>
                    </a:lnTo>
                    <a:lnTo>
                      <a:pt x="89" y="47"/>
                    </a:lnTo>
                    <a:lnTo>
                      <a:pt x="83" y="45"/>
                    </a:lnTo>
                    <a:lnTo>
                      <a:pt x="81" y="47"/>
                    </a:lnTo>
                    <a:lnTo>
                      <a:pt x="75" y="47"/>
                    </a:lnTo>
                    <a:lnTo>
                      <a:pt x="72" y="47"/>
                    </a:lnTo>
                    <a:lnTo>
                      <a:pt x="68" y="53"/>
                    </a:lnTo>
                    <a:lnTo>
                      <a:pt x="66" y="51"/>
                    </a:lnTo>
                    <a:lnTo>
                      <a:pt x="62" y="51"/>
                    </a:lnTo>
                    <a:lnTo>
                      <a:pt x="57" y="49"/>
                    </a:lnTo>
                    <a:lnTo>
                      <a:pt x="53" y="49"/>
                    </a:lnTo>
                    <a:lnTo>
                      <a:pt x="47" y="47"/>
                    </a:lnTo>
                    <a:lnTo>
                      <a:pt x="40" y="45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38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1" y="43"/>
                    </a:lnTo>
                    <a:lnTo>
                      <a:pt x="17" y="43"/>
                    </a:lnTo>
                    <a:lnTo>
                      <a:pt x="13" y="41"/>
                    </a:lnTo>
                    <a:lnTo>
                      <a:pt x="12" y="39"/>
                    </a:lnTo>
                    <a:lnTo>
                      <a:pt x="10" y="43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4" name="Freeform 257"/>
              <p:cNvSpPr>
                <a:spLocks/>
              </p:cNvSpPr>
              <p:nvPr/>
            </p:nvSpPr>
            <p:spPr bwMode="auto">
              <a:xfrm>
                <a:off x="1506" y="3328"/>
                <a:ext cx="50" cy="24"/>
              </a:xfrm>
              <a:custGeom>
                <a:avLst/>
                <a:gdLst>
                  <a:gd name="T0" fmla="*/ 1 w 88"/>
                  <a:gd name="T1" fmla="*/ 0 h 52"/>
                  <a:gd name="T2" fmla="*/ 1 w 88"/>
                  <a:gd name="T3" fmla="*/ 0 h 52"/>
                  <a:gd name="T4" fmla="*/ 1 w 88"/>
                  <a:gd name="T5" fmla="*/ 0 h 52"/>
                  <a:gd name="T6" fmla="*/ 1 w 88"/>
                  <a:gd name="T7" fmla="*/ 0 h 52"/>
                  <a:gd name="T8" fmla="*/ 1 w 88"/>
                  <a:gd name="T9" fmla="*/ 0 h 52"/>
                  <a:gd name="T10" fmla="*/ 0 w 88"/>
                  <a:gd name="T11" fmla="*/ 0 h 52"/>
                  <a:gd name="T12" fmla="*/ 1 w 88"/>
                  <a:gd name="T13" fmla="*/ 0 h 52"/>
                  <a:gd name="T14" fmla="*/ 1 w 88"/>
                  <a:gd name="T15" fmla="*/ 0 h 52"/>
                  <a:gd name="T16" fmla="*/ 1 w 88"/>
                  <a:gd name="T17" fmla="*/ 0 h 52"/>
                  <a:gd name="T18" fmla="*/ 1 w 88"/>
                  <a:gd name="T19" fmla="*/ 0 h 52"/>
                  <a:gd name="T20" fmla="*/ 1 w 88"/>
                  <a:gd name="T21" fmla="*/ 0 h 52"/>
                  <a:gd name="T22" fmla="*/ 1 w 88"/>
                  <a:gd name="T23" fmla="*/ 0 h 52"/>
                  <a:gd name="T24" fmla="*/ 1 w 88"/>
                  <a:gd name="T25" fmla="*/ 0 h 52"/>
                  <a:gd name="T26" fmla="*/ 1 w 88"/>
                  <a:gd name="T27" fmla="*/ 0 h 52"/>
                  <a:gd name="T28" fmla="*/ 1 w 88"/>
                  <a:gd name="T29" fmla="*/ 0 h 52"/>
                  <a:gd name="T30" fmla="*/ 1 w 88"/>
                  <a:gd name="T31" fmla="*/ 0 h 52"/>
                  <a:gd name="T32" fmla="*/ 1 w 88"/>
                  <a:gd name="T33" fmla="*/ 0 h 52"/>
                  <a:gd name="T34" fmla="*/ 1 w 88"/>
                  <a:gd name="T35" fmla="*/ 0 h 52"/>
                  <a:gd name="T36" fmla="*/ 1 w 88"/>
                  <a:gd name="T37" fmla="*/ 0 h 52"/>
                  <a:gd name="T38" fmla="*/ 1 w 88"/>
                  <a:gd name="T39" fmla="*/ 0 h 52"/>
                  <a:gd name="T40" fmla="*/ 1 w 88"/>
                  <a:gd name="T41" fmla="*/ 0 h 52"/>
                  <a:gd name="T42" fmla="*/ 1 w 88"/>
                  <a:gd name="T43" fmla="*/ 0 h 52"/>
                  <a:gd name="T44" fmla="*/ 1 w 88"/>
                  <a:gd name="T45" fmla="*/ 0 h 52"/>
                  <a:gd name="T46" fmla="*/ 1 w 88"/>
                  <a:gd name="T47" fmla="*/ 0 h 52"/>
                  <a:gd name="T48" fmla="*/ 1 w 88"/>
                  <a:gd name="T49" fmla="*/ 0 h 52"/>
                  <a:gd name="T50" fmla="*/ 1 w 88"/>
                  <a:gd name="T51" fmla="*/ 0 h 52"/>
                  <a:gd name="T52" fmla="*/ 1 w 88"/>
                  <a:gd name="T53" fmla="*/ 0 h 52"/>
                  <a:gd name="T54" fmla="*/ 1 w 88"/>
                  <a:gd name="T55" fmla="*/ 0 h 52"/>
                  <a:gd name="T56" fmla="*/ 1 w 88"/>
                  <a:gd name="T57" fmla="*/ 0 h 52"/>
                  <a:gd name="T58" fmla="*/ 1 w 88"/>
                  <a:gd name="T59" fmla="*/ 0 h 52"/>
                  <a:gd name="T60" fmla="*/ 1 w 88"/>
                  <a:gd name="T61" fmla="*/ 0 h 52"/>
                  <a:gd name="T62" fmla="*/ 1 w 88"/>
                  <a:gd name="T63" fmla="*/ 0 h 52"/>
                  <a:gd name="T64" fmla="*/ 1 w 88"/>
                  <a:gd name="T65" fmla="*/ 0 h 52"/>
                  <a:gd name="T66" fmla="*/ 1 w 88"/>
                  <a:gd name="T67" fmla="*/ 0 h 52"/>
                  <a:gd name="T68" fmla="*/ 1 w 88"/>
                  <a:gd name="T69" fmla="*/ 0 h 52"/>
                  <a:gd name="T70" fmla="*/ 1 w 88"/>
                  <a:gd name="T71" fmla="*/ 0 h 52"/>
                  <a:gd name="T72" fmla="*/ 1 w 88"/>
                  <a:gd name="T73" fmla="*/ 0 h 52"/>
                  <a:gd name="T74" fmla="*/ 1 w 88"/>
                  <a:gd name="T75" fmla="*/ 0 h 52"/>
                  <a:gd name="T76" fmla="*/ 1 w 88"/>
                  <a:gd name="T77" fmla="*/ 0 h 52"/>
                  <a:gd name="T78" fmla="*/ 1 w 88"/>
                  <a:gd name="T79" fmla="*/ 0 h 52"/>
                  <a:gd name="T80" fmla="*/ 1 w 88"/>
                  <a:gd name="T81" fmla="*/ 0 h 52"/>
                  <a:gd name="T82" fmla="*/ 1 w 88"/>
                  <a:gd name="T83" fmla="*/ 0 h 52"/>
                  <a:gd name="T84" fmla="*/ 1 w 88"/>
                  <a:gd name="T85" fmla="*/ 0 h 52"/>
                  <a:gd name="T86" fmla="*/ 1 w 88"/>
                  <a:gd name="T87" fmla="*/ 0 h 52"/>
                  <a:gd name="T88" fmla="*/ 1 w 88"/>
                  <a:gd name="T89" fmla="*/ 0 h 52"/>
                  <a:gd name="T90" fmla="*/ 1 w 88"/>
                  <a:gd name="T91" fmla="*/ 0 h 52"/>
                  <a:gd name="T92" fmla="*/ 1 w 88"/>
                  <a:gd name="T93" fmla="*/ 0 h 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8"/>
                  <a:gd name="T142" fmla="*/ 0 h 52"/>
                  <a:gd name="T143" fmla="*/ 88 w 88"/>
                  <a:gd name="T144" fmla="*/ 52 h 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8" h="52">
                    <a:moveTo>
                      <a:pt x="22" y="51"/>
                    </a:moveTo>
                    <a:lnTo>
                      <a:pt x="20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17" y="43"/>
                    </a:lnTo>
                    <a:lnTo>
                      <a:pt x="15" y="41"/>
                    </a:lnTo>
                    <a:lnTo>
                      <a:pt x="13" y="39"/>
                    </a:lnTo>
                    <a:lnTo>
                      <a:pt x="9" y="35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6" y="5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9" y="5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2" y="13"/>
                    </a:lnTo>
                    <a:lnTo>
                      <a:pt x="56" y="15"/>
                    </a:lnTo>
                    <a:lnTo>
                      <a:pt x="58" y="19"/>
                    </a:lnTo>
                    <a:lnTo>
                      <a:pt x="60" y="20"/>
                    </a:lnTo>
                    <a:lnTo>
                      <a:pt x="62" y="19"/>
                    </a:lnTo>
                    <a:lnTo>
                      <a:pt x="64" y="17"/>
                    </a:lnTo>
                    <a:lnTo>
                      <a:pt x="62" y="13"/>
                    </a:lnTo>
                    <a:lnTo>
                      <a:pt x="64" y="13"/>
                    </a:lnTo>
                    <a:lnTo>
                      <a:pt x="67" y="15"/>
                    </a:lnTo>
                    <a:lnTo>
                      <a:pt x="73" y="15"/>
                    </a:lnTo>
                    <a:lnTo>
                      <a:pt x="71" y="19"/>
                    </a:lnTo>
                    <a:lnTo>
                      <a:pt x="73" y="17"/>
                    </a:lnTo>
                    <a:lnTo>
                      <a:pt x="73" y="20"/>
                    </a:lnTo>
                    <a:lnTo>
                      <a:pt x="73" y="22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79" y="22"/>
                    </a:lnTo>
                    <a:lnTo>
                      <a:pt x="84" y="24"/>
                    </a:lnTo>
                    <a:lnTo>
                      <a:pt x="84" y="26"/>
                    </a:lnTo>
                    <a:lnTo>
                      <a:pt x="84" y="28"/>
                    </a:lnTo>
                    <a:lnTo>
                      <a:pt x="88" y="28"/>
                    </a:lnTo>
                    <a:lnTo>
                      <a:pt x="88" y="32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1" y="35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79" y="39"/>
                    </a:lnTo>
                    <a:lnTo>
                      <a:pt x="79" y="41"/>
                    </a:lnTo>
                    <a:lnTo>
                      <a:pt x="77" y="41"/>
                    </a:lnTo>
                    <a:lnTo>
                      <a:pt x="75" y="43"/>
                    </a:lnTo>
                    <a:lnTo>
                      <a:pt x="75" y="45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69" y="45"/>
                    </a:lnTo>
                    <a:lnTo>
                      <a:pt x="67" y="45"/>
                    </a:lnTo>
                    <a:lnTo>
                      <a:pt x="66" y="45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62" y="49"/>
                    </a:lnTo>
                    <a:lnTo>
                      <a:pt x="60" y="47"/>
                    </a:lnTo>
                    <a:lnTo>
                      <a:pt x="51" y="49"/>
                    </a:lnTo>
                    <a:lnTo>
                      <a:pt x="45" y="47"/>
                    </a:lnTo>
                    <a:lnTo>
                      <a:pt x="37" y="43"/>
                    </a:lnTo>
                    <a:lnTo>
                      <a:pt x="32" y="51"/>
                    </a:lnTo>
                    <a:lnTo>
                      <a:pt x="28" y="52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2" y="5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5" name="Freeform 258"/>
              <p:cNvSpPr>
                <a:spLocks/>
              </p:cNvSpPr>
              <p:nvPr/>
            </p:nvSpPr>
            <p:spPr bwMode="auto">
              <a:xfrm>
                <a:off x="1282" y="3523"/>
                <a:ext cx="94" cy="82"/>
              </a:xfrm>
              <a:custGeom>
                <a:avLst/>
                <a:gdLst>
                  <a:gd name="T0" fmla="*/ 1 w 162"/>
                  <a:gd name="T1" fmla="*/ 0 h 176"/>
                  <a:gd name="T2" fmla="*/ 1 w 162"/>
                  <a:gd name="T3" fmla="*/ 0 h 176"/>
                  <a:gd name="T4" fmla="*/ 1 w 162"/>
                  <a:gd name="T5" fmla="*/ 0 h 176"/>
                  <a:gd name="T6" fmla="*/ 1 w 162"/>
                  <a:gd name="T7" fmla="*/ 0 h 176"/>
                  <a:gd name="T8" fmla="*/ 1 w 162"/>
                  <a:gd name="T9" fmla="*/ 0 h 176"/>
                  <a:gd name="T10" fmla="*/ 1 w 162"/>
                  <a:gd name="T11" fmla="*/ 0 h 176"/>
                  <a:gd name="T12" fmla="*/ 1 w 162"/>
                  <a:gd name="T13" fmla="*/ 0 h 176"/>
                  <a:gd name="T14" fmla="*/ 1 w 162"/>
                  <a:gd name="T15" fmla="*/ 0 h 176"/>
                  <a:gd name="T16" fmla="*/ 1 w 162"/>
                  <a:gd name="T17" fmla="*/ 0 h 176"/>
                  <a:gd name="T18" fmla="*/ 1 w 162"/>
                  <a:gd name="T19" fmla="*/ 0 h 176"/>
                  <a:gd name="T20" fmla="*/ 1 w 162"/>
                  <a:gd name="T21" fmla="*/ 0 h 176"/>
                  <a:gd name="T22" fmla="*/ 1 w 162"/>
                  <a:gd name="T23" fmla="*/ 0 h 176"/>
                  <a:gd name="T24" fmla="*/ 1 w 162"/>
                  <a:gd name="T25" fmla="*/ 0 h 176"/>
                  <a:gd name="T26" fmla="*/ 1 w 162"/>
                  <a:gd name="T27" fmla="*/ 0 h 176"/>
                  <a:gd name="T28" fmla="*/ 0 w 162"/>
                  <a:gd name="T29" fmla="*/ 0 h 176"/>
                  <a:gd name="T30" fmla="*/ 0 w 162"/>
                  <a:gd name="T31" fmla="*/ 0 h 176"/>
                  <a:gd name="T32" fmla="*/ 1 w 162"/>
                  <a:gd name="T33" fmla="*/ 0 h 176"/>
                  <a:gd name="T34" fmla="*/ 1 w 162"/>
                  <a:gd name="T35" fmla="*/ 0 h 176"/>
                  <a:gd name="T36" fmla="*/ 1 w 162"/>
                  <a:gd name="T37" fmla="*/ 0 h 176"/>
                  <a:gd name="T38" fmla="*/ 1 w 162"/>
                  <a:gd name="T39" fmla="*/ 0 h 176"/>
                  <a:gd name="T40" fmla="*/ 1 w 162"/>
                  <a:gd name="T41" fmla="*/ 0 h 176"/>
                  <a:gd name="T42" fmla="*/ 1 w 162"/>
                  <a:gd name="T43" fmla="*/ 0 h 176"/>
                  <a:gd name="T44" fmla="*/ 1 w 162"/>
                  <a:gd name="T45" fmla="*/ 0 h 176"/>
                  <a:gd name="T46" fmla="*/ 1 w 162"/>
                  <a:gd name="T47" fmla="*/ 0 h 176"/>
                  <a:gd name="T48" fmla="*/ 1 w 162"/>
                  <a:gd name="T49" fmla="*/ 0 h 176"/>
                  <a:gd name="T50" fmla="*/ 1 w 162"/>
                  <a:gd name="T51" fmla="*/ 0 h 176"/>
                  <a:gd name="T52" fmla="*/ 1 w 162"/>
                  <a:gd name="T53" fmla="*/ 0 h 176"/>
                  <a:gd name="T54" fmla="*/ 1 w 162"/>
                  <a:gd name="T55" fmla="*/ 0 h 176"/>
                  <a:gd name="T56" fmla="*/ 1 w 162"/>
                  <a:gd name="T57" fmla="*/ 0 h 176"/>
                  <a:gd name="T58" fmla="*/ 1 w 162"/>
                  <a:gd name="T59" fmla="*/ 0 h 176"/>
                  <a:gd name="T60" fmla="*/ 1 w 162"/>
                  <a:gd name="T61" fmla="*/ 0 h 176"/>
                  <a:gd name="T62" fmla="*/ 1 w 162"/>
                  <a:gd name="T63" fmla="*/ 0 h 176"/>
                  <a:gd name="T64" fmla="*/ 1 w 162"/>
                  <a:gd name="T65" fmla="*/ 0 h 176"/>
                  <a:gd name="T66" fmla="*/ 1 w 162"/>
                  <a:gd name="T67" fmla="*/ 0 h 176"/>
                  <a:gd name="T68" fmla="*/ 1 w 162"/>
                  <a:gd name="T69" fmla="*/ 0 h 176"/>
                  <a:gd name="T70" fmla="*/ 1 w 162"/>
                  <a:gd name="T71" fmla="*/ 0 h 176"/>
                  <a:gd name="T72" fmla="*/ 1 w 162"/>
                  <a:gd name="T73" fmla="*/ 0 h 176"/>
                  <a:gd name="T74" fmla="*/ 1 w 162"/>
                  <a:gd name="T75" fmla="*/ 0 h 176"/>
                  <a:gd name="T76" fmla="*/ 1 w 162"/>
                  <a:gd name="T77" fmla="*/ 0 h 176"/>
                  <a:gd name="T78" fmla="*/ 1 w 162"/>
                  <a:gd name="T79" fmla="*/ 0 h 176"/>
                  <a:gd name="T80" fmla="*/ 1 w 162"/>
                  <a:gd name="T81" fmla="*/ 0 h 176"/>
                  <a:gd name="T82" fmla="*/ 1 w 162"/>
                  <a:gd name="T83" fmla="*/ 0 h 176"/>
                  <a:gd name="T84" fmla="*/ 1 w 162"/>
                  <a:gd name="T85" fmla="*/ 0 h 176"/>
                  <a:gd name="T86" fmla="*/ 1 w 162"/>
                  <a:gd name="T87" fmla="*/ 0 h 1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2"/>
                  <a:gd name="T133" fmla="*/ 0 h 176"/>
                  <a:gd name="T134" fmla="*/ 162 w 162"/>
                  <a:gd name="T135" fmla="*/ 176 h 1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2" h="176">
                    <a:moveTo>
                      <a:pt x="68" y="176"/>
                    </a:moveTo>
                    <a:lnTo>
                      <a:pt x="60" y="171"/>
                    </a:lnTo>
                    <a:lnTo>
                      <a:pt x="54" y="167"/>
                    </a:lnTo>
                    <a:lnTo>
                      <a:pt x="53" y="163"/>
                    </a:lnTo>
                    <a:lnTo>
                      <a:pt x="51" y="160"/>
                    </a:lnTo>
                    <a:lnTo>
                      <a:pt x="49" y="158"/>
                    </a:lnTo>
                    <a:lnTo>
                      <a:pt x="47" y="156"/>
                    </a:lnTo>
                    <a:lnTo>
                      <a:pt x="45" y="156"/>
                    </a:lnTo>
                    <a:lnTo>
                      <a:pt x="39" y="154"/>
                    </a:lnTo>
                    <a:lnTo>
                      <a:pt x="3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2" y="150"/>
                    </a:lnTo>
                    <a:lnTo>
                      <a:pt x="11" y="152"/>
                    </a:lnTo>
                    <a:lnTo>
                      <a:pt x="7" y="154"/>
                    </a:lnTo>
                    <a:lnTo>
                      <a:pt x="7" y="150"/>
                    </a:lnTo>
                    <a:lnTo>
                      <a:pt x="11" y="143"/>
                    </a:lnTo>
                    <a:lnTo>
                      <a:pt x="13" y="137"/>
                    </a:lnTo>
                    <a:lnTo>
                      <a:pt x="13" y="131"/>
                    </a:lnTo>
                    <a:lnTo>
                      <a:pt x="13" y="124"/>
                    </a:lnTo>
                    <a:lnTo>
                      <a:pt x="11" y="118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9" y="103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2" y="86"/>
                    </a:lnTo>
                    <a:lnTo>
                      <a:pt x="34" y="86"/>
                    </a:lnTo>
                    <a:lnTo>
                      <a:pt x="47" y="86"/>
                    </a:lnTo>
                    <a:lnTo>
                      <a:pt x="51" y="86"/>
                    </a:lnTo>
                    <a:lnTo>
                      <a:pt x="53" y="86"/>
                    </a:lnTo>
                    <a:lnTo>
                      <a:pt x="53" y="79"/>
                    </a:lnTo>
                    <a:lnTo>
                      <a:pt x="51" y="69"/>
                    </a:lnTo>
                    <a:lnTo>
                      <a:pt x="53" y="66"/>
                    </a:lnTo>
                    <a:lnTo>
                      <a:pt x="53" y="62"/>
                    </a:lnTo>
                    <a:lnTo>
                      <a:pt x="56" y="60"/>
                    </a:lnTo>
                    <a:lnTo>
                      <a:pt x="60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68" y="37"/>
                    </a:lnTo>
                    <a:lnTo>
                      <a:pt x="68" y="22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107" y="19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1" y="13"/>
                    </a:lnTo>
                    <a:lnTo>
                      <a:pt x="111" y="0"/>
                    </a:lnTo>
                    <a:lnTo>
                      <a:pt x="128" y="11"/>
                    </a:lnTo>
                    <a:lnTo>
                      <a:pt x="152" y="26"/>
                    </a:lnTo>
                    <a:lnTo>
                      <a:pt x="162" y="34"/>
                    </a:lnTo>
                    <a:lnTo>
                      <a:pt x="158" y="34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45" y="92"/>
                    </a:lnTo>
                    <a:lnTo>
                      <a:pt x="146" y="101"/>
                    </a:lnTo>
                    <a:lnTo>
                      <a:pt x="146" y="111"/>
                    </a:lnTo>
                    <a:lnTo>
                      <a:pt x="148" y="129"/>
                    </a:lnTo>
                    <a:lnTo>
                      <a:pt x="150" y="145"/>
                    </a:lnTo>
                    <a:lnTo>
                      <a:pt x="150" y="154"/>
                    </a:lnTo>
                    <a:lnTo>
                      <a:pt x="156" y="158"/>
                    </a:lnTo>
                    <a:lnTo>
                      <a:pt x="154" y="169"/>
                    </a:lnTo>
                    <a:lnTo>
                      <a:pt x="115" y="169"/>
                    </a:lnTo>
                    <a:lnTo>
                      <a:pt x="103" y="169"/>
                    </a:lnTo>
                    <a:lnTo>
                      <a:pt x="98" y="171"/>
                    </a:lnTo>
                    <a:lnTo>
                      <a:pt x="96" y="171"/>
                    </a:lnTo>
                    <a:lnTo>
                      <a:pt x="92" y="171"/>
                    </a:lnTo>
                    <a:lnTo>
                      <a:pt x="88" y="169"/>
                    </a:lnTo>
                    <a:lnTo>
                      <a:pt x="84" y="169"/>
                    </a:lnTo>
                    <a:lnTo>
                      <a:pt x="84" y="171"/>
                    </a:lnTo>
                    <a:lnTo>
                      <a:pt x="84" y="173"/>
                    </a:lnTo>
                    <a:lnTo>
                      <a:pt x="81" y="173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69" y="171"/>
                    </a:lnTo>
                    <a:lnTo>
                      <a:pt x="69" y="175"/>
                    </a:lnTo>
                    <a:lnTo>
                      <a:pt x="68" y="17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6" name="Freeform 259"/>
              <p:cNvSpPr>
                <a:spLocks noEditPoints="1"/>
              </p:cNvSpPr>
              <p:nvPr/>
            </p:nvSpPr>
            <p:spPr bwMode="auto">
              <a:xfrm>
                <a:off x="1520" y="3290"/>
                <a:ext cx="77" cy="57"/>
              </a:xfrm>
              <a:custGeom>
                <a:avLst/>
                <a:gdLst>
                  <a:gd name="T0" fmla="*/ 1 w 134"/>
                  <a:gd name="T1" fmla="*/ 0 h 122"/>
                  <a:gd name="T2" fmla="*/ 1 w 134"/>
                  <a:gd name="T3" fmla="*/ 0 h 122"/>
                  <a:gd name="T4" fmla="*/ 1 w 134"/>
                  <a:gd name="T5" fmla="*/ 0 h 122"/>
                  <a:gd name="T6" fmla="*/ 1 w 134"/>
                  <a:gd name="T7" fmla="*/ 0 h 122"/>
                  <a:gd name="T8" fmla="*/ 1 w 134"/>
                  <a:gd name="T9" fmla="*/ 0 h 122"/>
                  <a:gd name="T10" fmla="*/ 1 w 134"/>
                  <a:gd name="T11" fmla="*/ 0 h 122"/>
                  <a:gd name="T12" fmla="*/ 1 w 134"/>
                  <a:gd name="T13" fmla="*/ 0 h 122"/>
                  <a:gd name="T14" fmla="*/ 1 w 134"/>
                  <a:gd name="T15" fmla="*/ 0 h 122"/>
                  <a:gd name="T16" fmla="*/ 1 w 134"/>
                  <a:gd name="T17" fmla="*/ 0 h 122"/>
                  <a:gd name="T18" fmla="*/ 1 w 134"/>
                  <a:gd name="T19" fmla="*/ 0 h 122"/>
                  <a:gd name="T20" fmla="*/ 1 w 134"/>
                  <a:gd name="T21" fmla="*/ 0 h 122"/>
                  <a:gd name="T22" fmla="*/ 1 w 134"/>
                  <a:gd name="T23" fmla="*/ 0 h 122"/>
                  <a:gd name="T24" fmla="*/ 1 w 134"/>
                  <a:gd name="T25" fmla="*/ 0 h 122"/>
                  <a:gd name="T26" fmla="*/ 1 w 134"/>
                  <a:gd name="T27" fmla="*/ 0 h 122"/>
                  <a:gd name="T28" fmla="*/ 1 w 134"/>
                  <a:gd name="T29" fmla="*/ 0 h 122"/>
                  <a:gd name="T30" fmla="*/ 1 w 134"/>
                  <a:gd name="T31" fmla="*/ 0 h 122"/>
                  <a:gd name="T32" fmla="*/ 1 w 134"/>
                  <a:gd name="T33" fmla="*/ 0 h 122"/>
                  <a:gd name="T34" fmla="*/ 1 w 134"/>
                  <a:gd name="T35" fmla="*/ 0 h 122"/>
                  <a:gd name="T36" fmla="*/ 1 w 134"/>
                  <a:gd name="T37" fmla="*/ 0 h 122"/>
                  <a:gd name="T38" fmla="*/ 1 w 134"/>
                  <a:gd name="T39" fmla="*/ 0 h 122"/>
                  <a:gd name="T40" fmla="*/ 1 w 134"/>
                  <a:gd name="T41" fmla="*/ 0 h 122"/>
                  <a:gd name="T42" fmla="*/ 1 w 134"/>
                  <a:gd name="T43" fmla="*/ 0 h 122"/>
                  <a:gd name="T44" fmla="*/ 1 w 134"/>
                  <a:gd name="T45" fmla="*/ 0 h 122"/>
                  <a:gd name="T46" fmla="*/ 1 w 134"/>
                  <a:gd name="T47" fmla="*/ 0 h 122"/>
                  <a:gd name="T48" fmla="*/ 1 w 134"/>
                  <a:gd name="T49" fmla="*/ 0 h 122"/>
                  <a:gd name="T50" fmla="*/ 1 w 134"/>
                  <a:gd name="T51" fmla="*/ 0 h 122"/>
                  <a:gd name="T52" fmla="*/ 1 w 134"/>
                  <a:gd name="T53" fmla="*/ 0 h 122"/>
                  <a:gd name="T54" fmla="*/ 1 w 134"/>
                  <a:gd name="T55" fmla="*/ 0 h 122"/>
                  <a:gd name="T56" fmla="*/ 1 w 134"/>
                  <a:gd name="T57" fmla="*/ 0 h 122"/>
                  <a:gd name="T58" fmla="*/ 1 w 134"/>
                  <a:gd name="T59" fmla="*/ 0 h 122"/>
                  <a:gd name="T60" fmla="*/ 1 w 134"/>
                  <a:gd name="T61" fmla="*/ 0 h 122"/>
                  <a:gd name="T62" fmla="*/ 1 w 134"/>
                  <a:gd name="T63" fmla="*/ 0 h 122"/>
                  <a:gd name="T64" fmla="*/ 1 w 134"/>
                  <a:gd name="T65" fmla="*/ 0 h 122"/>
                  <a:gd name="T66" fmla="*/ 1 w 134"/>
                  <a:gd name="T67" fmla="*/ 0 h 122"/>
                  <a:gd name="T68" fmla="*/ 1 w 134"/>
                  <a:gd name="T69" fmla="*/ 0 h 122"/>
                  <a:gd name="T70" fmla="*/ 1 w 134"/>
                  <a:gd name="T71" fmla="*/ 0 h 122"/>
                  <a:gd name="T72" fmla="*/ 1 w 134"/>
                  <a:gd name="T73" fmla="*/ 0 h 122"/>
                  <a:gd name="T74" fmla="*/ 1 w 134"/>
                  <a:gd name="T75" fmla="*/ 0 h 122"/>
                  <a:gd name="T76" fmla="*/ 1 w 134"/>
                  <a:gd name="T77" fmla="*/ 0 h 122"/>
                  <a:gd name="T78" fmla="*/ 1 w 134"/>
                  <a:gd name="T79" fmla="*/ 0 h 122"/>
                  <a:gd name="T80" fmla="*/ 1 w 134"/>
                  <a:gd name="T81" fmla="*/ 0 h 122"/>
                  <a:gd name="T82" fmla="*/ 1 w 134"/>
                  <a:gd name="T83" fmla="*/ 0 h 122"/>
                  <a:gd name="T84" fmla="*/ 1 w 134"/>
                  <a:gd name="T85" fmla="*/ 0 h 122"/>
                  <a:gd name="T86" fmla="*/ 1 w 134"/>
                  <a:gd name="T87" fmla="*/ 0 h 122"/>
                  <a:gd name="T88" fmla="*/ 1 w 134"/>
                  <a:gd name="T89" fmla="*/ 0 h 122"/>
                  <a:gd name="T90" fmla="*/ 1 w 134"/>
                  <a:gd name="T91" fmla="*/ 0 h 122"/>
                  <a:gd name="T92" fmla="*/ 1 w 134"/>
                  <a:gd name="T93" fmla="*/ 0 h 122"/>
                  <a:gd name="T94" fmla="*/ 1 w 134"/>
                  <a:gd name="T95" fmla="*/ 0 h 122"/>
                  <a:gd name="T96" fmla="*/ 1 w 134"/>
                  <a:gd name="T97" fmla="*/ 0 h 122"/>
                  <a:gd name="T98" fmla="*/ 1 w 134"/>
                  <a:gd name="T99" fmla="*/ 0 h 122"/>
                  <a:gd name="T100" fmla="*/ 1 w 134"/>
                  <a:gd name="T101" fmla="*/ 0 h 122"/>
                  <a:gd name="T102" fmla="*/ 1 w 134"/>
                  <a:gd name="T103" fmla="*/ 0 h 122"/>
                  <a:gd name="T104" fmla="*/ 1 w 134"/>
                  <a:gd name="T105" fmla="*/ 0 h 122"/>
                  <a:gd name="T106" fmla="*/ 1 w 134"/>
                  <a:gd name="T107" fmla="*/ 0 h 122"/>
                  <a:gd name="T108" fmla="*/ 1 w 134"/>
                  <a:gd name="T109" fmla="*/ 0 h 122"/>
                  <a:gd name="T110" fmla="*/ 1 w 134"/>
                  <a:gd name="T111" fmla="*/ 0 h 122"/>
                  <a:gd name="T112" fmla="*/ 1 w 134"/>
                  <a:gd name="T113" fmla="*/ 0 h 122"/>
                  <a:gd name="T114" fmla="*/ 1 w 134"/>
                  <a:gd name="T115" fmla="*/ 0 h 122"/>
                  <a:gd name="T116" fmla="*/ 1 w 134"/>
                  <a:gd name="T117" fmla="*/ 0 h 122"/>
                  <a:gd name="T118" fmla="*/ 1 w 134"/>
                  <a:gd name="T119" fmla="*/ 0 h 122"/>
                  <a:gd name="T120" fmla="*/ 0 w 134"/>
                  <a:gd name="T121" fmla="*/ 0 h 1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"/>
                  <a:gd name="T184" fmla="*/ 0 h 122"/>
                  <a:gd name="T185" fmla="*/ 134 w 134"/>
                  <a:gd name="T186" fmla="*/ 122 h 1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" h="122">
                    <a:moveTo>
                      <a:pt x="113" y="122"/>
                    </a:moveTo>
                    <a:lnTo>
                      <a:pt x="109" y="120"/>
                    </a:lnTo>
                    <a:lnTo>
                      <a:pt x="105" y="118"/>
                    </a:lnTo>
                    <a:lnTo>
                      <a:pt x="105" y="116"/>
                    </a:lnTo>
                    <a:lnTo>
                      <a:pt x="102" y="115"/>
                    </a:lnTo>
                    <a:lnTo>
                      <a:pt x="100" y="115"/>
                    </a:lnTo>
                    <a:lnTo>
                      <a:pt x="98" y="115"/>
                    </a:lnTo>
                    <a:lnTo>
                      <a:pt x="94" y="115"/>
                    </a:lnTo>
                    <a:lnTo>
                      <a:pt x="94" y="116"/>
                    </a:lnTo>
                    <a:lnTo>
                      <a:pt x="92" y="116"/>
                    </a:lnTo>
                    <a:lnTo>
                      <a:pt x="89" y="115"/>
                    </a:lnTo>
                    <a:lnTo>
                      <a:pt x="87" y="115"/>
                    </a:lnTo>
                    <a:lnTo>
                      <a:pt x="85" y="115"/>
                    </a:lnTo>
                    <a:lnTo>
                      <a:pt x="81" y="116"/>
                    </a:lnTo>
                    <a:lnTo>
                      <a:pt x="81" y="118"/>
                    </a:lnTo>
                    <a:lnTo>
                      <a:pt x="79" y="120"/>
                    </a:lnTo>
                    <a:lnTo>
                      <a:pt x="79" y="118"/>
                    </a:lnTo>
                    <a:lnTo>
                      <a:pt x="77" y="118"/>
                    </a:lnTo>
                    <a:lnTo>
                      <a:pt x="77" y="116"/>
                    </a:lnTo>
                    <a:lnTo>
                      <a:pt x="75" y="115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73" y="111"/>
                    </a:lnTo>
                    <a:lnTo>
                      <a:pt x="72" y="111"/>
                    </a:lnTo>
                    <a:lnTo>
                      <a:pt x="72" y="113"/>
                    </a:lnTo>
                    <a:lnTo>
                      <a:pt x="70" y="113"/>
                    </a:lnTo>
                    <a:lnTo>
                      <a:pt x="68" y="115"/>
                    </a:lnTo>
                    <a:lnTo>
                      <a:pt x="66" y="115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4" y="109"/>
                    </a:lnTo>
                    <a:lnTo>
                      <a:pt x="60" y="109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55" y="103"/>
                    </a:lnTo>
                    <a:lnTo>
                      <a:pt x="53" y="101"/>
                    </a:lnTo>
                    <a:lnTo>
                      <a:pt x="51" y="103"/>
                    </a:lnTo>
                    <a:lnTo>
                      <a:pt x="49" y="103"/>
                    </a:lnTo>
                    <a:lnTo>
                      <a:pt x="49" y="101"/>
                    </a:lnTo>
                    <a:lnTo>
                      <a:pt x="49" y="98"/>
                    </a:lnTo>
                    <a:lnTo>
                      <a:pt x="47" y="100"/>
                    </a:lnTo>
                    <a:lnTo>
                      <a:pt x="49" y="96"/>
                    </a:lnTo>
                    <a:lnTo>
                      <a:pt x="43" y="96"/>
                    </a:lnTo>
                    <a:lnTo>
                      <a:pt x="40" y="94"/>
                    </a:lnTo>
                    <a:lnTo>
                      <a:pt x="38" y="94"/>
                    </a:lnTo>
                    <a:lnTo>
                      <a:pt x="40" y="98"/>
                    </a:lnTo>
                    <a:lnTo>
                      <a:pt x="38" y="100"/>
                    </a:lnTo>
                    <a:lnTo>
                      <a:pt x="36" y="101"/>
                    </a:lnTo>
                    <a:lnTo>
                      <a:pt x="34" y="100"/>
                    </a:lnTo>
                    <a:lnTo>
                      <a:pt x="32" y="96"/>
                    </a:lnTo>
                    <a:lnTo>
                      <a:pt x="28" y="94"/>
                    </a:lnTo>
                    <a:lnTo>
                      <a:pt x="30" y="92"/>
                    </a:lnTo>
                    <a:lnTo>
                      <a:pt x="32" y="92"/>
                    </a:lnTo>
                    <a:lnTo>
                      <a:pt x="32" y="90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8" y="90"/>
                    </a:lnTo>
                    <a:lnTo>
                      <a:pt x="27" y="90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1" y="86"/>
                    </a:lnTo>
                    <a:lnTo>
                      <a:pt x="19" y="86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3" y="83"/>
                    </a:lnTo>
                    <a:lnTo>
                      <a:pt x="13" y="85"/>
                    </a:lnTo>
                    <a:lnTo>
                      <a:pt x="10" y="85"/>
                    </a:lnTo>
                    <a:lnTo>
                      <a:pt x="13" y="77"/>
                    </a:lnTo>
                    <a:lnTo>
                      <a:pt x="12" y="73"/>
                    </a:lnTo>
                    <a:lnTo>
                      <a:pt x="8" y="71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7" y="15"/>
                    </a:lnTo>
                    <a:lnTo>
                      <a:pt x="25" y="15"/>
                    </a:lnTo>
                    <a:lnTo>
                      <a:pt x="28" y="13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9" y="2"/>
                    </a:lnTo>
                    <a:lnTo>
                      <a:pt x="57" y="0"/>
                    </a:lnTo>
                    <a:lnTo>
                      <a:pt x="62" y="6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8" y="6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6" y="11"/>
                    </a:lnTo>
                    <a:lnTo>
                      <a:pt x="70" y="11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2" y="11"/>
                    </a:lnTo>
                    <a:lnTo>
                      <a:pt x="75" y="9"/>
                    </a:lnTo>
                    <a:lnTo>
                      <a:pt x="79" y="8"/>
                    </a:lnTo>
                    <a:lnTo>
                      <a:pt x="85" y="8"/>
                    </a:lnTo>
                    <a:lnTo>
                      <a:pt x="98" y="9"/>
                    </a:lnTo>
                    <a:lnTo>
                      <a:pt x="115" y="8"/>
                    </a:lnTo>
                    <a:lnTo>
                      <a:pt x="119" y="8"/>
                    </a:lnTo>
                    <a:lnTo>
                      <a:pt x="124" y="9"/>
                    </a:lnTo>
                    <a:lnTo>
                      <a:pt x="124" y="15"/>
                    </a:lnTo>
                    <a:lnTo>
                      <a:pt x="126" y="17"/>
                    </a:lnTo>
                    <a:lnTo>
                      <a:pt x="126" y="19"/>
                    </a:lnTo>
                    <a:lnTo>
                      <a:pt x="128" y="23"/>
                    </a:lnTo>
                    <a:lnTo>
                      <a:pt x="132" y="38"/>
                    </a:lnTo>
                    <a:lnTo>
                      <a:pt x="132" y="41"/>
                    </a:lnTo>
                    <a:lnTo>
                      <a:pt x="132" y="45"/>
                    </a:lnTo>
                    <a:lnTo>
                      <a:pt x="130" y="47"/>
                    </a:lnTo>
                    <a:lnTo>
                      <a:pt x="128" y="47"/>
                    </a:lnTo>
                    <a:lnTo>
                      <a:pt x="124" y="49"/>
                    </a:lnTo>
                    <a:lnTo>
                      <a:pt x="122" y="53"/>
                    </a:lnTo>
                    <a:lnTo>
                      <a:pt x="122" y="54"/>
                    </a:lnTo>
                    <a:lnTo>
                      <a:pt x="124" y="56"/>
                    </a:lnTo>
                    <a:lnTo>
                      <a:pt x="126" y="56"/>
                    </a:lnTo>
                    <a:lnTo>
                      <a:pt x="126" y="58"/>
                    </a:lnTo>
                    <a:lnTo>
                      <a:pt x="128" y="60"/>
                    </a:lnTo>
                    <a:lnTo>
                      <a:pt x="128" y="62"/>
                    </a:lnTo>
                    <a:lnTo>
                      <a:pt x="126" y="70"/>
                    </a:lnTo>
                    <a:lnTo>
                      <a:pt x="128" y="71"/>
                    </a:lnTo>
                    <a:lnTo>
                      <a:pt x="128" y="73"/>
                    </a:lnTo>
                    <a:lnTo>
                      <a:pt x="128" y="75"/>
                    </a:lnTo>
                    <a:lnTo>
                      <a:pt x="132" y="83"/>
                    </a:lnTo>
                    <a:lnTo>
                      <a:pt x="134" y="85"/>
                    </a:lnTo>
                    <a:lnTo>
                      <a:pt x="132" y="86"/>
                    </a:lnTo>
                    <a:lnTo>
                      <a:pt x="134" y="90"/>
                    </a:lnTo>
                    <a:lnTo>
                      <a:pt x="134" y="92"/>
                    </a:lnTo>
                    <a:lnTo>
                      <a:pt x="132" y="94"/>
                    </a:lnTo>
                    <a:lnTo>
                      <a:pt x="130" y="94"/>
                    </a:lnTo>
                    <a:lnTo>
                      <a:pt x="128" y="96"/>
                    </a:lnTo>
                    <a:lnTo>
                      <a:pt x="124" y="100"/>
                    </a:lnTo>
                    <a:lnTo>
                      <a:pt x="115" y="111"/>
                    </a:lnTo>
                    <a:lnTo>
                      <a:pt x="115" y="115"/>
                    </a:lnTo>
                    <a:lnTo>
                      <a:pt x="115" y="120"/>
                    </a:lnTo>
                    <a:lnTo>
                      <a:pt x="117" y="122"/>
                    </a:lnTo>
                    <a:lnTo>
                      <a:pt x="113" y="122"/>
                    </a:lnTo>
                    <a:close/>
                    <a:moveTo>
                      <a:pt x="6" y="21"/>
                    </a:moveTo>
                    <a:lnTo>
                      <a:pt x="6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21"/>
                    </a:lnTo>
                    <a:close/>
                    <a:moveTo>
                      <a:pt x="0" y="19"/>
                    </a:moveTo>
                    <a:lnTo>
                      <a:pt x="2" y="19"/>
                    </a:lnTo>
                    <a:lnTo>
                      <a:pt x="2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7" name="Freeform 260"/>
              <p:cNvSpPr>
                <a:spLocks/>
              </p:cNvSpPr>
              <p:nvPr/>
            </p:nvSpPr>
            <p:spPr bwMode="auto">
              <a:xfrm>
                <a:off x="1284" y="3611"/>
                <a:ext cx="21" cy="5"/>
              </a:xfrm>
              <a:custGeom>
                <a:avLst/>
                <a:gdLst>
                  <a:gd name="T0" fmla="*/ 1 w 35"/>
                  <a:gd name="T1" fmla="*/ 1 h 10"/>
                  <a:gd name="T2" fmla="*/ 1 w 35"/>
                  <a:gd name="T3" fmla="*/ 1 h 10"/>
                  <a:gd name="T4" fmla="*/ 1 w 35"/>
                  <a:gd name="T5" fmla="*/ 0 h 10"/>
                  <a:gd name="T6" fmla="*/ 1 w 35"/>
                  <a:gd name="T7" fmla="*/ 0 h 10"/>
                  <a:gd name="T8" fmla="*/ 1 w 35"/>
                  <a:gd name="T9" fmla="*/ 0 h 10"/>
                  <a:gd name="T10" fmla="*/ 1 w 35"/>
                  <a:gd name="T11" fmla="*/ 0 h 10"/>
                  <a:gd name="T12" fmla="*/ 1 w 35"/>
                  <a:gd name="T13" fmla="*/ 0 h 10"/>
                  <a:gd name="T14" fmla="*/ 1 w 35"/>
                  <a:gd name="T15" fmla="*/ 0 h 10"/>
                  <a:gd name="T16" fmla="*/ 1 w 35"/>
                  <a:gd name="T17" fmla="*/ 0 h 10"/>
                  <a:gd name="T18" fmla="*/ 1 w 35"/>
                  <a:gd name="T19" fmla="*/ 0 h 10"/>
                  <a:gd name="T20" fmla="*/ 1 w 35"/>
                  <a:gd name="T21" fmla="*/ 1 h 10"/>
                  <a:gd name="T22" fmla="*/ 1 w 35"/>
                  <a:gd name="T23" fmla="*/ 1 h 10"/>
                  <a:gd name="T24" fmla="*/ 1 w 35"/>
                  <a:gd name="T25" fmla="*/ 1 h 10"/>
                  <a:gd name="T26" fmla="*/ 1 w 35"/>
                  <a:gd name="T27" fmla="*/ 1 h 10"/>
                  <a:gd name="T28" fmla="*/ 1 w 35"/>
                  <a:gd name="T29" fmla="*/ 1 h 10"/>
                  <a:gd name="T30" fmla="*/ 1 w 35"/>
                  <a:gd name="T31" fmla="*/ 1 h 10"/>
                  <a:gd name="T32" fmla="*/ 1 w 35"/>
                  <a:gd name="T33" fmla="*/ 1 h 10"/>
                  <a:gd name="T34" fmla="*/ 1 w 35"/>
                  <a:gd name="T35" fmla="*/ 1 h 10"/>
                  <a:gd name="T36" fmla="*/ 1 w 35"/>
                  <a:gd name="T37" fmla="*/ 1 h 10"/>
                  <a:gd name="T38" fmla="*/ 1 w 35"/>
                  <a:gd name="T39" fmla="*/ 1 h 10"/>
                  <a:gd name="T40" fmla="*/ 1 w 35"/>
                  <a:gd name="T41" fmla="*/ 1 h 10"/>
                  <a:gd name="T42" fmla="*/ 1 w 35"/>
                  <a:gd name="T43" fmla="*/ 1 h 10"/>
                  <a:gd name="T44" fmla="*/ 1 w 35"/>
                  <a:gd name="T45" fmla="*/ 1 h 10"/>
                  <a:gd name="T46" fmla="*/ 1 w 35"/>
                  <a:gd name="T47" fmla="*/ 1 h 10"/>
                  <a:gd name="T48" fmla="*/ 1 w 35"/>
                  <a:gd name="T49" fmla="*/ 1 h 10"/>
                  <a:gd name="T50" fmla="*/ 1 w 35"/>
                  <a:gd name="T51" fmla="*/ 1 h 10"/>
                  <a:gd name="T52" fmla="*/ 1 w 35"/>
                  <a:gd name="T53" fmla="*/ 1 h 10"/>
                  <a:gd name="T54" fmla="*/ 1 w 35"/>
                  <a:gd name="T55" fmla="*/ 1 h 10"/>
                  <a:gd name="T56" fmla="*/ 1 w 35"/>
                  <a:gd name="T57" fmla="*/ 1 h 10"/>
                  <a:gd name="T58" fmla="*/ 1 w 35"/>
                  <a:gd name="T59" fmla="*/ 1 h 10"/>
                  <a:gd name="T60" fmla="*/ 1 w 35"/>
                  <a:gd name="T61" fmla="*/ 1 h 10"/>
                  <a:gd name="T62" fmla="*/ 1 w 35"/>
                  <a:gd name="T63" fmla="*/ 1 h 10"/>
                  <a:gd name="T64" fmla="*/ 1 w 35"/>
                  <a:gd name="T65" fmla="*/ 1 h 10"/>
                  <a:gd name="T66" fmla="*/ 1 w 35"/>
                  <a:gd name="T67" fmla="*/ 1 h 10"/>
                  <a:gd name="T68" fmla="*/ 1 w 35"/>
                  <a:gd name="T69" fmla="*/ 1 h 10"/>
                  <a:gd name="T70" fmla="*/ 1 w 35"/>
                  <a:gd name="T71" fmla="*/ 1 h 10"/>
                  <a:gd name="T72" fmla="*/ 1 w 35"/>
                  <a:gd name="T73" fmla="*/ 1 h 10"/>
                  <a:gd name="T74" fmla="*/ 1 w 35"/>
                  <a:gd name="T75" fmla="*/ 1 h 10"/>
                  <a:gd name="T76" fmla="*/ 1 w 35"/>
                  <a:gd name="T77" fmla="*/ 1 h 10"/>
                  <a:gd name="T78" fmla="*/ 1 w 35"/>
                  <a:gd name="T79" fmla="*/ 1 h 10"/>
                  <a:gd name="T80" fmla="*/ 1 w 35"/>
                  <a:gd name="T81" fmla="*/ 1 h 10"/>
                  <a:gd name="T82" fmla="*/ 1 w 35"/>
                  <a:gd name="T83" fmla="*/ 1 h 10"/>
                  <a:gd name="T84" fmla="*/ 1 w 35"/>
                  <a:gd name="T85" fmla="*/ 1 h 10"/>
                  <a:gd name="T86" fmla="*/ 1 w 35"/>
                  <a:gd name="T87" fmla="*/ 1 h 10"/>
                  <a:gd name="T88" fmla="*/ 1 w 35"/>
                  <a:gd name="T89" fmla="*/ 1 h 10"/>
                  <a:gd name="T90" fmla="*/ 1 w 35"/>
                  <a:gd name="T91" fmla="*/ 1 h 10"/>
                  <a:gd name="T92" fmla="*/ 1 w 35"/>
                  <a:gd name="T93" fmla="*/ 1 h 10"/>
                  <a:gd name="T94" fmla="*/ 0 w 35"/>
                  <a:gd name="T95" fmla="*/ 1 h 10"/>
                  <a:gd name="T96" fmla="*/ 0 w 35"/>
                  <a:gd name="T97" fmla="*/ 1 h 10"/>
                  <a:gd name="T98" fmla="*/ 0 w 35"/>
                  <a:gd name="T99" fmla="*/ 1 h 10"/>
                  <a:gd name="T100" fmla="*/ 1 w 35"/>
                  <a:gd name="T101" fmla="*/ 1 h 10"/>
                  <a:gd name="T102" fmla="*/ 1 w 35"/>
                  <a:gd name="T103" fmla="*/ 1 h 10"/>
                  <a:gd name="T104" fmla="*/ 1 w 35"/>
                  <a:gd name="T105" fmla="*/ 1 h 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"/>
                  <a:gd name="T160" fmla="*/ 0 h 10"/>
                  <a:gd name="T161" fmla="*/ 35 w 35"/>
                  <a:gd name="T162" fmla="*/ 10 h 1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" h="10">
                    <a:moveTo>
                      <a:pt x="3" y="2"/>
                    </a:move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8" name="Freeform 261"/>
              <p:cNvSpPr>
                <a:spLocks/>
              </p:cNvSpPr>
              <p:nvPr/>
            </p:nvSpPr>
            <p:spPr bwMode="auto">
              <a:xfrm>
                <a:off x="1279" y="3593"/>
                <a:ext cx="46" cy="28"/>
              </a:xfrm>
              <a:custGeom>
                <a:avLst/>
                <a:gdLst>
                  <a:gd name="T0" fmla="*/ 1 w 81"/>
                  <a:gd name="T1" fmla="*/ 0 h 62"/>
                  <a:gd name="T2" fmla="*/ 1 w 81"/>
                  <a:gd name="T3" fmla="*/ 0 h 62"/>
                  <a:gd name="T4" fmla="*/ 1 w 81"/>
                  <a:gd name="T5" fmla="*/ 0 h 62"/>
                  <a:gd name="T6" fmla="*/ 1 w 81"/>
                  <a:gd name="T7" fmla="*/ 0 h 62"/>
                  <a:gd name="T8" fmla="*/ 1 w 81"/>
                  <a:gd name="T9" fmla="*/ 0 h 62"/>
                  <a:gd name="T10" fmla="*/ 1 w 81"/>
                  <a:gd name="T11" fmla="*/ 0 h 62"/>
                  <a:gd name="T12" fmla="*/ 1 w 81"/>
                  <a:gd name="T13" fmla="*/ 0 h 62"/>
                  <a:gd name="T14" fmla="*/ 1 w 81"/>
                  <a:gd name="T15" fmla="*/ 0 h 62"/>
                  <a:gd name="T16" fmla="*/ 1 w 81"/>
                  <a:gd name="T17" fmla="*/ 0 h 62"/>
                  <a:gd name="T18" fmla="*/ 1 w 81"/>
                  <a:gd name="T19" fmla="*/ 0 h 62"/>
                  <a:gd name="T20" fmla="*/ 1 w 81"/>
                  <a:gd name="T21" fmla="*/ 0 h 62"/>
                  <a:gd name="T22" fmla="*/ 1 w 81"/>
                  <a:gd name="T23" fmla="*/ 0 h 62"/>
                  <a:gd name="T24" fmla="*/ 1 w 81"/>
                  <a:gd name="T25" fmla="*/ 0 h 62"/>
                  <a:gd name="T26" fmla="*/ 1 w 81"/>
                  <a:gd name="T27" fmla="*/ 0 h 62"/>
                  <a:gd name="T28" fmla="*/ 1 w 81"/>
                  <a:gd name="T29" fmla="*/ 0 h 62"/>
                  <a:gd name="T30" fmla="*/ 1 w 81"/>
                  <a:gd name="T31" fmla="*/ 0 h 62"/>
                  <a:gd name="T32" fmla="*/ 1 w 81"/>
                  <a:gd name="T33" fmla="*/ 0 h 62"/>
                  <a:gd name="T34" fmla="*/ 1 w 81"/>
                  <a:gd name="T35" fmla="*/ 0 h 62"/>
                  <a:gd name="T36" fmla="*/ 1 w 81"/>
                  <a:gd name="T37" fmla="*/ 0 h 62"/>
                  <a:gd name="T38" fmla="*/ 1 w 81"/>
                  <a:gd name="T39" fmla="*/ 0 h 62"/>
                  <a:gd name="T40" fmla="*/ 1 w 81"/>
                  <a:gd name="T41" fmla="*/ 0 h 62"/>
                  <a:gd name="T42" fmla="*/ 1 w 81"/>
                  <a:gd name="T43" fmla="*/ 0 h 62"/>
                  <a:gd name="T44" fmla="*/ 1 w 81"/>
                  <a:gd name="T45" fmla="*/ 0 h 62"/>
                  <a:gd name="T46" fmla="*/ 1 w 81"/>
                  <a:gd name="T47" fmla="*/ 0 h 62"/>
                  <a:gd name="T48" fmla="*/ 1 w 81"/>
                  <a:gd name="T49" fmla="*/ 0 h 62"/>
                  <a:gd name="T50" fmla="*/ 1 w 81"/>
                  <a:gd name="T51" fmla="*/ 0 h 62"/>
                  <a:gd name="T52" fmla="*/ 1 w 81"/>
                  <a:gd name="T53" fmla="*/ 0 h 62"/>
                  <a:gd name="T54" fmla="*/ 1 w 81"/>
                  <a:gd name="T55" fmla="*/ 0 h 62"/>
                  <a:gd name="T56" fmla="*/ 1 w 81"/>
                  <a:gd name="T57" fmla="*/ 0 h 62"/>
                  <a:gd name="T58" fmla="*/ 1 w 81"/>
                  <a:gd name="T59" fmla="*/ 0 h 62"/>
                  <a:gd name="T60" fmla="*/ 1 w 81"/>
                  <a:gd name="T61" fmla="*/ 0 h 62"/>
                  <a:gd name="T62" fmla="*/ 1 w 81"/>
                  <a:gd name="T63" fmla="*/ 0 h 62"/>
                  <a:gd name="T64" fmla="*/ 1 w 81"/>
                  <a:gd name="T65" fmla="*/ 0 h 62"/>
                  <a:gd name="T66" fmla="*/ 1 w 81"/>
                  <a:gd name="T67" fmla="*/ 0 h 62"/>
                  <a:gd name="T68" fmla="*/ 1 w 81"/>
                  <a:gd name="T69" fmla="*/ 0 h 62"/>
                  <a:gd name="T70" fmla="*/ 1 w 81"/>
                  <a:gd name="T71" fmla="*/ 0 h 62"/>
                  <a:gd name="T72" fmla="*/ 1 w 81"/>
                  <a:gd name="T73" fmla="*/ 0 h 62"/>
                  <a:gd name="T74" fmla="*/ 1 w 81"/>
                  <a:gd name="T75" fmla="*/ 0 h 62"/>
                  <a:gd name="T76" fmla="*/ 1 w 81"/>
                  <a:gd name="T77" fmla="*/ 0 h 62"/>
                  <a:gd name="T78" fmla="*/ 1 w 81"/>
                  <a:gd name="T79" fmla="*/ 0 h 62"/>
                  <a:gd name="T80" fmla="*/ 1 w 81"/>
                  <a:gd name="T81" fmla="*/ 0 h 62"/>
                  <a:gd name="T82" fmla="*/ 1 w 81"/>
                  <a:gd name="T83" fmla="*/ 0 h 62"/>
                  <a:gd name="T84" fmla="*/ 1 w 81"/>
                  <a:gd name="T85" fmla="*/ 0 h 62"/>
                  <a:gd name="T86" fmla="*/ 1 w 81"/>
                  <a:gd name="T87" fmla="*/ 0 h 62"/>
                  <a:gd name="T88" fmla="*/ 1 w 81"/>
                  <a:gd name="T89" fmla="*/ 0 h 62"/>
                  <a:gd name="T90" fmla="*/ 1 w 81"/>
                  <a:gd name="T91" fmla="*/ 0 h 62"/>
                  <a:gd name="T92" fmla="*/ 1 w 81"/>
                  <a:gd name="T93" fmla="*/ 0 h 62"/>
                  <a:gd name="T94" fmla="*/ 1 w 81"/>
                  <a:gd name="T95" fmla="*/ 0 h 62"/>
                  <a:gd name="T96" fmla="*/ 1 w 81"/>
                  <a:gd name="T97" fmla="*/ 0 h 62"/>
                  <a:gd name="T98" fmla="*/ 1 w 81"/>
                  <a:gd name="T99" fmla="*/ 0 h 62"/>
                  <a:gd name="T100" fmla="*/ 1 w 81"/>
                  <a:gd name="T101" fmla="*/ 0 h 62"/>
                  <a:gd name="T102" fmla="*/ 1 w 81"/>
                  <a:gd name="T103" fmla="*/ 0 h 62"/>
                  <a:gd name="T104" fmla="*/ 1 w 81"/>
                  <a:gd name="T105" fmla="*/ 0 h 62"/>
                  <a:gd name="T106" fmla="*/ 1 w 81"/>
                  <a:gd name="T107" fmla="*/ 0 h 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62"/>
                  <a:gd name="T164" fmla="*/ 81 w 81"/>
                  <a:gd name="T165" fmla="*/ 62 h 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62">
                    <a:moveTo>
                      <a:pt x="49" y="57"/>
                    </a:moveTo>
                    <a:lnTo>
                      <a:pt x="36" y="57"/>
                    </a:lnTo>
                    <a:lnTo>
                      <a:pt x="30" y="57"/>
                    </a:lnTo>
                    <a:lnTo>
                      <a:pt x="27" y="58"/>
                    </a:lnTo>
                    <a:lnTo>
                      <a:pt x="25" y="60"/>
                    </a:lnTo>
                    <a:lnTo>
                      <a:pt x="19" y="60"/>
                    </a:lnTo>
                    <a:lnTo>
                      <a:pt x="15" y="60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5"/>
                    </a:lnTo>
                    <a:lnTo>
                      <a:pt x="10" y="51"/>
                    </a:lnTo>
                    <a:lnTo>
                      <a:pt x="19" y="51"/>
                    </a:lnTo>
                    <a:lnTo>
                      <a:pt x="19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5"/>
                    </a:lnTo>
                    <a:lnTo>
                      <a:pt x="28" y="43"/>
                    </a:lnTo>
                    <a:lnTo>
                      <a:pt x="30" y="45"/>
                    </a:lnTo>
                    <a:lnTo>
                      <a:pt x="32" y="47"/>
                    </a:lnTo>
                    <a:lnTo>
                      <a:pt x="34" y="47"/>
                    </a:lnTo>
                    <a:lnTo>
                      <a:pt x="36" y="47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40" y="49"/>
                    </a:lnTo>
                    <a:lnTo>
                      <a:pt x="42" y="49"/>
                    </a:lnTo>
                    <a:lnTo>
                      <a:pt x="44" y="47"/>
                    </a:lnTo>
                    <a:lnTo>
                      <a:pt x="45" y="47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4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4" y="25"/>
                    </a:lnTo>
                    <a:lnTo>
                      <a:pt x="8" y="21"/>
                    </a:lnTo>
                    <a:lnTo>
                      <a:pt x="12" y="15"/>
                    </a:lnTo>
                    <a:lnTo>
                      <a:pt x="13" y="10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5" y="4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5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60" y="17"/>
                    </a:lnTo>
                    <a:lnTo>
                      <a:pt x="66" y="21"/>
                    </a:lnTo>
                    <a:lnTo>
                      <a:pt x="74" y="26"/>
                    </a:lnTo>
                    <a:lnTo>
                      <a:pt x="70" y="30"/>
                    </a:lnTo>
                    <a:lnTo>
                      <a:pt x="70" y="32"/>
                    </a:lnTo>
                    <a:lnTo>
                      <a:pt x="72" y="38"/>
                    </a:lnTo>
                    <a:lnTo>
                      <a:pt x="74" y="43"/>
                    </a:lnTo>
                    <a:lnTo>
                      <a:pt x="74" y="45"/>
                    </a:lnTo>
                    <a:lnTo>
                      <a:pt x="75" y="47"/>
                    </a:lnTo>
                    <a:lnTo>
                      <a:pt x="79" y="49"/>
                    </a:lnTo>
                    <a:lnTo>
                      <a:pt x="79" y="51"/>
                    </a:lnTo>
                    <a:lnTo>
                      <a:pt x="81" y="57"/>
                    </a:lnTo>
                    <a:lnTo>
                      <a:pt x="81" y="60"/>
                    </a:lnTo>
                    <a:lnTo>
                      <a:pt x="79" y="60"/>
                    </a:lnTo>
                    <a:lnTo>
                      <a:pt x="74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2" y="58"/>
                    </a:lnTo>
                    <a:lnTo>
                      <a:pt x="57" y="57"/>
                    </a:lnTo>
                    <a:lnTo>
                      <a:pt x="49" y="5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9" name="Freeform 262"/>
              <p:cNvSpPr>
                <a:spLocks/>
              </p:cNvSpPr>
              <p:nvPr/>
            </p:nvSpPr>
            <p:spPr bwMode="auto">
              <a:xfrm>
                <a:off x="1573" y="3254"/>
                <a:ext cx="54" cy="26"/>
              </a:xfrm>
              <a:custGeom>
                <a:avLst/>
                <a:gdLst>
                  <a:gd name="T0" fmla="*/ 1 w 96"/>
                  <a:gd name="T1" fmla="*/ 0 h 58"/>
                  <a:gd name="T2" fmla="*/ 1 w 96"/>
                  <a:gd name="T3" fmla="*/ 0 h 58"/>
                  <a:gd name="T4" fmla="*/ 1 w 96"/>
                  <a:gd name="T5" fmla="*/ 0 h 58"/>
                  <a:gd name="T6" fmla="*/ 1 w 96"/>
                  <a:gd name="T7" fmla="*/ 0 h 58"/>
                  <a:gd name="T8" fmla="*/ 1 w 96"/>
                  <a:gd name="T9" fmla="*/ 0 h 58"/>
                  <a:gd name="T10" fmla="*/ 1 w 96"/>
                  <a:gd name="T11" fmla="*/ 0 h 58"/>
                  <a:gd name="T12" fmla="*/ 1 w 96"/>
                  <a:gd name="T13" fmla="*/ 0 h 58"/>
                  <a:gd name="T14" fmla="*/ 1 w 96"/>
                  <a:gd name="T15" fmla="*/ 0 h 58"/>
                  <a:gd name="T16" fmla="*/ 1 w 96"/>
                  <a:gd name="T17" fmla="*/ 0 h 58"/>
                  <a:gd name="T18" fmla="*/ 1 w 96"/>
                  <a:gd name="T19" fmla="*/ 0 h 58"/>
                  <a:gd name="T20" fmla="*/ 1 w 96"/>
                  <a:gd name="T21" fmla="*/ 0 h 58"/>
                  <a:gd name="T22" fmla="*/ 1 w 96"/>
                  <a:gd name="T23" fmla="*/ 0 h 58"/>
                  <a:gd name="T24" fmla="*/ 1 w 96"/>
                  <a:gd name="T25" fmla="*/ 0 h 58"/>
                  <a:gd name="T26" fmla="*/ 1 w 96"/>
                  <a:gd name="T27" fmla="*/ 0 h 58"/>
                  <a:gd name="T28" fmla="*/ 1 w 96"/>
                  <a:gd name="T29" fmla="*/ 0 h 58"/>
                  <a:gd name="T30" fmla="*/ 1 w 96"/>
                  <a:gd name="T31" fmla="*/ 0 h 58"/>
                  <a:gd name="T32" fmla="*/ 1 w 96"/>
                  <a:gd name="T33" fmla="*/ 0 h 58"/>
                  <a:gd name="T34" fmla="*/ 1 w 96"/>
                  <a:gd name="T35" fmla="*/ 0 h 58"/>
                  <a:gd name="T36" fmla="*/ 1 w 96"/>
                  <a:gd name="T37" fmla="*/ 0 h 58"/>
                  <a:gd name="T38" fmla="*/ 1 w 96"/>
                  <a:gd name="T39" fmla="*/ 0 h 58"/>
                  <a:gd name="T40" fmla="*/ 1 w 96"/>
                  <a:gd name="T41" fmla="*/ 0 h 58"/>
                  <a:gd name="T42" fmla="*/ 1 w 96"/>
                  <a:gd name="T43" fmla="*/ 0 h 58"/>
                  <a:gd name="T44" fmla="*/ 1 w 96"/>
                  <a:gd name="T45" fmla="*/ 0 h 58"/>
                  <a:gd name="T46" fmla="*/ 1 w 96"/>
                  <a:gd name="T47" fmla="*/ 0 h 58"/>
                  <a:gd name="T48" fmla="*/ 1 w 96"/>
                  <a:gd name="T49" fmla="*/ 0 h 58"/>
                  <a:gd name="T50" fmla="*/ 1 w 96"/>
                  <a:gd name="T51" fmla="*/ 0 h 58"/>
                  <a:gd name="T52" fmla="*/ 1 w 96"/>
                  <a:gd name="T53" fmla="*/ 0 h 58"/>
                  <a:gd name="T54" fmla="*/ 1 w 96"/>
                  <a:gd name="T55" fmla="*/ 0 h 58"/>
                  <a:gd name="T56" fmla="*/ 1 w 96"/>
                  <a:gd name="T57" fmla="*/ 0 h 58"/>
                  <a:gd name="T58" fmla="*/ 1 w 96"/>
                  <a:gd name="T59" fmla="*/ 0 h 58"/>
                  <a:gd name="T60" fmla="*/ 1 w 96"/>
                  <a:gd name="T61" fmla="*/ 0 h 58"/>
                  <a:gd name="T62" fmla="*/ 1 w 96"/>
                  <a:gd name="T63" fmla="*/ 0 h 58"/>
                  <a:gd name="T64" fmla="*/ 0 w 96"/>
                  <a:gd name="T65" fmla="*/ 0 h 58"/>
                  <a:gd name="T66" fmla="*/ 1 w 96"/>
                  <a:gd name="T67" fmla="*/ 0 h 58"/>
                  <a:gd name="T68" fmla="*/ 1 w 96"/>
                  <a:gd name="T69" fmla="*/ 0 h 58"/>
                  <a:gd name="T70" fmla="*/ 1 w 96"/>
                  <a:gd name="T71" fmla="*/ 0 h 58"/>
                  <a:gd name="T72" fmla="*/ 1 w 96"/>
                  <a:gd name="T73" fmla="*/ 0 h 58"/>
                  <a:gd name="T74" fmla="*/ 1 w 96"/>
                  <a:gd name="T75" fmla="*/ 0 h 58"/>
                  <a:gd name="T76" fmla="*/ 1 w 96"/>
                  <a:gd name="T77" fmla="*/ 0 h 58"/>
                  <a:gd name="T78" fmla="*/ 1 w 96"/>
                  <a:gd name="T79" fmla="*/ 0 h 58"/>
                  <a:gd name="T80" fmla="*/ 1 w 96"/>
                  <a:gd name="T81" fmla="*/ 0 h 58"/>
                  <a:gd name="T82" fmla="*/ 1 w 96"/>
                  <a:gd name="T83" fmla="*/ 0 h 58"/>
                  <a:gd name="T84" fmla="*/ 1 w 96"/>
                  <a:gd name="T85" fmla="*/ 0 h 58"/>
                  <a:gd name="T86" fmla="*/ 1 w 96"/>
                  <a:gd name="T87" fmla="*/ 0 h 58"/>
                  <a:gd name="T88" fmla="*/ 1 w 96"/>
                  <a:gd name="T89" fmla="*/ 0 h 58"/>
                  <a:gd name="T90" fmla="*/ 1 w 96"/>
                  <a:gd name="T91" fmla="*/ 0 h 58"/>
                  <a:gd name="T92" fmla="*/ 1 w 96"/>
                  <a:gd name="T93" fmla="*/ 0 h 58"/>
                  <a:gd name="T94" fmla="*/ 1 w 96"/>
                  <a:gd name="T95" fmla="*/ 0 h 58"/>
                  <a:gd name="T96" fmla="*/ 1 w 96"/>
                  <a:gd name="T97" fmla="*/ 0 h 58"/>
                  <a:gd name="T98" fmla="*/ 1 w 96"/>
                  <a:gd name="T99" fmla="*/ 0 h 58"/>
                  <a:gd name="T100" fmla="*/ 1 w 96"/>
                  <a:gd name="T101" fmla="*/ 0 h 58"/>
                  <a:gd name="T102" fmla="*/ 1 w 96"/>
                  <a:gd name="T103" fmla="*/ 0 h 58"/>
                  <a:gd name="T104" fmla="*/ 1 w 96"/>
                  <a:gd name="T105" fmla="*/ 0 h 58"/>
                  <a:gd name="T106" fmla="*/ 1 w 96"/>
                  <a:gd name="T107" fmla="*/ 0 h 58"/>
                  <a:gd name="T108" fmla="*/ 1 w 96"/>
                  <a:gd name="T109" fmla="*/ 0 h 58"/>
                  <a:gd name="T110" fmla="*/ 1 w 96"/>
                  <a:gd name="T111" fmla="*/ 0 h 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"/>
                  <a:gd name="T169" fmla="*/ 0 h 58"/>
                  <a:gd name="T170" fmla="*/ 96 w 96"/>
                  <a:gd name="T171" fmla="*/ 58 h 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" h="58">
                    <a:moveTo>
                      <a:pt x="85" y="13"/>
                    </a:moveTo>
                    <a:lnTo>
                      <a:pt x="87" y="13"/>
                    </a:lnTo>
                    <a:lnTo>
                      <a:pt x="87" y="15"/>
                    </a:lnTo>
                    <a:lnTo>
                      <a:pt x="89" y="15"/>
                    </a:lnTo>
                    <a:lnTo>
                      <a:pt x="90" y="17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0" y="21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90" y="28"/>
                    </a:lnTo>
                    <a:lnTo>
                      <a:pt x="92" y="30"/>
                    </a:lnTo>
                    <a:lnTo>
                      <a:pt x="92" y="32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6" y="38"/>
                    </a:lnTo>
                    <a:lnTo>
                      <a:pt x="96" y="40"/>
                    </a:lnTo>
                    <a:lnTo>
                      <a:pt x="96" y="41"/>
                    </a:lnTo>
                    <a:lnTo>
                      <a:pt x="96" y="43"/>
                    </a:lnTo>
                    <a:lnTo>
                      <a:pt x="96" y="45"/>
                    </a:lnTo>
                    <a:lnTo>
                      <a:pt x="96" y="47"/>
                    </a:lnTo>
                    <a:lnTo>
                      <a:pt x="94" y="47"/>
                    </a:lnTo>
                    <a:lnTo>
                      <a:pt x="92" y="47"/>
                    </a:lnTo>
                    <a:lnTo>
                      <a:pt x="92" y="49"/>
                    </a:lnTo>
                    <a:lnTo>
                      <a:pt x="90" y="49"/>
                    </a:lnTo>
                    <a:lnTo>
                      <a:pt x="90" y="51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5" y="55"/>
                    </a:lnTo>
                    <a:lnTo>
                      <a:pt x="83" y="55"/>
                    </a:lnTo>
                    <a:lnTo>
                      <a:pt x="81" y="55"/>
                    </a:lnTo>
                    <a:lnTo>
                      <a:pt x="79" y="55"/>
                    </a:lnTo>
                    <a:lnTo>
                      <a:pt x="79" y="56"/>
                    </a:lnTo>
                    <a:lnTo>
                      <a:pt x="77" y="56"/>
                    </a:lnTo>
                    <a:lnTo>
                      <a:pt x="75" y="56"/>
                    </a:lnTo>
                    <a:lnTo>
                      <a:pt x="75" y="58"/>
                    </a:lnTo>
                    <a:lnTo>
                      <a:pt x="74" y="56"/>
                    </a:lnTo>
                    <a:lnTo>
                      <a:pt x="72" y="56"/>
                    </a:lnTo>
                    <a:lnTo>
                      <a:pt x="70" y="55"/>
                    </a:lnTo>
                    <a:lnTo>
                      <a:pt x="70" y="53"/>
                    </a:lnTo>
                    <a:lnTo>
                      <a:pt x="68" y="51"/>
                    </a:lnTo>
                    <a:lnTo>
                      <a:pt x="64" y="49"/>
                    </a:lnTo>
                    <a:lnTo>
                      <a:pt x="62" y="47"/>
                    </a:lnTo>
                    <a:lnTo>
                      <a:pt x="60" y="47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3" y="43"/>
                    </a:lnTo>
                    <a:lnTo>
                      <a:pt x="53" y="40"/>
                    </a:lnTo>
                    <a:lnTo>
                      <a:pt x="51" y="40"/>
                    </a:lnTo>
                    <a:lnTo>
                      <a:pt x="51" y="41"/>
                    </a:lnTo>
                    <a:lnTo>
                      <a:pt x="49" y="43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0" y="41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9" y="40"/>
                    </a:lnTo>
                    <a:lnTo>
                      <a:pt x="15" y="40"/>
                    </a:lnTo>
                    <a:lnTo>
                      <a:pt x="12" y="41"/>
                    </a:lnTo>
                    <a:lnTo>
                      <a:pt x="8" y="43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4" y="4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6" y="28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8" y="17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7" y="17"/>
                    </a:lnTo>
                    <a:lnTo>
                      <a:pt x="28" y="19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32" y="28"/>
                    </a:lnTo>
                    <a:lnTo>
                      <a:pt x="38" y="28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5" y="21"/>
                    </a:lnTo>
                    <a:lnTo>
                      <a:pt x="45" y="17"/>
                    </a:lnTo>
                    <a:lnTo>
                      <a:pt x="43" y="8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3" y="11"/>
                    </a:lnTo>
                    <a:lnTo>
                      <a:pt x="8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0" name="Freeform 263"/>
              <p:cNvSpPr>
                <a:spLocks/>
              </p:cNvSpPr>
              <p:nvPr/>
            </p:nvSpPr>
            <p:spPr bwMode="auto">
              <a:xfrm>
                <a:off x="1591" y="3236"/>
                <a:ext cx="36" cy="23"/>
              </a:xfrm>
              <a:custGeom>
                <a:avLst/>
                <a:gdLst>
                  <a:gd name="T0" fmla="*/ 1 w 64"/>
                  <a:gd name="T1" fmla="*/ 0 h 50"/>
                  <a:gd name="T2" fmla="*/ 1 w 64"/>
                  <a:gd name="T3" fmla="*/ 0 h 50"/>
                  <a:gd name="T4" fmla="*/ 1 w 64"/>
                  <a:gd name="T5" fmla="*/ 0 h 50"/>
                  <a:gd name="T6" fmla="*/ 1 w 64"/>
                  <a:gd name="T7" fmla="*/ 0 h 50"/>
                  <a:gd name="T8" fmla="*/ 1 w 64"/>
                  <a:gd name="T9" fmla="*/ 0 h 50"/>
                  <a:gd name="T10" fmla="*/ 1 w 64"/>
                  <a:gd name="T11" fmla="*/ 0 h 50"/>
                  <a:gd name="T12" fmla="*/ 1 w 64"/>
                  <a:gd name="T13" fmla="*/ 0 h 50"/>
                  <a:gd name="T14" fmla="*/ 1 w 64"/>
                  <a:gd name="T15" fmla="*/ 0 h 50"/>
                  <a:gd name="T16" fmla="*/ 1 w 64"/>
                  <a:gd name="T17" fmla="*/ 0 h 50"/>
                  <a:gd name="T18" fmla="*/ 1 w 64"/>
                  <a:gd name="T19" fmla="*/ 0 h 50"/>
                  <a:gd name="T20" fmla="*/ 1 w 64"/>
                  <a:gd name="T21" fmla="*/ 0 h 50"/>
                  <a:gd name="T22" fmla="*/ 1 w 64"/>
                  <a:gd name="T23" fmla="*/ 0 h 50"/>
                  <a:gd name="T24" fmla="*/ 1 w 64"/>
                  <a:gd name="T25" fmla="*/ 0 h 50"/>
                  <a:gd name="T26" fmla="*/ 1 w 64"/>
                  <a:gd name="T27" fmla="*/ 0 h 50"/>
                  <a:gd name="T28" fmla="*/ 1 w 64"/>
                  <a:gd name="T29" fmla="*/ 0 h 50"/>
                  <a:gd name="T30" fmla="*/ 1 w 64"/>
                  <a:gd name="T31" fmla="*/ 0 h 50"/>
                  <a:gd name="T32" fmla="*/ 1 w 64"/>
                  <a:gd name="T33" fmla="*/ 0 h 50"/>
                  <a:gd name="T34" fmla="*/ 1 w 64"/>
                  <a:gd name="T35" fmla="*/ 0 h 50"/>
                  <a:gd name="T36" fmla="*/ 1 w 64"/>
                  <a:gd name="T37" fmla="*/ 0 h 50"/>
                  <a:gd name="T38" fmla="*/ 1 w 64"/>
                  <a:gd name="T39" fmla="*/ 0 h 50"/>
                  <a:gd name="T40" fmla="*/ 1 w 64"/>
                  <a:gd name="T41" fmla="*/ 0 h 50"/>
                  <a:gd name="T42" fmla="*/ 1 w 64"/>
                  <a:gd name="T43" fmla="*/ 0 h 50"/>
                  <a:gd name="T44" fmla="*/ 1 w 64"/>
                  <a:gd name="T45" fmla="*/ 0 h 50"/>
                  <a:gd name="T46" fmla="*/ 1 w 64"/>
                  <a:gd name="T47" fmla="*/ 0 h 50"/>
                  <a:gd name="T48" fmla="*/ 1 w 64"/>
                  <a:gd name="T49" fmla="*/ 0 h 50"/>
                  <a:gd name="T50" fmla="*/ 1 w 64"/>
                  <a:gd name="T51" fmla="*/ 0 h 50"/>
                  <a:gd name="T52" fmla="*/ 1 w 64"/>
                  <a:gd name="T53" fmla="*/ 0 h 50"/>
                  <a:gd name="T54" fmla="*/ 1 w 64"/>
                  <a:gd name="T55" fmla="*/ 0 h 50"/>
                  <a:gd name="T56" fmla="*/ 1 w 64"/>
                  <a:gd name="T57" fmla="*/ 0 h 50"/>
                  <a:gd name="T58" fmla="*/ 1 w 64"/>
                  <a:gd name="T59" fmla="*/ 0 h 50"/>
                  <a:gd name="T60" fmla="*/ 1 w 64"/>
                  <a:gd name="T61" fmla="*/ 0 h 50"/>
                  <a:gd name="T62" fmla="*/ 1 w 64"/>
                  <a:gd name="T63" fmla="*/ 0 h 50"/>
                  <a:gd name="T64" fmla="*/ 1 w 64"/>
                  <a:gd name="T65" fmla="*/ 0 h 50"/>
                  <a:gd name="T66" fmla="*/ 1 w 64"/>
                  <a:gd name="T67" fmla="*/ 0 h 50"/>
                  <a:gd name="T68" fmla="*/ 1 w 64"/>
                  <a:gd name="T69" fmla="*/ 0 h 50"/>
                  <a:gd name="T70" fmla="*/ 1 w 64"/>
                  <a:gd name="T71" fmla="*/ 0 h 50"/>
                  <a:gd name="T72" fmla="*/ 1 w 64"/>
                  <a:gd name="T73" fmla="*/ 0 h 50"/>
                  <a:gd name="T74" fmla="*/ 1 w 64"/>
                  <a:gd name="T75" fmla="*/ 0 h 50"/>
                  <a:gd name="T76" fmla="*/ 1 w 64"/>
                  <a:gd name="T77" fmla="*/ 0 h 50"/>
                  <a:gd name="T78" fmla="*/ 1 w 64"/>
                  <a:gd name="T79" fmla="*/ 0 h 50"/>
                  <a:gd name="T80" fmla="*/ 1 w 64"/>
                  <a:gd name="T81" fmla="*/ 0 h 50"/>
                  <a:gd name="T82" fmla="*/ 1 w 64"/>
                  <a:gd name="T83" fmla="*/ 0 h 50"/>
                  <a:gd name="T84" fmla="*/ 1 w 64"/>
                  <a:gd name="T85" fmla="*/ 0 h 50"/>
                  <a:gd name="T86" fmla="*/ 1 w 64"/>
                  <a:gd name="T87" fmla="*/ 0 h 50"/>
                  <a:gd name="T88" fmla="*/ 1 w 64"/>
                  <a:gd name="T89" fmla="*/ 0 h 50"/>
                  <a:gd name="T90" fmla="*/ 0 w 64"/>
                  <a:gd name="T91" fmla="*/ 0 h 50"/>
                  <a:gd name="T92" fmla="*/ 1 w 64"/>
                  <a:gd name="T93" fmla="*/ 0 h 50"/>
                  <a:gd name="T94" fmla="*/ 1 w 64"/>
                  <a:gd name="T95" fmla="*/ 0 h 50"/>
                  <a:gd name="T96" fmla="*/ 1 w 64"/>
                  <a:gd name="T97" fmla="*/ 0 h 50"/>
                  <a:gd name="T98" fmla="*/ 1 w 64"/>
                  <a:gd name="T99" fmla="*/ 0 h 50"/>
                  <a:gd name="T100" fmla="*/ 1 w 64"/>
                  <a:gd name="T101" fmla="*/ 0 h 50"/>
                  <a:gd name="T102" fmla="*/ 1 w 64"/>
                  <a:gd name="T103" fmla="*/ 0 h 50"/>
                  <a:gd name="T104" fmla="*/ 1 w 64"/>
                  <a:gd name="T105" fmla="*/ 0 h 50"/>
                  <a:gd name="T106" fmla="*/ 1 w 64"/>
                  <a:gd name="T107" fmla="*/ 0 h 50"/>
                  <a:gd name="T108" fmla="*/ 1 w 64"/>
                  <a:gd name="T109" fmla="*/ 0 h 50"/>
                  <a:gd name="T110" fmla="*/ 1 w 64"/>
                  <a:gd name="T111" fmla="*/ 0 h 50"/>
                  <a:gd name="T112" fmla="*/ 1 w 64"/>
                  <a:gd name="T113" fmla="*/ 0 h 50"/>
                  <a:gd name="T114" fmla="*/ 1 w 64"/>
                  <a:gd name="T115" fmla="*/ 0 h 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"/>
                  <a:gd name="T175" fmla="*/ 0 h 50"/>
                  <a:gd name="T176" fmla="*/ 64 w 64"/>
                  <a:gd name="T177" fmla="*/ 50 h 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" h="50">
                    <a:moveTo>
                      <a:pt x="62" y="0"/>
                    </a:moveTo>
                    <a:lnTo>
                      <a:pt x="62" y="1"/>
                    </a:lnTo>
                    <a:lnTo>
                      <a:pt x="64" y="3"/>
                    </a:lnTo>
                    <a:lnTo>
                      <a:pt x="64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7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5" y="16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5" y="31"/>
                    </a:lnTo>
                    <a:lnTo>
                      <a:pt x="55" y="35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7" y="39"/>
                    </a:lnTo>
                    <a:lnTo>
                      <a:pt x="58" y="41"/>
                    </a:lnTo>
                    <a:lnTo>
                      <a:pt x="58" y="43"/>
                    </a:lnTo>
                    <a:lnTo>
                      <a:pt x="57" y="43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3" y="46"/>
                    </a:lnTo>
                    <a:lnTo>
                      <a:pt x="53" y="48"/>
                    </a:lnTo>
                    <a:lnTo>
                      <a:pt x="53" y="50"/>
                    </a:lnTo>
                    <a:lnTo>
                      <a:pt x="51" y="48"/>
                    </a:lnTo>
                    <a:lnTo>
                      <a:pt x="49" y="48"/>
                    </a:lnTo>
                    <a:lnTo>
                      <a:pt x="47" y="48"/>
                    </a:lnTo>
                    <a:lnTo>
                      <a:pt x="47" y="46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3" y="50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0" y="48"/>
                    </a:lnTo>
                    <a:lnTo>
                      <a:pt x="38" y="46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3" y="35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0" y="35"/>
                    </a:lnTo>
                    <a:lnTo>
                      <a:pt x="8" y="31"/>
                    </a:lnTo>
                    <a:lnTo>
                      <a:pt x="4" y="31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5" y="3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40" y="1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3" y="3"/>
                    </a:lnTo>
                    <a:lnTo>
                      <a:pt x="58" y="5"/>
                    </a:lnTo>
                    <a:lnTo>
                      <a:pt x="60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1" name="Freeform 264"/>
              <p:cNvSpPr>
                <a:spLocks/>
              </p:cNvSpPr>
              <p:nvPr/>
            </p:nvSpPr>
            <p:spPr bwMode="auto">
              <a:xfrm>
                <a:off x="1515" y="3367"/>
                <a:ext cx="24" cy="14"/>
              </a:xfrm>
              <a:custGeom>
                <a:avLst/>
                <a:gdLst>
                  <a:gd name="T0" fmla="*/ 1 w 43"/>
                  <a:gd name="T1" fmla="*/ 0 h 29"/>
                  <a:gd name="T2" fmla="*/ 1 w 43"/>
                  <a:gd name="T3" fmla="*/ 0 h 29"/>
                  <a:gd name="T4" fmla="*/ 1 w 43"/>
                  <a:gd name="T5" fmla="*/ 0 h 29"/>
                  <a:gd name="T6" fmla="*/ 1 w 43"/>
                  <a:gd name="T7" fmla="*/ 0 h 29"/>
                  <a:gd name="T8" fmla="*/ 1 w 43"/>
                  <a:gd name="T9" fmla="*/ 0 h 29"/>
                  <a:gd name="T10" fmla="*/ 1 w 43"/>
                  <a:gd name="T11" fmla="*/ 0 h 29"/>
                  <a:gd name="T12" fmla="*/ 1 w 43"/>
                  <a:gd name="T13" fmla="*/ 0 h 29"/>
                  <a:gd name="T14" fmla="*/ 1 w 43"/>
                  <a:gd name="T15" fmla="*/ 0 h 29"/>
                  <a:gd name="T16" fmla="*/ 1 w 43"/>
                  <a:gd name="T17" fmla="*/ 0 h 29"/>
                  <a:gd name="T18" fmla="*/ 1 w 43"/>
                  <a:gd name="T19" fmla="*/ 0 h 29"/>
                  <a:gd name="T20" fmla="*/ 1 w 43"/>
                  <a:gd name="T21" fmla="*/ 0 h 29"/>
                  <a:gd name="T22" fmla="*/ 1 w 43"/>
                  <a:gd name="T23" fmla="*/ 0 h 29"/>
                  <a:gd name="T24" fmla="*/ 1 w 43"/>
                  <a:gd name="T25" fmla="*/ 0 h 29"/>
                  <a:gd name="T26" fmla="*/ 1 w 43"/>
                  <a:gd name="T27" fmla="*/ 0 h 29"/>
                  <a:gd name="T28" fmla="*/ 1 w 43"/>
                  <a:gd name="T29" fmla="*/ 0 h 29"/>
                  <a:gd name="T30" fmla="*/ 1 w 43"/>
                  <a:gd name="T31" fmla="*/ 0 h 29"/>
                  <a:gd name="T32" fmla="*/ 1 w 43"/>
                  <a:gd name="T33" fmla="*/ 0 h 29"/>
                  <a:gd name="T34" fmla="*/ 1 w 43"/>
                  <a:gd name="T35" fmla="*/ 0 h 29"/>
                  <a:gd name="T36" fmla="*/ 1 w 43"/>
                  <a:gd name="T37" fmla="*/ 0 h 29"/>
                  <a:gd name="T38" fmla="*/ 1 w 43"/>
                  <a:gd name="T39" fmla="*/ 0 h 29"/>
                  <a:gd name="T40" fmla="*/ 1 w 43"/>
                  <a:gd name="T41" fmla="*/ 0 h 29"/>
                  <a:gd name="T42" fmla="*/ 1 w 43"/>
                  <a:gd name="T43" fmla="*/ 0 h 29"/>
                  <a:gd name="T44" fmla="*/ 1 w 43"/>
                  <a:gd name="T45" fmla="*/ 0 h 29"/>
                  <a:gd name="T46" fmla="*/ 1 w 43"/>
                  <a:gd name="T47" fmla="*/ 0 h 29"/>
                  <a:gd name="T48" fmla="*/ 1 w 43"/>
                  <a:gd name="T49" fmla="*/ 0 h 29"/>
                  <a:gd name="T50" fmla="*/ 1 w 43"/>
                  <a:gd name="T51" fmla="*/ 0 h 29"/>
                  <a:gd name="T52" fmla="*/ 1 w 43"/>
                  <a:gd name="T53" fmla="*/ 0 h 29"/>
                  <a:gd name="T54" fmla="*/ 1 w 43"/>
                  <a:gd name="T55" fmla="*/ 0 h 29"/>
                  <a:gd name="T56" fmla="*/ 1 w 43"/>
                  <a:gd name="T57" fmla="*/ 0 h 29"/>
                  <a:gd name="T58" fmla="*/ 1 w 43"/>
                  <a:gd name="T59" fmla="*/ 0 h 29"/>
                  <a:gd name="T60" fmla="*/ 1 w 43"/>
                  <a:gd name="T61" fmla="*/ 0 h 29"/>
                  <a:gd name="T62" fmla="*/ 1 w 43"/>
                  <a:gd name="T63" fmla="*/ 0 h 29"/>
                  <a:gd name="T64" fmla="*/ 1 w 43"/>
                  <a:gd name="T65" fmla="*/ 0 h 29"/>
                  <a:gd name="T66" fmla="*/ 1 w 43"/>
                  <a:gd name="T67" fmla="*/ 0 h 29"/>
                  <a:gd name="T68" fmla="*/ 1 w 43"/>
                  <a:gd name="T69" fmla="*/ 0 h 29"/>
                  <a:gd name="T70" fmla="*/ 1 w 43"/>
                  <a:gd name="T71" fmla="*/ 0 h 29"/>
                  <a:gd name="T72" fmla="*/ 1 w 43"/>
                  <a:gd name="T73" fmla="*/ 0 h 29"/>
                  <a:gd name="T74" fmla="*/ 1 w 43"/>
                  <a:gd name="T75" fmla="*/ 0 h 29"/>
                  <a:gd name="T76" fmla="*/ 1 w 43"/>
                  <a:gd name="T77" fmla="*/ 0 h 29"/>
                  <a:gd name="T78" fmla="*/ 1 w 43"/>
                  <a:gd name="T79" fmla="*/ 0 h 29"/>
                  <a:gd name="T80" fmla="*/ 1 w 43"/>
                  <a:gd name="T81" fmla="*/ 0 h 29"/>
                  <a:gd name="T82" fmla="*/ 1 w 43"/>
                  <a:gd name="T83" fmla="*/ 0 h 29"/>
                  <a:gd name="T84" fmla="*/ 1 w 43"/>
                  <a:gd name="T85" fmla="*/ 0 h 29"/>
                  <a:gd name="T86" fmla="*/ 1 w 43"/>
                  <a:gd name="T87" fmla="*/ 0 h 29"/>
                  <a:gd name="T88" fmla="*/ 1 w 43"/>
                  <a:gd name="T89" fmla="*/ 0 h 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"/>
                  <a:gd name="T136" fmla="*/ 0 h 29"/>
                  <a:gd name="T137" fmla="*/ 43 w 43"/>
                  <a:gd name="T138" fmla="*/ 29 h 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" h="29">
                    <a:moveTo>
                      <a:pt x="4" y="8"/>
                    </a:moveTo>
                    <a:lnTo>
                      <a:pt x="9" y="10"/>
                    </a:lnTo>
                    <a:lnTo>
                      <a:pt x="13" y="10"/>
                    </a:lnTo>
                    <a:lnTo>
                      <a:pt x="15" y="12"/>
                    </a:lnTo>
                    <a:lnTo>
                      <a:pt x="19" y="6"/>
                    </a:lnTo>
                    <a:lnTo>
                      <a:pt x="22" y="6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9" y="0"/>
                    </a:lnTo>
                    <a:lnTo>
                      <a:pt x="41" y="6"/>
                    </a:lnTo>
                    <a:lnTo>
                      <a:pt x="43" y="10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4" y="1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2" name="Freeform 265"/>
              <p:cNvSpPr>
                <a:spLocks/>
              </p:cNvSpPr>
              <p:nvPr/>
            </p:nvSpPr>
            <p:spPr bwMode="auto">
              <a:xfrm>
                <a:off x="1285" y="3619"/>
                <a:ext cx="21" cy="9"/>
              </a:xfrm>
              <a:custGeom>
                <a:avLst/>
                <a:gdLst>
                  <a:gd name="T0" fmla="*/ 0 w 37"/>
                  <a:gd name="T1" fmla="*/ 0 h 20"/>
                  <a:gd name="T2" fmla="*/ 1 w 37"/>
                  <a:gd name="T3" fmla="*/ 0 h 20"/>
                  <a:gd name="T4" fmla="*/ 1 w 37"/>
                  <a:gd name="T5" fmla="*/ 0 h 20"/>
                  <a:gd name="T6" fmla="*/ 1 w 37"/>
                  <a:gd name="T7" fmla="*/ 0 h 20"/>
                  <a:gd name="T8" fmla="*/ 1 w 37"/>
                  <a:gd name="T9" fmla="*/ 0 h 20"/>
                  <a:gd name="T10" fmla="*/ 1 w 37"/>
                  <a:gd name="T11" fmla="*/ 0 h 20"/>
                  <a:gd name="T12" fmla="*/ 1 w 37"/>
                  <a:gd name="T13" fmla="*/ 0 h 20"/>
                  <a:gd name="T14" fmla="*/ 1 w 37"/>
                  <a:gd name="T15" fmla="*/ 0 h 20"/>
                  <a:gd name="T16" fmla="*/ 1 w 37"/>
                  <a:gd name="T17" fmla="*/ 0 h 20"/>
                  <a:gd name="T18" fmla="*/ 1 w 37"/>
                  <a:gd name="T19" fmla="*/ 0 h 20"/>
                  <a:gd name="T20" fmla="*/ 1 w 37"/>
                  <a:gd name="T21" fmla="*/ 0 h 20"/>
                  <a:gd name="T22" fmla="*/ 1 w 37"/>
                  <a:gd name="T23" fmla="*/ 0 h 20"/>
                  <a:gd name="T24" fmla="*/ 1 w 37"/>
                  <a:gd name="T25" fmla="*/ 0 h 20"/>
                  <a:gd name="T26" fmla="*/ 1 w 37"/>
                  <a:gd name="T27" fmla="*/ 0 h 20"/>
                  <a:gd name="T28" fmla="*/ 1 w 37"/>
                  <a:gd name="T29" fmla="*/ 0 h 20"/>
                  <a:gd name="T30" fmla="*/ 1 w 37"/>
                  <a:gd name="T31" fmla="*/ 0 h 20"/>
                  <a:gd name="T32" fmla="*/ 1 w 37"/>
                  <a:gd name="T33" fmla="*/ 0 h 20"/>
                  <a:gd name="T34" fmla="*/ 1 w 37"/>
                  <a:gd name="T35" fmla="*/ 0 h 20"/>
                  <a:gd name="T36" fmla="*/ 1 w 37"/>
                  <a:gd name="T37" fmla="*/ 0 h 20"/>
                  <a:gd name="T38" fmla="*/ 1 w 37"/>
                  <a:gd name="T39" fmla="*/ 0 h 20"/>
                  <a:gd name="T40" fmla="*/ 1 w 37"/>
                  <a:gd name="T41" fmla="*/ 0 h 20"/>
                  <a:gd name="T42" fmla="*/ 1 w 37"/>
                  <a:gd name="T43" fmla="*/ 0 h 20"/>
                  <a:gd name="T44" fmla="*/ 1 w 37"/>
                  <a:gd name="T45" fmla="*/ 0 h 20"/>
                  <a:gd name="T46" fmla="*/ 1 w 37"/>
                  <a:gd name="T47" fmla="*/ 0 h 20"/>
                  <a:gd name="T48" fmla="*/ 1 w 37"/>
                  <a:gd name="T49" fmla="*/ 0 h 20"/>
                  <a:gd name="T50" fmla="*/ 1 w 37"/>
                  <a:gd name="T51" fmla="*/ 0 h 20"/>
                  <a:gd name="T52" fmla="*/ 1 w 37"/>
                  <a:gd name="T53" fmla="*/ 0 h 20"/>
                  <a:gd name="T54" fmla="*/ 1 w 37"/>
                  <a:gd name="T55" fmla="*/ 0 h 20"/>
                  <a:gd name="T56" fmla="*/ 1 w 37"/>
                  <a:gd name="T57" fmla="*/ 0 h 20"/>
                  <a:gd name="T58" fmla="*/ 1 w 37"/>
                  <a:gd name="T59" fmla="*/ 0 h 20"/>
                  <a:gd name="T60" fmla="*/ 1 w 37"/>
                  <a:gd name="T61" fmla="*/ 0 h 20"/>
                  <a:gd name="T62" fmla="*/ 1 w 37"/>
                  <a:gd name="T63" fmla="*/ 0 h 20"/>
                  <a:gd name="T64" fmla="*/ 1 w 37"/>
                  <a:gd name="T65" fmla="*/ 0 h 20"/>
                  <a:gd name="T66" fmla="*/ 0 w 37"/>
                  <a:gd name="T67" fmla="*/ 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"/>
                  <a:gd name="T103" fmla="*/ 0 h 20"/>
                  <a:gd name="T104" fmla="*/ 37 w 37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" h="20">
                    <a:moveTo>
                      <a:pt x="0" y="5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11"/>
                    </a:lnTo>
                    <a:lnTo>
                      <a:pt x="37" y="13"/>
                    </a:lnTo>
                    <a:lnTo>
                      <a:pt x="35" y="13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8" y="15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5" y="18"/>
                    </a:lnTo>
                    <a:lnTo>
                      <a:pt x="16" y="15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6" y="9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3" name="Freeform 266"/>
              <p:cNvSpPr>
                <a:spLocks/>
              </p:cNvSpPr>
              <p:nvPr/>
            </p:nvSpPr>
            <p:spPr bwMode="auto">
              <a:xfrm>
                <a:off x="1573" y="3272"/>
                <a:ext cx="44" cy="28"/>
              </a:xfrm>
              <a:custGeom>
                <a:avLst/>
                <a:gdLst>
                  <a:gd name="T0" fmla="*/ 1 w 77"/>
                  <a:gd name="T1" fmla="*/ 0 h 60"/>
                  <a:gd name="T2" fmla="*/ 1 w 77"/>
                  <a:gd name="T3" fmla="*/ 0 h 60"/>
                  <a:gd name="T4" fmla="*/ 1 w 77"/>
                  <a:gd name="T5" fmla="*/ 0 h 60"/>
                  <a:gd name="T6" fmla="*/ 1 w 77"/>
                  <a:gd name="T7" fmla="*/ 0 h 60"/>
                  <a:gd name="T8" fmla="*/ 1 w 77"/>
                  <a:gd name="T9" fmla="*/ 0 h 60"/>
                  <a:gd name="T10" fmla="*/ 1 w 77"/>
                  <a:gd name="T11" fmla="*/ 0 h 60"/>
                  <a:gd name="T12" fmla="*/ 1 w 77"/>
                  <a:gd name="T13" fmla="*/ 0 h 60"/>
                  <a:gd name="T14" fmla="*/ 1 w 77"/>
                  <a:gd name="T15" fmla="*/ 0 h 60"/>
                  <a:gd name="T16" fmla="*/ 1 w 77"/>
                  <a:gd name="T17" fmla="*/ 0 h 60"/>
                  <a:gd name="T18" fmla="*/ 0 w 77"/>
                  <a:gd name="T19" fmla="*/ 0 h 60"/>
                  <a:gd name="T20" fmla="*/ 0 w 77"/>
                  <a:gd name="T21" fmla="*/ 0 h 60"/>
                  <a:gd name="T22" fmla="*/ 1 w 77"/>
                  <a:gd name="T23" fmla="*/ 0 h 60"/>
                  <a:gd name="T24" fmla="*/ 1 w 77"/>
                  <a:gd name="T25" fmla="*/ 0 h 60"/>
                  <a:gd name="T26" fmla="*/ 1 w 77"/>
                  <a:gd name="T27" fmla="*/ 0 h 60"/>
                  <a:gd name="T28" fmla="*/ 1 w 77"/>
                  <a:gd name="T29" fmla="*/ 0 h 60"/>
                  <a:gd name="T30" fmla="*/ 1 w 77"/>
                  <a:gd name="T31" fmla="*/ 0 h 60"/>
                  <a:gd name="T32" fmla="*/ 1 w 77"/>
                  <a:gd name="T33" fmla="*/ 0 h 60"/>
                  <a:gd name="T34" fmla="*/ 1 w 77"/>
                  <a:gd name="T35" fmla="*/ 0 h 60"/>
                  <a:gd name="T36" fmla="*/ 1 w 77"/>
                  <a:gd name="T37" fmla="*/ 0 h 60"/>
                  <a:gd name="T38" fmla="*/ 1 w 77"/>
                  <a:gd name="T39" fmla="*/ 0 h 60"/>
                  <a:gd name="T40" fmla="*/ 1 w 77"/>
                  <a:gd name="T41" fmla="*/ 0 h 60"/>
                  <a:gd name="T42" fmla="*/ 1 w 77"/>
                  <a:gd name="T43" fmla="*/ 0 h 60"/>
                  <a:gd name="T44" fmla="*/ 1 w 77"/>
                  <a:gd name="T45" fmla="*/ 0 h 60"/>
                  <a:gd name="T46" fmla="*/ 1 w 77"/>
                  <a:gd name="T47" fmla="*/ 0 h 60"/>
                  <a:gd name="T48" fmla="*/ 1 w 77"/>
                  <a:gd name="T49" fmla="*/ 0 h 60"/>
                  <a:gd name="T50" fmla="*/ 1 w 77"/>
                  <a:gd name="T51" fmla="*/ 0 h 60"/>
                  <a:gd name="T52" fmla="*/ 1 w 77"/>
                  <a:gd name="T53" fmla="*/ 0 h 60"/>
                  <a:gd name="T54" fmla="*/ 1 w 77"/>
                  <a:gd name="T55" fmla="*/ 0 h 60"/>
                  <a:gd name="T56" fmla="*/ 1 w 77"/>
                  <a:gd name="T57" fmla="*/ 0 h 60"/>
                  <a:gd name="T58" fmla="*/ 1 w 77"/>
                  <a:gd name="T59" fmla="*/ 0 h 60"/>
                  <a:gd name="T60" fmla="*/ 1 w 77"/>
                  <a:gd name="T61" fmla="*/ 0 h 60"/>
                  <a:gd name="T62" fmla="*/ 1 w 77"/>
                  <a:gd name="T63" fmla="*/ 0 h 60"/>
                  <a:gd name="T64" fmla="*/ 1 w 77"/>
                  <a:gd name="T65" fmla="*/ 0 h 60"/>
                  <a:gd name="T66" fmla="*/ 1 w 77"/>
                  <a:gd name="T67" fmla="*/ 0 h 60"/>
                  <a:gd name="T68" fmla="*/ 1 w 77"/>
                  <a:gd name="T69" fmla="*/ 0 h 60"/>
                  <a:gd name="T70" fmla="*/ 1 w 77"/>
                  <a:gd name="T71" fmla="*/ 0 h 60"/>
                  <a:gd name="T72" fmla="*/ 1 w 77"/>
                  <a:gd name="T73" fmla="*/ 0 h 60"/>
                  <a:gd name="T74" fmla="*/ 1 w 77"/>
                  <a:gd name="T75" fmla="*/ 0 h 60"/>
                  <a:gd name="T76" fmla="*/ 1 w 77"/>
                  <a:gd name="T77" fmla="*/ 0 h 60"/>
                  <a:gd name="T78" fmla="*/ 1 w 77"/>
                  <a:gd name="T79" fmla="*/ 0 h 60"/>
                  <a:gd name="T80" fmla="*/ 1 w 77"/>
                  <a:gd name="T81" fmla="*/ 0 h 60"/>
                  <a:gd name="T82" fmla="*/ 1 w 77"/>
                  <a:gd name="T83" fmla="*/ 0 h 60"/>
                  <a:gd name="T84" fmla="*/ 1 w 77"/>
                  <a:gd name="T85" fmla="*/ 0 h 60"/>
                  <a:gd name="T86" fmla="*/ 1 w 77"/>
                  <a:gd name="T87" fmla="*/ 0 h 60"/>
                  <a:gd name="T88" fmla="*/ 1 w 77"/>
                  <a:gd name="T89" fmla="*/ 0 h 60"/>
                  <a:gd name="T90" fmla="*/ 1 w 77"/>
                  <a:gd name="T91" fmla="*/ 0 h 60"/>
                  <a:gd name="T92" fmla="*/ 1 w 77"/>
                  <a:gd name="T93" fmla="*/ 0 h 6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7"/>
                  <a:gd name="T142" fmla="*/ 0 h 60"/>
                  <a:gd name="T143" fmla="*/ 77 w 77"/>
                  <a:gd name="T144" fmla="*/ 60 h 6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7" h="60">
                    <a:moveTo>
                      <a:pt x="23" y="47"/>
                    </a:moveTo>
                    <a:lnTo>
                      <a:pt x="23" y="47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9" y="3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3" y="3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4" y="9"/>
                    </a:lnTo>
                    <a:lnTo>
                      <a:pt x="68" y="11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2" y="16"/>
                    </a:lnTo>
                    <a:lnTo>
                      <a:pt x="74" y="16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5" y="28"/>
                    </a:lnTo>
                    <a:lnTo>
                      <a:pt x="75" y="30"/>
                    </a:lnTo>
                    <a:lnTo>
                      <a:pt x="74" y="31"/>
                    </a:lnTo>
                    <a:lnTo>
                      <a:pt x="74" y="30"/>
                    </a:lnTo>
                    <a:lnTo>
                      <a:pt x="72" y="30"/>
                    </a:lnTo>
                    <a:lnTo>
                      <a:pt x="70" y="30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2" y="41"/>
                    </a:lnTo>
                    <a:lnTo>
                      <a:pt x="64" y="43"/>
                    </a:lnTo>
                    <a:lnTo>
                      <a:pt x="62" y="45"/>
                    </a:lnTo>
                    <a:lnTo>
                      <a:pt x="62" y="47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4" y="54"/>
                    </a:lnTo>
                    <a:lnTo>
                      <a:pt x="62" y="5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7" y="52"/>
                    </a:lnTo>
                    <a:lnTo>
                      <a:pt x="55" y="54"/>
                    </a:lnTo>
                    <a:lnTo>
                      <a:pt x="53" y="54"/>
                    </a:lnTo>
                    <a:lnTo>
                      <a:pt x="53" y="52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49" y="58"/>
                    </a:lnTo>
                    <a:lnTo>
                      <a:pt x="49" y="56"/>
                    </a:lnTo>
                    <a:lnTo>
                      <a:pt x="47" y="58"/>
                    </a:lnTo>
                    <a:lnTo>
                      <a:pt x="45" y="60"/>
                    </a:lnTo>
                    <a:lnTo>
                      <a:pt x="43" y="60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58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2" y="54"/>
                    </a:lnTo>
                    <a:lnTo>
                      <a:pt x="32" y="48"/>
                    </a:lnTo>
                    <a:lnTo>
                      <a:pt x="27" y="47"/>
                    </a:lnTo>
                    <a:lnTo>
                      <a:pt x="23" y="4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4" name="Freeform 267"/>
              <p:cNvSpPr>
                <a:spLocks/>
              </p:cNvSpPr>
              <p:nvPr/>
            </p:nvSpPr>
            <p:spPr bwMode="auto">
              <a:xfrm>
                <a:off x="1345" y="3450"/>
                <a:ext cx="158" cy="128"/>
              </a:xfrm>
              <a:custGeom>
                <a:avLst/>
                <a:gdLst>
                  <a:gd name="T0" fmla="*/ 0 w 274"/>
                  <a:gd name="T1" fmla="*/ 0 h 276"/>
                  <a:gd name="T2" fmla="*/ 1 w 274"/>
                  <a:gd name="T3" fmla="*/ 0 h 276"/>
                  <a:gd name="T4" fmla="*/ 1 w 274"/>
                  <a:gd name="T5" fmla="*/ 0 h 276"/>
                  <a:gd name="T6" fmla="*/ 1 w 274"/>
                  <a:gd name="T7" fmla="*/ 0 h 276"/>
                  <a:gd name="T8" fmla="*/ 1 w 274"/>
                  <a:gd name="T9" fmla="*/ 0 h 276"/>
                  <a:gd name="T10" fmla="*/ 1 w 274"/>
                  <a:gd name="T11" fmla="*/ 0 h 276"/>
                  <a:gd name="T12" fmla="*/ 1 w 274"/>
                  <a:gd name="T13" fmla="*/ 0 h 276"/>
                  <a:gd name="T14" fmla="*/ 1 w 274"/>
                  <a:gd name="T15" fmla="*/ 0 h 276"/>
                  <a:gd name="T16" fmla="*/ 1 w 274"/>
                  <a:gd name="T17" fmla="*/ 0 h 276"/>
                  <a:gd name="T18" fmla="*/ 1 w 274"/>
                  <a:gd name="T19" fmla="*/ 0 h 276"/>
                  <a:gd name="T20" fmla="*/ 1 w 274"/>
                  <a:gd name="T21" fmla="*/ 0 h 276"/>
                  <a:gd name="T22" fmla="*/ 1 w 274"/>
                  <a:gd name="T23" fmla="*/ 0 h 276"/>
                  <a:gd name="T24" fmla="*/ 1 w 274"/>
                  <a:gd name="T25" fmla="*/ 0 h 276"/>
                  <a:gd name="T26" fmla="*/ 1 w 274"/>
                  <a:gd name="T27" fmla="*/ 0 h 276"/>
                  <a:gd name="T28" fmla="*/ 1 w 274"/>
                  <a:gd name="T29" fmla="*/ 0 h 276"/>
                  <a:gd name="T30" fmla="*/ 1 w 274"/>
                  <a:gd name="T31" fmla="*/ 0 h 276"/>
                  <a:gd name="T32" fmla="*/ 1 w 274"/>
                  <a:gd name="T33" fmla="*/ 0 h 276"/>
                  <a:gd name="T34" fmla="*/ 1 w 274"/>
                  <a:gd name="T35" fmla="*/ 0 h 276"/>
                  <a:gd name="T36" fmla="*/ 1 w 274"/>
                  <a:gd name="T37" fmla="*/ 0 h 276"/>
                  <a:gd name="T38" fmla="*/ 1 w 274"/>
                  <a:gd name="T39" fmla="*/ 0 h 276"/>
                  <a:gd name="T40" fmla="*/ 1 w 274"/>
                  <a:gd name="T41" fmla="*/ 0 h 276"/>
                  <a:gd name="T42" fmla="*/ 1 w 274"/>
                  <a:gd name="T43" fmla="*/ 0 h 276"/>
                  <a:gd name="T44" fmla="*/ 1 w 274"/>
                  <a:gd name="T45" fmla="*/ 0 h 276"/>
                  <a:gd name="T46" fmla="*/ 1 w 274"/>
                  <a:gd name="T47" fmla="*/ 0 h 276"/>
                  <a:gd name="T48" fmla="*/ 1 w 274"/>
                  <a:gd name="T49" fmla="*/ 0 h 276"/>
                  <a:gd name="T50" fmla="*/ 1 w 274"/>
                  <a:gd name="T51" fmla="*/ 0 h 276"/>
                  <a:gd name="T52" fmla="*/ 1 w 274"/>
                  <a:gd name="T53" fmla="*/ 0 h 276"/>
                  <a:gd name="T54" fmla="*/ 1 w 274"/>
                  <a:gd name="T55" fmla="*/ 0 h 276"/>
                  <a:gd name="T56" fmla="*/ 1 w 274"/>
                  <a:gd name="T57" fmla="*/ 0 h 276"/>
                  <a:gd name="T58" fmla="*/ 1 w 274"/>
                  <a:gd name="T59" fmla="*/ 0 h 276"/>
                  <a:gd name="T60" fmla="*/ 1 w 274"/>
                  <a:gd name="T61" fmla="*/ 0 h 276"/>
                  <a:gd name="T62" fmla="*/ 1 w 274"/>
                  <a:gd name="T63" fmla="*/ 0 h 276"/>
                  <a:gd name="T64" fmla="*/ 1 w 274"/>
                  <a:gd name="T65" fmla="*/ 0 h 276"/>
                  <a:gd name="T66" fmla="*/ 1 w 274"/>
                  <a:gd name="T67" fmla="*/ 0 h 276"/>
                  <a:gd name="T68" fmla="*/ 1 w 274"/>
                  <a:gd name="T69" fmla="*/ 0 h 276"/>
                  <a:gd name="T70" fmla="*/ 1 w 274"/>
                  <a:gd name="T71" fmla="*/ 0 h 276"/>
                  <a:gd name="T72" fmla="*/ 1 w 274"/>
                  <a:gd name="T73" fmla="*/ 0 h 276"/>
                  <a:gd name="T74" fmla="*/ 1 w 274"/>
                  <a:gd name="T75" fmla="*/ 0 h 276"/>
                  <a:gd name="T76" fmla="*/ 1 w 274"/>
                  <a:gd name="T77" fmla="*/ 0 h 276"/>
                  <a:gd name="T78" fmla="*/ 1 w 274"/>
                  <a:gd name="T79" fmla="*/ 0 h 276"/>
                  <a:gd name="T80" fmla="*/ 1 w 274"/>
                  <a:gd name="T81" fmla="*/ 0 h 276"/>
                  <a:gd name="T82" fmla="*/ 1 w 274"/>
                  <a:gd name="T83" fmla="*/ 0 h 276"/>
                  <a:gd name="T84" fmla="*/ 1 w 274"/>
                  <a:gd name="T85" fmla="*/ 0 h 276"/>
                  <a:gd name="T86" fmla="*/ 1 w 274"/>
                  <a:gd name="T87" fmla="*/ 0 h 276"/>
                  <a:gd name="T88" fmla="*/ 1 w 274"/>
                  <a:gd name="T89" fmla="*/ 0 h 276"/>
                  <a:gd name="T90" fmla="*/ 1 w 274"/>
                  <a:gd name="T91" fmla="*/ 0 h 276"/>
                  <a:gd name="T92" fmla="*/ 1 w 274"/>
                  <a:gd name="T93" fmla="*/ 0 h 276"/>
                  <a:gd name="T94" fmla="*/ 1 w 274"/>
                  <a:gd name="T95" fmla="*/ 0 h 276"/>
                  <a:gd name="T96" fmla="*/ 1 w 274"/>
                  <a:gd name="T97" fmla="*/ 0 h 276"/>
                  <a:gd name="T98" fmla="*/ 1 w 274"/>
                  <a:gd name="T99" fmla="*/ 0 h 276"/>
                  <a:gd name="T100" fmla="*/ 1 w 274"/>
                  <a:gd name="T101" fmla="*/ 0 h 276"/>
                  <a:gd name="T102" fmla="*/ 1 w 274"/>
                  <a:gd name="T103" fmla="*/ 0 h 276"/>
                  <a:gd name="T104" fmla="*/ 1 w 274"/>
                  <a:gd name="T105" fmla="*/ 0 h 276"/>
                  <a:gd name="T106" fmla="*/ 1 w 274"/>
                  <a:gd name="T107" fmla="*/ 0 h 276"/>
                  <a:gd name="T108" fmla="*/ 1 w 274"/>
                  <a:gd name="T109" fmla="*/ 0 h 276"/>
                  <a:gd name="T110" fmla="*/ 0 w 274"/>
                  <a:gd name="T111" fmla="*/ 0 h 2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4"/>
                  <a:gd name="T169" fmla="*/ 0 h 276"/>
                  <a:gd name="T170" fmla="*/ 274 w 274"/>
                  <a:gd name="T171" fmla="*/ 276 h 2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4" h="276">
                    <a:moveTo>
                      <a:pt x="0" y="156"/>
                    </a:moveTo>
                    <a:lnTo>
                      <a:pt x="0" y="150"/>
                    </a:lnTo>
                    <a:lnTo>
                      <a:pt x="0" y="137"/>
                    </a:lnTo>
                    <a:lnTo>
                      <a:pt x="2" y="135"/>
                    </a:lnTo>
                    <a:lnTo>
                      <a:pt x="5" y="131"/>
                    </a:lnTo>
                    <a:lnTo>
                      <a:pt x="15" y="126"/>
                    </a:lnTo>
                    <a:lnTo>
                      <a:pt x="20" y="122"/>
                    </a:lnTo>
                    <a:lnTo>
                      <a:pt x="28" y="122"/>
                    </a:lnTo>
                    <a:lnTo>
                      <a:pt x="30" y="122"/>
                    </a:lnTo>
                    <a:lnTo>
                      <a:pt x="32" y="116"/>
                    </a:lnTo>
                    <a:lnTo>
                      <a:pt x="35" y="116"/>
                    </a:lnTo>
                    <a:lnTo>
                      <a:pt x="41" y="116"/>
                    </a:lnTo>
                    <a:lnTo>
                      <a:pt x="43" y="115"/>
                    </a:lnTo>
                    <a:lnTo>
                      <a:pt x="47" y="111"/>
                    </a:lnTo>
                    <a:lnTo>
                      <a:pt x="51" y="107"/>
                    </a:lnTo>
                    <a:lnTo>
                      <a:pt x="56" y="105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4" y="94"/>
                    </a:lnTo>
                    <a:lnTo>
                      <a:pt x="64" y="92"/>
                    </a:lnTo>
                    <a:lnTo>
                      <a:pt x="66" y="90"/>
                    </a:lnTo>
                    <a:lnTo>
                      <a:pt x="66" y="88"/>
                    </a:lnTo>
                    <a:lnTo>
                      <a:pt x="73" y="88"/>
                    </a:lnTo>
                    <a:lnTo>
                      <a:pt x="75" y="86"/>
                    </a:lnTo>
                    <a:lnTo>
                      <a:pt x="77" y="83"/>
                    </a:lnTo>
                    <a:lnTo>
                      <a:pt x="84" y="83"/>
                    </a:lnTo>
                    <a:lnTo>
                      <a:pt x="88" y="83"/>
                    </a:lnTo>
                    <a:lnTo>
                      <a:pt x="99" y="83"/>
                    </a:lnTo>
                    <a:lnTo>
                      <a:pt x="101" y="75"/>
                    </a:lnTo>
                    <a:lnTo>
                      <a:pt x="101" y="73"/>
                    </a:lnTo>
                    <a:lnTo>
                      <a:pt x="97" y="71"/>
                    </a:lnTo>
                    <a:lnTo>
                      <a:pt x="94" y="6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4" y="47"/>
                    </a:lnTo>
                    <a:lnTo>
                      <a:pt x="92" y="41"/>
                    </a:lnTo>
                    <a:lnTo>
                      <a:pt x="92" y="39"/>
                    </a:lnTo>
                    <a:lnTo>
                      <a:pt x="88" y="38"/>
                    </a:lnTo>
                    <a:lnTo>
                      <a:pt x="86" y="34"/>
                    </a:lnTo>
                    <a:lnTo>
                      <a:pt x="88" y="34"/>
                    </a:lnTo>
                    <a:lnTo>
                      <a:pt x="92" y="32"/>
                    </a:lnTo>
                    <a:lnTo>
                      <a:pt x="96" y="30"/>
                    </a:lnTo>
                    <a:lnTo>
                      <a:pt x="97" y="26"/>
                    </a:lnTo>
                    <a:lnTo>
                      <a:pt x="99" y="24"/>
                    </a:lnTo>
                    <a:lnTo>
                      <a:pt x="103" y="24"/>
                    </a:lnTo>
                    <a:lnTo>
                      <a:pt x="105" y="22"/>
                    </a:lnTo>
                    <a:lnTo>
                      <a:pt x="109" y="21"/>
                    </a:lnTo>
                    <a:lnTo>
                      <a:pt x="111" y="22"/>
                    </a:lnTo>
                    <a:lnTo>
                      <a:pt x="113" y="22"/>
                    </a:lnTo>
                    <a:lnTo>
                      <a:pt x="114" y="22"/>
                    </a:lnTo>
                    <a:lnTo>
                      <a:pt x="116" y="21"/>
                    </a:lnTo>
                    <a:lnTo>
                      <a:pt x="118" y="17"/>
                    </a:lnTo>
                    <a:lnTo>
                      <a:pt x="122" y="15"/>
                    </a:lnTo>
                    <a:lnTo>
                      <a:pt x="126" y="11"/>
                    </a:lnTo>
                    <a:lnTo>
                      <a:pt x="129" y="11"/>
                    </a:lnTo>
                    <a:lnTo>
                      <a:pt x="137" y="9"/>
                    </a:lnTo>
                    <a:lnTo>
                      <a:pt x="146" y="9"/>
                    </a:lnTo>
                    <a:lnTo>
                      <a:pt x="148" y="9"/>
                    </a:lnTo>
                    <a:lnTo>
                      <a:pt x="152" y="6"/>
                    </a:lnTo>
                    <a:lnTo>
                      <a:pt x="156" y="7"/>
                    </a:lnTo>
                    <a:lnTo>
                      <a:pt x="159" y="7"/>
                    </a:lnTo>
                    <a:lnTo>
                      <a:pt x="163" y="6"/>
                    </a:lnTo>
                    <a:lnTo>
                      <a:pt x="165" y="4"/>
                    </a:lnTo>
                    <a:lnTo>
                      <a:pt x="171" y="4"/>
                    </a:lnTo>
                    <a:lnTo>
                      <a:pt x="174" y="4"/>
                    </a:lnTo>
                    <a:lnTo>
                      <a:pt x="176" y="6"/>
                    </a:lnTo>
                    <a:lnTo>
                      <a:pt x="178" y="6"/>
                    </a:lnTo>
                    <a:lnTo>
                      <a:pt x="184" y="7"/>
                    </a:lnTo>
                    <a:lnTo>
                      <a:pt x="188" y="7"/>
                    </a:lnTo>
                    <a:lnTo>
                      <a:pt x="191" y="6"/>
                    </a:lnTo>
                    <a:lnTo>
                      <a:pt x="195" y="4"/>
                    </a:lnTo>
                    <a:lnTo>
                      <a:pt x="199" y="0"/>
                    </a:lnTo>
                    <a:lnTo>
                      <a:pt x="205" y="4"/>
                    </a:lnTo>
                    <a:lnTo>
                      <a:pt x="206" y="6"/>
                    </a:lnTo>
                    <a:lnTo>
                      <a:pt x="208" y="4"/>
                    </a:lnTo>
                    <a:lnTo>
                      <a:pt x="210" y="2"/>
                    </a:lnTo>
                    <a:lnTo>
                      <a:pt x="212" y="0"/>
                    </a:lnTo>
                    <a:lnTo>
                      <a:pt x="216" y="2"/>
                    </a:lnTo>
                    <a:lnTo>
                      <a:pt x="218" y="2"/>
                    </a:lnTo>
                    <a:lnTo>
                      <a:pt x="220" y="4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31" y="4"/>
                    </a:lnTo>
                    <a:lnTo>
                      <a:pt x="231" y="6"/>
                    </a:lnTo>
                    <a:lnTo>
                      <a:pt x="225" y="9"/>
                    </a:lnTo>
                    <a:lnTo>
                      <a:pt x="225" y="13"/>
                    </a:lnTo>
                    <a:lnTo>
                      <a:pt x="225" y="24"/>
                    </a:lnTo>
                    <a:lnTo>
                      <a:pt x="225" y="30"/>
                    </a:lnTo>
                    <a:lnTo>
                      <a:pt x="225" y="34"/>
                    </a:lnTo>
                    <a:lnTo>
                      <a:pt x="225" y="38"/>
                    </a:lnTo>
                    <a:lnTo>
                      <a:pt x="225" y="41"/>
                    </a:lnTo>
                    <a:lnTo>
                      <a:pt x="221" y="43"/>
                    </a:lnTo>
                    <a:lnTo>
                      <a:pt x="216" y="51"/>
                    </a:lnTo>
                    <a:lnTo>
                      <a:pt x="216" y="54"/>
                    </a:lnTo>
                    <a:lnTo>
                      <a:pt x="218" y="60"/>
                    </a:lnTo>
                    <a:lnTo>
                      <a:pt x="220" y="66"/>
                    </a:lnTo>
                    <a:lnTo>
                      <a:pt x="221" y="66"/>
                    </a:lnTo>
                    <a:lnTo>
                      <a:pt x="223" y="68"/>
                    </a:lnTo>
                    <a:lnTo>
                      <a:pt x="225" y="71"/>
                    </a:lnTo>
                    <a:lnTo>
                      <a:pt x="229" y="77"/>
                    </a:lnTo>
                    <a:lnTo>
                      <a:pt x="231" y="79"/>
                    </a:lnTo>
                    <a:lnTo>
                      <a:pt x="233" y="81"/>
                    </a:lnTo>
                    <a:lnTo>
                      <a:pt x="235" y="84"/>
                    </a:lnTo>
                    <a:lnTo>
                      <a:pt x="238" y="100"/>
                    </a:lnTo>
                    <a:lnTo>
                      <a:pt x="242" y="111"/>
                    </a:lnTo>
                    <a:lnTo>
                      <a:pt x="240" y="115"/>
                    </a:lnTo>
                    <a:lnTo>
                      <a:pt x="246" y="126"/>
                    </a:lnTo>
                    <a:lnTo>
                      <a:pt x="246" y="131"/>
                    </a:lnTo>
                    <a:lnTo>
                      <a:pt x="246" y="135"/>
                    </a:lnTo>
                    <a:lnTo>
                      <a:pt x="246" y="141"/>
                    </a:lnTo>
                    <a:lnTo>
                      <a:pt x="246" y="146"/>
                    </a:lnTo>
                    <a:lnTo>
                      <a:pt x="246" y="150"/>
                    </a:lnTo>
                    <a:lnTo>
                      <a:pt x="244" y="154"/>
                    </a:lnTo>
                    <a:lnTo>
                      <a:pt x="248" y="162"/>
                    </a:lnTo>
                    <a:lnTo>
                      <a:pt x="248" y="167"/>
                    </a:lnTo>
                    <a:lnTo>
                      <a:pt x="246" y="167"/>
                    </a:lnTo>
                    <a:lnTo>
                      <a:pt x="242" y="171"/>
                    </a:lnTo>
                    <a:lnTo>
                      <a:pt x="240" y="171"/>
                    </a:lnTo>
                    <a:lnTo>
                      <a:pt x="240" y="173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3" y="197"/>
                    </a:lnTo>
                    <a:lnTo>
                      <a:pt x="257" y="195"/>
                    </a:lnTo>
                    <a:lnTo>
                      <a:pt x="261" y="197"/>
                    </a:lnTo>
                    <a:lnTo>
                      <a:pt x="268" y="199"/>
                    </a:lnTo>
                    <a:lnTo>
                      <a:pt x="268" y="201"/>
                    </a:lnTo>
                    <a:lnTo>
                      <a:pt x="274" y="210"/>
                    </a:lnTo>
                    <a:lnTo>
                      <a:pt x="272" y="212"/>
                    </a:lnTo>
                    <a:lnTo>
                      <a:pt x="263" y="218"/>
                    </a:lnTo>
                    <a:lnTo>
                      <a:pt x="238" y="233"/>
                    </a:lnTo>
                    <a:lnTo>
                      <a:pt x="229" y="239"/>
                    </a:lnTo>
                    <a:lnTo>
                      <a:pt x="216" y="248"/>
                    </a:lnTo>
                    <a:lnTo>
                      <a:pt x="210" y="252"/>
                    </a:lnTo>
                    <a:lnTo>
                      <a:pt x="191" y="269"/>
                    </a:lnTo>
                    <a:lnTo>
                      <a:pt x="182" y="270"/>
                    </a:lnTo>
                    <a:lnTo>
                      <a:pt x="171" y="272"/>
                    </a:lnTo>
                    <a:lnTo>
                      <a:pt x="158" y="276"/>
                    </a:lnTo>
                    <a:lnTo>
                      <a:pt x="158" y="272"/>
                    </a:lnTo>
                    <a:lnTo>
                      <a:pt x="158" y="269"/>
                    </a:lnTo>
                    <a:lnTo>
                      <a:pt x="158" y="265"/>
                    </a:lnTo>
                    <a:lnTo>
                      <a:pt x="156" y="263"/>
                    </a:lnTo>
                    <a:lnTo>
                      <a:pt x="154" y="261"/>
                    </a:lnTo>
                    <a:lnTo>
                      <a:pt x="150" y="261"/>
                    </a:lnTo>
                    <a:lnTo>
                      <a:pt x="148" y="261"/>
                    </a:lnTo>
                    <a:lnTo>
                      <a:pt x="144" y="257"/>
                    </a:lnTo>
                    <a:lnTo>
                      <a:pt x="141" y="259"/>
                    </a:lnTo>
                    <a:lnTo>
                      <a:pt x="139" y="259"/>
                    </a:lnTo>
                    <a:lnTo>
                      <a:pt x="133" y="252"/>
                    </a:lnTo>
                    <a:lnTo>
                      <a:pt x="131" y="250"/>
                    </a:lnTo>
                    <a:lnTo>
                      <a:pt x="129" y="248"/>
                    </a:lnTo>
                    <a:lnTo>
                      <a:pt x="131" y="246"/>
                    </a:lnTo>
                    <a:lnTo>
                      <a:pt x="129" y="244"/>
                    </a:lnTo>
                    <a:lnTo>
                      <a:pt x="114" y="235"/>
                    </a:lnTo>
                    <a:lnTo>
                      <a:pt x="113" y="233"/>
                    </a:lnTo>
                    <a:lnTo>
                      <a:pt x="105" y="229"/>
                    </a:lnTo>
                    <a:lnTo>
                      <a:pt x="94" y="220"/>
                    </a:lnTo>
                    <a:lnTo>
                      <a:pt x="73" y="205"/>
                    </a:lnTo>
                    <a:lnTo>
                      <a:pt x="69" y="201"/>
                    </a:lnTo>
                    <a:lnTo>
                      <a:pt x="56" y="193"/>
                    </a:lnTo>
                    <a:lnTo>
                      <a:pt x="51" y="190"/>
                    </a:lnTo>
                    <a:lnTo>
                      <a:pt x="41" y="182"/>
                    </a:lnTo>
                    <a:lnTo>
                      <a:pt x="17" y="167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5" name="Freeform 268"/>
              <p:cNvSpPr>
                <a:spLocks/>
              </p:cNvSpPr>
              <p:nvPr/>
            </p:nvSpPr>
            <p:spPr bwMode="auto">
              <a:xfrm>
                <a:off x="1541" y="3342"/>
                <a:ext cx="44" cy="17"/>
              </a:xfrm>
              <a:custGeom>
                <a:avLst/>
                <a:gdLst>
                  <a:gd name="T0" fmla="*/ 1 w 75"/>
                  <a:gd name="T1" fmla="*/ 0 h 36"/>
                  <a:gd name="T2" fmla="*/ 1 w 75"/>
                  <a:gd name="T3" fmla="*/ 0 h 36"/>
                  <a:gd name="T4" fmla="*/ 1 w 75"/>
                  <a:gd name="T5" fmla="*/ 0 h 36"/>
                  <a:gd name="T6" fmla="*/ 1 w 75"/>
                  <a:gd name="T7" fmla="*/ 0 h 36"/>
                  <a:gd name="T8" fmla="*/ 1 w 75"/>
                  <a:gd name="T9" fmla="*/ 0 h 36"/>
                  <a:gd name="T10" fmla="*/ 1 w 75"/>
                  <a:gd name="T11" fmla="*/ 0 h 36"/>
                  <a:gd name="T12" fmla="*/ 1 w 75"/>
                  <a:gd name="T13" fmla="*/ 0 h 36"/>
                  <a:gd name="T14" fmla="*/ 1 w 75"/>
                  <a:gd name="T15" fmla="*/ 0 h 36"/>
                  <a:gd name="T16" fmla="*/ 1 w 75"/>
                  <a:gd name="T17" fmla="*/ 0 h 36"/>
                  <a:gd name="T18" fmla="*/ 1 w 75"/>
                  <a:gd name="T19" fmla="*/ 0 h 36"/>
                  <a:gd name="T20" fmla="*/ 1 w 75"/>
                  <a:gd name="T21" fmla="*/ 0 h 36"/>
                  <a:gd name="T22" fmla="*/ 1 w 75"/>
                  <a:gd name="T23" fmla="*/ 0 h 36"/>
                  <a:gd name="T24" fmla="*/ 1 w 75"/>
                  <a:gd name="T25" fmla="*/ 0 h 36"/>
                  <a:gd name="T26" fmla="*/ 1 w 75"/>
                  <a:gd name="T27" fmla="*/ 0 h 36"/>
                  <a:gd name="T28" fmla="*/ 1 w 75"/>
                  <a:gd name="T29" fmla="*/ 0 h 36"/>
                  <a:gd name="T30" fmla="*/ 1 w 75"/>
                  <a:gd name="T31" fmla="*/ 0 h 36"/>
                  <a:gd name="T32" fmla="*/ 1 w 75"/>
                  <a:gd name="T33" fmla="*/ 0 h 36"/>
                  <a:gd name="T34" fmla="*/ 1 w 75"/>
                  <a:gd name="T35" fmla="*/ 0 h 36"/>
                  <a:gd name="T36" fmla="*/ 1 w 75"/>
                  <a:gd name="T37" fmla="*/ 0 h 36"/>
                  <a:gd name="T38" fmla="*/ 1 w 75"/>
                  <a:gd name="T39" fmla="*/ 0 h 36"/>
                  <a:gd name="T40" fmla="*/ 1 w 75"/>
                  <a:gd name="T41" fmla="*/ 0 h 36"/>
                  <a:gd name="T42" fmla="*/ 1 w 75"/>
                  <a:gd name="T43" fmla="*/ 0 h 36"/>
                  <a:gd name="T44" fmla="*/ 1 w 75"/>
                  <a:gd name="T45" fmla="*/ 0 h 36"/>
                  <a:gd name="T46" fmla="*/ 1 w 75"/>
                  <a:gd name="T47" fmla="*/ 0 h 36"/>
                  <a:gd name="T48" fmla="*/ 1 w 75"/>
                  <a:gd name="T49" fmla="*/ 0 h 36"/>
                  <a:gd name="T50" fmla="*/ 1 w 75"/>
                  <a:gd name="T51" fmla="*/ 0 h 36"/>
                  <a:gd name="T52" fmla="*/ 1 w 75"/>
                  <a:gd name="T53" fmla="*/ 0 h 36"/>
                  <a:gd name="T54" fmla="*/ 1 w 75"/>
                  <a:gd name="T55" fmla="*/ 0 h 36"/>
                  <a:gd name="T56" fmla="*/ 1 w 75"/>
                  <a:gd name="T57" fmla="*/ 0 h 36"/>
                  <a:gd name="T58" fmla="*/ 1 w 75"/>
                  <a:gd name="T59" fmla="*/ 0 h 36"/>
                  <a:gd name="T60" fmla="*/ 1 w 75"/>
                  <a:gd name="T61" fmla="*/ 0 h 36"/>
                  <a:gd name="T62" fmla="*/ 1 w 75"/>
                  <a:gd name="T63" fmla="*/ 0 h 36"/>
                  <a:gd name="T64" fmla="*/ 1 w 75"/>
                  <a:gd name="T65" fmla="*/ 0 h 36"/>
                  <a:gd name="T66" fmla="*/ 1 w 75"/>
                  <a:gd name="T67" fmla="*/ 0 h 36"/>
                  <a:gd name="T68" fmla="*/ 1 w 75"/>
                  <a:gd name="T69" fmla="*/ 0 h 36"/>
                  <a:gd name="T70" fmla="*/ 1 w 75"/>
                  <a:gd name="T71" fmla="*/ 0 h 36"/>
                  <a:gd name="T72" fmla="*/ 1 w 75"/>
                  <a:gd name="T73" fmla="*/ 0 h 36"/>
                  <a:gd name="T74" fmla="*/ 1 w 75"/>
                  <a:gd name="T75" fmla="*/ 0 h 36"/>
                  <a:gd name="T76" fmla="*/ 1 w 75"/>
                  <a:gd name="T77" fmla="*/ 0 h 36"/>
                  <a:gd name="T78" fmla="*/ 1 w 75"/>
                  <a:gd name="T79" fmla="*/ 0 h 36"/>
                  <a:gd name="T80" fmla="*/ 1 w 75"/>
                  <a:gd name="T81" fmla="*/ 0 h 36"/>
                  <a:gd name="T82" fmla="*/ 1 w 75"/>
                  <a:gd name="T83" fmla="*/ 0 h 36"/>
                  <a:gd name="T84" fmla="*/ 1 w 75"/>
                  <a:gd name="T85" fmla="*/ 0 h 36"/>
                  <a:gd name="T86" fmla="*/ 1 w 75"/>
                  <a:gd name="T87" fmla="*/ 0 h 36"/>
                  <a:gd name="T88" fmla="*/ 1 w 75"/>
                  <a:gd name="T89" fmla="*/ 0 h 36"/>
                  <a:gd name="T90" fmla="*/ 1 w 75"/>
                  <a:gd name="T91" fmla="*/ 0 h 36"/>
                  <a:gd name="T92" fmla="*/ 1 w 75"/>
                  <a:gd name="T93" fmla="*/ 0 h 36"/>
                  <a:gd name="T94" fmla="*/ 1 w 75"/>
                  <a:gd name="T95" fmla="*/ 0 h 36"/>
                  <a:gd name="T96" fmla="*/ 1 w 75"/>
                  <a:gd name="T97" fmla="*/ 0 h 36"/>
                  <a:gd name="T98" fmla="*/ 1 w 75"/>
                  <a:gd name="T99" fmla="*/ 0 h 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"/>
                  <a:gd name="T151" fmla="*/ 0 h 36"/>
                  <a:gd name="T152" fmla="*/ 75 w 75"/>
                  <a:gd name="T153" fmla="*/ 36 h 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" h="36">
                    <a:moveTo>
                      <a:pt x="0" y="21"/>
                    </a:move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71" y="9"/>
                    </a:lnTo>
                    <a:lnTo>
                      <a:pt x="75" y="11"/>
                    </a:lnTo>
                    <a:lnTo>
                      <a:pt x="69" y="24"/>
                    </a:lnTo>
                    <a:lnTo>
                      <a:pt x="66" y="26"/>
                    </a:lnTo>
                    <a:lnTo>
                      <a:pt x="64" y="24"/>
                    </a:lnTo>
                    <a:lnTo>
                      <a:pt x="60" y="21"/>
                    </a:lnTo>
                    <a:lnTo>
                      <a:pt x="54" y="22"/>
                    </a:lnTo>
                    <a:lnTo>
                      <a:pt x="49" y="22"/>
                    </a:lnTo>
                    <a:lnTo>
                      <a:pt x="43" y="28"/>
                    </a:lnTo>
                    <a:lnTo>
                      <a:pt x="41" y="30"/>
                    </a:lnTo>
                    <a:lnTo>
                      <a:pt x="37" y="28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6" y="36"/>
                    </a:lnTo>
                    <a:lnTo>
                      <a:pt x="17" y="36"/>
                    </a:lnTo>
                    <a:lnTo>
                      <a:pt x="13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5" y="34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6" name="Freeform 269"/>
              <p:cNvSpPr>
                <a:spLocks/>
              </p:cNvSpPr>
              <p:nvPr/>
            </p:nvSpPr>
            <p:spPr bwMode="auto">
              <a:xfrm>
                <a:off x="932" y="3821"/>
                <a:ext cx="65" cy="55"/>
              </a:xfrm>
              <a:custGeom>
                <a:avLst/>
                <a:gdLst>
                  <a:gd name="T0" fmla="*/ 1 w 111"/>
                  <a:gd name="T1" fmla="*/ 0 h 118"/>
                  <a:gd name="T2" fmla="*/ 1 w 111"/>
                  <a:gd name="T3" fmla="*/ 0 h 118"/>
                  <a:gd name="T4" fmla="*/ 1 w 111"/>
                  <a:gd name="T5" fmla="*/ 0 h 118"/>
                  <a:gd name="T6" fmla="*/ 1 w 111"/>
                  <a:gd name="T7" fmla="*/ 0 h 118"/>
                  <a:gd name="T8" fmla="*/ 1 w 111"/>
                  <a:gd name="T9" fmla="*/ 0 h 118"/>
                  <a:gd name="T10" fmla="*/ 1 w 111"/>
                  <a:gd name="T11" fmla="*/ 0 h 118"/>
                  <a:gd name="T12" fmla="*/ 1 w 111"/>
                  <a:gd name="T13" fmla="*/ 0 h 118"/>
                  <a:gd name="T14" fmla="*/ 1 w 111"/>
                  <a:gd name="T15" fmla="*/ 0 h 118"/>
                  <a:gd name="T16" fmla="*/ 1 w 111"/>
                  <a:gd name="T17" fmla="*/ 0 h 118"/>
                  <a:gd name="T18" fmla="*/ 1 w 111"/>
                  <a:gd name="T19" fmla="*/ 0 h 118"/>
                  <a:gd name="T20" fmla="*/ 1 w 111"/>
                  <a:gd name="T21" fmla="*/ 0 h 118"/>
                  <a:gd name="T22" fmla="*/ 1 w 111"/>
                  <a:gd name="T23" fmla="*/ 0 h 118"/>
                  <a:gd name="T24" fmla="*/ 1 w 111"/>
                  <a:gd name="T25" fmla="*/ 0 h 118"/>
                  <a:gd name="T26" fmla="*/ 1 w 111"/>
                  <a:gd name="T27" fmla="*/ 0 h 118"/>
                  <a:gd name="T28" fmla="*/ 1 w 111"/>
                  <a:gd name="T29" fmla="*/ 0 h 118"/>
                  <a:gd name="T30" fmla="*/ 1 w 111"/>
                  <a:gd name="T31" fmla="*/ 0 h 118"/>
                  <a:gd name="T32" fmla="*/ 1 w 111"/>
                  <a:gd name="T33" fmla="*/ 0 h 118"/>
                  <a:gd name="T34" fmla="*/ 1 w 111"/>
                  <a:gd name="T35" fmla="*/ 0 h 118"/>
                  <a:gd name="T36" fmla="*/ 1 w 111"/>
                  <a:gd name="T37" fmla="*/ 0 h 118"/>
                  <a:gd name="T38" fmla="*/ 0 w 111"/>
                  <a:gd name="T39" fmla="*/ 0 h 118"/>
                  <a:gd name="T40" fmla="*/ 1 w 111"/>
                  <a:gd name="T41" fmla="*/ 0 h 118"/>
                  <a:gd name="T42" fmla="*/ 1 w 111"/>
                  <a:gd name="T43" fmla="*/ 0 h 118"/>
                  <a:gd name="T44" fmla="*/ 1 w 111"/>
                  <a:gd name="T45" fmla="*/ 0 h 118"/>
                  <a:gd name="T46" fmla="*/ 1 w 111"/>
                  <a:gd name="T47" fmla="*/ 0 h 118"/>
                  <a:gd name="T48" fmla="*/ 1 w 111"/>
                  <a:gd name="T49" fmla="*/ 0 h 118"/>
                  <a:gd name="T50" fmla="*/ 1 w 111"/>
                  <a:gd name="T51" fmla="*/ 0 h 118"/>
                  <a:gd name="T52" fmla="*/ 1 w 111"/>
                  <a:gd name="T53" fmla="*/ 0 h 118"/>
                  <a:gd name="T54" fmla="*/ 1 w 111"/>
                  <a:gd name="T55" fmla="*/ 0 h 118"/>
                  <a:gd name="T56" fmla="*/ 1 w 111"/>
                  <a:gd name="T57" fmla="*/ 0 h 118"/>
                  <a:gd name="T58" fmla="*/ 1 w 111"/>
                  <a:gd name="T59" fmla="*/ 0 h 118"/>
                  <a:gd name="T60" fmla="*/ 1 w 111"/>
                  <a:gd name="T61" fmla="*/ 0 h 118"/>
                  <a:gd name="T62" fmla="*/ 1 w 111"/>
                  <a:gd name="T63" fmla="*/ 0 h 118"/>
                  <a:gd name="T64" fmla="*/ 1 w 111"/>
                  <a:gd name="T65" fmla="*/ 0 h 118"/>
                  <a:gd name="T66" fmla="*/ 1 w 111"/>
                  <a:gd name="T67" fmla="*/ 0 h 118"/>
                  <a:gd name="T68" fmla="*/ 1 w 111"/>
                  <a:gd name="T69" fmla="*/ 0 h 118"/>
                  <a:gd name="T70" fmla="*/ 1 w 111"/>
                  <a:gd name="T71" fmla="*/ 0 h 118"/>
                  <a:gd name="T72" fmla="*/ 1 w 111"/>
                  <a:gd name="T73" fmla="*/ 0 h 118"/>
                  <a:gd name="T74" fmla="*/ 1 w 111"/>
                  <a:gd name="T75" fmla="*/ 0 h 118"/>
                  <a:gd name="T76" fmla="*/ 1 w 111"/>
                  <a:gd name="T77" fmla="*/ 0 h 118"/>
                  <a:gd name="T78" fmla="*/ 1 w 111"/>
                  <a:gd name="T79" fmla="*/ 0 h 118"/>
                  <a:gd name="T80" fmla="*/ 1 w 111"/>
                  <a:gd name="T81" fmla="*/ 0 h 118"/>
                  <a:gd name="T82" fmla="*/ 1 w 111"/>
                  <a:gd name="T83" fmla="*/ 0 h 118"/>
                  <a:gd name="T84" fmla="*/ 1 w 111"/>
                  <a:gd name="T85" fmla="*/ 0 h 1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1"/>
                  <a:gd name="T130" fmla="*/ 0 h 118"/>
                  <a:gd name="T131" fmla="*/ 111 w 111"/>
                  <a:gd name="T132" fmla="*/ 118 h 1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1" h="118">
                    <a:moveTo>
                      <a:pt x="107" y="92"/>
                    </a:moveTo>
                    <a:lnTo>
                      <a:pt x="107" y="94"/>
                    </a:lnTo>
                    <a:lnTo>
                      <a:pt x="104" y="105"/>
                    </a:lnTo>
                    <a:lnTo>
                      <a:pt x="102" y="107"/>
                    </a:lnTo>
                    <a:lnTo>
                      <a:pt x="96" y="112"/>
                    </a:lnTo>
                    <a:lnTo>
                      <a:pt x="94" y="114"/>
                    </a:lnTo>
                    <a:lnTo>
                      <a:pt x="92" y="118"/>
                    </a:lnTo>
                    <a:lnTo>
                      <a:pt x="88" y="116"/>
                    </a:lnTo>
                    <a:lnTo>
                      <a:pt x="87" y="114"/>
                    </a:lnTo>
                    <a:lnTo>
                      <a:pt x="85" y="114"/>
                    </a:lnTo>
                    <a:lnTo>
                      <a:pt x="83" y="116"/>
                    </a:lnTo>
                    <a:lnTo>
                      <a:pt x="77" y="116"/>
                    </a:lnTo>
                    <a:lnTo>
                      <a:pt x="73" y="116"/>
                    </a:lnTo>
                    <a:lnTo>
                      <a:pt x="70" y="116"/>
                    </a:lnTo>
                    <a:lnTo>
                      <a:pt x="64" y="114"/>
                    </a:lnTo>
                    <a:lnTo>
                      <a:pt x="60" y="114"/>
                    </a:lnTo>
                    <a:lnTo>
                      <a:pt x="53" y="116"/>
                    </a:lnTo>
                    <a:lnTo>
                      <a:pt x="53" y="114"/>
                    </a:lnTo>
                    <a:lnTo>
                      <a:pt x="55" y="112"/>
                    </a:lnTo>
                    <a:lnTo>
                      <a:pt x="58" y="109"/>
                    </a:lnTo>
                    <a:lnTo>
                      <a:pt x="58" y="107"/>
                    </a:lnTo>
                    <a:lnTo>
                      <a:pt x="57" y="103"/>
                    </a:lnTo>
                    <a:lnTo>
                      <a:pt x="58" y="101"/>
                    </a:lnTo>
                    <a:lnTo>
                      <a:pt x="62" y="95"/>
                    </a:lnTo>
                    <a:lnTo>
                      <a:pt x="66" y="88"/>
                    </a:lnTo>
                    <a:lnTo>
                      <a:pt x="66" y="86"/>
                    </a:lnTo>
                    <a:lnTo>
                      <a:pt x="60" y="82"/>
                    </a:lnTo>
                    <a:lnTo>
                      <a:pt x="55" y="82"/>
                    </a:lnTo>
                    <a:lnTo>
                      <a:pt x="47" y="77"/>
                    </a:lnTo>
                    <a:lnTo>
                      <a:pt x="38" y="69"/>
                    </a:lnTo>
                    <a:lnTo>
                      <a:pt x="34" y="67"/>
                    </a:lnTo>
                    <a:lnTo>
                      <a:pt x="26" y="67"/>
                    </a:lnTo>
                    <a:lnTo>
                      <a:pt x="23" y="65"/>
                    </a:lnTo>
                    <a:lnTo>
                      <a:pt x="19" y="62"/>
                    </a:lnTo>
                    <a:lnTo>
                      <a:pt x="15" y="58"/>
                    </a:lnTo>
                    <a:lnTo>
                      <a:pt x="8" y="48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8" y="15"/>
                    </a:lnTo>
                    <a:lnTo>
                      <a:pt x="11" y="7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8" y="5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2" y="13"/>
                    </a:lnTo>
                    <a:lnTo>
                      <a:pt x="64" y="18"/>
                    </a:lnTo>
                    <a:lnTo>
                      <a:pt x="66" y="26"/>
                    </a:lnTo>
                    <a:lnTo>
                      <a:pt x="64" y="32"/>
                    </a:lnTo>
                    <a:lnTo>
                      <a:pt x="64" y="35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72" y="41"/>
                    </a:lnTo>
                    <a:lnTo>
                      <a:pt x="77" y="43"/>
                    </a:lnTo>
                    <a:lnTo>
                      <a:pt x="79" y="43"/>
                    </a:lnTo>
                    <a:lnTo>
                      <a:pt x="83" y="39"/>
                    </a:lnTo>
                    <a:lnTo>
                      <a:pt x="88" y="41"/>
                    </a:lnTo>
                    <a:lnTo>
                      <a:pt x="92" y="45"/>
                    </a:lnTo>
                    <a:lnTo>
                      <a:pt x="94" y="47"/>
                    </a:lnTo>
                    <a:lnTo>
                      <a:pt x="96" y="64"/>
                    </a:lnTo>
                    <a:lnTo>
                      <a:pt x="98" y="67"/>
                    </a:lnTo>
                    <a:lnTo>
                      <a:pt x="100" y="67"/>
                    </a:lnTo>
                    <a:lnTo>
                      <a:pt x="107" y="65"/>
                    </a:lnTo>
                    <a:lnTo>
                      <a:pt x="109" y="65"/>
                    </a:lnTo>
                    <a:lnTo>
                      <a:pt x="111" y="67"/>
                    </a:lnTo>
                    <a:lnTo>
                      <a:pt x="111" y="69"/>
                    </a:lnTo>
                    <a:lnTo>
                      <a:pt x="109" y="73"/>
                    </a:lnTo>
                    <a:lnTo>
                      <a:pt x="107" y="79"/>
                    </a:lnTo>
                    <a:lnTo>
                      <a:pt x="107" y="84"/>
                    </a:lnTo>
                    <a:lnTo>
                      <a:pt x="107" y="90"/>
                    </a:lnTo>
                    <a:lnTo>
                      <a:pt x="107" y="9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7" name="Freeform 270"/>
              <p:cNvSpPr>
                <a:spLocks/>
              </p:cNvSpPr>
              <p:nvPr/>
            </p:nvSpPr>
            <p:spPr bwMode="auto">
              <a:xfrm>
                <a:off x="1537" y="3351"/>
                <a:ext cx="51" cy="27"/>
              </a:xfrm>
              <a:custGeom>
                <a:avLst/>
                <a:gdLst>
                  <a:gd name="T0" fmla="*/ 1 w 90"/>
                  <a:gd name="T1" fmla="*/ 0 h 56"/>
                  <a:gd name="T2" fmla="*/ 1 w 90"/>
                  <a:gd name="T3" fmla="*/ 0 h 56"/>
                  <a:gd name="T4" fmla="*/ 1 w 90"/>
                  <a:gd name="T5" fmla="*/ 0 h 56"/>
                  <a:gd name="T6" fmla="*/ 1 w 90"/>
                  <a:gd name="T7" fmla="*/ 0 h 56"/>
                  <a:gd name="T8" fmla="*/ 1 w 90"/>
                  <a:gd name="T9" fmla="*/ 0 h 56"/>
                  <a:gd name="T10" fmla="*/ 1 w 90"/>
                  <a:gd name="T11" fmla="*/ 0 h 56"/>
                  <a:gd name="T12" fmla="*/ 1 w 90"/>
                  <a:gd name="T13" fmla="*/ 0 h 56"/>
                  <a:gd name="T14" fmla="*/ 1 w 90"/>
                  <a:gd name="T15" fmla="*/ 0 h 56"/>
                  <a:gd name="T16" fmla="*/ 1 w 90"/>
                  <a:gd name="T17" fmla="*/ 0 h 56"/>
                  <a:gd name="T18" fmla="*/ 0 w 90"/>
                  <a:gd name="T19" fmla="*/ 0 h 56"/>
                  <a:gd name="T20" fmla="*/ 1 w 90"/>
                  <a:gd name="T21" fmla="*/ 0 h 56"/>
                  <a:gd name="T22" fmla="*/ 1 w 90"/>
                  <a:gd name="T23" fmla="*/ 0 h 56"/>
                  <a:gd name="T24" fmla="*/ 1 w 90"/>
                  <a:gd name="T25" fmla="*/ 0 h 56"/>
                  <a:gd name="T26" fmla="*/ 1 w 90"/>
                  <a:gd name="T27" fmla="*/ 0 h 56"/>
                  <a:gd name="T28" fmla="*/ 1 w 90"/>
                  <a:gd name="T29" fmla="*/ 0 h 56"/>
                  <a:gd name="T30" fmla="*/ 1 w 90"/>
                  <a:gd name="T31" fmla="*/ 0 h 56"/>
                  <a:gd name="T32" fmla="*/ 1 w 90"/>
                  <a:gd name="T33" fmla="*/ 0 h 56"/>
                  <a:gd name="T34" fmla="*/ 1 w 90"/>
                  <a:gd name="T35" fmla="*/ 0 h 56"/>
                  <a:gd name="T36" fmla="*/ 1 w 90"/>
                  <a:gd name="T37" fmla="*/ 0 h 56"/>
                  <a:gd name="T38" fmla="*/ 1 w 90"/>
                  <a:gd name="T39" fmla="*/ 0 h 56"/>
                  <a:gd name="T40" fmla="*/ 1 w 90"/>
                  <a:gd name="T41" fmla="*/ 0 h 56"/>
                  <a:gd name="T42" fmla="*/ 1 w 90"/>
                  <a:gd name="T43" fmla="*/ 0 h 56"/>
                  <a:gd name="T44" fmla="*/ 1 w 90"/>
                  <a:gd name="T45" fmla="*/ 0 h 56"/>
                  <a:gd name="T46" fmla="*/ 1 w 90"/>
                  <a:gd name="T47" fmla="*/ 0 h 56"/>
                  <a:gd name="T48" fmla="*/ 1 w 90"/>
                  <a:gd name="T49" fmla="*/ 0 h 56"/>
                  <a:gd name="T50" fmla="*/ 1 w 90"/>
                  <a:gd name="T51" fmla="*/ 0 h 56"/>
                  <a:gd name="T52" fmla="*/ 1 w 90"/>
                  <a:gd name="T53" fmla="*/ 0 h 56"/>
                  <a:gd name="T54" fmla="*/ 1 w 90"/>
                  <a:gd name="T55" fmla="*/ 0 h 56"/>
                  <a:gd name="T56" fmla="*/ 1 w 90"/>
                  <a:gd name="T57" fmla="*/ 0 h 56"/>
                  <a:gd name="T58" fmla="*/ 1 w 90"/>
                  <a:gd name="T59" fmla="*/ 0 h 56"/>
                  <a:gd name="T60" fmla="*/ 1 w 90"/>
                  <a:gd name="T61" fmla="*/ 0 h 56"/>
                  <a:gd name="T62" fmla="*/ 1 w 90"/>
                  <a:gd name="T63" fmla="*/ 0 h 56"/>
                  <a:gd name="T64" fmla="*/ 1 w 90"/>
                  <a:gd name="T65" fmla="*/ 0 h 56"/>
                  <a:gd name="T66" fmla="*/ 1 w 90"/>
                  <a:gd name="T67" fmla="*/ 0 h 56"/>
                  <a:gd name="T68" fmla="*/ 1 w 90"/>
                  <a:gd name="T69" fmla="*/ 0 h 56"/>
                  <a:gd name="T70" fmla="*/ 1 w 90"/>
                  <a:gd name="T71" fmla="*/ 0 h 56"/>
                  <a:gd name="T72" fmla="*/ 1 w 90"/>
                  <a:gd name="T73" fmla="*/ 0 h 56"/>
                  <a:gd name="T74" fmla="*/ 1 w 90"/>
                  <a:gd name="T75" fmla="*/ 0 h 56"/>
                  <a:gd name="T76" fmla="*/ 1 w 90"/>
                  <a:gd name="T77" fmla="*/ 0 h 56"/>
                  <a:gd name="T78" fmla="*/ 1 w 90"/>
                  <a:gd name="T79" fmla="*/ 0 h 56"/>
                  <a:gd name="T80" fmla="*/ 1 w 90"/>
                  <a:gd name="T81" fmla="*/ 0 h 56"/>
                  <a:gd name="T82" fmla="*/ 1 w 90"/>
                  <a:gd name="T83" fmla="*/ 0 h 56"/>
                  <a:gd name="T84" fmla="*/ 1 w 90"/>
                  <a:gd name="T85" fmla="*/ 0 h 56"/>
                  <a:gd name="T86" fmla="*/ 1 w 90"/>
                  <a:gd name="T87" fmla="*/ 0 h 56"/>
                  <a:gd name="T88" fmla="*/ 1 w 90"/>
                  <a:gd name="T89" fmla="*/ 0 h 56"/>
                  <a:gd name="T90" fmla="*/ 1 w 90"/>
                  <a:gd name="T91" fmla="*/ 0 h 56"/>
                  <a:gd name="T92" fmla="*/ 1 w 90"/>
                  <a:gd name="T93" fmla="*/ 0 h 56"/>
                  <a:gd name="T94" fmla="*/ 1 w 90"/>
                  <a:gd name="T95" fmla="*/ 0 h 56"/>
                  <a:gd name="T96" fmla="*/ 1 w 90"/>
                  <a:gd name="T97" fmla="*/ 0 h 56"/>
                  <a:gd name="T98" fmla="*/ 1 w 90"/>
                  <a:gd name="T99" fmla="*/ 0 h 56"/>
                  <a:gd name="T100" fmla="*/ 1 w 90"/>
                  <a:gd name="T101" fmla="*/ 0 h 56"/>
                  <a:gd name="T102" fmla="*/ 1 w 90"/>
                  <a:gd name="T103" fmla="*/ 0 h 56"/>
                  <a:gd name="T104" fmla="*/ 1 w 90"/>
                  <a:gd name="T105" fmla="*/ 0 h 56"/>
                  <a:gd name="T106" fmla="*/ 1 w 90"/>
                  <a:gd name="T107" fmla="*/ 0 h 56"/>
                  <a:gd name="T108" fmla="*/ 1 w 90"/>
                  <a:gd name="T109" fmla="*/ 0 h 56"/>
                  <a:gd name="T110" fmla="*/ 1 w 90"/>
                  <a:gd name="T111" fmla="*/ 0 h 56"/>
                  <a:gd name="T112" fmla="*/ 1 w 90"/>
                  <a:gd name="T113" fmla="*/ 0 h 56"/>
                  <a:gd name="T114" fmla="*/ 1 w 90"/>
                  <a:gd name="T115" fmla="*/ 0 h 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0"/>
                  <a:gd name="T175" fmla="*/ 0 h 56"/>
                  <a:gd name="T176" fmla="*/ 90 w 90"/>
                  <a:gd name="T177" fmla="*/ 56 h 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0" h="56">
                    <a:moveTo>
                      <a:pt x="34" y="54"/>
                    </a:moveTo>
                    <a:lnTo>
                      <a:pt x="30" y="56"/>
                    </a:lnTo>
                    <a:lnTo>
                      <a:pt x="27" y="56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3" y="48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0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7" y="13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34" y="15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2" y="9"/>
                    </a:lnTo>
                    <a:lnTo>
                      <a:pt x="45" y="7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7" y="1"/>
                    </a:lnTo>
                    <a:lnTo>
                      <a:pt x="62" y="1"/>
                    </a:lnTo>
                    <a:lnTo>
                      <a:pt x="68" y="0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7" y="3"/>
                    </a:lnTo>
                    <a:lnTo>
                      <a:pt x="79" y="3"/>
                    </a:lnTo>
                    <a:lnTo>
                      <a:pt x="83" y="7"/>
                    </a:lnTo>
                    <a:lnTo>
                      <a:pt x="85" y="9"/>
                    </a:lnTo>
                    <a:lnTo>
                      <a:pt x="90" y="13"/>
                    </a:lnTo>
                    <a:lnTo>
                      <a:pt x="87" y="15"/>
                    </a:lnTo>
                    <a:lnTo>
                      <a:pt x="81" y="18"/>
                    </a:lnTo>
                    <a:lnTo>
                      <a:pt x="77" y="20"/>
                    </a:lnTo>
                    <a:lnTo>
                      <a:pt x="72" y="33"/>
                    </a:lnTo>
                    <a:lnTo>
                      <a:pt x="68" y="41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3" y="48"/>
                    </a:lnTo>
                    <a:lnTo>
                      <a:pt x="47" y="48"/>
                    </a:lnTo>
                    <a:lnTo>
                      <a:pt x="43" y="4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8" name="Freeform 271"/>
              <p:cNvSpPr>
                <a:spLocks noEditPoints="1"/>
              </p:cNvSpPr>
              <p:nvPr/>
            </p:nvSpPr>
            <p:spPr bwMode="auto">
              <a:xfrm>
                <a:off x="1515" y="3371"/>
                <a:ext cx="45" cy="36"/>
              </a:xfrm>
              <a:custGeom>
                <a:avLst/>
                <a:gdLst>
                  <a:gd name="T0" fmla="*/ 1 w 79"/>
                  <a:gd name="T1" fmla="*/ 0 h 79"/>
                  <a:gd name="T2" fmla="*/ 1 w 79"/>
                  <a:gd name="T3" fmla="*/ 0 h 79"/>
                  <a:gd name="T4" fmla="*/ 1 w 79"/>
                  <a:gd name="T5" fmla="*/ 0 h 79"/>
                  <a:gd name="T6" fmla="*/ 1 w 79"/>
                  <a:gd name="T7" fmla="*/ 0 h 79"/>
                  <a:gd name="T8" fmla="*/ 1 w 79"/>
                  <a:gd name="T9" fmla="*/ 0 h 79"/>
                  <a:gd name="T10" fmla="*/ 1 w 79"/>
                  <a:gd name="T11" fmla="*/ 0 h 79"/>
                  <a:gd name="T12" fmla="*/ 1 w 79"/>
                  <a:gd name="T13" fmla="*/ 0 h 79"/>
                  <a:gd name="T14" fmla="*/ 1 w 79"/>
                  <a:gd name="T15" fmla="*/ 0 h 79"/>
                  <a:gd name="T16" fmla="*/ 1 w 79"/>
                  <a:gd name="T17" fmla="*/ 0 h 79"/>
                  <a:gd name="T18" fmla="*/ 1 w 79"/>
                  <a:gd name="T19" fmla="*/ 0 h 79"/>
                  <a:gd name="T20" fmla="*/ 1 w 79"/>
                  <a:gd name="T21" fmla="*/ 0 h 79"/>
                  <a:gd name="T22" fmla="*/ 1 w 79"/>
                  <a:gd name="T23" fmla="*/ 0 h 79"/>
                  <a:gd name="T24" fmla="*/ 1 w 79"/>
                  <a:gd name="T25" fmla="*/ 0 h 79"/>
                  <a:gd name="T26" fmla="*/ 1 w 79"/>
                  <a:gd name="T27" fmla="*/ 0 h 79"/>
                  <a:gd name="T28" fmla="*/ 1 w 79"/>
                  <a:gd name="T29" fmla="*/ 0 h 79"/>
                  <a:gd name="T30" fmla="*/ 1 w 79"/>
                  <a:gd name="T31" fmla="*/ 0 h 79"/>
                  <a:gd name="T32" fmla="*/ 1 w 79"/>
                  <a:gd name="T33" fmla="*/ 0 h 79"/>
                  <a:gd name="T34" fmla="*/ 1 w 79"/>
                  <a:gd name="T35" fmla="*/ 0 h 79"/>
                  <a:gd name="T36" fmla="*/ 1 w 79"/>
                  <a:gd name="T37" fmla="*/ 0 h 79"/>
                  <a:gd name="T38" fmla="*/ 1 w 79"/>
                  <a:gd name="T39" fmla="*/ 0 h 79"/>
                  <a:gd name="T40" fmla="*/ 1 w 79"/>
                  <a:gd name="T41" fmla="*/ 0 h 79"/>
                  <a:gd name="T42" fmla="*/ 1 w 79"/>
                  <a:gd name="T43" fmla="*/ 0 h 79"/>
                  <a:gd name="T44" fmla="*/ 1 w 79"/>
                  <a:gd name="T45" fmla="*/ 0 h 79"/>
                  <a:gd name="T46" fmla="*/ 1 w 79"/>
                  <a:gd name="T47" fmla="*/ 0 h 79"/>
                  <a:gd name="T48" fmla="*/ 1 w 79"/>
                  <a:gd name="T49" fmla="*/ 0 h 79"/>
                  <a:gd name="T50" fmla="*/ 1 w 79"/>
                  <a:gd name="T51" fmla="*/ 0 h 79"/>
                  <a:gd name="T52" fmla="*/ 1 w 79"/>
                  <a:gd name="T53" fmla="*/ 0 h 79"/>
                  <a:gd name="T54" fmla="*/ 1 w 79"/>
                  <a:gd name="T55" fmla="*/ 0 h 79"/>
                  <a:gd name="T56" fmla="*/ 1 w 79"/>
                  <a:gd name="T57" fmla="*/ 0 h 79"/>
                  <a:gd name="T58" fmla="*/ 1 w 79"/>
                  <a:gd name="T59" fmla="*/ 0 h 79"/>
                  <a:gd name="T60" fmla="*/ 1 w 79"/>
                  <a:gd name="T61" fmla="*/ 0 h 79"/>
                  <a:gd name="T62" fmla="*/ 1 w 79"/>
                  <a:gd name="T63" fmla="*/ 0 h 79"/>
                  <a:gd name="T64" fmla="*/ 1 w 79"/>
                  <a:gd name="T65" fmla="*/ 0 h 79"/>
                  <a:gd name="T66" fmla="*/ 1 w 79"/>
                  <a:gd name="T67" fmla="*/ 0 h 79"/>
                  <a:gd name="T68" fmla="*/ 1 w 79"/>
                  <a:gd name="T69" fmla="*/ 0 h 79"/>
                  <a:gd name="T70" fmla="*/ 1 w 79"/>
                  <a:gd name="T71" fmla="*/ 0 h 79"/>
                  <a:gd name="T72" fmla="*/ 1 w 79"/>
                  <a:gd name="T73" fmla="*/ 0 h 79"/>
                  <a:gd name="T74" fmla="*/ 1 w 79"/>
                  <a:gd name="T75" fmla="*/ 0 h 79"/>
                  <a:gd name="T76" fmla="*/ 1 w 79"/>
                  <a:gd name="T77" fmla="*/ 0 h 79"/>
                  <a:gd name="T78" fmla="*/ 1 w 79"/>
                  <a:gd name="T79" fmla="*/ 0 h 79"/>
                  <a:gd name="T80" fmla="*/ 1 w 79"/>
                  <a:gd name="T81" fmla="*/ 0 h 79"/>
                  <a:gd name="T82" fmla="*/ 1 w 79"/>
                  <a:gd name="T83" fmla="*/ 0 h 79"/>
                  <a:gd name="T84" fmla="*/ 1 w 79"/>
                  <a:gd name="T85" fmla="*/ 0 h 79"/>
                  <a:gd name="T86" fmla="*/ 1 w 79"/>
                  <a:gd name="T87" fmla="*/ 0 h 79"/>
                  <a:gd name="T88" fmla="*/ 1 w 79"/>
                  <a:gd name="T89" fmla="*/ 0 h 79"/>
                  <a:gd name="T90" fmla="*/ 1 w 79"/>
                  <a:gd name="T91" fmla="*/ 0 h 79"/>
                  <a:gd name="T92" fmla="*/ 1 w 79"/>
                  <a:gd name="T93" fmla="*/ 0 h 79"/>
                  <a:gd name="T94" fmla="*/ 1 w 79"/>
                  <a:gd name="T95" fmla="*/ 0 h 79"/>
                  <a:gd name="T96" fmla="*/ 1 w 79"/>
                  <a:gd name="T97" fmla="*/ 0 h 79"/>
                  <a:gd name="T98" fmla="*/ 1 w 79"/>
                  <a:gd name="T99" fmla="*/ 0 h 79"/>
                  <a:gd name="T100" fmla="*/ 1 w 79"/>
                  <a:gd name="T101" fmla="*/ 0 h 79"/>
                  <a:gd name="T102" fmla="*/ 1 w 79"/>
                  <a:gd name="T103" fmla="*/ 0 h 79"/>
                  <a:gd name="T104" fmla="*/ 1 w 79"/>
                  <a:gd name="T105" fmla="*/ 0 h 79"/>
                  <a:gd name="T106" fmla="*/ 1 w 79"/>
                  <a:gd name="T107" fmla="*/ 0 h 79"/>
                  <a:gd name="T108" fmla="*/ 1 w 79"/>
                  <a:gd name="T109" fmla="*/ 0 h 79"/>
                  <a:gd name="T110" fmla="*/ 1 w 79"/>
                  <a:gd name="T111" fmla="*/ 0 h 79"/>
                  <a:gd name="T112" fmla="*/ 1 w 79"/>
                  <a:gd name="T113" fmla="*/ 0 h 79"/>
                  <a:gd name="T114" fmla="*/ 1 w 79"/>
                  <a:gd name="T115" fmla="*/ 0 h 79"/>
                  <a:gd name="T116" fmla="*/ 1 w 79"/>
                  <a:gd name="T117" fmla="*/ 0 h 79"/>
                  <a:gd name="T118" fmla="*/ 1 w 79"/>
                  <a:gd name="T119" fmla="*/ 0 h 79"/>
                  <a:gd name="T120" fmla="*/ 1 w 79"/>
                  <a:gd name="T121" fmla="*/ 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"/>
                  <a:gd name="T184" fmla="*/ 0 h 79"/>
                  <a:gd name="T185" fmla="*/ 79 w 79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" h="79">
                    <a:moveTo>
                      <a:pt x="54" y="67"/>
                    </a:moveTo>
                    <a:lnTo>
                      <a:pt x="47" y="62"/>
                    </a:lnTo>
                    <a:lnTo>
                      <a:pt x="47" y="60"/>
                    </a:lnTo>
                    <a:lnTo>
                      <a:pt x="41" y="60"/>
                    </a:lnTo>
                    <a:lnTo>
                      <a:pt x="41" y="58"/>
                    </a:lnTo>
                    <a:lnTo>
                      <a:pt x="37" y="56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26" y="49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8" y="43"/>
                    </a:lnTo>
                    <a:lnTo>
                      <a:pt x="24" y="41"/>
                    </a:lnTo>
                    <a:lnTo>
                      <a:pt x="20" y="37"/>
                    </a:lnTo>
                    <a:lnTo>
                      <a:pt x="19" y="34"/>
                    </a:lnTo>
                    <a:lnTo>
                      <a:pt x="19" y="30"/>
                    </a:lnTo>
                    <a:lnTo>
                      <a:pt x="17" y="28"/>
                    </a:lnTo>
                    <a:lnTo>
                      <a:pt x="13" y="24"/>
                    </a:lnTo>
                    <a:lnTo>
                      <a:pt x="11" y="22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4" y="15"/>
                    </a:lnTo>
                    <a:lnTo>
                      <a:pt x="67" y="15"/>
                    </a:lnTo>
                    <a:lnTo>
                      <a:pt x="71" y="13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75" y="22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5" y="26"/>
                    </a:lnTo>
                    <a:lnTo>
                      <a:pt x="75" y="28"/>
                    </a:lnTo>
                    <a:lnTo>
                      <a:pt x="75" y="30"/>
                    </a:lnTo>
                    <a:lnTo>
                      <a:pt x="75" y="32"/>
                    </a:lnTo>
                    <a:lnTo>
                      <a:pt x="73" y="30"/>
                    </a:lnTo>
                    <a:lnTo>
                      <a:pt x="73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71" y="30"/>
                    </a:lnTo>
                    <a:lnTo>
                      <a:pt x="69" y="30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5" y="28"/>
                    </a:lnTo>
                    <a:lnTo>
                      <a:pt x="64" y="28"/>
                    </a:lnTo>
                    <a:lnTo>
                      <a:pt x="64" y="26"/>
                    </a:lnTo>
                    <a:lnTo>
                      <a:pt x="62" y="28"/>
                    </a:lnTo>
                    <a:lnTo>
                      <a:pt x="60" y="26"/>
                    </a:lnTo>
                    <a:lnTo>
                      <a:pt x="58" y="28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39" y="28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30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6"/>
                    </a:lnTo>
                    <a:lnTo>
                      <a:pt x="34" y="37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41" y="49"/>
                    </a:lnTo>
                    <a:lnTo>
                      <a:pt x="43" y="51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7" y="56"/>
                    </a:lnTo>
                    <a:lnTo>
                      <a:pt x="49" y="58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2" y="62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4" y="66"/>
                    </a:lnTo>
                    <a:lnTo>
                      <a:pt x="56" y="67"/>
                    </a:lnTo>
                    <a:lnTo>
                      <a:pt x="54" y="67"/>
                    </a:lnTo>
                    <a:close/>
                    <a:moveTo>
                      <a:pt x="54" y="69"/>
                    </a:moveTo>
                    <a:lnTo>
                      <a:pt x="56" y="67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4" y="73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7" y="77"/>
                    </a:lnTo>
                    <a:lnTo>
                      <a:pt x="67" y="79"/>
                    </a:lnTo>
                    <a:lnTo>
                      <a:pt x="64" y="75"/>
                    </a:lnTo>
                    <a:lnTo>
                      <a:pt x="60" y="71"/>
                    </a:lnTo>
                    <a:lnTo>
                      <a:pt x="54" y="6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9" name="Freeform 272"/>
              <p:cNvSpPr>
                <a:spLocks noEditPoints="1"/>
              </p:cNvSpPr>
              <p:nvPr/>
            </p:nvSpPr>
            <p:spPr bwMode="auto">
              <a:xfrm>
                <a:off x="846" y="3666"/>
                <a:ext cx="298" cy="256"/>
              </a:xfrm>
              <a:custGeom>
                <a:avLst/>
                <a:gdLst>
                  <a:gd name="T0" fmla="*/ 1 w 518"/>
                  <a:gd name="T1" fmla="*/ 0 h 549"/>
                  <a:gd name="T2" fmla="*/ 1 w 518"/>
                  <a:gd name="T3" fmla="*/ 0 h 549"/>
                  <a:gd name="T4" fmla="*/ 1 w 518"/>
                  <a:gd name="T5" fmla="*/ 0 h 549"/>
                  <a:gd name="T6" fmla="*/ 1 w 518"/>
                  <a:gd name="T7" fmla="*/ 0 h 549"/>
                  <a:gd name="T8" fmla="*/ 1 w 518"/>
                  <a:gd name="T9" fmla="*/ 0 h 549"/>
                  <a:gd name="T10" fmla="*/ 1 w 518"/>
                  <a:gd name="T11" fmla="*/ 0 h 549"/>
                  <a:gd name="T12" fmla="*/ 1 w 518"/>
                  <a:gd name="T13" fmla="*/ 0 h 549"/>
                  <a:gd name="T14" fmla="*/ 1 w 518"/>
                  <a:gd name="T15" fmla="*/ 0 h 549"/>
                  <a:gd name="T16" fmla="*/ 1 w 518"/>
                  <a:gd name="T17" fmla="*/ 0 h 549"/>
                  <a:gd name="T18" fmla="*/ 1 w 518"/>
                  <a:gd name="T19" fmla="*/ 0 h 549"/>
                  <a:gd name="T20" fmla="*/ 1 w 518"/>
                  <a:gd name="T21" fmla="*/ 0 h 549"/>
                  <a:gd name="T22" fmla="*/ 1 w 518"/>
                  <a:gd name="T23" fmla="*/ 0 h 549"/>
                  <a:gd name="T24" fmla="*/ 1 w 518"/>
                  <a:gd name="T25" fmla="*/ 0 h 549"/>
                  <a:gd name="T26" fmla="*/ 1 w 518"/>
                  <a:gd name="T27" fmla="*/ 0 h 549"/>
                  <a:gd name="T28" fmla="*/ 1 w 518"/>
                  <a:gd name="T29" fmla="*/ 0 h 549"/>
                  <a:gd name="T30" fmla="*/ 1 w 518"/>
                  <a:gd name="T31" fmla="*/ 0 h 549"/>
                  <a:gd name="T32" fmla="*/ 1 w 518"/>
                  <a:gd name="T33" fmla="*/ 0 h 549"/>
                  <a:gd name="T34" fmla="*/ 1 w 518"/>
                  <a:gd name="T35" fmla="*/ 0 h 549"/>
                  <a:gd name="T36" fmla="*/ 1 w 518"/>
                  <a:gd name="T37" fmla="*/ 0 h 549"/>
                  <a:gd name="T38" fmla="*/ 1 w 518"/>
                  <a:gd name="T39" fmla="*/ 0 h 549"/>
                  <a:gd name="T40" fmla="*/ 1 w 518"/>
                  <a:gd name="T41" fmla="*/ 0 h 549"/>
                  <a:gd name="T42" fmla="*/ 1 w 518"/>
                  <a:gd name="T43" fmla="*/ 0 h 549"/>
                  <a:gd name="T44" fmla="*/ 1 w 518"/>
                  <a:gd name="T45" fmla="*/ 0 h 549"/>
                  <a:gd name="T46" fmla="*/ 1 w 518"/>
                  <a:gd name="T47" fmla="*/ 0 h 549"/>
                  <a:gd name="T48" fmla="*/ 1 w 518"/>
                  <a:gd name="T49" fmla="*/ 0 h 549"/>
                  <a:gd name="T50" fmla="*/ 1 w 518"/>
                  <a:gd name="T51" fmla="*/ 0 h 549"/>
                  <a:gd name="T52" fmla="*/ 1 w 518"/>
                  <a:gd name="T53" fmla="*/ 0 h 549"/>
                  <a:gd name="T54" fmla="*/ 1 w 518"/>
                  <a:gd name="T55" fmla="*/ 0 h 549"/>
                  <a:gd name="T56" fmla="*/ 1 w 518"/>
                  <a:gd name="T57" fmla="*/ 0 h 549"/>
                  <a:gd name="T58" fmla="*/ 1 w 518"/>
                  <a:gd name="T59" fmla="*/ 0 h 549"/>
                  <a:gd name="T60" fmla="*/ 1 w 518"/>
                  <a:gd name="T61" fmla="*/ 0 h 549"/>
                  <a:gd name="T62" fmla="*/ 1 w 518"/>
                  <a:gd name="T63" fmla="*/ 0 h 549"/>
                  <a:gd name="T64" fmla="*/ 1 w 518"/>
                  <a:gd name="T65" fmla="*/ 0 h 549"/>
                  <a:gd name="T66" fmla="*/ 1 w 518"/>
                  <a:gd name="T67" fmla="*/ 0 h 549"/>
                  <a:gd name="T68" fmla="*/ 1 w 518"/>
                  <a:gd name="T69" fmla="*/ 0 h 549"/>
                  <a:gd name="T70" fmla="*/ 1 w 518"/>
                  <a:gd name="T71" fmla="*/ 0 h 549"/>
                  <a:gd name="T72" fmla="*/ 1 w 518"/>
                  <a:gd name="T73" fmla="*/ 0 h 549"/>
                  <a:gd name="T74" fmla="*/ 1 w 518"/>
                  <a:gd name="T75" fmla="*/ 0 h 549"/>
                  <a:gd name="T76" fmla="*/ 1 w 518"/>
                  <a:gd name="T77" fmla="*/ 0 h 549"/>
                  <a:gd name="T78" fmla="*/ 1 w 518"/>
                  <a:gd name="T79" fmla="*/ 0 h 549"/>
                  <a:gd name="T80" fmla="*/ 1 w 518"/>
                  <a:gd name="T81" fmla="*/ 0 h 549"/>
                  <a:gd name="T82" fmla="*/ 1 w 518"/>
                  <a:gd name="T83" fmla="*/ 0 h 549"/>
                  <a:gd name="T84" fmla="*/ 1 w 518"/>
                  <a:gd name="T85" fmla="*/ 0 h 549"/>
                  <a:gd name="T86" fmla="*/ 1 w 518"/>
                  <a:gd name="T87" fmla="*/ 0 h 549"/>
                  <a:gd name="T88" fmla="*/ 1 w 518"/>
                  <a:gd name="T89" fmla="*/ 0 h 549"/>
                  <a:gd name="T90" fmla="*/ 1 w 518"/>
                  <a:gd name="T91" fmla="*/ 0 h 549"/>
                  <a:gd name="T92" fmla="*/ 1 w 518"/>
                  <a:gd name="T93" fmla="*/ 0 h 549"/>
                  <a:gd name="T94" fmla="*/ 1 w 518"/>
                  <a:gd name="T95" fmla="*/ 0 h 549"/>
                  <a:gd name="T96" fmla="*/ 1 w 518"/>
                  <a:gd name="T97" fmla="*/ 0 h 549"/>
                  <a:gd name="T98" fmla="*/ 1 w 518"/>
                  <a:gd name="T99" fmla="*/ 0 h 549"/>
                  <a:gd name="T100" fmla="*/ 1 w 518"/>
                  <a:gd name="T101" fmla="*/ 0 h 549"/>
                  <a:gd name="T102" fmla="*/ 1 w 518"/>
                  <a:gd name="T103" fmla="*/ 0 h 549"/>
                  <a:gd name="T104" fmla="*/ 1 w 518"/>
                  <a:gd name="T105" fmla="*/ 0 h 549"/>
                  <a:gd name="T106" fmla="*/ 1 w 518"/>
                  <a:gd name="T107" fmla="*/ 0 h 549"/>
                  <a:gd name="T108" fmla="*/ 1 w 518"/>
                  <a:gd name="T109" fmla="*/ 0 h 549"/>
                  <a:gd name="T110" fmla="*/ 1 w 518"/>
                  <a:gd name="T111" fmla="*/ 0 h 549"/>
                  <a:gd name="T112" fmla="*/ 1 w 518"/>
                  <a:gd name="T113" fmla="*/ 0 h 549"/>
                  <a:gd name="T114" fmla="*/ 1 w 518"/>
                  <a:gd name="T115" fmla="*/ 0 h 549"/>
                  <a:gd name="T116" fmla="*/ 1 w 518"/>
                  <a:gd name="T117" fmla="*/ 0 h 5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8"/>
                  <a:gd name="T178" fmla="*/ 0 h 549"/>
                  <a:gd name="T179" fmla="*/ 518 w 518"/>
                  <a:gd name="T180" fmla="*/ 549 h 5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8" h="549">
                    <a:moveTo>
                      <a:pt x="257" y="423"/>
                    </a:moveTo>
                    <a:lnTo>
                      <a:pt x="257" y="421"/>
                    </a:lnTo>
                    <a:lnTo>
                      <a:pt x="257" y="415"/>
                    </a:lnTo>
                    <a:lnTo>
                      <a:pt x="257" y="410"/>
                    </a:lnTo>
                    <a:lnTo>
                      <a:pt x="259" y="404"/>
                    </a:lnTo>
                    <a:lnTo>
                      <a:pt x="261" y="400"/>
                    </a:lnTo>
                    <a:lnTo>
                      <a:pt x="261" y="398"/>
                    </a:lnTo>
                    <a:lnTo>
                      <a:pt x="259" y="396"/>
                    </a:lnTo>
                    <a:lnTo>
                      <a:pt x="257" y="396"/>
                    </a:lnTo>
                    <a:lnTo>
                      <a:pt x="250" y="398"/>
                    </a:lnTo>
                    <a:lnTo>
                      <a:pt x="248" y="398"/>
                    </a:lnTo>
                    <a:lnTo>
                      <a:pt x="246" y="395"/>
                    </a:lnTo>
                    <a:lnTo>
                      <a:pt x="244" y="378"/>
                    </a:lnTo>
                    <a:lnTo>
                      <a:pt x="242" y="376"/>
                    </a:lnTo>
                    <a:lnTo>
                      <a:pt x="238" y="372"/>
                    </a:lnTo>
                    <a:lnTo>
                      <a:pt x="233" y="370"/>
                    </a:lnTo>
                    <a:lnTo>
                      <a:pt x="229" y="374"/>
                    </a:lnTo>
                    <a:lnTo>
                      <a:pt x="227" y="374"/>
                    </a:lnTo>
                    <a:lnTo>
                      <a:pt x="222" y="372"/>
                    </a:lnTo>
                    <a:lnTo>
                      <a:pt x="216" y="372"/>
                    </a:lnTo>
                    <a:lnTo>
                      <a:pt x="214" y="372"/>
                    </a:lnTo>
                    <a:lnTo>
                      <a:pt x="214" y="366"/>
                    </a:lnTo>
                    <a:lnTo>
                      <a:pt x="214" y="363"/>
                    </a:lnTo>
                    <a:lnTo>
                      <a:pt x="216" y="357"/>
                    </a:lnTo>
                    <a:lnTo>
                      <a:pt x="214" y="349"/>
                    </a:lnTo>
                    <a:lnTo>
                      <a:pt x="212" y="344"/>
                    </a:lnTo>
                    <a:lnTo>
                      <a:pt x="210" y="340"/>
                    </a:lnTo>
                    <a:lnTo>
                      <a:pt x="210" y="338"/>
                    </a:lnTo>
                    <a:lnTo>
                      <a:pt x="212" y="334"/>
                    </a:lnTo>
                    <a:lnTo>
                      <a:pt x="214" y="329"/>
                    </a:lnTo>
                    <a:lnTo>
                      <a:pt x="216" y="323"/>
                    </a:lnTo>
                    <a:lnTo>
                      <a:pt x="216" y="316"/>
                    </a:lnTo>
                    <a:lnTo>
                      <a:pt x="216" y="314"/>
                    </a:lnTo>
                    <a:lnTo>
                      <a:pt x="214" y="308"/>
                    </a:lnTo>
                    <a:lnTo>
                      <a:pt x="212" y="304"/>
                    </a:lnTo>
                    <a:lnTo>
                      <a:pt x="208" y="302"/>
                    </a:lnTo>
                    <a:lnTo>
                      <a:pt x="207" y="301"/>
                    </a:lnTo>
                    <a:lnTo>
                      <a:pt x="205" y="297"/>
                    </a:lnTo>
                    <a:lnTo>
                      <a:pt x="207" y="291"/>
                    </a:lnTo>
                    <a:lnTo>
                      <a:pt x="207" y="289"/>
                    </a:lnTo>
                    <a:lnTo>
                      <a:pt x="203" y="289"/>
                    </a:lnTo>
                    <a:lnTo>
                      <a:pt x="193" y="289"/>
                    </a:lnTo>
                    <a:lnTo>
                      <a:pt x="190" y="289"/>
                    </a:lnTo>
                    <a:lnTo>
                      <a:pt x="184" y="289"/>
                    </a:lnTo>
                    <a:lnTo>
                      <a:pt x="184" y="287"/>
                    </a:lnTo>
                    <a:lnTo>
                      <a:pt x="182" y="282"/>
                    </a:lnTo>
                    <a:lnTo>
                      <a:pt x="180" y="271"/>
                    </a:lnTo>
                    <a:lnTo>
                      <a:pt x="180" y="265"/>
                    </a:lnTo>
                    <a:lnTo>
                      <a:pt x="180" y="259"/>
                    </a:lnTo>
                    <a:lnTo>
                      <a:pt x="180" y="255"/>
                    </a:lnTo>
                    <a:lnTo>
                      <a:pt x="178" y="254"/>
                    </a:lnTo>
                    <a:lnTo>
                      <a:pt x="176" y="254"/>
                    </a:lnTo>
                    <a:lnTo>
                      <a:pt x="173" y="252"/>
                    </a:lnTo>
                    <a:lnTo>
                      <a:pt x="169" y="252"/>
                    </a:lnTo>
                    <a:lnTo>
                      <a:pt x="163" y="252"/>
                    </a:lnTo>
                    <a:lnTo>
                      <a:pt x="161" y="252"/>
                    </a:lnTo>
                    <a:lnTo>
                      <a:pt x="160" y="250"/>
                    </a:lnTo>
                    <a:lnTo>
                      <a:pt x="158" y="244"/>
                    </a:lnTo>
                    <a:lnTo>
                      <a:pt x="156" y="244"/>
                    </a:lnTo>
                    <a:lnTo>
                      <a:pt x="150" y="244"/>
                    </a:lnTo>
                    <a:lnTo>
                      <a:pt x="145" y="240"/>
                    </a:lnTo>
                    <a:lnTo>
                      <a:pt x="141" y="239"/>
                    </a:lnTo>
                    <a:lnTo>
                      <a:pt x="137" y="237"/>
                    </a:lnTo>
                    <a:lnTo>
                      <a:pt x="135" y="237"/>
                    </a:lnTo>
                    <a:lnTo>
                      <a:pt x="130" y="237"/>
                    </a:lnTo>
                    <a:lnTo>
                      <a:pt x="128" y="237"/>
                    </a:lnTo>
                    <a:lnTo>
                      <a:pt x="122" y="231"/>
                    </a:lnTo>
                    <a:lnTo>
                      <a:pt x="116" y="225"/>
                    </a:lnTo>
                    <a:lnTo>
                      <a:pt x="115" y="222"/>
                    </a:lnTo>
                    <a:lnTo>
                      <a:pt x="115" y="218"/>
                    </a:lnTo>
                    <a:lnTo>
                      <a:pt x="113" y="212"/>
                    </a:lnTo>
                    <a:lnTo>
                      <a:pt x="115" y="209"/>
                    </a:lnTo>
                    <a:lnTo>
                      <a:pt x="115" y="205"/>
                    </a:lnTo>
                    <a:lnTo>
                      <a:pt x="115" y="199"/>
                    </a:lnTo>
                    <a:lnTo>
                      <a:pt x="107" y="199"/>
                    </a:lnTo>
                    <a:lnTo>
                      <a:pt x="101" y="201"/>
                    </a:lnTo>
                    <a:lnTo>
                      <a:pt x="99" y="201"/>
                    </a:lnTo>
                    <a:lnTo>
                      <a:pt x="94" y="205"/>
                    </a:lnTo>
                    <a:lnTo>
                      <a:pt x="84" y="210"/>
                    </a:lnTo>
                    <a:lnTo>
                      <a:pt x="83" y="212"/>
                    </a:lnTo>
                    <a:lnTo>
                      <a:pt x="79" y="212"/>
                    </a:lnTo>
                    <a:lnTo>
                      <a:pt x="77" y="212"/>
                    </a:lnTo>
                    <a:lnTo>
                      <a:pt x="71" y="218"/>
                    </a:lnTo>
                    <a:lnTo>
                      <a:pt x="69" y="218"/>
                    </a:lnTo>
                    <a:lnTo>
                      <a:pt x="62" y="216"/>
                    </a:lnTo>
                    <a:lnTo>
                      <a:pt x="56" y="214"/>
                    </a:lnTo>
                    <a:lnTo>
                      <a:pt x="54" y="214"/>
                    </a:lnTo>
                    <a:lnTo>
                      <a:pt x="51" y="216"/>
                    </a:lnTo>
                    <a:lnTo>
                      <a:pt x="47" y="216"/>
                    </a:lnTo>
                    <a:lnTo>
                      <a:pt x="45" y="216"/>
                    </a:lnTo>
                    <a:lnTo>
                      <a:pt x="43" y="214"/>
                    </a:lnTo>
                    <a:lnTo>
                      <a:pt x="43" y="212"/>
                    </a:lnTo>
                    <a:lnTo>
                      <a:pt x="43" y="205"/>
                    </a:lnTo>
                    <a:lnTo>
                      <a:pt x="45" y="195"/>
                    </a:lnTo>
                    <a:lnTo>
                      <a:pt x="43" y="197"/>
                    </a:lnTo>
                    <a:lnTo>
                      <a:pt x="39" y="199"/>
                    </a:lnTo>
                    <a:lnTo>
                      <a:pt x="34" y="203"/>
                    </a:lnTo>
                    <a:lnTo>
                      <a:pt x="22" y="203"/>
                    </a:lnTo>
                    <a:lnTo>
                      <a:pt x="22" y="199"/>
                    </a:lnTo>
                    <a:lnTo>
                      <a:pt x="21" y="197"/>
                    </a:lnTo>
                    <a:lnTo>
                      <a:pt x="19" y="195"/>
                    </a:lnTo>
                    <a:lnTo>
                      <a:pt x="17" y="195"/>
                    </a:lnTo>
                    <a:lnTo>
                      <a:pt x="9" y="193"/>
                    </a:lnTo>
                    <a:lnTo>
                      <a:pt x="11" y="192"/>
                    </a:lnTo>
                    <a:lnTo>
                      <a:pt x="13" y="190"/>
                    </a:lnTo>
                    <a:lnTo>
                      <a:pt x="11" y="188"/>
                    </a:lnTo>
                    <a:lnTo>
                      <a:pt x="4" y="175"/>
                    </a:lnTo>
                    <a:lnTo>
                      <a:pt x="0" y="169"/>
                    </a:lnTo>
                    <a:lnTo>
                      <a:pt x="0" y="167"/>
                    </a:lnTo>
                    <a:lnTo>
                      <a:pt x="2" y="163"/>
                    </a:lnTo>
                    <a:lnTo>
                      <a:pt x="4" y="160"/>
                    </a:lnTo>
                    <a:lnTo>
                      <a:pt x="7" y="158"/>
                    </a:lnTo>
                    <a:lnTo>
                      <a:pt x="11" y="156"/>
                    </a:lnTo>
                    <a:lnTo>
                      <a:pt x="11" y="154"/>
                    </a:lnTo>
                    <a:lnTo>
                      <a:pt x="9" y="150"/>
                    </a:lnTo>
                    <a:lnTo>
                      <a:pt x="9" y="148"/>
                    </a:lnTo>
                    <a:lnTo>
                      <a:pt x="11" y="147"/>
                    </a:lnTo>
                    <a:lnTo>
                      <a:pt x="15" y="137"/>
                    </a:lnTo>
                    <a:lnTo>
                      <a:pt x="17" y="135"/>
                    </a:lnTo>
                    <a:lnTo>
                      <a:pt x="21" y="133"/>
                    </a:lnTo>
                    <a:lnTo>
                      <a:pt x="32" y="130"/>
                    </a:lnTo>
                    <a:lnTo>
                      <a:pt x="36" y="130"/>
                    </a:lnTo>
                    <a:lnTo>
                      <a:pt x="39" y="128"/>
                    </a:lnTo>
                    <a:lnTo>
                      <a:pt x="43" y="126"/>
                    </a:lnTo>
                    <a:lnTo>
                      <a:pt x="45" y="126"/>
                    </a:lnTo>
                    <a:lnTo>
                      <a:pt x="47" y="126"/>
                    </a:lnTo>
                    <a:lnTo>
                      <a:pt x="53" y="128"/>
                    </a:lnTo>
                    <a:lnTo>
                      <a:pt x="54" y="126"/>
                    </a:lnTo>
                    <a:lnTo>
                      <a:pt x="53" y="124"/>
                    </a:lnTo>
                    <a:lnTo>
                      <a:pt x="54" y="124"/>
                    </a:lnTo>
                    <a:lnTo>
                      <a:pt x="54" y="120"/>
                    </a:lnTo>
                    <a:lnTo>
                      <a:pt x="58" y="94"/>
                    </a:lnTo>
                    <a:lnTo>
                      <a:pt x="60" y="86"/>
                    </a:lnTo>
                    <a:lnTo>
                      <a:pt x="60" y="85"/>
                    </a:lnTo>
                    <a:lnTo>
                      <a:pt x="58" y="81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69"/>
                    </a:lnTo>
                    <a:lnTo>
                      <a:pt x="53" y="62"/>
                    </a:lnTo>
                    <a:lnTo>
                      <a:pt x="56" y="60"/>
                    </a:lnTo>
                    <a:lnTo>
                      <a:pt x="60" y="60"/>
                    </a:lnTo>
                    <a:lnTo>
                      <a:pt x="62" y="62"/>
                    </a:lnTo>
                    <a:lnTo>
                      <a:pt x="64" y="62"/>
                    </a:lnTo>
                    <a:lnTo>
                      <a:pt x="64" y="60"/>
                    </a:lnTo>
                    <a:lnTo>
                      <a:pt x="62" y="56"/>
                    </a:lnTo>
                    <a:lnTo>
                      <a:pt x="56" y="56"/>
                    </a:lnTo>
                    <a:lnTo>
                      <a:pt x="54" y="54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8" y="47"/>
                    </a:lnTo>
                    <a:lnTo>
                      <a:pt x="75" y="47"/>
                    </a:lnTo>
                    <a:lnTo>
                      <a:pt x="79" y="47"/>
                    </a:lnTo>
                    <a:lnTo>
                      <a:pt x="81" y="47"/>
                    </a:lnTo>
                    <a:lnTo>
                      <a:pt x="86" y="43"/>
                    </a:lnTo>
                    <a:lnTo>
                      <a:pt x="88" y="41"/>
                    </a:lnTo>
                    <a:lnTo>
                      <a:pt x="90" y="41"/>
                    </a:lnTo>
                    <a:lnTo>
                      <a:pt x="90" y="45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4" y="54"/>
                    </a:lnTo>
                    <a:lnTo>
                      <a:pt x="96" y="56"/>
                    </a:lnTo>
                    <a:lnTo>
                      <a:pt x="99" y="58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11" y="56"/>
                    </a:lnTo>
                    <a:lnTo>
                      <a:pt x="113" y="62"/>
                    </a:lnTo>
                    <a:lnTo>
                      <a:pt x="116" y="56"/>
                    </a:lnTo>
                    <a:lnTo>
                      <a:pt x="122" y="53"/>
                    </a:lnTo>
                    <a:lnTo>
                      <a:pt x="126" y="51"/>
                    </a:lnTo>
                    <a:lnTo>
                      <a:pt x="130" y="51"/>
                    </a:lnTo>
                    <a:lnTo>
                      <a:pt x="130" y="49"/>
                    </a:lnTo>
                    <a:lnTo>
                      <a:pt x="131" y="45"/>
                    </a:lnTo>
                    <a:lnTo>
                      <a:pt x="133" y="43"/>
                    </a:lnTo>
                    <a:lnTo>
                      <a:pt x="137" y="43"/>
                    </a:lnTo>
                    <a:lnTo>
                      <a:pt x="141" y="41"/>
                    </a:lnTo>
                    <a:lnTo>
                      <a:pt x="143" y="39"/>
                    </a:lnTo>
                    <a:lnTo>
                      <a:pt x="141" y="38"/>
                    </a:lnTo>
                    <a:lnTo>
                      <a:pt x="139" y="38"/>
                    </a:lnTo>
                    <a:lnTo>
                      <a:pt x="133" y="38"/>
                    </a:lnTo>
                    <a:lnTo>
                      <a:pt x="131" y="36"/>
                    </a:lnTo>
                    <a:lnTo>
                      <a:pt x="131" y="32"/>
                    </a:lnTo>
                    <a:lnTo>
                      <a:pt x="130" y="23"/>
                    </a:lnTo>
                    <a:lnTo>
                      <a:pt x="128" y="19"/>
                    </a:lnTo>
                    <a:lnTo>
                      <a:pt x="124" y="15"/>
                    </a:lnTo>
                    <a:lnTo>
                      <a:pt x="124" y="13"/>
                    </a:lnTo>
                    <a:lnTo>
                      <a:pt x="126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41" y="17"/>
                    </a:lnTo>
                    <a:lnTo>
                      <a:pt x="143" y="19"/>
                    </a:lnTo>
                    <a:lnTo>
                      <a:pt x="146" y="23"/>
                    </a:lnTo>
                    <a:lnTo>
                      <a:pt x="148" y="21"/>
                    </a:lnTo>
                    <a:lnTo>
                      <a:pt x="150" y="15"/>
                    </a:lnTo>
                    <a:lnTo>
                      <a:pt x="152" y="13"/>
                    </a:lnTo>
                    <a:lnTo>
                      <a:pt x="154" y="15"/>
                    </a:lnTo>
                    <a:lnTo>
                      <a:pt x="158" y="13"/>
                    </a:lnTo>
                    <a:lnTo>
                      <a:pt x="163" y="13"/>
                    </a:lnTo>
                    <a:lnTo>
                      <a:pt x="173" y="7"/>
                    </a:lnTo>
                    <a:lnTo>
                      <a:pt x="176" y="6"/>
                    </a:lnTo>
                    <a:lnTo>
                      <a:pt x="178" y="4"/>
                    </a:lnTo>
                    <a:lnTo>
                      <a:pt x="176" y="2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184" y="0"/>
                    </a:lnTo>
                    <a:lnTo>
                      <a:pt x="186" y="2"/>
                    </a:lnTo>
                    <a:lnTo>
                      <a:pt x="184" y="9"/>
                    </a:lnTo>
                    <a:lnTo>
                      <a:pt x="186" y="9"/>
                    </a:lnTo>
                    <a:lnTo>
                      <a:pt x="188" y="9"/>
                    </a:lnTo>
                    <a:lnTo>
                      <a:pt x="192" y="15"/>
                    </a:lnTo>
                    <a:lnTo>
                      <a:pt x="190" y="19"/>
                    </a:lnTo>
                    <a:lnTo>
                      <a:pt x="186" y="26"/>
                    </a:lnTo>
                    <a:lnTo>
                      <a:pt x="186" y="32"/>
                    </a:lnTo>
                    <a:lnTo>
                      <a:pt x="186" y="36"/>
                    </a:lnTo>
                    <a:lnTo>
                      <a:pt x="188" y="38"/>
                    </a:lnTo>
                    <a:lnTo>
                      <a:pt x="190" y="39"/>
                    </a:lnTo>
                    <a:lnTo>
                      <a:pt x="188" y="41"/>
                    </a:lnTo>
                    <a:lnTo>
                      <a:pt x="190" y="43"/>
                    </a:lnTo>
                    <a:lnTo>
                      <a:pt x="190" y="45"/>
                    </a:lnTo>
                    <a:lnTo>
                      <a:pt x="197" y="51"/>
                    </a:lnTo>
                    <a:lnTo>
                      <a:pt x="199" y="53"/>
                    </a:lnTo>
                    <a:lnTo>
                      <a:pt x="205" y="53"/>
                    </a:lnTo>
                    <a:lnTo>
                      <a:pt x="208" y="49"/>
                    </a:lnTo>
                    <a:lnTo>
                      <a:pt x="210" y="47"/>
                    </a:lnTo>
                    <a:lnTo>
                      <a:pt x="218" y="45"/>
                    </a:lnTo>
                    <a:lnTo>
                      <a:pt x="223" y="43"/>
                    </a:lnTo>
                    <a:lnTo>
                      <a:pt x="229" y="43"/>
                    </a:lnTo>
                    <a:lnTo>
                      <a:pt x="231" y="43"/>
                    </a:lnTo>
                    <a:lnTo>
                      <a:pt x="237" y="45"/>
                    </a:lnTo>
                    <a:lnTo>
                      <a:pt x="240" y="45"/>
                    </a:lnTo>
                    <a:lnTo>
                      <a:pt x="237" y="39"/>
                    </a:lnTo>
                    <a:lnTo>
                      <a:pt x="238" y="38"/>
                    </a:lnTo>
                    <a:lnTo>
                      <a:pt x="242" y="38"/>
                    </a:lnTo>
                    <a:lnTo>
                      <a:pt x="246" y="38"/>
                    </a:lnTo>
                    <a:lnTo>
                      <a:pt x="248" y="38"/>
                    </a:lnTo>
                    <a:lnTo>
                      <a:pt x="252" y="36"/>
                    </a:lnTo>
                    <a:lnTo>
                      <a:pt x="254" y="36"/>
                    </a:lnTo>
                    <a:lnTo>
                      <a:pt x="259" y="39"/>
                    </a:lnTo>
                    <a:lnTo>
                      <a:pt x="263" y="41"/>
                    </a:lnTo>
                    <a:lnTo>
                      <a:pt x="265" y="41"/>
                    </a:lnTo>
                    <a:lnTo>
                      <a:pt x="270" y="38"/>
                    </a:lnTo>
                    <a:lnTo>
                      <a:pt x="276" y="41"/>
                    </a:lnTo>
                    <a:lnTo>
                      <a:pt x="280" y="41"/>
                    </a:lnTo>
                    <a:lnTo>
                      <a:pt x="282" y="39"/>
                    </a:lnTo>
                    <a:lnTo>
                      <a:pt x="284" y="36"/>
                    </a:lnTo>
                    <a:lnTo>
                      <a:pt x="287" y="30"/>
                    </a:lnTo>
                    <a:lnTo>
                      <a:pt x="289" y="24"/>
                    </a:lnTo>
                    <a:lnTo>
                      <a:pt x="297" y="15"/>
                    </a:lnTo>
                    <a:lnTo>
                      <a:pt x="297" y="13"/>
                    </a:lnTo>
                    <a:lnTo>
                      <a:pt x="299" y="11"/>
                    </a:lnTo>
                    <a:lnTo>
                      <a:pt x="300" y="11"/>
                    </a:lnTo>
                    <a:lnTo>
                      <a:pt x="302" y="15"/>
                    </a:lnTo>
                    <a:lnTo>
                      <a:pt x="302" y="19"/>
                    </a:lnTo>
                    <a:lnTo>
                      <a:pt x="304" y="26"/>
                    </a:lnTo>
                    <a:lnTo>
                      <a:pt x="306" y="30"/>
                    </a:lnTo>
                    <a:lnTo>
                      <a:pt x="308" y="39"/>
                    </a:lnTo>
                    <a:lnTo>
                      <a:pt x="310" y="43"/>
                    </a:lnTo>
                    <a:lnTo>
                      <a:pt x="312" y="45"/>
                    </a:lnTo>
                    <a:lnTo>
                      <a:pt x="317" y="45"/>
                    </a:lnTo>
                    <a:lnTo>
                      <a:pt x="319" y="47"/>
                    </a:lnTo>
                    <a:lnTo>
                      <a:pt x="319" y="51"/>
                    </a:lnTo>
                    <a:lnTo>
                      <a:pt x="319" y="53"/>
                    </a:lnTo>
                    <a:lnTo>
                      <a:pt x="316" y="54"/>
                    </a:lnTo>
                    <a:lnTo>
                      <a:pt x="310" y="64"/>
                    </a:lnTo>
                    <a:lnTo>
                      <a:pt x="310" y="66"/>
                    </a:lnTo>
                    <a:lnTo>
                      <a:pt x="306" y="68"/>
                    </a:lnTo>
                    <a:lnTo>
                      <a:pt x="304" y="69"/>
                    </a:lnTo>
                    <a:lnTo>
                      <a:pt x="302" y="69"/>
                    </a:lnTo>
                    <a:lnTo>
                      <a:pt x="297" y="75"/>
                    </a:lnTo>
                    <a:lnTo>
                      <a:pt x="295" y="81"/>
                    </a:lnTo>
                    <a:lnTo>
                      <a:pt x="291" y="86"/>
                    </a:lnTo>
                    <a:lnTo>
                      <a:pt x="289" y="88"/>
                    </a:lnTo>
                    <a:lnTo>
                      <a:pt x="291" y="90"/>
                    </a:lnTo>
                    <a:lnTo>
                      <a:pt x="293" y="88"/>
                    </a:lnTo>
                    <a:lnTo>
                      <a:pt x="297" y="88"/>
                    </a:lnTo>
                    <a:lnTo>
                      <a:pt x="304" y="85"/>
                    </a:lnTo>
                    <a:lnTo>
                      <a:pt x="304" y="83"/>
                    </a:lnTo>
                    <a:lnTo>
                      <a:pt x="306" y="88"/>
                    </a:lnTo>
                    <a:lnTo>
                      <a:pt x="310" y="94"/>
                    </a:lnTo>
                    <a:lnTo>
                      <a:pt x="312" y="94"/>
                    </a:lnTo>
                    <a:lnTo>
                      <a:pt x="319" y="94"/>
                    </a:lnTo>
                    <a:lnTo>
                      <a:pt x="323" y="94"/>
                    </a:lnTo>
                    <a:lnTo>
                      <a:pt x="327" y="92"/>
                    </a:lnTo>
                    <a:lnTo>
                      <a:pt x="325" y="96"/>
                    </a:lnTo>
                    <a:lnTo>
                      <a:pt x="325" y="100"/>
                    </a:lnTo>
                    <a:lnTo>
                      <a:pt x="329" y="96"/>
                    </a:lnTo>
                    <a:lnTo>
                      <a:pt x="336" y="90"/>
                    </a:lnTo>
                    <a:lnTo>
                      <a:pt x="338" y="90"/>
                    </a:lnTo>
                    <a:lnTo>
                      <a:pt x="340" y="88"/>
                    </a:lnTo>
                    <a:lnTo>
                      <a:pt x="342" y="83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51" y="79"/>
                    </a:lnTo>
                    <a:lnTo>
                      <a:pt x="353" y="77"/>
                    </a:lnTo>
                    <a:lnTo>
                      <a:pt x="355" y="77"/>
                    </a:lnTo>
                    <a:lnTo>
                      <a:pt x="359" y="81"/>
                    </a:lnTo>
                    <a:lnTo>
                      <a:pt x="362" y="83"/>
                    </a:lnTo>
                    <a:lnTo>
                      <a:pt x="364" y="83"/>
                    </a:lnTo>
                    <a:lnTo>
                      <a:pt x="370" y="85"/>
                    </a:lnTo>
                    <a:lnTo>
                      <a:pt x="376" y="86"/>
                    </a:lnTo>
                    <a:lnTo>
                      <a:pt x="377" y="88"/>
                    </a:lnTo>
                    <a:lnTo>
                      <a:pt x="379" y="92"/>
                    </a:lnTo>
                    <a:lnTo>
                      <a:pt x="381" y="92"/>
                    </a:lnTo>
                    <a:lnTo>
                      <a:pt x="383" y="90"/>
                    </a:lnTo>
                    <a:lnTo>
                      <a:pt x="385" y="90"/>
                    </a:lnTo>
                    <a:lnTo>
                      <a:pt x="387" y="92"/>
                    </a:lnTo>
                    <a:lnTo>
                      <a:pt x="391" y="96"/>
                    </a:lnTo>
                    <a:lnTo>
                      <a:pt x="391" y="100"/>
                    </a:lnTo>
                    <a:lnTo>
                      <a:pt x="389" y="103"/>
                    </a:lnTo>
                    <a:lnTo>
                      <a:pt x="389" y="105"/>
                    </a:lnTo>
                    <a:lnTo>
                      <a:pt x="389" y="109"/>
                    </a:lnTo>
                    <a:lnTo>
                      <a:pt x="389" y="111"/>
                    </a:lnTo>
                    <a:lnTo>
                      <a:pt x="394" y="105"/>
                    </a:lnTo>
                    <a:lnTo>
                      <a:pt x="396" y="105"/>
                    </a:lnTo>
                    <a:lnTo>
                      <a:pt x="400" y="103"/>
                    </a:lnTo>
                    <a:lnTo>
                      <a:pt x="406" y="101"/>
                    </a:lnTo>
                    <a:lnTo>
                      <a:pt x="408" y="101"/>
                    </a:lnTo>
                    <a:lnTo>
                      <a:pt x="409" y="101"/>
                    </a:lnTo>
                    <a:lnTo>
                      <a:pt x="415" y="103"/>
                    </a:lnTo>
                    <a:lnTo>
                      <a:pt x="421" y="105"/>
                    </a:lnTo>
                    <a:lnTo>
                      <a:pt x="423" y="107"/>
                    </a:lnTo>
                    <a:lnTo>
                      <a:pt x="430" y="107"/>
                    </a:lnTo>
                    <a:lnTo>
                      <a:pt x="436" y="109"/>
                    </a:lnTo>
                    <a:lnTo>
                      <a:pt x="439" y="107"/>
                    </a:lnTo>
                    <a:lnTo>
                      <a:pt x="441" y="107"/>
                    </a:lnTo>
                    <a:lnTo>
                      <a:pt x="445" y="107"/>
                    </a:lnTo>
                    <a:lnTo>
                      <a:pt x="447" y="107"/>
                    </a:lnTo>
                    <a:lnTo>
                      <a:pt x="455" y="109"/>
                    </a:lnTo>
                    <a:lnTo>
                      <a:pt x="458" y="111"/>
                    </a:lnTo>
                    <a:lnTo>
                      <a:pt x="464" y="115"/>
                    </a:lnTo>
                    <a:lnTo>
                      <a:pt x="468" y="116"/>
                    </a:lnTo>
                    <a:lnTo>
                      <a:pt x="477" y="126"/>
                    </a:lnTo>
                    <a:lnTo>
                      <a:pt x="481" y="130"/>
                    </a:lnTo>
                    <a:lnTo>
                      <a:pt x="486" y="133"/>
                    </a:lnTo>
                    <a:lnTo>
                      <a:pt x="488" y="135"/>
                    </a:lnTo>
                    <a:lnTo>
                      <a:pt x="492" y="135"/>
                    </a:lnTo>
                    <a:lnTo>
                      <a:pt x="496" y="137"/>
                    </a:lnTo>
                    <a:lnTo>
                      <a:pt x="503" y="137"/>
                    </a:lnTo>
                    <a:lnTo>
                      <a:pt x="509" y="137"/>
                    </a:lnTo>
                    <a:lnTo>
                      <a:pt x="511" y="139"/>
                    </a:lnTo>
                    <a:lnTo>
                      <a:pt x="513" y="141"/>
                    </a:lnTo>
                    <a:lnTo>
                      <a:pt x="513" y="145"/>
                    </a:lnTo>
                    <a:lnTo>
                      <a:pt x="517" y="158"/>
                    </a:lnTo>
                    <a:lnTo>
                      <a:pt x="518" y="163"/>
                    </a:lnTo>
                    <a:lnTo>
                      <a:pt x="518" y="171"/>
                    </a:lnTo>
                    <a:lnTo>
                      <a:pt x="518" y="173"/>
                    </a:lnTo>
                    <a:lnTo>
                      <a:pt x="517" y="178"/>
                    </a:lnTo>
                    <a:lnTo>
                      <a:pt x="517" y="184"/>
                    </a:lnTo>
                    <a:lnTo>
                      <a:pt x="513" y="192"/>
                    </a:lnTo>
                    <a:lnTo>
                      <a:pt x="509" y="197"/>
                    </a:lnTo>
                    <a:lnTo>
                      <a:pt x="501" y="205"/>
                    </a:lnTo>
                    <a:lnTo>
                      <a:pt x="494" y="212"/>
                    </a:lnTo>
                    <a:lnTo>
                      <a:pt x="490" y="214"/>
                    </a:lnTo>
                    <a:lnTo>
                      <a:pt x="488" y="214"/>
                    </a:lnTo>
                    <a:lnTo>
                      <a:pt x="486" y="218"/>
                    </a:lnTo>
                    <a:lnTo>
                      <a:pt x="485" y="220"/>
                    </a:lnTo>
                    <a:lnTo>
                      <a:pt x="485" y="222"/>
                    </a:lnTo>
                    <a:lnTo>
                      <a:pt x="483" y="229"/>
                    </a:lnTo>
                    <a:lnTo>
                      <a:pt x="479" y="235"/>
                    </a:lnTo>
                    <a:lnTo>
                      <a:pt x="473" y="242"/>
                    </a:lnTo>
                    <a:lnTo>
                      <a:pt x="471" y="242"/>
                    </a:lnTo>
                    <a:lnTo>
                      <a:pt x="471" y="240"/>
                    </a:lnTo>
                    <a:lnTo>
                      <a:pt x="470" y="239"/>
                    </a:lnTo>
                    <a:lnTo>
                      <a:pt x="468" y="239"/>
                    </a:lnTo>
                    <a:lnTo>
                      <a:pt x="466" y="242"/>
                    </a:lnTo>
                    <a:lnTo>
                      <a:pt x="464" y="254"/>
                    </a:lnTo>
                    <a:lnTo>
                      <a:pt x="462" y="257"/>
                    </a:lnTo>
                    <a:lnTo>
                      <a:pt x="462" y="261"/>
                    </a:lnTo>
                    <a:lnTo>
                      <a:pt x="464" y="278"/>
                    </a:lnTo>
                    <a:lnTo>
                      <a:pt x="464" y="284"/>
                    </a:lnTo>
                    <a:lnTo>
                      <a:pt x="462" y="301"/>
                    </a:lnTo>
                    <a:lnTo>
                      <a:pt x="462" y="304"/>
                    </a:lnTo>
                    <a:lnTo>
                      <a:pt x="462" y="308"/>
                    </a:lnTo>
                    <a:lnTo>
                      <a:pt x="462" y="310"/>
                    </a:lnTo>
                    <a:lnTo>
                      <a:pt x="458" y="312"/>
                    </a:lnTo>
                    <a:lnTo>
                      <a:pt x="455" y="316"/>
                    </a:lnTo>
                    <a:lnTo>
                      <a:pt x="455" y="321"/>
                    </a:lnTo>
                    <a:lnTo>
                      <a:pt x="453" y="323"/>
                    </a:lnTo>
                    <a:lnTo>
                      <a:pt x="455" y="333"/>
                    </a:lnTo>
                    <a:lnTo>
                      <a:pt x="455" y="334"/>
                    </a:lnTo>
                    <a:lnTo>
                      <a:pt x="453" y="336"/>
                    </a:lnTo>
                    <a:lnTo>
                      <a:pt x="449" y="340"/>
                    </a:lnTo>
                    <a:lnTo>
                      <a:pt x="445" y="349"/>
                    </a:lnTo>
                    <a:lnTo>
                      <a:pt x="438" y="359"/>
                    </a:lnTo>
                    <a:lnTo>
                      <a:pt x="438" y="363"/>
                    </a:lnTo>
                    <a:lnTo>
                      <a:pt x="438" y="364"/>
                    </a:lnTo>
                    <a:lnTo>
                      <a:pt x="438" y="370"/>
                    </a:lnTo>
                    <a:lnTo>
                      <a:pt x="430" y="372"/>
                    </a:lnTo>
                    <a:lnTo>
                      <a:pt x="426" y="374"/>
                    </a:lnTo>
                    <a:lnTo>
                      <a:pt x="424" y="378"/>
                    </a:lnTo>
                    <a:lnTo>
                      <a:pt x="424" y="379"/>
                    </a:lnTo>
                    <a:lnTo>
                      <a:pt x="424" y="381"/>
                    </a:lnTo>
                    <a:lnTo>
                      <a:pt x="423" y="383"/>
                    </a:lnTo>
                    <a:lnTo>
                      <a:pt x="417" y="383"/>
                    </a:lnTo>
                    <a:lnTo>
                      <a:pt x="411" y="383"/>
                    </a:lnTo>
                    <a:lnTo>
                      <a:pt x="408" y="383"/>
                    </a:lnTo>
                    <a:lnTo>
                      <a:pt x="402" y="383"/>
                    </a:lnTo>
                    <a:lnTo>
                      <a:pt x="400" y="383"/>
                    </a:lnTo>
                    <a:lnTo>
                      <a:pt x="394" y="383"/>
                    </a:lnTo>
                    <a:lnTo>
                      <a:pt x="391" y="383"/>
                    </a:lnTo>
                    <a:lnTo>
                      <a:pt x="389" y="387"/>
                    </a:lnTo>
                    <a:lnTo>
                      <a:pt x="387" y="389"/>
                    </a:lnTo>
                    <a:lnTo>
                      <a:pt x="383" y="391"/>
                    </a:lnTo>
                    <a:lnTo>
                      <a:pt x="379" y="393"/>
                    </a:lnTo>
                    <a:lnTo>
                      <a:pt x="377" y="396"/>
                    </a:lnTo>
                    <a:lnTo>
                      <a:pt x="374" y="395"/>
                    </a:lnTo>
                    <a:lnTo>
                      <a:pt x="372" y="395"/>
                    </a:lnTo>
                    <a:lnTo>
                      <a:pt x="368" y="396"/>
                    </a:lnTo>
                    <a:lnTo>
                      <a:pt x="357" y="404"/>
                    </a:lnTo>
                    <a:lnTo>
                      <a:pt x="353" y="408"/>
                    </a:lnTo>
                    <a:lnTo>
                      <a:pt x="349" y="410"/>
                    </a:lnTo>
                    <a:lnTo>
                      <a:pt x="346" y="411"/>
                    </a:lnTo>
                    <a:lnTo>
                      <a:pt x="342" y="417"/>
                    </a:lnTo>
                    <a:lnTo>
                      <a:pt x="340" y="419"/>
                    </a:lnTo>
                    <a:lnTo>
                      <a:pt x="336" y="419"/>
                    </a:lnTo>
                    <a:lnTo>
                      <a:pt x="334" y="419"/>
                    </a:lnTo>
                    <a:lnTo>
                      <a:pt x="334" y="421"/>
                    </a:lnTo>
                    <a:lnTo>
                      <a:pt x="336" y="423"/>
                    </a:lnTo>
                    <a:lnTo>
                      <a:pt x="338" y="425"/>
                    </a:lnTo>
                    <a:lnTo>
                      <a:pt x="336" y="428"/>
                    </a:lnTo>
                    <a:lnTo>
                      <a:pt x="336" y="430"/>
                    </a:lnTo>
                    <a:lnTo>
                      <a:pt x="334" y="432"/>
                    </a:lnTo>
                    <a:lnTo>
                      <a:pt x="336" y="438"/>
                    </a:lnTo>
                    <a:lnTo>
                      <a:pt x="336" y="445"/>
                    </a:lnTo>
                    <a:lnTo>
                      <a:pt x="336" y="453"/>
                    </a:lnTo>
                    <a:lnTo>
                      <a:pt x="336" y="455"/>
                    </a:lnTo>
                    <a:lnTo>
                      <a:pt x="336" y="458"/>
                    </a:lnTo>
                    <a:lnTo>
                      <a:pt x="334" y="462"/>
                    </a:lnTo>
                    <a:lnTo>
                      <a:pt x="332" y="468"/>
                    </a:lnTo>
                    <a:lnTo>
                      <a:pt x="329" y="472"/>
                    </a:lnTo>
                    <a:lnTo>
                      <a:pt x="323" y="475"/>
                    </a:lnTo>
                    <a:lnTo>
                      <a:pt x="319" y="481"/>
                    </a:lnTo>
                    <a:lnTo>
                      <a:pt x="317" y="485"/>
                    </a:lnTo>
                    <a:lnTo>
                      <a:pt x="314" y="492"/>
                    </a:lnTo>
                    <a:lnTo>
                      <a:pt x="312" y="500"/>
                    </a:lnTo>
                    <a:lnTo>
                      <a:pt x="306" y="505"/>
                    </a:lnTo>
                    <a:lnTo>
                      <a:pt x="302" y="511"/>
                    </a:lnTo>
                    <a:lnTo>
                      <a:pt x="299" y="517"/>
                    </a:lnTo>
                    <a:lnTo>
                      <a:pt x="300" y="511"/>
                    </a:lnTo>
                    <a:lnTo>
                      <a:pt x="302" y="505"/>
                    </a:lnTo>
                    <a:lnTo>
                      <a:pt x="306" y="502"/>
                    </a:lnTo>
                    <a:lnTo>
                      <a:pt x="310" y="494"/>
                    </a:lnTo>
                    <a:lnTo>
                      <a:pt x="310" y="492"/>
                    </a:lnTo>
                    <a:lnTo>
                      <a:pt x="308" y="492"/>
                    </a:lnTo>
                    <a:lnTo>
                      <a:pt x="304" y="492"/>
                    </a:lnTo>
                    <a:lnTo>
                      <a:pt x="300" y="492"/>
                    </a:lnTo>
                    <a:lnTo>
                      <a:pt x="300" y="494"/>
                    </a:lnTo>
                    <a:lnTo>
                      <a:pt x="299" y="503"/>
                    </a:lnTo>
                    <a:lnTo>
                      <a:pt x="297" y="507"/>
                    </a:lnTo>
                    <a:lnTo>
                      <a:pt x="293" y="509"/>
                    </a:lnTo>
                    <a:lnTo>
                      <a:pt x="291" y="511"/>
                    </a:lnTo>
                    <a:lnTo>
                      <a:pt x="289" y="515"/>
                    </a:lnTo>
                    <a:lnTo>
                      <a:pt x="289" y="517"/>
                    </a:lnTo>
                    <a:lnTo>
                      <a:pt x="287" y="530"/>
                    </a:lnTo>
                    <a:lnTo>
                      <a:pt x="284" y="535"/>
                    </a:lnTo>
                    <a:lnTo>
                      <a:pt x="278" y="541"/>
                    </a:lnTo>
                    <a:lnTo>
                      <a:pt x="272" y="549"/>
                    </a:lnTo>
                    <a:lnTo>
                      <a:pt x="272" y="547"/>
                    </a:lnTo>
                    <a:lnTo>
                      <a:pt x="270" y="541"/>
                    </a:lnTo>
                    <a:lnTo>
                      <a:pt x="270" y="539"/>
                    </a:lnTo>
                    <a:lnTo>
                      <a:pt x="274" y="534"/>
                    </a:lnTo>
                    <a:lnTo>
                      <a:pt x="274" y="532"/>
                    </a:lnTo>
                    <a:lnTo>
                      <a:pt x="272" y="528"/>
                    </a:lnTo>
                    <a:lnTo>
                      <a:pt x="270" y="528"/>
                    </a:lnTo>
                    <a:lnTo>
                      <a:pt x="267" y="519"/>
                    </a:lnTo>
                    <a:lnTo>
                      <a:pt x="263" y="517"/>
                    </a:lnTo>
                    <a:lnTo>
                      <a:pt x="257" y="513"/>
                    </a:lnTo>
                    <a:lnTo>
                      <a:pt x="254" y="511"/>
                    </a:lnTo>
                    <a:lnTo>
                      <a:pt x="250" y="509"/>
                    </a:lnTo>
                    <a:lnTo>
                      <a:pt x="248" y="505"/>
                    </a:lnTo>
                    <a:lnTo>
                      <a:pt x="246" y="503"/>
                    </a:lnTo>
                    <a:lnTo>
                      <a:pt x="240" y="505"/>
                    </a:lnTo>
                    <a:lnTo>
                      <a:pt x="238" y="503"/>
                    </a:lnTo>
                    <a:lnTo>
                      <a:pt x="235" y="498"/>
                    </a:lnTo>
                    <a:lnTo>
                      <a:pt x="233" y="494"/>
                    </a:lnTo>
                    <a:lnTo>
                      <a:pt x="229" y="492"/>
                    </a:lnTo>
                    <a:lnTo>
                      <a:pt x="227" y="492"/>
                    </a:lnTo>
                    <a:lnTo>
                      <a:pt x="220" y="494"/>
                    </a:lnTo>
                    <a:lnTo>
                      <a:pt x="218" y="494"/>
                    </a:lnTo>
                    <a:lnTo>
                      <a:pt x="218" y="492"/>
                    </a:lnTo>
                    <a:lnTo>
                      <a:pt x="223" y="487"/>
                    </a:lnTo>
                    <a:lnTo>
                      <a:pt x="235" y="473"/>
                    </a:lnTo>
                    <a:lnTo>
                      <a:pt x="242" y="464"/>
                    </a:lnTo>
                    <a:lnTo>
                      <a:pt x="252" y="455"/>
                    </a:lnTo>
                    <a:lnTo>
                      <a:pt x="254" y="453"/>
                    </a:lnTo>
                    <a:lnTo>
                      <a:pt x="265" y="447"/>
                    </a:lnTo>
                    <a:lnTo>
                      <a:pt x="269" y="445"/>
                    </a:lnTo>
                    <a:lnTo>
                      <a:pt x="269" y="441"/>
                    </a:lnTo>
                    <a:lnTo>
                      <a:pt x="270" y="432"/>
                    </a:lnTo>
                    <a:lnTo>
                      <a:pt x="267" y="423"/>
                    </a:lnTo>
                    <a:lnTo>
                      <a:pt x="265" y="423"/>
                    </a:lnTo>
                    <a:lnTo>
                      <a:pt x="263" y="423"/>
                    </a:lnTo>
                    <a:lnTo>
                      <a:pt x="257" y="423"/>
                    </a:lnTo>
                    <a:close/>
                    <a:moveTo>
                      <a:pt x="316" y="92"/>
                    </a:moveTo>
                    <a:lnTo>
                      <a:pt x="312" y="90"/>
                    </a:lnTo>
                    <a:lnTo>
                      <a:pt x="310" y="88"/>
                    </a:lnTo>
                    <a:lnTo>
                      <a:pt x="310" y="85"/>
                    </a:lnTo>
                    <a:lnTo>
                      <a:pt x="310" y="81"/>
                    </a:lnTo>
                    <a:lnTo>
                      <a:pt x="310" y="79"/>
                    </a:lnTo>
                    <a:lnTo>
                      <a:pt x="312" y="71"/>
                    </a:lnTo>
                    <a:lnTo>
                      <a:pt x="316" y="71"/>
                    </a:lnTo>
                    <a:lnTo>
                      <a:pt x="321" y="71"/>
                    </a:lnTo>
                    <a:lnTo>
                      <a:pt x="327" y="73"/>
                    </a:lnTo>
                    <a:lnTo>
                      <a:pt x="329" y="71"/>
                    </a:lnTo>
                    <a:lnTo>
                      <a:pt x="331" y="71"/>
                    </a:lnTo>
                    <a:lnTo>
                      <a:pt x="334" y="73"/>
                    </a:lnTo>
                    <a:lnTo>
                      <a:pt x="336" y="73"/>
                    </a:lnTo>
                    <a:lnTo>
                      <a:pt x="340" y="73"/>
                    </a:lnTo>
                    <a:lnTo>
                      <a:pt x="336" y="77"/>
                    </a:lnTo>
                    <a:lnTo>
                      <a:pt x="336" y="83"/>
                    </a:lnTo>
                    <a:lnTo>
                      <a:pt x="334" y="86"/>
                    </a:lnTo>
                    <a:lnTo>
                      <a:pt x="332" y="88"/>
                    </a:lnTo>
                    <a:lnTo>
                      <a:pt x="329" y="90"/>
                    </a:lnTo>
                    <a:lnTo>
                      <a:pt x="327" y="90"/>
                    </a:lnTo>
                    <a:lnTo>
                      <a:pt x="323" y="90"/>
                    </a:lnTo>
                    <a:lnTo>
                      <a:pt x="319" y="90"/>
                    </a:lnTo>
                    <a:lnTo>
                      <a:pt x="316" y="92"/>
                    </a:lnTo>
                    <a:close/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0" name="Freeform 273"/>
              <p:cNvSpPr>
                <a:spLocks/>
              </p:cNvSpPr>
              <p:nvPr/>
            </p:nvSpPr>
            <p:spPr bwMode="auto">
              <a:xfrm>
                <a:off x="1297" y="3619"/>
                <a:ext cx="59" cy="35"/>
              </a:xfrm>
              <a:custGeom>
                <a:avLst/>
                <a:gdLst>
                  <a:gd name="T0" fmla="*/ 1 w 102"/>
                  <a:gd name="T1" fmla="*/ 0 h 75"/>
                  <a:gd name="T2" fmla="*/ 1 w 102"/>
                  <a:gd name="T3" fmla="*/ 0 h 75"/>
                  <a:gd name="T4" fmla="*/ 1 w 102"/>
                  <a:gd name="T5" fmla="*/ 0 h 75"/>
                  <a:gd name="T6" fmla="*/ 1 w 102"/>
                  <a:gd name="T7" fmla="*/ 0 h 75"/>
                  <a:gd name="T8" fmla="*/ 1 w 102"/>
                  <a:gd name="T9" fmla="*/ 0 h 75"/>
                  <a:gd name="T10" fmla="*/ 1 w 102"/>
                  <a:gd name="T11" fmla="*/ 0 h 75"/>
                  <a:gd name="T12" fmla="*/ 1 w 102"/>
                  <a:gd name="T13" fmla="*/ 0 h 75"/>
                  <a:gd name="T14" fmla="*/ 1 w 102"/>
                  <a:gd name="T15" fmla="*/ 0 h 75"/>
                  <a:gd name="T16" fmla="*/ 1 w 102"/>
                  <a:gd name="T17" fmla="*/ 0 h 75"/>
                  <a:gd name="T18" fmla="*/ 1 w 102"/>
                  <a:gd name="T19" fmla="*/ 0 h 75"/>
                  <a:gd name="T20" fmla="*/ 1 w 102"/>
                  <a:gd name="T21" fmla="*/ 0 h 75"/>
                  <a:gd name="T22" fmla="*/ 1 w 102"/>
                  <a:gd name="T23" fmla="*/ 0 h 75"/>
                  <a:gd name="T24" fmla="*/ 1 w 102"/>
                  <a:gd name="T25" fmla="*/ 0 h 75"/>
                  <a:gd name="T26" fmla="*/ 1 w 102"/>
                  <a:gd name="T27" fmla="*/ 0 h 75"/>
                  <a:gd name="T28" fmla="*/ 1 w 102"/>
                  <a:gd name="T29" fmla="*/ 0 h 75"/>
                  <a:gd name="T30" fmla="*/ 1 w 102"/>
                  <a:gd name="T31" fmla="*/ 0 h 75"/>
                  <a:gd name="T32" fmla="*/ 1 w 102"/>
                  <a:gd name="T33" fmla="*/ 0 h 75"/>
                  <a:gd name="T34" fmla="*/ 1 w 102"/>
                  <a:gd name="T35" fmla="*/ 0 h 75"/>
                  <a:gd name="T36" fmla="*/ 1 w 102"/>
                  <a:gd name="T37" fmla="*/ 0 h 75"/>
                  <a:gd name="T38" fmla="*/ 1 w 102"/>
                  <a:gd name="T39" fmla="*/ 0 h 75"/>
                  <a:gd name="T40" fmla="*/ 1 w 102"/>
                  <a:gd name="T41" fmla="*/ 0 h 75"/>
                  <a:gd name="T42" fmla="*/ 1 w 102"/>
                  <a:gd name="T43" fmla="*/ 0 h 75"/>
                  <a:gd name="T44" fmla="*/ 1 w 102"/>
                  <a:gd name="T45" fmla="*/ 0 h 75"/>
                  <a:gd name="T46" fmla="*/ 1 w 102"/>
                  <a:gd name="T47" fmla="*/ 0 h 75"/>
                  <a:gd name="T48" fmla="*/ 1 w 102"/>
                  <a:gd name="T49" fmla="*/ 0 h 75"/>
                  <a:gd name="T50" fmla="*/ 1 w 102"/>
                  <a:gd name="T51" fmla="*/ 0 h 75"/>
                  <a:gd name="T52" fmla="*/ 1 w 102"/>
                  <a:gd name="T53" fmla="*/ 0 h 75"/>
                  <a:gd name="T54" fmla="*/ 1 w 102"/>
                  <a:gd name="T55" fmla="*/ 0 h 75"/>
                  <a:gd name="T56" fmla="*/ 1 w 102"/>
                  <a:gd name="T57" fmla="*/ 0 h 75"/>
                  <a:gd name="T58" fmla="*/ 1 w 102"/>
                  <a:gd name="T59" fmla="*/ 0 h 75"/>
                  <a:gd name="T60" fmla="*/ 0 w 102"/>
                  <a:gd name="T61" fmla="*/ 0 h 75"/>
                  <a:gd name="T62" fmla="*/ 0 w 102"/>
                  <a:gd name="T63" fmla="*/ 0 h 75"/>
                  <a:gd name="T64" fmla="*/ 1 w 102"/>
                  <a:gd name="T65" fmla="*/ 0 h 75"/>
                  <a:gd name="T66" fmla="*/ 1 w 102"/>
                  <a:gd name="T67" fmla="*/ 0 h 75"/>
                  <a:gd name="T68" fmla="*/ 1 w 102"/>
                  <a:gd name="T69" fmla="*/ 0 h 75"/>
                  <a:gd name="T70" fmla="*/ 1 w 102"/>
                  <a:gd name="T71" fmla="*/ 0 h 75"/>
                  <a:gd name="T72" fmla="*/ 1 w 102"/>
                  <a:gd name="T73" fmla="*/ 0 h 75"/>
                  <a:gd name="T74" fmla="*/ 1 w 102"/>
                  <a:gd name="T75" fmla="*/ 0 h 75"/>
                  <a:gd name="T76" fmla="*/ 1 w 102"/>
                  <a:gd name="T77" fmla="*/ 0 h 75"/>
                  <a:gd name="T78" fmla="*/ 1 w 102"/>
                  <a:gd name="T79" fmla="*/ 0 h 75"/>
                  <a:gd name="T80" fmla="*/ 1 w 102"/>
                  <a:gd name="T81" fmla="*/ 0 h 75"/>
                  <a:gd name="T82" fmla="*/ 1 w 102"/>
                  <a:gd name="T83" fmla="*/ 0 h 75"/>
                  <a:gd name="T84" fmla="*/ 1 w 102"/>
                  <a:gd name="T85" fmla="*/ 0 h 75"/>
                  <a:gd name="T86" fmla="*/ 1 w 102"/>
                  <a:gd name="T87" fmla="*/ 0 h 75"/>
                  <a:gd name="T88" fmla="*/ 1 w 102"/>
                  <a:gd name="T89" fmla="*/ 0 h 75"/>
                  <a:gd name="T90" fmla="*/ 1 w 102"/>
                  <a:gd name="T91" fmla="*/ 0 h 75"/>
                  <a:gd name="T92" fmla="*/ 1 w 102"/>
                  <a:gd name="T93" fmla="*/ 0 h 75"/>
                  <a:gd name="T94" fmla="*/ 1 w 102"/>
                  <a:gd name="T95" fmla="*/ 0 h 75"/>
                  <a:gd name="T96" fmla="*/ 1 w 102"/>
                  <a:gd name="T97" fmla="*/ 0 h 75"/>
                  <a:gd name="T98" fmla="*/ 1 w 102"/>
                  <a:gd name="T99" fmla="*/ 0 h 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2"/>
                  <a:gd name="T151" fmla="*/ 0 h 75"/>
                  <a:gd name="T152" fmla="*/ 102 w 102"/>
                  <a:gd name="T153" fmla="*/ 75 h 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2" h="75">
                    <a:moveTo>
                      <a:pt x="94" y="33"/>
                    </a:moveTo>
                    <a:lnTo>
                      <a:pt x="92" y="37"/>
                    </a:lnTo>
                    <a:lnTo>
                      <a:pt x="90" y="41"/>
                    </a:lnTo>
                    <a:lnTo>
                      <a:pt x="92" y="43"/>
                    </a:lnTo>
                    <a:lnTo>
                      <a:pt x="96" y="45"/>
                    </a:lnTo>
                    <a:lnTo>
                      <a:pt x="98" y="46"/>
                    </a:lnTo>
                    <a:lnTo>
                      <a:pt x="96" y="48"/>
                    </a:lnTo>
                    <a:lnTo>
                      <a:pt x="94" y="50"/>
                    </a:lnTo>
                    <a:lnTo>
                      <a:pt x="96" y="54"/>
                    </a:lnTo>
                    <a:lnTo>
                      <a:pt x="100" y="56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4" y="58"/>
                    </a:lnTo>
                    <a:lnTo>
                      <a:pt x="92" y="58"/>
                    </a:lnTo>
                    <a:lnTo>
                      <a:pt x="92" y="60"/>
                    </a:lnTo>
                    <a:lnTo>
                      <a:pt x="94" y="63"/>
                    </a:lnTo>
                    <a:lnTo>
                      <a:pt x="94" y="67"/>
                    </a:lnTo>
                    <a:lnTo>
                      <a:pt x="90" y="69"/>
                    </a:lnTo>
                    <a:lnTo>
                      <a:pt x="90" y="71"/>
                    </a:lnTo>
                    <a:lnTo>
                      <a:pt x="89" y="69"/>
                    </a:lnTo>
                    <a:lnTo>
                      <a:pt x="85" y="69"/>
                    </a:lnTo>
                    <a:lnTo>
                      <a:pt x="81" y="75"/>
                    </a:lnTo>
                    <a:lnTo>
                      <a:pt x="79" y="75"/>
                    </a:lnTo>
                    <a:lnTo>
                      <a:pt x="75" y="73"/>
                    </a:lnTo>
                    <a:lnTo>
                      <a:pt x="74" y="71"/>
                    </a:lnTo>
                    <a:lnTo>
                      <a:pt x="75" y="69"/>
                    </a:lnTo>
                    <a:lnTo>
                      <a:pt x="74" y="65"/>
                    </a:lnTo>
                    <a:lnTo>
                      <a:pt x="74" y="60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68" y="58"/>
                    </a:lnTo>
                    <a:lnTo>
                      <a:pt x="64" y="58"/>
                    </a:lnTo>
                    <a:lnTo>
                      <a:pt x="64" y="60"/>
                    </a:lnTo>
                    <a:lnTo>
                      <a:pt x="62" y="62"/>
                    </a:lnTo>
                    <a:lnTo>
                      <a:pt x="60" y="58"/>
                    </a:lnTo>
                    <a:lnTo>
                      <a:pt x="60" y="50"/>
                    </a:lnTo>
                    <a:lnTo>
                      <a:pt x="58" y="45"/>
                    </a:lnTo>
                    <a:lnTo>
                      <a:pt x="55" y="41"/>
                    </a:lnTo>
                    <a:lnTo>
                      <a:pt x="53" y="39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0" y="37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2" y="45"/>
                    </a:lnTo>
                    <a:lnTo>
                      <a:pt x="25" y="52"/>
                    </a:lnTo>
                    <a:lnTo>
                      <a:pt x="25" y="48"/>
                    </a:lnTo>
                    <a:lnTo>
                      <a:pt x="23" y="46"/>
                    </a:lnTo>
                    <a:lnTo>
                      <a:pt x="19" y="41"/>
                    </a:lnTo>
                    <a:lnTo>
                      <a:pt x="19" y="37"/>
                    </a:lnTo>
                    <a:lnTo>
                      <a:pt x="13" y="35"/>
                    </a:lnTo>
                    <a:lnTo>
                      <a:pt x="8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7" y="5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8" y="3"/>
                    </a:lnTo>
                    <a:lnTo>
                      <a:pt x="42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9" y="5"/>
                    </a:lnTo>
                    <a:lnTo>
                      <a:pt x="55" y="9"/>
                    </a:lnTo>
                    <a:lnTo>
                      <a:pt x="58" y="11"/>
                    </a:lnTo>
                    <a:lnTo>
                      <a:pt x="60" y="9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70" y="9"/>
                    </a:lnTo>
                    <a:lnTo>
                      <a:pt x="74" y="7"/>
                    </a:lnTo>
                    <a:lnTo>
                      <a:pt x="75" y="5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3" y="5"/>
                    </a:lnTo>
                    <a:lnTo>
                      <a:pt x="83" y="7"/>
                    </a:lnTo>
                    <a:lnTo>
                      <a:pt x="85" y="11"/>
                    </a:lnTo>
                    <a:lnTo>
                      <a:pt x="85" y="15"/>
                    </a:lnTo>
                    <a:lnTo>
                      <a:pt x="89" y="16"/>
                    </a:lnTo>
                    <a:lnTo>
                      <a:pt x="90" y="22"/>
                    </a:lnTo>
                    <a:lnTo>
                      <a:pt x="92" y="30"/>
                    </a:lnTo>
                    <a:lnTo>
                      <a:pt x="94" y="3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1" name="Freeform 274"/>
              <p:cNvSpPr>
                <a:spLocks/>
              </p:cNvSpPr>
              <p:nvPr/>
            </p:nvSpPr>
            <p:spPr bwMode="auto">
              <a:xfrm>
                <a:off x="1319" y="3538"/>
                <a:ext cx="126" cy="97"/>
              </a:xfrm>
              <a:custGeom>
                <a:avLst/>
                <a:gdLst>
                  <a:gd name="T0" fmla="*/ 1 w 220"/>
                  <a:gd name="T1" fmla="*/ 0 h 208"/>
                  <a:gd name="T2" fmla="*/ 1 w 220"/>
                  <a:gd name="T3" fmla="*/ 0 h 208"/>
                  <a:gd name="T4" fmla="*/ 1 w 220"/>
                  <a:gd name="T5" fmla="*/ 0 h 208"/>
                  <a:gd name="T6" fmla="*/ 1 w 220"/>
                  <a:gd name="T7" fmla="*/ 0 h 208"/>
                  <a:gd name="T8" fmla="*/ 1 w 220"/>
                  <a:gd name="T9" fmla="*/ 0 h 208"/>
                  <a:gd name="T10" fmla="*/ 1 w 220"/>
                  <a:gd name="T11" fmla="*/ 0 h 208"/>
                  <a:gd name="T12" fmla="*/ 1 w 220"/>
                  <a:gd name="T13" fmla="*/ 0 h 208"/>
                  <a:gd name="T14" fmla="*/ 1 w 220"/>
                  <a:gd name="T15" fmla="*/ 0 h 208"/>
                  <a:gd name="T16" fmla="*/ 1 w 220"/>
                  <a:gd name="T17" fmla="*/ 0 h 208"/>
                  <a:gd name="T18" fmla="*/ 1 w 220"/>
                  <a:gd name="T19" fmla="*/ 0 h 208"/>
                  <a:gd name="T20" fmla="*/ 1 w 220"/>
                  <a:gd name="T21" fmla="*/ 0 h 208"/>
                  <a:gd name="T22" fmla="*/ 1 w 220"/>
                  <a:gd name="T23" fmla="*/ 0 h 208"/>
                  <a:gd name="T24" fmla="*/ 1 w 220"/>
                  <a:gd name="T25" fmla="*/ 0 h 208"/>
                  <a:gd name="T26" fmla="*/ 1 w 220"/>
                  <a:gd name="T27" fmla="*/ 0 h 208"/>
                  <a:gd name="T28" fmla="*/ 1 w 220"/>
                  <a:gd name="T29" fmla="*/ 0 h 208"/>
                  <a:gd name="T30" fmla="*/ 1 w 220"/>
                  <a:gd name="T31" fmla="*/ 0 h 208"/>
                  <a:gd name="T32" fmla="*/ 1 w 220"/>
                  <a:gd name="T33" fmla="*/ 0 h 208"/>
                  <a:gd name="T34" fmla="*/ 1 w 220"/>
                  <a:gd name="T35" fmla="*/ 0 h 208"/>
                  <a:gd name="T36" fmla="*/ 1 w 220"/>
                  <a:gd name="T37" fmla="*/ 0 h 208"/>
                  <a:gd name="T38" fmla="*/ 1 w 220"/>
                  <a:gd name="T39" fmla="*/ 0 h 208"/>
                  <a:gd name="T40" fmla="*/ 1 w 220"/>
                  <a:gd name="T41" fmla="*/ 0 h 208"/>
                  <a:gd name="T42" fmla="*/ 1 w 220"/>
                  <a:gd name="T43" fmla="*/ 0 h 208"/>
                  <a:gd name="T44" fmla="*/ 1 w 220"/>
                  <a:gd name="T45" fmla="*/ 0 h 208"/>
                  <a:gd name="T46" fmla="*/ 1 w 220"/>
                  <a:gd name="T47" fmla="*/ 0 h 208"/>
                  <a:gd name="T48" fmla="*/ 1 w 220"/>
                  <a:gd name="T49" fmla="*/ 0 h 208"/>
                  <a:gd name="T50" fmla="*/ 1 w 220"/>
                  <a:gd name="T51" fmla="*/ 0 h 208"/>
                  <a:gd name="T52" fmla="*/ 1 w 220"/>
                  <a:gd name="T53" fmla="*/ 0 h 208"/>
                  <a:gd name="T54" fmla="*/ 1 w 220"/>
                  <a:gd name="T55" fmla="*/ 0 h 208"/>
                  <a:gd name="T56" fmla="*/ 1 w 220"/>
                  <a:gd name="T57" fmla="*/ 0 h 208"/>
                  <a:gd name="T58" fmla="*/ 1 w 220"/>
                  <a:gd name="T59" fmla="*/ 0 h 208"/>
                  <a:gd name="T60" fmla="*/ 1 w 220"/>
                  <a:gd name="T61" fmla="*/ 0 h 208"/>
                  <a:gd name="T62" fmla="*/ 1 w 220"/>
                  <a:gd name="T63" fmla="*/ 0 h 208"/>
                  <a:gd name="T64" fmla="*/ 1 w 220"/>
                  <a:gd name="T65" fmla="*/ 0 h 208"/>
                  <a:gd name="T66" fmla="*/ 1 w 220"/>
                  <a:gd name="T67" fmla="*/ 0 h 208"/>
                  <a:gd name="T68" fmla="*/ 1 w 220"/>
                  <a:gd name="T69" fmla="*/ 0 h 208"/>
                  <a:gd name="T70" fmla="*/ 1 w 220"/>
                  <a:gd name="T71" fmla="*/ 0 h 208"/>
                  <a:gd name="T72" fmla="*/ 1 w 220"/>
                  <a:gd name="T73" fmla="*/ 0 h 208"/>
                  <a:gd name="T74" fmla="*/ 1 w 220"/>
                  <a:gd name="T75" fmla="*/ 0 h 208"/>
                  <a:gd name="T76" fmla="*/ 1 w 220"/>
                  <a:gd name="T77" fmla="*/ 0 h 208"/>
                  <a:gd name="T78" fmla="*/ 1 w 220"/>
                  <a:gd name="T79" fmla="*/ 0 h 208"/>
                  <a:gd name="T80" fmla="*/ 0 w 220"/>
                  <a:gd name="T81" fmla="*/ 0 h 208"/>
                  <a:gd name="T82" fmla="*/ 1 w 220"/>
                  <a:gd name="T83" fmla="*/ 0 h 208"/>
                  <a:gd name="T84" fmla="*/ 1 w 220"/>
                  <a:gd name="T85" fmla="*/ 0 h 208"/>
                  <a:gd name="T86" fmla="*/ 1 w 220"/>
                  <a:gd name="T87" fmla="*/ 0 h 208"/>
                  <a:gd name="T88" fmla="*/ 1 w 220"/>
                  <a:gd name="T89" fmla="*/ 0 h 208"/>
                  <a:gd name="T90" fmla="*/ 1 w 220"/>
                  <a:gd name="T91" fmla="*/ 0 h 208"/>
                  <a:gd name="T92" fmla="*/ 1 w 220"/>
                  <a:gd name="T93" fmla="*/ 0 h 208"/>
                  <a:gd name="T94" fmla="*/ 1 w 220"/>
                  <a:gd name="T95" fmla="*/ 0 h 208"/>
                  <a:gd name="T96" fmla="*/ 1 w 220"/>
                  <a:gd name="T97" fmla="*/ 0 h 208"/>
                  <a:gd name="T98" fmla="*/ 1 w 220"/>
                  <a:gd name="T99" fmla="*/ 0 h 208"/>
                  <a:gd name="T100" fmla="*/ 1 w 220"/>
                  <a:gd name="T101" fmla="*/ 0 h 2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0"/>
                  <a:gd name="T154" fmla="*/ 0 h 208"/>
                  <a:gd name="T155" fmla="*/ 220 w 220"/>
                  <a:gd name="T156" fmla="*/ 208 h 20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0" h="208">
                    <a:moveTo>
                      <a:pt x="98" y="0"/>
                    </a:moveTo>
                    <a:lnTo>
                      <a:pt x="98" y="0"/>
                    </a:lnTo>
                    <a:lnTo>
                      <a:pt x="103" y="3"/>
                    </a:lnTo>
                    <a:lnTo>
                      <a:pt x="116" y="11"/>
                    </a:lnTo>
                    <a:lnTo>
                      <a:pt x="120" y="15"/>
                    </a:lnTo>
                    <a:lnTo>
                      <a:pt x="141" y="30"/>
                    </a:lnTo>
                    <a:lnTo>
                      <a:pt x="152" y="39"/>
                    </a:lnTo>
                    <a:lnTo>
                      <a:pt x="160" y="43"/>
                    </a:lnTo>
                    <a:lnTo>
                      <a:pt x="161" y="45"/>
                    </a:lnTo>
                    <a:lnTo>
                      <a:pt x="176" y="54"/>
                    </a:lnTo>
                    <a:lnTo>
                      <a:pt x="178" y="56"/>
                    </a:lnTo>
                    <a:lnTo>
                      <a:pt x="176" y="58"/>
                    </a:lnTo>
                    <a:lnTo>
                      <a:pt x="178" y="60"/>
                    </a:lnTo>
                    <a:lnTo>
                      <a:pt x="180" y="62"/>
                    </a:lnTo>
                    <a:lnTo>
                      <a:pt x="186" y="69"/>
                    </a:lnTo>
                    <a:lnTo>
                      <a:pt x="188" y="69"/>
                    </a:lnTo>
                    <a:lnTo>
                      <a:pt x="191" y="67"/>
                    </a:lnTo>
                    <a:lnTo>
                      <a:pt x="195" y="71"/>
                    </a:lnTo>
                    <a:lnTo>
                      <a:pt x="197" y="71"/>
                    </a:lnTo>
                    <a:lnTo>
                      <a:pt x="201" y="71"/>
                    </a:lnTo>
                    <a:lnTo>
                      <a:pt x="203" y="73"/>
                    </a:lnTo>
                    <a:lnTo>
                      <a:pt x="205" y="75"/>
                    </a:lnTo>
                    <a:lnTo>
                      <a:pt x="205" y="79"/>
                    </a:lnTo>
                    <a:lnTo>
                      <a:pt x="205" y="82"/>
                    </a:lnTo>
                    <a:lnTo>
                      <a:pt x="205" y="86"/>
                    </a:lnTo>
                    <a:lnTo>
                      <a:pt x="218" y="82"/>
                    </a:lnTo>
                    <a:lnTo>
                      <a:pt x="218" y="90"/>
                    </a:lnTo>
                    <a:lnTo>
                      <a:pt x="220" y="103"/>
                    </a:lnTo>
                    <a:lnTo>
                      <a:pt x="220" y="109"/>
                    </a:lnTo>
                    <a:lnTo>
                      <a:pt x="218" y="114"/>
                    </a:lnTo>
                    <a:lnTo>
                      <a:pt x="218" y="120"/>
                    </a:lnTo>
                    <a:lnTo>
                      <a:pt x="214" y="129"/>
                    </a:lnTo>
                    <a:lnTo>
                      <a:pt x="212" y="133"/>
                    </a:lnTo>
                    <a:lnTo>
                      <a:pt x="208" y="135"/>
                    </a:lnTo>
                    <a:lnTo>
                      <a:pt x="191" y="137"/>
                    </a:lnTo>
                    <a:lnTo>
                      <a:pt x="182" y="137"/>
                    </a:lnTo>
                    <a:lnTo>
                      <a:pt x="180" y="137"/>
                    </a:lnTo>
                    <a:lnTo>
                      <a:pt x="176" y="141"/>
                    </a:lnTo>
                    <a:lnTo>
                      <a:pt x="173" y="142"/>
                    </a:lnTo>
                    <a:lnTo>
                      <a:pt x="169" y="142"/>
                    </a:lnTo>
                    <a:lnTo>
                      <a:pt x="165" y="141"/>
                    </a:lnTo>
                    <a:lnTo>
                      <a:pt x="160" y="141"/>
                    </a:lnTo>
                    <a:lnTo>
                      <a:pt x="158" y="141"/>
                    </a:lnTo>
                    <a:lnTo>
                      <a:pt x="156" y="139"/>
                    </a:lnTo>
                    <a:lnTo>
                      <a:pt x="154" y="139"/>
                    </a:lnTo>
                    <a:lnTo>
                      <a:pt x="146" y="144"/>
                    </a:lnTo>
                    <a:lnTo>
                      <a:pt x="141" y="146"/>
                    </a:lnTo>
                    <a:lnTo>
                      <a:pt x="139" y="148"/>
                    </a:lnTo>
                    <a:lnTo>
                      <a:pt x="137" y="154"/>
                    </a:lnTo>
                    <a:lnTo>
                      <a:pt x="135" y="152"/>
                    </a:lnTo>
                    <a:lnTo>
                      <a:pt x="133" y="152"/>
                    </a:lnTo>
                    <a:lnTo>
                      <a:pt x="129" y="150"/>
                    </a:lnTo>
                    <a:lnTo>
                      <a:pt x="128" y="152"/>
                    </a:lnTo>
                    <a:lnTo>
                      <a:pt x="124" y="156"/>
                    </a:lnTo>
                    <a:lnTo>
                      <a:pt x="122" y="159"/>
                    </a:lnTo>
                    <a:lnTo>
                      <a:pt x="118" y="163"/>
                    </a:lnTo>
                    <a:lnTo>
                      <a:pt x="118" y="165"/>
                    </a:lnTo>
                    <a:lnTo>
                      <a:pt x="114" y="167"/>
                    </a:lnTo>
                    <a:lnTo>
                      <a:pt x="113" y="163"/>
                    </a:lnTo>
                    <a:lnTo>
                      <a:pt x="111" y="161"/>
                    </a:lnTo>
                    <a:lnTo>
                      <a:pt x="109" y="163"/>
                    </a:lnTo>
                    <a:lnTo>
                      <a:pt x="107" y="165"/>
                    </a:lnTo>
                    <a:lnTo>
                      <a:pt x="103" y="173"/>
                    </a:lnTo>
                    <a:lnTo>
                      <a:pt x="101" y="178"/>
                    </a:lnTo>
                    <a:lnTo>
                      <a:pt x="99" y="180"/>
                    </a:lnTo>
                    <a:lnTo>
                      <a:pt x="98" y="182"/>
                    </a:lnTo>
                    <a:lnTo>
                      <a:pt x="94" y="184"/>
                    </a:lnTo>
                    <a:lnTo>
                      <a:pt x="92" y="184"/>
                    </a:lnTo>
                    <a:lnTo>
                      <a:pt x="92" y="186"/>
                    </a:lnTo>
                    <a:lnTo>
                      <a:pt x="92" y="189"/>
                    </a:lnTo>
                    <a:lnTo>
                      <a:pt x="92" y="195"/>
                    </a:lnTo>
                    <a:lnTo>
                      <a:pt x="90" y="201"/>
                    </a:lnTo>
                    <a:lnTo>
                      <a:pt x="88" y="203"/>
                    </a:lnTo>
                    <a:lnTo>
                      <a:pt x="88" y="204"/>
                    </a:lnTo>
                    <a:lnTo>
                      <a:pt x="84" y="206"/>
                    </a:lnTo>
                    <a:lnTo>
                      <a:pt x="81" y="208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1" y="203"/>
                    </a:lnTo>
                    <a:lnTo>
                      <a:pt x="79" y="201"/>
                    </a:lnTo>
                    <a:lnTo>
                      <a:pt x="77" y="201"/>
                    </a:lnTo>
                    <a:lnTo>
                      <a:pt x="73" y="204"/>
                    </a:lnTo>
                    <a:lnTo>
                      <a:pt x="71" y="206"/>
                    </a:lnTo>
                    <a:lnTo>
                      <a:pt x="67" y="208"/>
                    </a:lnTo>
                    <a:lnTo>
                      <a:pt x="66" y="206"/>
                    </a:lnTo>
                    <a:lnTo>
                      <a:pt x="62" y="204"/>
                    </a:lnTo>
                    <a:lnTo>
                      <a:pt x="60" y="204"/>
                    </a:lnTo>
                    <a:lnTo>
                      <a:pt x="56" y="206"/>
                    </a:lnTo>
                    <a:lnTo>
                      <a:pt x="54" y="203"/>
                    </a:lnTo>
                    <a:lnTo>
                      <a:pt x="52" y="195"/>
                    </a:lnTo>
                    <a:lnTo>
                      <a:pt x="51" y="189"/>
                    </a:lnTo>
                    <a:lnTo>
                      <a:pt x="47" y="188"/>
                    </a:lnTo>
                    <a:lnTo>
                      <a:pt x="47" y="184"/>
                    </a:lnTo>
                    <a:lnTo>
                      <a:pt x="45" y="180"/>
                    </a:lnTo>
                    <a:lnTo>
                      <a:pt x="45" y="178"/>
                    </a:lnTo>
                    <a:lnTo>
                      <a:pt x="43" y="176"/>
                    </a:lnTo>
                    <a:lnTo>
                      <a:pt x="41" y="176"/>
                    </a:lnTo>
                    <a:lnTo>
                      <a:pt x="37" y="178"/>
                    </a:lnTo>
                    <a:lnTo>
                      <a:pt x="36" y="180"/>
                    </a:lnTo>
                    <a:lnTo>
                      <a:pt x="32" y="182"/>
                    </a:lnTo>
                    <a:lnTo>
                      <a:pt x="28" y="180"/>
                    </a:lnTo>
                    <a:lnTo>
                      <a:pt x="26" y="180"/>
                    </a:lnTo>
                    <a:lnTo>
                      <a:pt x="24" y="180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7" y="182"/>
                    </a:lnTo>
                    <a:lnTo>
                      <a:pt x="11" y="178"/>
                    </a:lnTo>
                    <a:lnTo>
                      <a:pt x="11" y="176"/>
                    </a:lnTo>
                    <a:lnTo>
                      <a:pt x="9" y="176"/>
                    </a:lnTo>
                    <a:lnTo>
                      <a:pt x="11" y="176"/>
                    </a:lnTo>
                    <a:lnTo>
                      <a:pt x="11" y="173"/>
                    </a:lnTo>
                    <a:lnTo>
                      <a:pt x="9" y="167"/>
                    </a:lnTo>
                    <a:lnTo>
                      <a:pt x="9" y="165"/>
                    </a:lnTo>
                    <a:lnTo>
                      <a:pt x="5" y="163"/>
                    </a:lnTo>
                    <a:lnTo>
                      <a:pt x="4" y="161"/>
                    </a:lnTo>
                    <a:lnTo>
                      <a:pt x="4" y="159"/>
                    </a:lnTo>
                    <a:lnTo>
                      <a:pt x="2" y="154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4" y="142"/>
                    </a:lnTo>
                    <a:lnTo>
                      <a:pt x="5" y="141"/>
                    </a:lnTo>
                    <a:lnTo>
                      <a:pt x="5" y="137"/>
                    </a:lnTo>
                    <a:lnTo>
                      <a:pt x="7" y="135"/>
                    </a:lnTo>
                    <a:lnTo>
                      <a:pt x="9" y="133"/>
                    </a:lnTo>
                    <a:lnTo>
                      <a:pt x="11" y="133"/>
                    </a:lnTo>
                    <a:lnTo>
                      <a:pt x="13" y="133"/>
                    </a:lnTo>
                    <a:lnTo>
                      <a:pt x="17" y="139"/>
                    </a:lnTo>
                    <a:lnTo>
                      <a:pt x="20" y="139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24" y="135"/>
                    </a:lnTo>
                    <a:lnTo>
                      <a:pt x="28" y="137"/>
                    </a:lnTo>
                    <a:lnTo>
                      <a:pt x="32" y="137"/>
                    </a:lnTo>
                    <a:lnTo>
                      <a:pt x="34" y="137"/>
                    </a:lnTo>
                    <a:lnTo>
                      <a:pt x="39" y="135"/>
                    </a:lnTo>
                    <a:lnTo>
                      <a:pt x="51" y="135"/>
                    </a:lnTo>
                    <a:lnTo>
                      <a:pt x="90" y="135"/>
                    </a:lnTo>
                    <a:lnTo>
                      <a:pt x="92" y="124"/>
                    </a:lnTo>
                    <a:lnTo>
                      <a:pt x="86" y="120"/>
                    </a:lnTo>
                    <a:lnTo>
                      <a:pt x="86" y="111"/>
                    </a:lnTo>
                    <a:lnTo>
                      <a:pt x="84" y="95"/>
                    </a:lnTo>
                    <a:lnTo>
                      <a:pt x="82" y="77"/>
                    </a:lnTo>
                    <a:lnTo>
                      <a:pt x="82" y="67"/>
                    </a:lnTo>
                    <a:lnTo>
                      <a:pt x="81" y="58"/>
                    </a:lnTo>
                    <a:lnTo>
                      <a:pt x="75" y="5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2" name="Freeform 275"/>
              <p:cNvSpPr>
                <a:spLocks/>
              </p:cNvSpPr>
              <p:nvPr/>
            </p:nvSpPr>
            <p:spPr bwMode="auto">
              <a:xfrm>
                <a:off x="1533" y="3382"/>
                <a:ext cx="28" cy="24"/>
              </a:xfrm>
              <a:custGeom>
                <a:avLst/>
                <a:gdLst>
                  <a:gd name="T0" fmla="*/ 1 w 50"/>
                  <a:gd name="T1" fmla="*/ 0 h 51"/>
                  <a:gd name="T2" fmla="*/ 1 w 50"/>
                  <a:gd name="T3" fmla="*/ 0 h 51"/>
                  <a:gd name="T4" fmla="*/ 1 w 50"/>
                  <a:gd name="T5" fmla="*/ 0 h 51"/>
                  <a:gd name="T6" fmla="*/ 1 w 50"/>
                  <a:gd name="T7" fmla="*/ 0 h 51"/>
                  <a:gd name="T8" fmla="*/ 1 w 50"/>
                  <a:gd name="T9" fmla="*/ 0 h 51"/>
                  <a:gd name="T10" fmla="*/ 1 w 50"/>
                  <a:gd name="T11" fmla="*/ 0 h 51"/>
                  <a:gd name="T12" fmla="*/ 1 w 50"/>
                  <a:gd name="T13" fmla="*/ 0 h 51"/>
                  <a:gd name="T14" fmla="*/ 1 w 50"/>
                  <a:gd name="T15" fmla="*/ 0 h 51"/>
                  <a:gd name="T16" fmla="*/ 1 w 50"/>
                  <a:gd name="T17" fmla="*/ 0 h 51"/>
                  <a:gd name="T18" fmla="*/ 1 w 50"/>
                  <a:gd name="T19" fmla="*/ 0 h 51"/>
                  <a:gd name="T20" fmla="*/ 1 w 50"/>
                  <a:gd name="T21" fmla="*/ 0 h 51"/>
                  <a:gd name="T22" fmla="*/ 1 w 50"/>
                  <a:gd name="T23" fmla="*/ 0 h 51"/>
                  <a:gd name="T24" fmla="*/ 0 w 50"/>
                  <a:gd name="T25" fmla="*/ 0 h 51"/>
                  <a:gd name="T26" fmla="*/ 0 w 50"/>
                  <a:gd name="T27" fmla="*/ 0 h 51"/>
                  <a:gd name="T28" fmla="*/ 1 w 50"/>
                  <a:gd name="T29" fmla="*/ 0 h 51"/>
                  <a:gd name="T30" fmla="*/ 1 w 50"/>
                  <a:gd name="T31" fmla="*/ 0 h 51"/>
                  <a:gd name="T32" fmla="*/ 1 w 50"/>
                  <a:gd name="T33" fmla="*/ 0 h 51"/>
                  <a:gd name="T34" fmla="*/ 1 w 50"/>
                  <a:gd name="T35" fmla="*/ 0 h 51"/>
                  <a:gd name="T36" fmla="*/ 1 w 50"/>
                  <a:gd name="T37" fmla="*/ 0 h 51"/>
                  <a:gd name="T38" fmla="*/ 1 w 50"/>
                  <a:gd name="T39" fmla="*/ 0 h 51"/>
                  <a:gd name="T40" fmla="*/ 1 w 50"/>
                  <a:gd name="T41" fmla="*/ 0 h 51"/>
                  <a:gd name="T42" fmla="*/ 1 w 50"/>
                  <a:gd name="T43" fmla="*/ 0 h 51"/>
                  <a:gd name="T44" fmla="*/ 1 w 50"/>
                  <a:gd name="T45" fmla="*/ 0 h 51"/>
                  <a:gd name="T46" fmla="*/ 1 w 50"/>
                  <a:gd name="T47" fmla="*/ 0 h 51"/>
                  <a:gd name="T48" fmla="*/ 1 w 50"/>
                  <a:gd name="T49" fmla="*/ 0 h 51"/>
                  <a:gd name="T50" fmla="*/ 1 w 50"/>
                  <a:gd name="T51" fmla="*/ 0 h 51"/>
                  <a:gd name="T52" fmla="*/ 1 w 50"/>
                  <a:gd name="T53" fmla="*/ 0 h 51"/>
                  <a:gd name="T54" fmla="*/ 1 w 50"/>
                  <a:gd name="T55" fmla="*/ 0 h 51"/>
                  <a:gd name="T56" fmla="*/ 1 w 50"/>
                  <a:gd name="T57" fmla="*/ 0 h 51"/>
                  <a:gd name="T58" fmla="*/ 1 w 50"/>
                  <a:gd name="T59" fmla="*/ 0 h 51"/>
                  <a:gd name="T60" fmla="*/ 1 w 50"/>
                  <a:gd name="T61" fmla="*/ 0 h 51"/>
                  <a:gd name="T62" fmla="*/ 1 w 50"/>
                  <a:gd name="T63" fmla="*/ 0 h 51"/>
                  <a:gd name="T64" fmla="*/ 1 w 50"/>
                  <a:gd name="T65" fmla="*/ 0 h 51"/>
                  <a:gd name="T66" fmla="*/ 1 w 50"/>
                  <a:gd name="T67" fmla="*/ 0 h 51"/>
                  <a:gd name="T68" fmla="*/ 1 w 50"/>
                  <a:gd name="T69" fmla="*/ 0 h 51"/>
                  <a:gd name="T70" fmla="*/ 1 w 50"/>
                  <a:gd name="T71" fmla="*/ 0 h 51"/>
                  <a:gd name="T72" fmla="*/ 1 w 50"/>
                  <a:gd name="T73" fmla="*/ 0 h 51"/>
                  <a:gd name="T74" fmla="*/ 1 w 50"/>
                  <a:gd name="T75" fmla="*/ 0 h 51"/>
                  <a:gd name="T76" fmla="*/ 1 w 50"/>
                  <a:gd name="T77" fmla="*/ 0 h 51"/>
                  <a:gd name="T78" fmla="*/ 1 w 50"/>
                  <a:gd name="T79" fmla="*/ 0 h 51"/>
                  <a:gd name="T80" fmla="*/ 1 w 50"/>
                  <a:gd name="T81" fmla="*/ 0 h 51"/>
                  <a:gd name="T82" fmla="*/ 1 w 50"/>
                  <a:gd name="T83" fmla="*/ 0 h 51"/>
                  <a:gd name="T84" fmla="*/ 1 w 50"/>
                  <a:gd name="T85" fmla="*/ 0 h 51"/>
                  <a:gd name="T86" fmla="*/ 1 w 50"/>
                  <a:gd name="T87" fmla="*/ 0 h 51"/>
                  <a:gd name="T88" fmla="*/ 1 w 50"/>
                  <a:gd name="T89" fmla="*/ 0 h 51"/>
                  <a:gd name="T90" fmla="*/ 1 w 50"/>
                  <a:gd name="T91" fmla="*/ 0 h 51"/>
                  <a:gd name="T92" fmla="*/ 1 w 50"/>
                  <a:gd name="T93" fmla="*/ 0 h 51"/>
                  <a:gd name="T94" fmla="*/ 1 w 50"/>
                  <a:gd name="T95" fmla="*/ 0 h 51"/>
                  <a:gd name="T96" fmla="*/ 1 w 50"/>
                  <a:gd name="T97" fmla="*/ 0 h 51"/>
                  <a:gd name="T98" fmla="*/ 1 w 50"/>
                  <a:gd name="T99" fmla="*/ 0 h 51"/>
                  <a:gd name="T100" fmla="*/ 1 w 50"/>
                  <a:gd name="T101" fmla="*/ 0 h 51"/>
                  <a:gd name="T102" fmla="*/ 1 w 50"/>
                  <a:gd name="T103" fmla="*/ 0 h 51"/>
                  <a:gd name="T104" fmla="*/ 1 w 50"/>
                  <a:gd name="T105" fmla="*/ 0 h 51"/>
                  <a:gd name="T106" fmla="*/ 1 w 50"/>
                  <a:gd name="T107" fmla="*/ 0 h 51"/>
                  <a:gd name="T108" fmla="*/ 1 w 50"/>
                  <a:gd name="T109" fmla="*/ 0 h 51"/>
                  <a:gd name="T110" fmla="*/ 1 w 50"/>
                  <a:gd name="T111" fmla="*/ 0 h 51"/>
                  <a:gd name="T112" fmla="*/ 1 w 50"/>
                  <a:gd name="T113" fmla="*/ 0 h 51"/>
                  <a:gd name="T114" fmla="*/ 1 w 50"/>
                  <a:gd name="T115" fmla="*/ 0 h 51"/>
                  <a:gd name="T116" fmla="*/ 1 w 50"/>
                  <a:gd name="T117" fmla="*/ 0 h 51"/>
                  <a:gd name="T118" fmla="*/ 1 w 50"/>
                  <a:gd name="T119" fmla="*/ 0 h 51"/>
                  <a:gd name="T120" fmla="*/ 1 w 50"/>
                  <a:gd name="T121" fmla="*/ 0 h 51"/>
                  <a:gd name="T122" fmla="*/ 1 w 50"/>
                  <a:gd name="T123" fmla="*/ 0 h 51"/>
                  <a:gd name="T124" fmla="*/ 1 w 50"/>
                  <a:gd name="T125" fmla="*/ 0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"/>
                  <a:gd name="T190" fmla="*/ 0 h 51"/>
                  <a:gd name="T191" fmla="*/ 50 w 50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" h="51">
                    <a:moveTo>
                      <a:pt x="24" y="45"/>
                    </a:moveTo>
                    <a:lnTo>
                      <a:pt x="24" y="43"/>
                    </a:lnTo>
                    <a:lnTo>
                      <a:pt x="26" y="43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7" y="32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5" y="13"/>
                    </a:lnTo>
                    <a:lnTo>
                      <a:pt x="45" y="15"/>
                    </a:lnTo>
                    <a:lnTo>
                      <a:pt x="45" y="17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49" y="21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5" y="32"/>
                    </a:lnTo>
                    <a:lnTo>
                      <a:pt x="45" y="34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1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5" y="47"/>
                    </a:lnTo>
                    <a:lnTo>
                      <a:pt x="37" y="47"/>
                    </a:lnTo>
                    <a:lnTo>
                      <a:pt x="37" y="49"/>
                    </a:lnTo>
                    <a:lnTo>
                      <a:pt x="35" y="51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8" y="45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3" name="Freeform 276"/>
              <p:cNvSpPr>
                <a:spLocks/>
              </p:cNvSpPr>
              <p:nvPr/>
            </p:nvSpPr>
            <p:spPr bwMode="auto">
              <a:xfrm>
                <a:off x="1589" y="3275"/>
                <a:ext cx="74" cy="51"/>
              </a:xfrm>
              <a:custGeom>
                <a:avLst/>
                <a:gdLst>
                  <a:gd name="T0" fmla="*/ 1 w 126"/>
                  <a:gd name="T1" fmla="*/ 0 h 109"/>
                  <a:gd name="T2" fmla="*/ 1 w 126"/>
                  <a:gd name="T3" fmla="*/ 0 h 109"/>
                  <a:gd name="T4" fmla="*/ 1 w 126"/>
                  <a:gd name="T5" fmla="*/ 0 h 109"/>
                  <a:gd name="T6" fmla="*/ 1 w 126"/>
                  <a:gd name="T7" fmla="*/ 0 h 109"/>
                  <a:gd name="T8" fmla="*/ 1 w 126"/>
                  <a:gd name="T9" fmla="*/ 0 h 109"/>
                  <a:gd name="T10" fmla="*/ 1 w 126"/>
                  <a:gd name="T11" fmla="*/ 0 h 109"/>
                  <a:gd name="T12" fmla="*/ 1 w 126"/>
                  <a:gd name="T13" fmla="*/ 0 h 109"/>
                  <a:gd name="T14" fmla="*/ 1 w 126"/>
                  <a:gd name="T15" fmla="*/ 0 h 109"/>
                  <a:gd name="T16" fmla="*/ 1 w 126"/>
                  <a:gd name="T17" fmla="*/ 0 h 109"/>
                  <a:gd name="T18" fmla="*/ 1 w 126"/>
                  <a:gd name="T19" fmla="*/ 0 h 109"/>
                  <a:gd name="T20" fmla="*/ 1 w 126"/>
                  <a:gd name="T21" fmla="*/ 0 h 109"/>
                  <a:gd name="T22" fmla="*/ 1 w 126"/>
                  <a:gd name="T23" fmla="*/ 0 h 109"/>
                  <a:gd name="T24" fmla="*/ 1 w 126"/>
                  <a:gd name="T25" fmla="*/ 0 h 109"/>
                  <a:gd name="T26" fmla="*/ 1 w 126"/>
                  <a:gd name="T27" fmla="*/ 0 h 109"/>
                  <a:gd name="T28" fmla="*/ 1 w 126"/>
                  <a:gd name="T29" fmla="*/ 0 h 109"/>
                  <a:gd name="T30" fmla="*/ 1 w 126"/>
                  <a:gd name="T31" fmla="*/ 0 h 109"/>
                  <a:gd name="T32" fmla="*/ 1 w 126"/>
                  <a:gd name="T33" fmla="*/ 0 h 109"/>
                  <a:gd name="T34" fmla="*/ 1 w 126"/>
                  <a:gd name="T35" fmla="*/ 0 h 109"/>
                  <a:gd name="T36" fmla="*/ 1 w 126"/>
                  <a:gd name="T37" fmla="*/ 0 h 109"/>
                  <a:gd name="T38" fmla="*/ 1 w 126"/>
                  <a:gd name="T39" fmla="*/ 0 h 109"/>
                  <a:gd name="T40" fmla="*/ 1 w 126"/>
                  <a:gd name="T41" fmla="*/ 0 h 109"/>
                  <a:gd name="T42" fmla="*/ 1 w 126"/>
                  <a:gd name="T43" fmla="*/ 0 h 109"/>
                  <a:gd name="T44" fmla="*/ 1 w 126"/>
                  <a:gd name="T45" fmla="*/ 0 h 109"/>
                  <a:gd name="T46" fmla="*/ 1 w 126"/>
                  <a:gd name="T47" fmla="*/ 0 h 109"/>
                  <a:gd name="T48" fmla="*/ 1 w 126"/>
                  <a:gd name="T49" fmla="*/ 0 h 109"/>
                  <a:gd name="T50" fmla="*/ 1 w 126"/>
                  <a:gd name="T51" fmla="*/ 0 h 109"/>
                  <a:gd name="T52" fmla="*/ 1 w 126"/>
                  <a:gd name="T53" fmla="*/ 0 h 109"/>
                  <a:gd name="T54" fmla="*/ 1 w 126"/>
                  <a:gd name="T55" fmla="*/ 0 h 109"/>
                  <a:gd name="T56" fmla="*/ 1 w 126"/>
                  <a:gd name="T57" fmla="*/ 0 h 109"/>
                  <a:gd name="T58" fmla="*/ 1 w 126"/>
                  <a:gd name="T59" fmla="*/ 0 h 109"/>
                  <a:gd name="T60" fmla="*/ 1 w 126"/>
                  <a:gd name="T61" fmla="*/ 0 h 109"/>
                  <a:gd name="T62" fmla="*/ 1 w 126"/>
                  <a:gd name="T63" fmla="*/ 0 h 109"/>
                  <a:gd name="T64" fmla="*/ 1 w 126"/>
                  <a:gd name="T65" fmla="*/ 0 h 109"/>
                  <a:gd name="T66" fmla="*/ 1 w 126"/>
                  <a:gd name="T67" fmla="*/ 0 h 109"/>
                  <a:gd name="T68" fmla="*/ 1 w 126"/>
                  <a:gd name="T69" fmla="*/ 0 h 109"/>
                  <a:gd name="T70" fmla="*/ 1 w 126"/>
                  <a:gd name="T71" fmla="*/ 0 h 109"/>
                  <a:gd name="T72" fmla="*/ 1 w 126"/>
                  <a:gd name="T73" fmla="*/ 0 h 109"/>
                  <a:gd name="T74" fmla="*/ 1 w 126"/>
                  <a:gd name="T75" fmla="*/ 0 h 109"/>
                  <a:gd name="T76" fmla="*/ 1 w 126"/>
                  <a:gd name="T77" fmla="*/ 0 h 109"/>
                  <a:gd name="T78" fmla="*/ 1 w 126"/>
                  <a:gd name="T79" fmla="*/ 0 h 109"/>
                  <a:gd name="T80" fmla="*/ 1 w 126"/>
                  <a:gd name="T81" fmla="*/ 0 h 109"/>
                  <a:gd name="T82" fmla="*/ 1 w 126"/>
                  <a:gd name="T83" fmla="*/ 0 h 109"/>
                  <a:gd name="T84" fmla="*/ 1 w 126"/>
                  <a:gd name="T85" fmla="*/ 0 h 109"/>
                  <a:gd name="T86" fmla="*/ 1 w 126"/>
                  <a:gd name="T87" fmla="*/ 0 h 109"/>
                  <a:gd name="T88" fmla="*/ 1 w 126"/>
                  <a:gd name="T89" fmla="*/ 0 h 109"/>
                  <a:gd name="T90" fmla="*/ 1 w 126"/>
                  <a:gd name="T91" fmla="*/ 0 h 109"/>
                  <a:gd name="T92" fmla="*/ 1 w 126"/>
                  <a:gd name="T93" fmla="*/ 0 h 109"/>
                  <a:gd name="T94" fmla="*/ 1 w 126"/>
                  <a:gd name="T95" fmla="*/ 0 h 109"/>
                  <a:gd name="T96" fmla="*/ 1 w 126"/>
                  <a:gd name="T97" fmla="*/ 0 h 109"/>
                  <a:gd name="T98" fmla="*/ 1 w 126"/>
                  <a:gd name="T99" fmla="*/ 0 h 109"/>
                  <a:gd name="T100" fmla="*/ 1 w 126"/>
                  <a:gd name="T101" fmla="*/ 0 h 109"/>
                  <a:gd name="T102" fmla="*/ 1 w 126"/>
                  <a:gd name="T103" fmla="*/ 0 h 109"/>
                  <a:gd name="T104" fmla="*/ 1 w 126"/>
                  <a:gd name="T105" fmla="*/ 0 h 109"/>
                  <a:gd name="T106" fmla="*/ 1 w 126"/>
                  <a:gd name="T107" fmla="*/ 0 h 109"/>
                  <a:gd name="T108" fmla="*/ 1 w 126"/>
                  <a:gd name="T109" fmla="*/ 0 h 109"/>
                  <a:gd name="T110" fmla="*/ 0 w 126"/>
                  <a:gd name="T111" fmla="*/ 0 h 109"/>
                  <a:gd name="T112" fmla="*/ 1 w 126"/>
                  <a:gd name="T113" fmla="*/ 0 h 10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109"/>
                  <a:gd name="T173" fmla="*/ 126 w 126"/>
                  <a:gd name="T174" fmla="*/ 109 h 10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109">
                    <a:moveTo>
                      <a:pt x="4" y="51"/>
                    </a:moveTo>
                    <a:lnTo>
                      <a:pt x="4" y="51"/>
                    </a:lnTo>
                    <a:lnTo>
                      <a:pt x="6" y="51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3" y="51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7" y="51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21" y="49"/>
                    </a:lnTo>
                    <a:lnTo>
                      <a:pt x="21" y="47"/>
                    </a:lnTo>
                    <a:lnTo>
                      <a:pt x="23" y="45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5"/>
                    </a:lnTo>
                    <a:lnTo>
                      <a:pt x="32" y="47"/>
                    </a:lnTo>
                    <a:lnTo>
                      <a:pt x="34" y="47"/>
                    </a:lnTo>
                    <a:lnTo>
                      <a:pt x="34" y="43"/>
                    </a:lnTo>
                    <a:lnTo>
                      <a:pt x="34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2" y="38"/>
                    </a:lnTo>
                    <a:lnTo>
                      <a:pt x="34" y="36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5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5" y="13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1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6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91" y="6"/>
                    </a:lnTo>
                    <a:lnTo>
                      <a:pt x="92" y="8"/>
                    </a:lnTo>
                    <a:lnTo>
                      <a:pt x="92" y="6"/>
                    </a:lnTo>
                    <a:lnTo>
                      <a:pt x="96" y="8"/>
                    </a:lnTo>
                    <a:lnTo>
                      <a:pt x="98" y="9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2" y="13"/>
                    </a:lnTo>
                    <a:lnTo>
                      <a:pt x="102" y="15"/>
                    </a:lnTo>
                    <a:lnTo>
                      <a:pt x="102" y="17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23"/>
                    </a:lnTo>
                    <a:lnTo>
                      <a:pt x="104" y="24"/>
                    </a:lnTo>
                    <a:lnTo>
                      <a:pt x="104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0" y="32"/>
                    </a:lnTo>
                    <a:lnTo>
                      <a:pt x="102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6" y="34"/>
                    </a:lnTo>
                    <a:lnTo>
                      <a:pt x="106" y="36"/>
                    </a:lnTo>
                    <a:lnTo>
                      <a:pt x="106" y="38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13" y="47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7" y="53"/>
                    </a:lnTo>
                    <a:lnTo>
                      <a:pt x="119" y="55"/>
                    </a:lnTo>
                    <a:lnTo>
                      <a:pt x="122" y="55"/>
                    </a:lnTo>
                    <a:lnTo>
                      <a:pt x="122" y="56"/>
                    </a:lnTo>
                    <a:lnTo>
                      <a:pt x="122" y="58"/>
                    </a:lnTo>
                    <a:lnTo>
                      <a:pt x="124" y="60"/>
                    </a:lnTo>
                    <a:lnTo>
                      <a:pt x="126" y="62"/>
                    </a:lnTo>
                    <a:lnTo>
                      <a:pt x="126" y="64"/>
                    </a:lnTo>
                    <a:lnTo>
                      <a:pt x="124" y="64"/>
                    </a:lnTo>
                    <a:lnTo>
                      <a:pt x="122" y="66"/>
                    </a:lnTo>
                    <a:lnTo>
                      <a:pt x="121" y="68"/>
                    </a:lnTo>
                    <a:lnTo>
                      <a:pt x="117" y="70"/>
                    </a:lnTo>
                    <a:lnTo>
                      <a:pt x="115" y="70"/>
                    </a:lnTo>
                    <a:lnTo>
                      <a:pt x="113" y="68"/>
                    </a:lnTo>
                    <a:lnTo>
                      <a:pt x="111" y="68"/>
                    </a:lnTo>
                    <a:lnTo>
                      <a:pt x="109" y="68"/>
                    </a:lnTo>
                    <a:lnTo>
                      <a:pt x="107" y="70"/>
                    </a:lnTo>
                    <a:lnTo>
                      <a:pt x="107" y="71"/>
                    </a:lnTo>
                    <a:lnTo>
                      <a:pt x="109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9"/>
                    </a:lnTo>
                    <a:lnTo>
                      <a:pt x="111" y="81"/>
                    </a:lnTo>
                    <a:lnTo>
                      <a:pt x="111" y="83"/>
                    </a:lnTo>
                    <a:lnTo>
                      <a:pt x="111" y="85"/>
                    </a:lnTo>
                    <a:lnTo>
                      <a:pt x="111" y="86"/>
                    </a:lnTo>
                    <a:lnTo>
                      <a:pt x="113" y="88"/>
                    </a:lnTo>
                    <a:lnTo>
                      <a:pt x="113" y="90"/>
                    </a:lnTo>
                    <a:lnTo>
                      <a:pt x="111" y="90"/>
                    </a:lnTo>
                    <a:lnTo>
                      <a:pt x="107" y="92"/>
                    </a:lnTo>
                    <a:lnTo>
                      <a:pt x="106" y="92"/>
                    </a:lnTo>
                    <a:lnTo>
                      <a:pt x="102" y="92"/>
                    </a:lnTo>
                    <a:lnTo>
                      <a:pt x="102" y="94"/>
                    </a:lnTo>
                    <a:lnTo>
                      <a:pt x="100" y="96"/>
                    </a:lnTo>
                    <a:lnTo>
                      <a:pt x="98" y="100"/>
                    </a:lnTo>
                    <a:lnTo>
                      <a:pt x="96" y="102"/>
                    </a:lnTo>
                    <a:lnTo>
                      <a:pt x="96" y="103"/>
                    </a:lnTo>
                    <a:lnTo>
                      <a:pt x="98" y="105"/>
                    </a:lnTo>
                    <a:lnTo>
                      <a:pt x="98" y="107"/>
                    </a:lnTo>
                    <a:lnTo>
                      <a:pt x="98" y="109"/>
                    </a:lnTo>
                    <a:lnTo>
                      <a:pt x="96" y="109"/>
                    </a:lnTo>
                    <a:lnTo>
                      <a:pt x="96" y="107"/>
                    </a:lnTo>
                    <a:lnTo>
                      <a:pt x="94" y="105"/>
                    </a:lnTo>
                    <a:lnTo>
                      <a:pt x="92" y="105"/>
                    </a:lnTo>
                    <a:lnTo>
                      <a:pt x="91" y="105"/>
                    </a:lnTo>
                    <a:lnTo>
                      <a:pt x="89" y="105"/>
                    </a:lnTo>
                    <a:lnTo>
                      <a:pt x="87" y="105"/>
                    </a:lnTo>
                    <a:lnTo>
                      <a:pt x="85" y="105"/>
                    </a:lnTo>
                    <a:lnTo>
                      <a:pt x="83" y="105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79" y="103"/>
                    </a:lnTo>
                    <a:lnTo>
                      <a:pt x="79" y="102"/>
                    </a:lnTo>
                    <a:lnTo>
                      <a:pt x="77" y="102"/>
                    </a:lnTo>
                    <a:lnTo>
                      <a:pt x="77" y="103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4" y="105"/>
                    </a:lnTo>
                    <a:lnTo>
                      <a:pt x="72" y="105"/>
                    </a:lnTo>
                    <a:lnTo>
                      <a:pt x="72" y="103"/>
                    </a:lnTo>
                    <a:lnTo>
                      <a:pt x="70" y="103"/>
                    </a:lnTo>
                    <a:lnTo>
                      <a:pt x="68" y="103"/>
                    </a:lnTo>
                    <a:lnTo>
                      <a:pt x="68" y="102"/>
                    </a:lnTo>
                    <a:lnTo>
                      <a:pt x="66" y="102"/>
                    </a:lnTo>
                    <a:lnTo>
                      <a:pt x="64" y="103"/>
                    </a:lnTo>
                    <a:lnTo>
                      <a:pt x="62" y="102"/>
                    </a:lnTo>
                    <a:lnTo>
                      <a:pt x="60" y="102"/>
                    </a:lnTo>
                    <a:lnTo>
                      <a:pt x="60" y="103"/>
                    </a:lnTo>
                    <a:lnTo>
                      <a:pt x="60" y="105"/>
                    </a:lnTo>
                    <a:lnTo>
                      <a:pt x="59" y="103"/>
                    </a:lnTo>
                    <a:lnTo>
                      <a:pt x="60" y="102"/>
                    </a:lnTo>
                    <a:lnTo>
                      <a:pt x="59" y="102"/>
                    </a:lnTo>
                    <a:lnTo>
                      <a:pt x="57" y="102"/>
                    </a:lnTo>
                    <a:lnTo>
                      <a:pt x="55" y="102"/>
                    </a:lnTo>
                    <a:lnTo>
                      <a:pt x="53" y="102"/>
                    </a:lnTo>
                    <a:lnTo>
                      <a:pt x="53" y="98"/>
                    </a:lnTo>
                    <a:lnTo>
                      <a:pt x="51" y="98"/>
                    </a:lnTo>
                    <a:lnTo>
                      <a:pt x="49" y="100"/>
                    </a:lnTo>
                    <a:lnTo>
                      <a:pt x="47" y="98"/>
                    </a:lnTo>
                    <a:lnTo>
                      <a:pt x="44" y="98"/>
                    </a:lnTo>
                    <a:lnTo>
                      <a:pt x="40" y="98"/>
                    </a:lnTo>
                    <a:lnTo>
                      <a:pt x="38" y="96"/>
                    </a:lnTo>
                    <a:lnTo>
                      <a:pt x="36" y="96"/>
                    </a:lnTo>
                    <a:lnTo>
                      <a:pt x="34" y="94"/>
                    </a:lnTo>
                    <a:lnTo>
                      <a:pt x="30" y="96"/>
                    </a:lnTo>
                    <a:lnTo>
                      <a:pt x="29" y="96"/>
                    </a:lnTo>
                    <a:lnTo>
                      <a:pt x="27" y="94"/>
                    </a:lnTo>
                    <a:lnTo>
                      <a:pt x="23" y="96"/>
                    </a:lnTo>
                    <a:lnTo>
                      <a:pt x="21" y="96"/>
                    </a:lnTo>
                    <a:lnTo>
                      <a:pt x="19" y="96"/>
                    </a:lnTo>
                    <a:lnTo>
                      <a:pt x="15" y="96"/>
                    </a:lnTo>
                    <a:lnTo>
                      <a:pt x="15" y="98"/>
                    </a:lnTo>
                    <a:lnTo>
                      <a:pt x="13" y="100"/>
                    </a:lnTo>
                    <a:lnTo>
                      <a:pt x="12" y="102"/>
                    </a:lnTo>
                    <a:lnTo>
                      <a:pt x="10" y="103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6" y="102"/>
                    </a:lnTo>
                    <a:lnTo>
                      <a:pt x="6" y="103"/>
                    </a:lnTo>
                    <a:lnTo>
                      <a:pt x="4" y="102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2" y="81"/>
                    </a:lnTo>
                    <a:lnTo>
                      <a:pt x="6" y="79"/>
                    </a:lnTo>
                    <a:lnTo>
                      <a:pt x="8" y="79"/>
                    </a:lnTo>
                    <a:lnTo>
                      <a:pt x="10" y="77"/>
                    </a:lnTo>
                    <a:lnTo>
                      <a:pt x="10" y="73"/>
                    </a:lnTo>
                    <a:lnTo>
                      <a:pt x="10" y="70"/>
                    </a:lnTo>
                    <a:lnTo>
                      <a:pt x="6" y="55"/>
                    </a:lnTo>
                    <a:lnTo>
                      <a:pt x="4" y="5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4" name="Freeform 277"/>
              <p:cNvSpPr>
                <a:spLocks/>
              </p:cNvSpPr>
              <p:nvPr/>
            </p:nvSpPr>
            <p:spPr bwMode="auto">
              <a:xfrm>
                <a:off x="1311" y="3636"/>
                <a:ext cx="22" cy="19"/>
              </a:xfrm>
              <a:custGeom>
                <a:avLst/>
                <a:gdLst>
                  <a:gd name="T0" fmla="*/ 0 w 37"/>
                  <a:gd name="T1" fmla="*/ 0 h 41"/>
                  <a:gd name="T2" fmla="*/ 1 w 37"/>
                  <a:gd name="T3" fmla="*/ 0 h 41"/>
                  <a:gd name="T4" fmla="*/ 1 w 37"/>
                  <a:gd name="T5" fmla="*/ 0 h 41"/>
                  <a:gd name="T6" fmla="*/ 1 w 37"/>
                  <a:gd name="T7" fmla="*/ 0 h 41"/>
                  <a:gd name="T8" fmla="*/ 1 w 37"/>
                  <a:gd name="T9" fmla="*/ 0 h 41"/>
                  <a:gd name="T10" fmla="*/ 1 w 37"/>
                  <a:gd name="T11" fmla="*/ 0 h 41"/>
                  <a:gd name="T12" fmla="*/ 1 w 37"/>
                  <a:gd name="T13" fmla="*/ 0 h 41"/>
                  <a:gd name="T14" fmla="*/ 1 w 37"/>
                  <a:gd name="T15" fmla="*/ 0 h 41"/>
                  <a:gd name="T16" fmla="*/ 1 w 37"/>
                  <a:gd name="T17" fmla="*/ 0 h 41"/>
                  <a:gd name="T18" fmla="*/ 1 w 37"/>
                  <a:gd name="T19" fmla="*/ 0 h 41"/>
                  <a:gd name="T20" fmla="*/ 1 w 37"/>
                  <a:gd name="T21" fmla="*/ 0 h 41"/>
                  <a:gd name="T22" fmla="*/ 1 w 37"/>
                  <a:gd name="T23" fmla="*/ 0 h 41"/>
                  <a:gd name="T24" fmla="*/ 1 w 37"/>
                  <a:gd name="T25" fmla="*/ 0 h 41"/>
                  <a:gd name="T26" fmla="*/ 1 w 37"/>
                  <a:gd name="T27" fmla="*/ 0 h 41"/>
                  <a:gd name="T28" fmla="*/ 1 w 37"/>
                  <a:gd name="T29" fmla="*/ 0 h 41"/>
                  <a:gd name="T30" fmla="*/ 1 w 37"/>
                  <a:gd name="T31" fmla="*/ 0 h 41"/>
                  <a:gd name="T32" fmla="*/ 1 w 37"/>
                  <a:gd name="T33" fmla="*/ 0 h 41"/>
                  <a:gd name="T34" fmla="*/ 1 w 37"/>
                  <a:gd name="T35" fmla="*/ 0 h 41"/>
                  <a:gd name="T36" fmla="*/ 1 w 37"/>
                  <a:gd name="T37" fmla="*/ 0 h 41"/>
                  <a:gd name="T38" fmla="*/ 1 w 37"/>
                  <a:gd name="T39" fmla="*/ 0 h 41"/>
                  <a:gd name="T40" fmla="*/ 1 w 37"/>
                  <a:gd name="T41" fmla="*/ 0 h 41"/>
                  <a:gd name="T42" fmla="*/ 1 w 37"/>
                  <a:gd name="T43" fmla="*/ 0 h 41"/>
                  <a:gd name="T44" fmla="*/ 1 w 37"/>
                  <a:gd name="T45" fmla="*/ 0 h 41"/>
                  <a:gd name="T46" fmla="*/ 1 w 37"/>
                  <a:gd name="T47" fmla="*/ 0 h 41"/>
                  <a:gd name="T48" fmla="*/ 1 w 37"/>
                  <a:gd name="T49" fmla="*/ 0 h 41"/>
                  <a:gd name="T50" fmla="*/ 1 w 37"/>
                  <a:gd name="T51" fmla="*/ 0 h 41"/>
                  <a:gd name="T52" fmla="*/ 1 w 37"/>
                  <a:gd name="T53" fmla="*/ 0 h 41"/>
                  <a:gd name="T54" fmla="*/ 0 w 37"/>
                  <a:gd name="T55" fmla="*/ 0 h 41"/>
                  <a:gd name="T56" fmla="*/ 1 w 37"/>
                  <a:gd name="T57" fmla="*/ 0 h 41"/>
                  <a:gd name="T58" fmla="*/ 1 w 37"/>
                  <a:gd name="T59" fmla="*/ 0 h 41"/>
                  <a:gd name="T60" fmla="*/ 1 w 37"/>
                  <a:gd name="T61" fmla="*/ 0 h 41"/>
                  <a:gd name="T62" fmla="*/ 0 w 37"/>
                  <a:gd name="T63" fmla="*/ 0 h 41"/>
                  <a:gd name="T64" fmla="*/ 0 w 37"/>
                  <a:gd name="T65" fmla="*/ 0 h 41"/>
                  <a:gd name="T66" fmla="*/ 0 w 37"/>
                  <a:gd name="T67" fmla="*/ 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"/>
                  <a:gd name="T103" fmla="*/ 0 h 41"/>
                  <a:gd name="T104" fmla="*/ 37 w 37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" h="41">
                    <a:moveTo>
                      <a:pt x="0" y="15"/>
                    </a:moveTo>
                    <a:lnTo>
                      <a:pt x="7" y="8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3" y="8"/>
                    </a:lnTo>
                    <a:lnTo>
                      <a:pt x="35" y="13"/>
                    </a:lnTo>
                    <a:lnTo>
                      <a:pt x="35" y="21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28" y="34"/>
                    </a:lnTo>
                    <a:lnTo>
                      <a:pt x="24" y="40"/>
                    </a:lnTo>
                    <a:lnTo>
                      <a:pt x="22" y="41"/>
                    </a:lnTo>
                    <a:lnTo>
                      <a:pt x="18" y="38"/>
                    </a:lnTo>
                    <a:lnTo>
                      <a:pt x="15" y="36"/>
                    </a:lnTo>
                    <a:lnTo>
                      <a:pt x="13" y="34"/>
                    </a:lnTo>
                    <a:lnTo>
                      <a:pt x="11" y="34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5" name="Freeform 278"/>
              <p:cNvSpPr>
                <a:spLocks/>
              </p:cNvSpPr>
              <p:nvPr/>
            </p:nvSpPr>
            <p:spPr bwMode="auto">
              <a:xfrm>
                <a:off x="1470" y="3448"/>
                <a:ext cx="29" cy="53"/>
              </a:xfrm>
              <a:custGeom>
                <a:avLst/>
                <a:gdLst>
                  <a:gd name="T0" fmla="*/ 1 w 52"/>
                  <a:gd name="T1" fmla="*/ 0 h 115"/>
                  <a:gd name="T2" fmla="*/ 1 w 52"/>
                  <a:gd name="T3" fmla="*/ 0 h 115"/>
                  <a:gd name="T4" fmla="*/ 1 w 52"/>
                  <a:gd name="T5" fmla="*/ 0 h 115"/>
                  <a:gd name="T6" fmla="*/ 1 w 52"/>
                  <a:gd name="T7" fmla="*/ 0 h 115"/>
                  <a:gd name="T8" fmla="*/ 1 w 52"/>
                  <a:gd name="T9" fmla="*/ 0 h 115"/>
                  <a:gd name="T10" fmla="*/ 1 w 52"/>
                  <a:gd name="T11" fmla="*/ 0 h 115"/>
                  <a:gd name="T12" fmla="*/ 1 w 52"/>
                  <a:gd name="T13" fmla="*/ 0 h 115"/>
                  <a:gd name="T14" fmla="*/ 1 w 52"/>
                  <a:gd name="T15" fmla="*/ 0 h 115"/>
                  <a:gd name="T16" fmla="*/ 1 w 52"/>
                  <a:gd name="T17" fmla="*/ 0 h 115"/>
                  <a:gd name="T18" fmla="*/ 1 w 52"/>
                  <a:gd name="T19" fmla="*/ 0 h 115"/>
                  <a:gd name="T20" fmla="*/ 1 w 52"/>
                  <a:gd name="T21" fmla="*/ 0 h 115"/>
                  <a:gd name="T22" fmla="*/ 0 w 52"/>
                  <a:gd name="T23" fmla="*/ 0 h 115"/>
                  <a:gd name="T24" fmla="*/ 1 w 52"/>
                  <a:gd name="T25" fmla="*/ 0 h 115"/>
                  <a:gd name="T26" fmla="*/ 1 w 52"/>
                  <a:gd name="T27" fmla="*/ 0 h 115"/>
                  <a:gd name="T28" fmla="*/ 1 w 52"/>
                  <a:gd name="T29" fmla="*/ 0 h 115"/>
                  <a:gd name="T30" fmla="*/ 1 w 52"/>
                  <a:gd name="T31" fmla="*/ 0 h 115"/>
                  <a:gd name="T32" fmla="*/ 1 w 52"/>
                  <a:gd name="T33" fmla="*/ 0 h 115"/>
                  <a:gd name="T34" fmla="*/ 1 w 52"/>
                  <a:gd name="T35" fmla="*/ 0 h 115"/>
                  <a:gd name="T36" fmla="*/ 1 w 52"/>
                  <a:gd name="T37" fmla="*/ 0 h 115"/>
                  <a:gd name="T38" fmla="*/ 1 w 52"/>
                  <a:gd name="T39" fmla="*/ 0 h 115"/>
                  <a:gd name="T40" fmla="*/ 1 w 52"/>
                  <a:gd name="T41" fmla="*/ 0 h 115"/>
                  <a:gd name="T42" fmla="*/ 1 w 52"/>
                  <a:gd name="T43" fmla="*/ 0 h 115"/>
                  <a:gd name="T44" fmla="*/ 1 w 52"/>
                  <a:gd name="T45" fmla="*/ 0 h 115"/>
                  <a:gd name="T46" fmla="*/ 1 w 52"/>
                  <a:gd name="T47" fmla="*/ 0 h 115"/>
                  <a:gd name="T48" fmla="*/ 1 w 52"/>
                  <a:gd name="T49" fmla="*/ 0 h 115"/>
                  <a:gd name="T50" fmla="*/ 1 w 52"/>
                  <a:gd name="T51" fmla="*/ 0 h 115"/>
                  <a:gd name="T52" fmla="*/ 1 w 52"/>
                  <a:gd name="T53" fmla="*/ 0 h 115"/>
                  <a:gd name="T54" fmla="*/ 1 w 52"/>
                  <a:gd name="T55" fmla="*/ 0 h 115"/>
                  <a:gd name="T56" fmla="*/ 1 w 52"/>
                  <a:gd name="T57" fmla="*/ 0 h 115"/>
                  <a:gd name="T58" fmla="*/ 1 w 52"/>
                  <a:gd name="T59" fmla="*/ 0 h 115"/>
                  <a:gd name="T60" fmla="*/ 1 w 52"/>
                  <a:gd name="T61" fmla="*/ 0 h 115"/>
                  <a:gd name="T62" fmla="*/ 1 w 52"/>
                  <a:gd name="T63" fmla="*/ 0 h 115"/>
                  <a:gd name="T64" fmla="*/ 1 w 52"/>
                  <a:gd name="T65" fmla="*/ 0 h 115"/>
                  <a:gd name="T66" fmla="*/ 1 w 52"/>
                  <a:gd name="T67" fmla="*/ 0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15"/>
                  <a:gd name="T104" fmla="*/ 52 w 52"/>
                  <a:gd name="T105" fmla="*/ 115 h 1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15">
                    <a:moveTo>
                      <a:pt x="52" y="68"/>
                    </a:moveTo>
                    <a:lnTo>
                      <a:pt x="51" y="75"/>
                    </a:lnTo>
                    <a:lnTo>
                      <a:pt x="52" y="79"/>
                    </a:lnTo>
                    <a:lnTo>
                      <a:pt x="51" y="81"/>
                    </a:lnTo>
                    <a:lnTo>
                      <a:pt x="47" y="85"/>
                    </a:lnTo>
                    <a:lnTo>
                      <a:pt x="43" y="87"/>
                    </a:lnTo>
                    <a:lnTo>
                      <a:pt x="34" y="94"/>
                    </a:lnTo>
                    <a:lnTo>
                      <a:pt x="34" y="98"/>
                    </a:lnTo>
                    <a:lnTo>
                      <a:pt x="36" y="104"/>
                    </a:lnTo>
                    <a:lnTo>
                      <a:pt x="34" y="107"/>
                    </a:lnTo>
                    <a:lnTo>
                      <a:pt x="34" y="109"/>
                    </a:lnTo>
                    <a:lnTo>
                      <a:pt x="28" y="113"/>
                    </a:lnTo>
                    <a:lnTo>
                      <a:pt x="26" y="115"/>
                    </a:lnTo>
                    <a:lnTo>
                      <a:pt x="22" y="104"/>
                    </a:lnTo>
                    <a:lnTo>
                      <a:pt x="19" y="88"/>
                    </a:lnTo>
                    <a:lnTo>
                      <a:pt x="17" y="85"/>
                    </a:lnTo>
                    <a:lnTo>
                      <a:pt x="15" y="83"/>
                    </a:lnTo>
                    <a:lnTo>
                      <a:pt x="13" y="81"/>
                    </a:lnTo>
                    <a:lnTo>
                      <a:pt x="9" y="75"/>
                    </a:lnTo>
                    <a:lnTo>
                      <a:pt x="7" y="72"/>
                    </a:lnTo>
                    <a:lnTo>
                      <a:pt x="5" y="70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5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9" y="34"/>
                    </a:lnTo>
                    <a:lnTo>
                      <a:pt x="9" y="28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7" y="4"/>
                    </a:lnTo>
                    <a:lnTo>
                      <a:pt x="47" y="8"/>
                    </a:lnTo>
                    <a:lnTo>
                      <a:pt x="45" y="11"/>
                    </a:lnTo>
                    <a:lnTo>
                      <a:pt x="41" y="15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41" y="25"/>
                    </a:lnTo>
                    <a:lnTo>
                      <a:pt x="43" y="28"/>
                    </a:lnTo>
                    <a:lnTo>
                      <a:pt x="45" y="28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3" y="42"/>
                    </a:lnTo>
                    <a:lnTo>
                      <a:pt x="39" y="45"/>
                    </a:lnTo>
                    <a:lnTo>
                      <a:pt x="34" y="51"/>
                    </a:lnTo>
                    <a:lnTo>
                      <a:pt x="32" y="53"/>
                    </a:lnTo>
                    <a:lnTo>
                      <a:pt x="34" y="57"/>
                    </a:lnTo>
                    <a:lnTo>
                      <a:pt x="37" y="60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45" y="62"/>
                    </a:lnTo>
                    <a:lnTo>
                      <a:pt x="47" y="62"/>
                    </a:lnTo>
                    <a:lnTo>
                      <a:pt x="49" y="66"/>
                    </a:lnTo>
                    <a:lnTo>
                      <a:pt x="52" y="6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6" name="Freeform 279"/>
              <p:cNvSpPr>
                <a:spLocks/>
              </p:cNvSpPr>
              <p:nvPr/>
            </p:nvSpPr>
            <p:spPr bwMode="auto">
              <a:xfrm>
                <a:off x="1553" y="3397"/>
                <a:ext cx="15" cy="14"/>
              </a:xfrm>
              <a:custGeom>
                <a:avLst/>
                <a:gdLst>
                  <a:gd name="T0" fmla="*/ 1 w 27"/>
                  <a:gd name="T1" fmla="*/ 0 h 30"/>
                  <a:gd name="T2" fmla="*/ 1 w 27"/>
                  <a:gd name="T3" fmla="*/ 0 h 30"/>
                  <a:gd name="T4" fmla="*/ 1 w 27"/>
                  <a:gd name="T5" fmla="*/ 0 h 30"/>
                  <a:gd name="T6" fmla="*/ 1 w 27"/>
                  <a:gd name="T7" fmla="*/ 0 h 30"/>
                  <a:gd name="T8" fmla="*/ 0 w 27"/>
                  <a:gd name="T9" fmla="*/ 0 h 30"/>
                  <a:gd name="T10" fmla="*/ 0 w 27"/>
                  <a:gd name="T11" fmla="*/ 0 h 30"/>
                  <a:gd name="T12" fmla="*/ 1 w 27"/>
                  <a:gd name="T13" fmla="*/ 0 h 30"/>
                  <a:gd name="T14" fmla="*/ 1 w 27"/>
                  <a:gd name="T15" fmla="*/ 0 h 30"/>
                  <a:gd name="T16" fmla="*/ 0 w 27"/>
                  <a:gd name="T17" fmla="*/ 0 h 30"/>
                  <a:gd name="T18" fmla="*/ 0 w 27"/>
                  <a:gd name="T19" fmla="*/ 0 h 30"/>
                  <a:gd name="T20" fmla="*/ 0 w 27"/>
                  <a:gd name="T21" fmla="*/ 0 h 30"/>
                  <a:gd name="T22" fmla="*/ 1 w 27"/>
                  <a:gd name="T23" fmla="*/ 0 h 30"/>
                  <a:gd name="T24" fmla="*/ 1 w 27"/>
                  <a:gd name="T25" fmla="*/ 0 h 30"/>
                  <a:gd name="T26" fmla="*/ 1 w 27"/>
                  <a:gd name="T27" fmla="*/ 0 h 30"/>
                  <a:gd name="T28" fmla="*/ 1 w 27"/>
                  <a:gd name="T29" fmla="*/ 0 h 30"/>
                  <a:gd name="T30" fmla="*/ 1 w 27"/>
                  <a:gd name="T31" fmla="*/ 0 h 30"/>
                  <a:gd name="T32" fmla="*/ 1 w 27"/>
                  <a:gd name="T33" fmla="*/ 0 h 30"/>
                  <a:gd name="T34" fmla="*/ 1 w 27"/>
                  <a:gd name="T35" fmla="*/ 0 h 30"/>
                  <a:gd name="T36" fmla="*/ 1 w 27"/>
                  <a:gd name="T37" fmla="*/ 0 h 30"/>
                  <a:gd name="T38" fmla="*/ 1 w 27"/>
                  <a:gd name="T39" fmla="*/ 0 h 30"/>
                  <a:gd name="T40" fmla="*/ 1 w 27"/>
                  <a:gd name="T41" fmla="*/ 0 h 30"/>
                  <a:gd name="T42" fmla="*/ 1 w 27"/>
                  <a:gd name="T43" fmla="*/ 0 h 30"/>
                  <a:gd name="T44" fmla="*/ 1 w 27"/>
                  <a:gd name="T45" fmla="*/ 0 h 30"/>
                  <a:gd name="T46" fmla="*/ 1 w 27"/>
                  <a:gd name="T47" fmla="*/ 0 h 30"/>
                  <a:gd name="T48" fmla="*/ 1 w 27"/>
                  <a:gd name="T49" fmla="*/ 0 h 30"/>
                  <a:gd name="T50" fmla="*/ 1 w 27"/>
                  <a:gd name="T51" fmla="*/ 0 h 30"/>
                  <a:gd name="T52" fmla="*/ 1 w 27"/>
                  <a:gd name="T53" fmla="*/ 0 h 30"/>
                  <a:gd name="T54" fmla="*/ 1 w 27"/>
                  <a:gd name="T55" fmla="*/ 0 h 30"/>
                  <a:gd name="T56" fmla="*/ 1 w 27"/>
                  <a:gd name="T57" fmla="*/ 0 h 30"/>
                  <a:gd name="T58" fmla="*/ 1 w 27"/>
                  <a:gd name="T59" fmla="*/ 0 h 30"/>
                  <a:gd name="T60" fmla="*/ 1 w 27"/>
                  <a:gd name="T61" fmla="*/ 0 h 30"/>
                  <a:gd name="T62" fmla="*/ 1 w 27"/>
                  <a:gd name="T63" fmla="*/ 0 h 30"/>
                  <a:gd name="T64" fmla="*/ 1 w 27"/>
                  <a:gd name="T65" fmla="*/ 0 h 30"/>
                  <a:gd name="T66" fmla="*/ 1 w 27"/>
                  <a:gd name="T67" fmla="*/ 0 h 30"/>
                  <a:gd name="T68" fmla="*/ 1 w 27"/>
                  <a:gd name="T69" fmla="*/ 0 h 30"/>
                  <a:gd name="T70" fmla="*/ 1 w 27"/>
                  <a:gd name="T71" fmla="*/ 0 h 30"/>
                  <a:gd name="T72" fmla="*/ 1 w 27"/>
                  <a:gd name="T73" fmla="*/ 0 h 30"/>
                  <a:gd name="T74" fmla="*/ 1 w 27"/>
                  <a:gd name="T75" fmla="*/ 0 h 30"/>
                  <a:gd name="T76" fmla="*/ 1 w 27"/>
                  <a:gd name="T77" fmla="*/ 0 h 30"/>
                  <a:gd name="T78" fmla="*/ 1 w 27"/>
                  <a:gd name="T79" fmla="*/ 0 h 30"/>
                  <a:gd name="T80" fmla="*/ 1 w 27"/>
                  <a:gd name="T81" fmla="*/ 0 h 30"/>
                  <a:gd name="T82" fmla="*/ 1 w 27"/>
                  <a:gd name="T83" fmla="*/ 0 h 30"/>
                  <a:gd name="T84" fmla="*/ 1 w 27"/>
                  <a:gd name="T85" fmla="*/ 0 h 30"/>
                  <a:gd name="T86" fmla="*/ 1 w 27"/>
                  <a:gd name="T87" fmla="*/ 0 h 30"/>
                  <a:gd name="T88" fmla="*/ 1 w 27"/>
                  <a:gd name="T89" fmla="*/ 0 h 30"/>
                  <a:gd name="T90" fmla="*/ 1 w 27"/>
                  <a:gd name="T91" fmla="*/ 0 h 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"/>
                  <a:gd name="T139" fmla="*/ 0 h 30"/>
                  <a:gd name="T140" fmla="*/ 27 w 27"/>
                  <a:gd name="T141" fmla="*/ 30 h 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" h="30">
                    <a:moveTo>
                      <a:pt x="14" y="30"/>
                    </a:moveTo>
                    <a:lnTo>
                      <a:pt x="12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6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2" y="25"/>
                    </a:lnTo>
                    <a:lnTo>
                      <a:pt x="14" y="28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" name="Freeform 280"/>
              <p:cNvSpPr>
                <a:spLocks/>
              </p:cNvSpPr>
              <p:nvPr/>
            </p:nvSpPr>
            <p:spPr bwMode="auto">
              <a:xfrm>
                <a:off x="1567" y="3355"/>
                <a:ext cx="73" cy="40"/>
              </a:xfrm>
              <a:custGeom>
                <a:avLst/>
                <a:gdLst>
                  <a:gd name="T0" fmla="*/ 1 w 126"/>
                  <a:gd name="T1" fmla="*/ 0 h 86"/>
                  <a:gd name="T2" fmla="*/ 1 w 126"/>
                  <a:gd name="T3" fmla="*/ 0 h 86"/>
                  <a:gd name="T4" fmla="*/ 1 w 126"/>
                  <a:gd name="T5" fmla="*/ 0 h 86"/>
                  <a:gd name="T6" fmla="*/ 1 w 126"/>
                  <a:gd name="T7" fmla="*/ 0 h 86"/>
                  <a:gd name="T8" fmla="*/ 1 w 126"/>
                  <a:gd name="T9" fmla="*/ 0 h 86"/>
                  <a:gd name="T10" fmla="*/ 1 w 126"/>
                  <a:gd name="T11" fmla="*/ 0 h 86"/>
                  <a:gd name="T12" fmla="*/ 1 w 126"/>
                  <a:gd name="T13" fmla="*/ 0 h 86"/>
                  <a:gd name="T14" fmla="*/ 1 w 126"/>
                  <a:gd name="T15" fmla="*/ 0 h 86"/>
                  <a:gd name="T16" fmla="*/ 1 w 126"/>
                  <a:gd name="T17" fmla="*/ 0 h 86"/>
                  <a:gd name="T18" fmla="*/ 1 w 126"/>
                  <a:gd name="T19" fmla="*/ 0 h 86"/>
                  <a:gd name="T20" fmla="*/ 1 w 126"/>
                  <a:gd name="T21" fmla="*/ 0 h 86"/>
                  <a:gd name="T22" fmla="*/ 1 w 126"/>
                  <a:gd name="T23" fmla="*/ 0 h 86"/>
                  <a:gd name="T24" fmla="*/ 1 w 126"/>
                  <a:gd name="T25" fmla="*/ 0 h 86"/>
                  <a:gd name="T26" fmla="*/ 1 w 126"/>
                  <a:gd name="T27" fmla="*/ 0 h 86"/>
                  <a:gd name="T28" fmla="*/ 1 w 126"/>
                  <a:gd name="T29" fmla="*/ 0 h 86"/>
                  <a:gd name="T30" fmla="*/ 1 w 126"/>
                  <a:gd name="T31" fmla="*/ 0 h 86"/>
                  <a:gd name="T32" fmla="*/ 1 w 126"/>
                  <a:gd name="T33" fmla="*/ 0 h 86"/>
                  <a:gd name="T34" fmla="*/ 1 w 126"/>
                  <a:gd name="T35" fmla="*/ 0 h 86"/>
                  <a:gd name="T36" fmla="*/ 1 w 126"/>
                  <a:gd name="T37" fmla="*/ 0 h 86"/>
                  <a:gd name="T38" fmla="*/ 1 w 126"/>
                  <a:gd name="T39" fmla="*/ 0 h 86"/>
                  <a:gd name="T40" fmla="*/ 1 w 126"/>
                  <a:gd name="T41" fmla="*/ 0 h 86"/>
                  <a:gd name="T42" fmla="*/ 1 w 126"/>
                  <a:gd name="T43" fmla="*/ 0 h 86"/>
                  <a:gd name="T44" fmla="*/ 1 w 126"/>
                  <a:gd name="T45" fmla="*/ 0 h 86"/>
                  <a:gd name="T46" fmla="*/ 1 w 126"/>
                  <a:gd name="T47" fmla="*/ 0 h 86"/>
                  <a:gd name="T48" fmla="*/ 1 w 126"/>
                  <a:gd name="T49" fmla="*/ 0 h 86"/>
                  <a:gd name="T50" fmla="*/ 1 w 126"/>
                  <a:gd name="T51" fmla="*/ 0 h 86"/>
                  <a:gd name="T52" fmla="*/ 1 w 126"/>
                  <a:gd name="T53" fmla="*/ 0 h 86"/>
                  <a:gd name="T54" fmla="*/ 1 w 126"/>
                  <a:gd name="T55" fmla="*/ 0 h 86"/>
                  <a:gd name="T56" fmla="*/ 1 w 126"/>
                  <a:gd name="T57" fmla="*/ 0 h 86"/>
                  <a:gd name="T58" fmla="*/ 1 w 126"/>
                  <a:gd name="T59" fmla="*/ 0 h 86"/>
                  <a:gd name="T60" fmla="*/ 1 w 126"/>
                  <a:gd name="T61" fmla="*/ 0 h 86"/>
                  <a:gd name="T62" fmla="*/ 1 w 126"/>
                  <a:gd name="T63" fmla="*/ 0 h 86"/>
                  <a:gd name="T64" fmla="*/ 1 w 126"/>
                  <a:gd name="T65" fmla="*/ 0 h 86"/>
                  <a:gd name="T66" fmla="*/ 1 w 126"/>
                  <a:gd name="T67" fmla="*/ 0 h 86"/>
                  <a:gd name="T68" fmla="*/ 1 w 126"/>
                  <a:gd name="T69" fmla="*/ 0 h 86"/>
                  <a:gd name="T70" fmla="*/ 1 w 126"/>
                  <a:gd name="T71" fmla="*/ 0 h 86"/>
                  <a:gd name="T72" fmla="*/ 1 w 126"/>
                  <a:gd name="T73" fmla="*/ 0 h 86"/>
                  <a:gd name="T74" fmla="*/ 1 w 126"/>
                  <a:gd name="T75" fmla="*/ 0 h 86"/>
                  <a:gd name="T76" fmla="*/ 1 w 126"/>
                  <a:gd name="T77" fmla="*/ 0 h 86"/>
                  <a:gd name="T78" fmla="*/ 1 w 126"/>
                  <a:gd name="T79" fmla="*/ 0 h 86"/>
                  <a:gd name="T80" fmla="*/ 1 w 126"/>
                  <a:gd name="T81" fmla="*/ 0 h 86"/>
                  <a:gd name="T82" fmla="*/ 1 w 126"/>
                  <a:gd name="T83" fmla="*/ 0 h 86"/>
                  <a:gd name="T84" fmla="*/ 1 w 126"/>
                  <a:gd name="T85" fmla="*/ 0 h 86"/>
                  <a:gd name="T86" fmla="*/ 1 w 126"/>
                  <a:gd name="T87" fmla="*/ 0 h 86"/>
                  <a:gd name="T88" fmla="*/ 1 w 126"/>
                  <a:gd name="T89" fmla="*/ 0 h 86"/>
                  <a:gd name="T90" fmla="*/ 1 w 126"/>
                  <a:gd name="T91" fmla="*/ 0 h 86"/>
                  <a:gd name="T92" fmla="*/ 1 w 126"/>
                  <a:gd name="T93" fmla="*/ 0 h 86"/>
                  <a:gd name="T94" fmla="*/ 1 w 126"/>
                  <a:gd name="T95" fmla="*/ 0 h 86"/>
                  <a:gd name="T96" fmla="*/ 1 w 126"/>
                  <a:gd name="T97" fmla="*/ 0 h 86"/>
                  <a:gd name="T98" fmla="*/ 1 w 126"/>
                  <a:gd name="T99" fmla="*/ 0 h 86"/>
                  <a:gd name="T100" fmla="*/ 1 w 126"/>
                  <a:gd name="T101" fmla="*/ 0 h 86"/>
                  <a:gd name="T102" fmla="*/ 1 w 126"/>
                  <a:gd name="T103" fmla="*/ 0 h 86"/>
                  <a:gd name="T104" fmla="*/ 1 w 126"/>
                  <a:gd name="T105" fmla="*/ 0 h 86"/>
                  <a:gd name="T106" fmla="*/ 1 w 126"/>
                  <a:gd name="T107" fmla="*/ 0 h 86"/>
                  <a:gd name="T108" fmla="*/ 1 w 126"/>
                  <a:gd name="T109" fmla="*/ 0 h 86"/>
                  <a:gd name="T110" fmla="*/ 1 w 126"/>
                  <a:gd name="T111" fmla="*/ 0 h 86"/>
                  <a:gd name="T112" fmla="*/ 0 w 126"/>
                  <a:gd name="T113" fmla="*/ 0 h 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86"/>
                  <a:gd name="T173" fmla="*/ 126 w 126"/>
                  <a:gd name="T174" fmla="*/ 86 h 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86">
                    <a:moveTo>
                      <a:pt x="0" y="41"/>
                    </a:moveTo>
                    <a:lnTo>
                      <a:pt x="2" y="41"/>
                    </a:lnTo>
                    <a:lnTo>
                      <a:pt x="4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15" y="34"/>
                    </a:lnTo>
                    <a:lnTo>
                      <a:pt x="19" y="26"/>
                    </a:lnTo>
                    <a:lnTo>
                      <a:pt x="24" y="13"/>
                    </a:lnTo>
                    <a:lnTo>
                      <a:pt x="28" y="11"/>
                    </a:lnTo>
                    <a:lnTo>
                      <a:pt x="34" y="8"/>
                    </a:lnTo>
                    <a:lnTo>
                      <a:pt x="37" y="6"/>
                    </a:lnTo>
                    <a:lnTo>
                      <a:pt x="37" y="4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9" y="6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0" y="2"/>
                    </a:lnTo>
                    <a:lnTo>
                      <a:pt x="94" y="11"/>
                    </a:lnTo>
                    <a:lnTo>
                      <a:pt x="99" y="23"/>
                    </a:lnTo>
                    <a:lnTo>
                      <a:pt x="103" y="24"/>
                    </a:lnTo>
                    <a:lnTo>
                      <a:pt x="105" y="32"/>
                    </a:lnTo>
                    <a:lnTo>
                      <a:pt x="105" y="36"/>
                    </a:lnTo>
                    <a:lnTo>
                      <a:pt x="103" y="43"/>
                    </a:lnTo>
                    <a:lnTo>
                      <a:pt x="105" y="49"/>
                    </a:lnTo>
                    <a:lnTo>
                      <a:pt x="105" y="51"/>
                    </a:lnTo>
                    <a:lnTo>
                      <a:pt x="103" y="51"/>
                    </a:lnTo>
                    <a:lnTo>
                      <a:pt x="105" y="53"/>
                    </a:lnTo>
                    <a:lnTo>
                      <a:pt x="105" y="55"/>
                    </a:lnTo>
                    <a:lnTo>
                      <a:pt x="107" y="55"/>
                    </a:lnTo>
                    <a:lnTo>
                      <a:pt x="107" y="56"/>
                    </a:lnTo>
                    <a:lnTo>
                      <a:pt x="109" y="58"/>
                    </a:lnTo>
                    <a:lnTo>
                      <a:pt x="113" y="58"/>
                    </a:lnTo>
                    <a:lnTo>
                      <a:pt x="113" y="56"/>
                    </a:lnTo>
                    <a:lnTo>
                      <a:pt x="116" y="56"/>
                    </a:lnTo>
                    <a:lnTo>
                      <a:pt x="120" y="55"/>
                    </a:lnTo>
                    <a:lnTo>
                      <a:pt x="124" y="56"/>
                    </a:lnTo>
                    <a:lnTo>
                      <a:pt x="126" y="56"/>
                    </a:lnTo>
                    <a:lnTo>
                      <a:pt x="126" y="58"/>
                    </a:lnTo>
                    <a:lnTo>
                      <a:pt x="124" y="62"/>
                    </a:lnTo>
                    <a:lnTo>
                      <a:pt x="122" y="66"/>
                    </a:lnTo>
                    <a:lnTo>
                      <a:pt x="120" y="66"/>
                    </a:lnTo>
                    <a:lnTo>
                      <a:pt x="118" y="66"/>
                    </a:lnTo>
                    <a:lnTo>
                      <a:pt x="114" y="68"/>
                    </a:lnTo>
                    <a:lnTo>
                      <a:pt x="113" y="73"/>
                    </a:lnTo>
                    <a:lnTo>
                      <a:pt x="111" y="79"/>
                    </a:lnTo>
                    <a:lnTo>
                      <a:pt x="111" y="85"/>
                    </a:lnTo>
                    <a:lnTo>
                      <a:pt x="109" y="86"/>
                    </a:lnTo>
                    <a:lnTo>
                      <a:pt x="105" y="86"/>
                    </a:lnTo>
                    <a:lnTo>
                      <a:pt x="98" y="83"/>
                    </a:lnTo>
                    <a:lnTo>
                      <a:pt x="94" y="81"/>
                    </a:lnTo>
                    <a:lnTo>
                      <a:pt x="92" y="81"/>
                    </a:lnTo>
                    <a:lnTo>
                      <a:pt x="88" y="77"/>
                    </a:lnTo>
                    <a:lnTo>
                      <a:pt x="84" y="77"/>
                    </a:lnTo>
                    <a:lnTo>
                      <a:pt x="83" y="79"/>
                    </a:lnTo>
                    <a:lnTo>
                      <a:pt x="69" y="86"/>
                    </a:lnTo>
                    <a:lnTo>
                      <a:pt x="68" y="86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4" y="85"/>
                    </a:lnTo>
                    <a:lnTo>
                      <a:pt x="52" y="85"/>
                    </a:lnTo>
                    <a:lnTo>
                      <a:pt x="45" y="83"/>
                    </a:lnTo>
                    <a:lnTo>
                      <a:pt x="41" y="83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3"/>
                    </a:lnTo>
                    <a:lnTo>
                      <a:pt x="37" y="79"/>
                    </a:lnTo>
                    <a:lnTo>
                      <a:pt x="34" y="79"/>
                    </a:lnTo>
                    <a:lnTo>
                      <a:pt x="32" y="77"/>
                    </a:lnTo>
                    <a:lnTo>
                      <a:pt x="30" y="75"/>
                    </a:lnTo>
                    <a:lnTo>
                      <a:pt x="28" y="73"/>
                    </a:lnTo>
                    <a:lnTo>
                      <a:pt x="30" y="71"/>
                    </a:lnTo>
                    <a:lnTo>
                      <a:pt x="34" y="71"/>
                    </a:lnTo>
                    <a:lnTo>
                      <a:pt x="32" y="70"/>
                    </a:lnTo>
                    <a:lnTo>
                      <a:pt x="28" y="68"/>
                    </a:lnTo>
                    <a:lnTo>
                      <a:pt x="26" y="70"/>
                    </a:lnTo>
                    <a:lnTo>
                      <a:pt x="26" y="71"/>
                    </a:lnTo>
                    <a:lnTo>
                      <a:pt x="24" y="73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7" y="60"/>
                    </a:lnTo>
                    <a:lnTo>
                      <a:pt x="15" y="58"/>
                    </a:lnTo>
                    <a:lnTo>
                      <a:pt x="11" y="56"/>
                    </a:lnTo>
                    <a:lnTo>
                      <a:pt x="7" y="53"/>
                    </a:lnTo>
                    <a:lnTo>
                      <a:pt x="6" y="51"/>
                    </a:lnTo>
                    <a:lnTo>
                      <a:pt x="7" y="49"/>
                    </a:lnTo>
                    <a:lnTo>
                      <a:pt x="6" y="49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8" name="Freeform 281"/>
              <p:cNvSpPr>
                <a:spLocks/>
              </p:cNvSpPr>
              <p:nvPr/>
            </p:nvSpPr>
            <p:spPr bwMode="auto">
              <a:xfrm>
                <a:off x="1556" y="3374"/>
                <a:ext cx="32" cy="37"/>
              </a:xfrm>
              <a:custGeom>
                <a:avLst/>
                <a:gdLst>
                  <a:gd name="T0" fmla="*/ 1 w 55"/>
                  <a:gd name="T1" fmla="*/ 0 h 79"/>
                  <a:gd name="T2" fmla="*/ 1 w 55"/>
                  <a:gd name="T3" fmla="*/ 0 h 79"/>
                  <a:gd name="T4" fmla="*/ 1 w 55"/>
                  <a:gd name="T5" fmla="*/ 0 h 79"/>
                  <a:gd name="T6" fmla="*/ 1 w 55"/>
                  <a:gd name="T7" fmla="*/ 0 h 79"/>
                  <a:gd name="T8" fmla="*/ 1 w 55"/>
                  <a:gd name="T9" fmla="*/ 0 h 79"/>
                  <a:gd name="T10" fmla="*/ 1 w 55"/>
                  <a:gd name="T11" fmla="*/ 0 h 79"/>
                  <a:gd name="T12" fmla="*/ 1 w 55"/>
                  <a:gd name="T13" fmla="*/ 0 h 79"/>
                  <a:gd name="T14" fmla="*/ 1 w 55"/>
                  <a:gd name="T15" fmla="*/ 0 h 79"/>
                  <a:gd name="T16" fmla="*/ 1 w 55"/>
                  <a:gd name="T17" fmla="*/ 0 h 79"/>
                  <a:gd name="T18" fmla="*/ 1 w 55"/>
                  <a:gd name="T19" fmla="*/ 0 h 79"/>
                  <a:gd name="T20" fmla="*/ 1 w 55"/>
                  <a:gd name="T21" fmla="*/ 0 h 79"/>
                  <a:gd name="T22" fmla="*/ 1 w 55"/>
                  <a:gd name="T23" fmla="*/ 0 h 79"/>
                  <a:gd name="T24" fmla="*/ 1 w 55"/>
                  <a:gd name="T25" fmla="*/ 0 h 79"/>
                  <a:gd name="T26" fmla="*/ 1 w 55"/>
                  <a:gd name="T27" fmla="*/ 0 h 79"/>
                  <a:gd name="T28" fmla="*/ 1 w 55"/>
                  <a:gd name="T29" fmla="*/ 0 h 79"/>
                  <a:gd name="T30" fmla="*/ 1 w 55"/>
                  <a:gd name="T31" fmla="*/ 0 h 79"/>
                  <a:gd name="T32" fmla="*/ 1 w 55"/>
                  <a:gd name="T33" fmla="*/ 0 h 79"/>
                  <a:gd name="T34" fmla="*/ 1 w 55"/>
                  <a:gd name="T35" fmla="*/ 0 h 79"/>
                  <a:gd name="T36" fmla="*/ 1 w 55"/>
                  <a:gd name="T37" fmla="*/ 0 h 79"/>
                  <a:gd name="T38" fmla="*/ 1 w 55"/>
                  <a:gd name="T39" fmla="*/ 0 h 79"/>
                  <a:gd name="T40" fmla="*/ 1 w 55"/>
                  <a:gd name="T41" fmla="*/ 0 h 79"/>
                  <a:gd name="T42" fmla="*/ 1 w 55"/>
                  <a:gd name="T43" fmla="*/ 0 h 79"/>
                  <a:gd name="T44" fmla="*/ 1 w 55"/>
                  <a:gd name="T45" fmla="*/ 0 h 79"/>
                  <a:gd name="T46" fmla="*/ 1 w 55"/>
                  <a:gd name="T47" fmla="*/ 0 h 79"/>
                  <a:gd name="T48" fmla="*/ 1 w 55"/>
                  <a:gd name="T49" fmla="*/ 0 h 79"/>
                  <a:gd name="T50" fmla="*/ 1 w 55"/>
                  <a:gd name="T51" fmla="*/ 0 h 79"/>
                  <a:gd name="T52" fmla="*/ 1 w 55"/>
                  <a:gd name="T53" fmla="*/ 0 h 79"/>
                  <a:gd name="T54" fmla="*/ 1 w 55"/>
                  <a:gd name="T55" fmla="*/ 0 h 79"/>
                  <a:gd name="T56" fmla="*/ 1 w 55"/>
                  <a:gd name="T57" fmla="*/ 0 h 79"/>
                  <a:gd name="T58" fmla="*/ 1 w 55"/>
                  <a:gd name="T59" fmla="*/ 0 h 79"/>
                  <a:gd name="T60" fmla="*/ 1 w 55"/>
                  <a:gd name="T61" fmla="*/ 0 h 79"/>
                  <a:gd name="T62" fmla="*/ 1 w 55"/>
                  <a:gd name="T63" fmla="*/ 0 h 79"/>
                  <a:gd name="T64" fmla="*/ 1 w 55"/>
                  <a:gd name="T65" fmla="*/ 0 h 79"/>
                  <a:gd name="T66" fmla="*/ 1 w 55"/>
                  <a:gd name="T67" fmla="*/ 0 h 79"/>
                  <a:gd name="T68" fmla="*/ 1 w 55"/>
                  <a:gd name="T69" fmla="*/ 0 h 79"/>
                  <a:gd name="T70" fmla="*/ 1 w 55"/>
                  <a:gd name="T71" fmla="*/ 0 h 79"/>
                  <a:gd name="T72" fmla="*/ 1 w 55"/>
                  <a:gd name="T73" fmla="*/ 0 h 79"/>
                  <a:gd name="T74" fmla="*/ 1 w 55"/>
                  <a:gd name="T75" fmla="*/ 0 h 79"/>
                  <a:gd name="T76" fmla="*/ 1 w 55"/>
                  <a:gd name="T77" fmla="*/ 0 h 79"/>
                  <a:gd name="T78" fmla="*/ 1 w 55"/>
                  <a:gd name="T79" fmla="*/ 0 h 79"/>
                  <a:gd name="T80" fmla="*/ 1 w 55"/>
                  <a:gd name="T81" fmla="*/ 0 h 79"/>
                  <a:gd name="T82" fmla="*/ 1 w 55"/>
                  <a:gd name="T83" fmla="*/ 0 h 79"/>
                  <a:gd name="T84" fmla="*/ 1 w 55"/>
                  <a:gd name="T85" fmla="*/ 0 h 79"/>
                  <a:gd name="T86" fmla="*/ 0 w 55"/>
                  <a:gd name="T87" fmla="*/ 0 h 79"/>
                  <a:gd name="T88" fmla="*/ 1 w 55"/>
                  <a:gd name="T89" fmla="*/ 0 h 79"/>
                  <a:gd name="T90" fmla="*/ 0 w 55"/>
                  <a:gd name="T91" fmla="*/ 0 h 79"/>
                  <a:gd name="T92" fmla="*/ 1 w 55"/>
                  <a:gd name="T93" fmla="*/ 0 h 79"/>
                  <a:gd name="T94" fmla="*/ 1 w 55"/>
                  <a:gd name="T95" fmla="*/ 0 h 79"/>
                  <a:gd name="T96" fmla="*/ 1 w 55"/>
                  <a:gd name="T97" fmla="*/ 0 h 79"/>
                  <a:gd name="T98" fmla="*/ 1 w 55"/>
                  <a:gd name="T99" fmla="*/ 0 h 79"/>
                  <a:gd name="T100" fmla="*/ 1 w 55"/>
                  <a:gd name="T101" fmla="*/ 0 h 79"/>
                  <a:gd name="T102" fmla="*/ 1 w 55"/>
                  <a:gd name="T103" fmla="*/ 0 h 79"/>
                  <a:gd name="T104" fmla="*/ 1 w 55"/>
                  <a:gd name="T105" fmla="*/ 0 h 79"/>
                  <a:gd name="T106" fmla="*/ 1 w 55"/>
                  <a:gd name="T107" fmla="*/ 0 h 79"/>
                  <a:gd name="T108" fmla="*/ 1 w 55"/>
                  <a:gd name="T109" fmla="*/ 0 h 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"/>
                  <a:gd name="T166" fmla="*/ 0 h 79"/>
                  <a:gd name="T167" fmla="*/ 55 w 55"/>
                  <a:gd name="T168" fmla="*/ 79 h 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" h="79">
                    <a:moveTo>
                      <a:pt x="51" y="36"/>
                    </a:moveTo>
                    <a:lnTo>
                      <a:pt x="49" y="40"/>
                    </a:lnTo>
                    <a:lnTo>
                      <a:pt x="47" y="42"/>
                    </a:lnTo>
                    <a:lnTo>
                      <a:pt x="45" y="45"/>
                    </a:lnTo>
                    <a:lnTo>
                      <a:pt x="47" y="47"/>
                    </a:lnTo>
                    <a:lnTo>
                      <a:pt x="55" y="57"/>
                    </a:lnTo>
                    <a:lnTo>
                      <a:pt x="55" y="59"/>
                    </a:lnTo>
                    <a:lnTo>
                      <a:pt x="53" y="60"/>
                    </a:lnTo>
                    <a:lnTo>
                      <a:pt x="47" y="62"/>
                    </a:lnTo>
                    <a:lnTo>
                      <a:pt x="47" y="66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6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lnTo>
                      <a:pt x="30" y="76"/>
                    </a:lnTo>
                    <a:lnTo>
                      <a:pt x="28" y="76"/>
                    </a:lnTo>
                    <a:lnTo>
                      <a:pt x="26" y="76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19" y="72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7" y="66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5" y="10"/>
                    </a:lnTo>
                    <a:lnTo>
                      <a:pt x="26" y="12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36" y="19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40" y="29"/>
                    </a:lnTo>
                    <a:lnTo>
                      <a:pt x="41" y="29"/>
                    </a:lnTo>
                    <a:lnTo>
                      <a:pt x="43" y="32"/>
                    </a:lnTo>
                    <a:lnTo>
                      <a:pt x="45" y="30"/>
                    </a:lnTo>
                    <a:lnTo>
                      <a:pt x="45" y="29"/>
                    </a:lnTo>
                    <a:lnTo>
                      <a:pt x="47" y="27"/>
                    </a:lnTo>
                    <a:lnTo>
                      <a:pt x="51" y="29"/>
                    </a:lnTo>
                    <a:lnTo>
                      <a:pt x="53" y="30"/>
                    </a:lnTo>
                    <a:lnTo>
                      <a:pt x="49" y="30"/>
                    </a:lnTo>
                    <a:lnTo>
                      <a:pt x="47" y="32"/>
                    </a:lnTo>
                    <a:lnTo>
                      <a:pt x="49" y="34"/>
                    </a:lnTo>
                    <a:lnTo>
                      <a:pt x="51" y="3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" name="Freeform 282"/>
              <p:cNvSpPr>
                <a:spLocks/>
              </p:cNvSpPr>
              <p:nvPr/>
            </p:nvSpPr>
            <p:spPr bwMode="auto">
              <a:xfrm>
                <a:off x="1581" y="3315"/>
                <a:ext cx="139" cy="74"/>
              </a:xfrm>
              <a:custGeom>
                <a:avLst/>
                <a:gdLst>
                  <a:gd name="T0" fmla="*/ 1 w 241"/>
                  <a:gd name="T1" fmla="*/ 0 h 159"/>
                  <a:gd name="T2" fmla="*/ 1 w 241"/>
                  <a:gd name="T3" fmla="*/ 0 h 159"/>
                  <a:gd name="T4" fmla="*/ 1 w 241"/>
                  <a:gd name="T5" fmla="*/ 0 h 159"/>
                  <a:gd name="T6" fmla="*/ 1 w 241"/>
                  <a:gd name="T7" fmla="*/ 0 h 159"/>
                  <a:gd name="T8" fmla="*/ 1 w 241"/>
                  <a:gd name="T9" fmla="*/ 0 h 159"/>
                  <a:gd name="T10" fmla="*/ 1 w 241"/>
                  <a:gd name="T11" fmla="*/ 0 h 159"/>
                  <a:gd name="T12" fmla="*/ 1 w 241"/>
                  <a:gd name="T13" fmla="*/ 0 h 159"/>
                  <a:gd name="T14" fmla="*/ 1 w 241"/>
                  <a:gd name="T15" fmla="*/ 0 h 159"/>
                  <a:gd name="T16" fmla="*/ 1 w 241"/>
                  <a:gd name="T17" fmla="*/ 0 h 159"/>
                  <a:gd name="T18" fmla="*/ 1 w 241"/>
                  <a:gd name="T19" fmla="*/ 0 h 159"/>
                  <a:gd name="T20" fmla="*/ 1 w 241"/>
                  <a:gd name="T21" fmla="*/ 0 h 159"/>
                  <a:gd name="T22" fmla="*/ 1 w 241"/>
                  <a:gd name="T23" fmla="*/ 0 h 159"/>
                  <a:gd name="T24" fmla="*/ 1 w 241"/>
                  <a:gd name="T25" fmla="*/ 0 h 159"/>
                  <a:gd name="T26" fmla="*/ 1 w 241"/>
                  <a:gd name="T27" fmla="*/ 0 h 159"/>
                  <a:gd name="T28" fmla="*/ 1 w 241"/>
                  <a:gd name="T29" fmla="*/ 0 h 159"/>
                  <a:gd name="T30" fmla="*/ 1 w 241"/>
                  <a:gd name="T31" fmla="*/ 0 h 159"/>
                  <a:gd name="T32" fmla="*/ 1 w 241"/>
                  <a:gd name="T33" fmla="*/ 0 h 159"/>
                  <a:gd name="T34" fmla="*/ 1 w 241"/>
                  <a:gd name="T35" fmla="*/ 0 h 159"/>
                  <a:gd name="T36" fmla="*/ 1 w 241"/>
                  <a:gd name="T37" fmla="*/ 0 h 159"/>
                  <a:gd name="T38" fmla="*/ 1 w 241"/>
                  <a:gd name="T39" fmla="*/ 0 h 159"/>
                  <a:gd name="T40" fmla="*/ 1 w 241"/>
                  <a:gd name="T41" fmla="*/ 0 h 159"/>
                  <a:gd name="T42" fmla="*/ 1 w 241"/>
                  <a:gd name="T43" fmla="*/ 0 h 159"/>
                  <a:gd name="T44" fmla="*/ 1 w 241"/>
                  <a:gd name="T45" fmla="*/ 0 h 159"/>
                  <a:gd name="T46" fmla="*/ 1 w 241"/>
                  <a:gd name="T47" fmla="*/ 0 h 159"/>
                  <a:gd name="T48" fmla="*/ 1 w 241"/>
                  <a:gd name="T49" fmla="*/ 0 h 159"/>
                  <a:gd name="T50" fmla="*/ 1 w 241"/>
                  <a:gd name="T51" fmla="*/ 0 h 159"/>
                  <a:gd name="T52" fmla="*/ 1 w 241"/>
                  <a:gd name="T53" fmla="*/ 0 h 159"/>
                  <a:gd name="T54" fmla="*/ 1 w 241"/>
                  <a:gd name="T55" fmla="*/ 0 h 159"/>
                  <a:gd name="T56" fmla="*/ 1 w 241"/>
                  <a:gd name="T57" fmla="*/ 0 h 159"/>
                  <a:gd name="T58" fmla="*/ 1 w 241"/>
                  <a:gd name="T59" fmla="*/ 0 h 159"/>
                  <a:gd name="T60" fmla="*/ 1 w 241"/>
                  <a:gd name="T61" fmla="*/ 0 h 159"/>
                  <a:gd name="T62" fmla="*/ 1 w 241"/>
                  <a:gd name="T63" fmla="*/ 0 h 159"/>
                  <a:gd name="T64" fmla="*/ 1 w 241"/>
                  <a:gd name="T65" fmla="*/ 0 h 159"/>
                  <a:gd name="T66" fmla="*/ 1 w 241"/>
                  <a:gd name="T67" fmla="*/ 0 h 159"/>
                  <a:gd name="T68" fmla="*/ 1 w 241"/>
                  <a:gd name="T69" fmla="*/ 0 h 159"/>
                  <a:gd name="T70" fmla="*/ 1 w 241"/>
                  <a:gd name="T71" fmla="*/ 0 h 159"/>
                  <a:gd name="T72" fmla="*/ 1 w 241"/>
                  <a:gd name="T73" fmla="*/ 0 h 159"/>
                  <a:gd name="T74" fmla="*/ 1 w 241"/>
                  <a:gd name="T75" fmla="*/ 0 h 159"/>
                  <a:gd name="T76" fmla="*/ 1 w 241"/>
                  <a:gd name="T77" fmla="*/ 0 h 159"/>
                  <a:gd name="T78" fmla="*/ 1 w 241"/>
                  <a:gd name="T79" fmla="*/ 0 h 159"/>
                  <a:gd name="T80" fmla="*/ 1 w 241"/>
                  <a:gd name="T81" fmla="*/ 0 h 159"/>
                  <a:gd name="T82" fmla="*/ 1 w 241"/>
                  <a:gd name="T83" fmla="*/ 0 h 159"/>
                  <a:gd name="T84" fmla="*/ 1 w 241"/>
                  <a:gd name="T85" fmla="*/ 0 h 159"/>
                  <a:gd name="T86" fmla="*/ 1 w 241"/>
                  <a:gd name="T87" fmla="*/ 0 h 159"/>
                  <a:gd name="T88" fmla="*/ 1 w 241"/>
                  <a:gd name="T89" fmla="*/ 0 h 159"/>
                  <a:gd name="T90" fmla="*/ 1 w 241"/>
                  <a:gd name="T91" fmla="*/ 0 h 159"/>
                  <a:gd name="T92" fmla="*/ 1 w 241"/>
                  <a:gd name="T93" fmla="*/ 0 h 159"/>
                  <a:gd name="T94" fmla="*/ 1 w 241"/>
                  <a:gd name="T95" fmla="*/ 0 h 159"/>
                  <a:gd name="T96" fmla="*/ 1 w 241"/>
                  <a:gd name="T97" fmla="*/ 0 h 159"/>
                  <a:gd name="T98" fmla="*/ 1 w 241"/>
                  <a:gd name="T99" fmla="*/ 0 h 159"/>
                  <a:gd name="T100" fmla="*/ 1 w 241"/>
                  <a:gd name="T101" fmla="*/ 0 h 159"/>
                  <a:gd name="T102" fmla="*/ 1 w 241"/>
                  <a:gd name="T103" fmla="*/ 0 h 159"/>
                  <a:gd name="T104" fmla="*/ 1 w 241"/>
                  <a:gd name="T105" fmla="*/ 0 h 159"/>
                  <a:gd name="T106" fmla="*/ 1 w 241"/>
                  <a:gd name="T107" fmla="*/ 0 h 159"/>
                  <a:gd name="T108" fmla="*/ 1 w 241"/>
                  <a:gd name="T109" fmla="*/ 0 h 159"/>
                  <a:gd name="T110" fmla="*/ 1 w 241"/>
                  <a:gd name="T111" fmla="*/ 0 h 159"/>
                  <a:gd name="T112" fmla="*/ 1 w 241"/>
                  <a:gd name="T113" fmla="*/ 0 h 159"/>
                  <a:gd name="T114" fmla="*/ 1 w 241"/>
                  <a:gd name="T115" fmla="*/ 0 h 1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1"/>
                  <a:gd name="T175" fmla="*/ 0 h 159"/>
                  <a:gd name="T176" fmla="*/ 241 w 241"/>
                  <a:gd name="T177" fmla="*/ 159 h 1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1" h="159">
                    <a:moveTo>
                      <a:pt x="21" y="18"/>
                    </a:moveTo>
                    <a:lnTo>
                      <a:pt x="21" y="18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7" y="17"/>
                    </a:lnTo>
                    <a:lnTo>
                      <a:pt x="28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2" y="9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9" y="9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5" y="13"/>
                    </a:lnTo>
                    <a:lnTo>
                      <a:pt x="59" y="13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3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5" y="17"/>
                    </a:lnTo>
                    <a:lnTo>
                      <a:pt x="74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9" y="18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3" y="18"/>
                    </a:lnTo>
                    <a:lnTo>
                      <a:pt x="85" y="18"/>
                    </a:lnTo>
                    <a:lnTo>
                      <a:pt x="87" y="18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2" y="17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6" y="20"/>
                    </a:lnTo>
                    <a:lnTo>
                      <a:pt x="96" y="22"/>
                    </a:lnTo>
                    <a:lnTo>
                      <a:pt x="98" y="20"/>
                    </a:lnTo>
                    <a:lnTo>
                      <a:pt x="100" y="20"/>
                    </a:lnTo>
                    <a:lnTo>
                      <a:pt x="102" y="20"/>
                    </a:lnTo>
                    <a:lnTo>
                      <a:pt x="104" y="20"/>
                    </a:lnTo>
                    <a:lnTo>
                      <a:pt x="106" y="20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11" y="22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3" y="22"/>
                    </a:lnTo>
                    <a:lnTo>
                      <a:pt x="113" y="20"/>
                    </a:lnTo>
                    <a:lnTo>
                      <a:pt x="111" y="18"/>
                    </a:lnTo>
                    <a:lnTo>
                      <a:pt x="111" y="17"/>
                    </a:lnTo>
                    <a:lnTo>
                      <a:pt x="113" y="15"/>
                    </a:lnTo>
                    <a:lnTo>
                      <a:pt x="115" y="11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32" y="7"/>
                    </a:lnTo>
                    <a:lnTo>
                      <a:pt x="134" y="7"/>
                    </a:lnTo>
                    <a:lnTo>
                      <a:pt x="136" y="5"/>
                    </a:lnTo>
                    <a:lnTo>
                      <a:pt x="137" y="3"/>
                    </a:lnTo>
                    <a:lnTo>
                      <a:pt x="137" y="0"/>
                    </a:lnTo>
                    <a:lnTo>
                      <a:pt x="141" y="1"/>
                    </a:lnTo>
                    <a:lnTo>
                      <a:pt x="145" y="1"/>
                    </a:lnTo>
                    <a:lnTo>
                      <a:pt x="149" y="0"/>
                    </a:lnTo>
                    <a:lnTo>
                      <a:pt x="152" y="1"/>
                    </a:lnTo>
                    <a:lnTo>
                      <a:pt x="154" y="0"/>
                    </a:lnTo>
                    <a:lnTo>
                      <a:pt x="156" y="1"/>
                    </a:lnTo>
                    <a:lnTo>
                      <a:pt x="158" y="3"/>
                    </a:lnTo>
                    <a:lnTo>
                      <a:pt x="160" y="7"/>
                    </a:lnTo>
                    <a:lnTo>
                      <a:pt x="160" y="9"/>
                    </a:lnTo>
                    <a:lnTo>
                      <a:pt x="162" y="11"/>
                    </a:lnTo>
                    <a:lnTo>
                      <a:pt x="164" y="13"/>
                    </a:lnTo>
                    <a:lnTo>
                      <a:pt x="164" y="15"/>
                    </a:lnTo>
                    <a:lnTo>
                      <a:pt x="162" y="15"/>
                    </a:lnTo>
                    <a:lnTo>
                      <a:pt x="160" y="17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4" y="24"/>
                    </a:lnTo>
                    <a:lnTo>
                      <a:pt x="167" y="24"/>
                    </a:lnTo>
                    <a:lnTo>
                      <a:pt x="167" y="26"/>
                    </a:lnTo>
                    <a:lnTo>
                      <a:pt x="171" y="26"/>
                    </a:lnTo>
                    <a:lnTo>
                      <a:pt x="173" y="26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5" y="32"/>
                    </a:lnTo>
                    <a:lnTo>
                      <a:pt x="177" y="33"/>
                    </a:lnTo>
                    <a:lnTo>
                      <a:pt x="177" y="37"/>
                    </a:lnTo>
                    <a:lnTo>
                      <a:pt x="177" y="39"/>
                    </a:lnTo>
                    <a:lnTo>
                      <a:pt x="177" y="41"/>
                    </a:lnTo>
                    <a:lnTo>
                      <a:pt x="179" y="41"/>
                    </a:lnTo>
                    <a:lnTo>
                      <a:pt x="181" y="45"/>
                    </a:lnTo>
                    <a:lnTo>
                      <a:pt x="183" y="43"/>
                    </a:lnTo>
                    <a:lnTo>
                      <a:pt x="184" y="41"/>
                    </a:lnTo>
                    <a:lnTo>
                      <a:pt x="186" y="43"/>
                    </a:lnTo>
                    <a:lnTo>
                      <a:pt x="190" y="45"/>
                    </a:lnTo>
                    <a:lnTo>
                      <a:pt x="192" y="45"/>
                    </a:lnTo>
                    <a:lnTo>
                      <a:pt x="192" y="47"/>
                    </a:lnTo>
                    <a:lnTo>
                      <a:pt x="196" y="45"/>
                    </a:lnTo>
                    <a:lnTo>
                      <a:pt x="198" y="45"/>
                    </a:lnTo>
                    <a:lnTo>
                      <a:pt x="199" y="45"/>
                    </a:lnTo>
                    <a:lnTo>
                      <a:pt x="201" y="43"/>
                    </a:lnTo>
                    <a:lnTo>
                      <a:pt x="203" y="43"/>
                    </a:lnTo>
                    <a:lnTo>
                      <a:pt x="205" y="43"/>
                    </a:lnTo>
                    <a:lnTo>
                      <a:pt x="207" y="45"/>
                    </a:lnTo>
                    <a:lnTo>
                      <a:pt x="207" y="47"/>
                    </a:lnTo>
                    <a:lnTo>
                      <a:pt x="207" y="48"/>
                    </a:lnTo>
                    <a:lnTo>
                      <a:pt x="211" y="50"/>
                    </a:lnTo>
                    <a:lnTo>
                      <a:pt x="211" y="52"/>
                    </a:lnTo>
                    <a:lnTo>
                      <a:pt x="213" y="52"/>
                    </a:lnTo>
                    <a:lnTo>
                      <a:pt x="214" y="50"/>
                    </a:lnTo>
                    <a:lnTo>
                      <a:pt x="216" y="48"/>
                    </a:lnTo>
                    <a:lnTo>
                      <a:pt x="218" y="52"/>
                    </a:lnTo>
                    <a:lnTo>
                      <a:pt x="220" y="52"/>
                    </a:lnTo>
                    <a:lnTo>
                      <a:pt x="224" y="54"/>
                    </a:lnTo>
                    <a:lnTo>
                      <a:pt x="228" y="54"/>
                    </a:lnTo>
                    <a:lnTo>
                      <a:pt x="228" y="56"/>
                    </a:lnTo>
                    <a:lnTo>
                      <a:pt x="229" y="56"/>
                    </a:lnTo>
                    <a:lnTo>
                      <a:pt x="233" y="56"/>
                    </a:lnTo>
                    <a:lnTo>
                      <a:pt x="233" y="58"/>
                    </a:lnTo>
                    <a:lnTo>
                      <a:pt x="235" y="60"/>
                    </a:lnTo>
                    <a:lnTo>
                      <a:pt x="237" y="60"/>
                    </a:lnTo>
                    <a:lnTo>
                      <a:pt x="239" y="58"/>
                    </a:lnTo>
                    <a:lnTo>
                      <a:pt x="241" y="60"/>
                    </a:lnTo>
                    <a:lnTo>
                      <a:pt x="239" y="60"/>
                    </a:lnTo>
                    <a:lnTo>
                      <a:pt x="239" y="62"/>
                    </a:lnTo>
                    <a:lnTo>
                      <a:pt x="241" y="63"/>
                    </a:lnTo>
                    <a:lnTo>
                      <a:pt x="241" y="65"/>
                    </a:lnTo>
                    <a:lnTo>
                      <a:pt x="241" y="67"/>
                    </a:lnTo>
                    <a:lnTo>
                      <a:pt x="239" y="67"/>
                    </a:lnTo>
                    <a:lnTo>
                      <a:pt x="235" y="69"/>
                    </a:lnTo>
                    <a:lnTo>
                      <a:pt x="233" y="71"/>
                    </a:lnTo>
                    <a:lnTo>
                      <a:pt x="235" y="73"/>
                    </a:lnTo>
                    <a:lnTo>
                      <a:pt x="237" y="73"/>
                    </a:lnTo>
                    <a:lnTo>
                      <a:pt x="239" y="75"/>
                    </a:lnTo>
                    <a:lnTo>
                      <a:pt x="237" y="75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5" y="80"/>
                    </a:lnTo>
                    <a:lnTo>
                      <a:pt x="237" y="82"/>
                    </a:lnTo>
                    <a:lnTo>
                      <a:pt x="237" y="84"/>
                    </a:lnTo>
                    <a:lnTo>
                      <a:pt x="237" y="86"/>
                    </a:lnTo>
                    <a:lnTo>
                      <a:pt x="237" y="90"/>
                    </a:lnTo>
                    <a:lnTo>
                      <a:pt x="235" y="92"/>
                    </a:lnTo>
                    <a:lnTo>
                      <a:pt x="235" y="94"/>
                    </a:lnTo>
                    <a:lnTo>
                      <a:pt x="233" y="95"/>
                    </a:lnTo>
                    <a:lnTo>
                      <a:pt x="229" y="94"/>
                    </a:lnTo>
                    <a:lnTo>
                      <a:pt x="224" y="94"/>
                    </a:lnTo>
                    <a:lnTo>
                      <a:pt x="222" y="94"/>
                    </a:lnTo>
                    <a:lnTo>
                      <a:pt x="222" y="95"/>
                    </a:lnTo>
                    <a:lnTo>
                      <a:pt x="222" y="97"/>
                    </a:lnTo>
                    <a:lnTo>
                      <a:pt x="218" y="99"/>
                    </a:lnTo>
                    <a:lnTo>
                      <a:pt x="216" y="99"/>
                    </a:lnTo>
                    <a:lnTo>
                      <a:pt x="214" y="105"/>
                    </a:lnTo>
                    <a:lnTo>
                      <a:pt x="214" y="107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5" y="109"/>
                    </a:lnTo>
                    <a:lnTo>
                      <a:pt x="201" y="112"/>
                    </a:lnTo>
                    <a:lnTo>
                      <a:pt x="198" y="114"/>
                    </a:lnTo>
                    <a:lnTo>
                      <a:pt x="190" y="116"/>
                    </a:lnTo>
                    <a:lnTo>
                      <a:pt x="183" y="118"/>
                    </a:lnTo>
                    <a:lnTo>
                      <a:pt x="181" y="120"/>
                    </a:lnTo>
                    <a:lnTo>
                      <a:pt x="177" y="122"/>
                    </a:lnTo>
                    <a:lnTo>
                      <a:pt x="175" y="118"/>
                    </a:lnTo>
                    <a:lnTo>
                      <a:pt x="173" y="124"/>
                    </a:lnTo>
                    <a:lnTo>
                      <a:pt x="171" y="125"/>
                    </a:lnTo>
                    <a:lnTo>
                      <a:pt x="167" y="125"/>
                    </a:lnTo>
                    <a:lnTo>
                      <a:pt x="166" y="125"/>
                    </a:lnTo>
                    <a:lnTo>
                      <a:pt x="160" y="125"/>
                    </a:lnTo>
                    <a:lnTo>
                      <a:pt x="156" y="127"/>
                    </a:lnTo>
                    <a:lnTo>
                      <a:pt x="160" y="129"/>
                    </a:lnTo>
                    <a:lnTo>
                      <a:pt x="171" y="139"/>
                    </a:lnTo>
                    <a:lnTo>
                      <a:pt x="173" y="139"/>
                    </a:lnTo>
                    <a:lnTo>
                      <a:pt x="171" y="141"/>
                    </a:lnTo>
                    <a:lnTo>
                      <a:pt x="173" y="142"/>
                    </a:lnTo>
                    <a:lnTo>
                      <a:pt x="177" y="142"/>
                    </a:lnTo>
                    <a:lnTo>
                      <a:pt x="179" y="142"/>
                    </a:lnTo>
                    <a:lnTo>
                      <a:pt x="183" y="141"/>
                    </a:lnTo>
                    <a:lnTo>
                      <a:pt x="190" y="141"/>
                    </a:lnTo>
                    <a:lnTo>
                      <a:pt x="192" y="142"/>
                    </a:lnTo>
                    <a:lnTo>
                      <a:pt x="190" y="144"/>
                    </a:lnTo>
                    <a:lnTo>
                      <a:pt x="190" y="146"/>
                    </a:lnTo>
                    <a:lnTo>
                      <a:pt x="188" y="148"/>
                    </a:lnTo>
                    <a:lnTo>
                      <a:pt x="186" y="148"/>
                    </a:lnTo>
                    <a:lnTo>
                      <a:pt x="184" y="148"/>
                    </a:lnTo>
                    <a:lnTo>
                      <a:pt x="181" y="148"/>
                    </a:lnTo>
                    <a:lnTo>
                      <a:pt x="177" y="148"/>
                    </a:lnTo>
                    <a:lnTo>
                      <a:pt x="173" y="152"/>
                    </a:lnTo>
                    <a:lnTo>
                      <a:pt x="167" y="152"/>
                    </a:lnTo>
                    <a:lnTo>
                      <a:pt x="164" y="154"/>
                    </a:lnTo>
                    <a:lnTo>
                      <a:pt x="160" y="157"/>
                    </a:lnTo>
                    <a:lnTo>
                      <a:pt x="158" y="159"/>
                    </a:lnTo>
                    <a:lnTo>
                      <a:pt x="154" y="157"/>
                    </a:lnTo>
                    <a:lnTo>
                      <a:pt x="151" y="157"/>
                    </a:lnTo>
                    <a:lnTo>
                      <a:pt x="152" y="150"/>
                    </a:lnTo>
                    <a:lnTo>
                      <a:pt x="152" y="146"/>
                    </a:lnTo>
                    <a:lnTo>
                      <a:pt x="151" y="144"/>
                    </a:lnTo>
                    <a:lnTo>
                      <a:pt x="145" y="142"/>
                    </a:lnTo>
                    <a:lnTo>
                      <a:pt x="141" y="142"/>
                    </a:lnTo>
                    <a:lnTo>
                      <a:pt x="139" y="142"/>
                    </a:lnTo>
                    <a:lnTo>
                      <a:pt x="139" y="141"/>
                    </a:lnTo>
                    <a:lnTo>
                      <a:pt x="145" y="137"/>
                    </a:lnTo>
                    <a:lnTo>
                      <a:pt x="149" y="135"/>
                    </a:lnTo>
                    <a:lnTo>
                      <a:pt x="152" y="133"/>
                    </a:lnTo>
                    <a:lnTo>
                      <a:pt x="154" y="131"/>
                    </a:lnTo>
                    <a:lnTo>
                      <a:pt x="152" y="127"/>
                    </a:lnTo>
                    <a:lnTo>
                      <a:pt x="151" y="127"/>
                    </a:lnTo>
                    <a:lnTo>
                      <a:pt x="145" y="127"/>
                    </a:lnTo>
                    <a:lnTo>
                      <a:pt x="139" y="127"/>
                    </a:lnTo>
                    <a:lnTo>
                      <a:pt x="136" y="127"/>
                    </a:lnTo>
                    <a:lnTo>
                      <a:pt x="134" y="125"/>
                    </a:lnTo>
                    <a:lnTo>
                      <a:pt x="132" y="122"/>
                    </a:lnTo>
                    <a:lnTo>
                      <a:pt x="134" y="120"/>
                    </a:lnTo>
                    <a:lnTo>
                      <a:pt x="132" y="114"/>
                    </a:lnTo>
                    <a:lnTo>
                      <a:pt x="130" y="116"/>
                    </a:lnTo>
                    <a:lnTo>
                      <a:pt x="126" y="116"/>
                    </a:lnTo>
                    <a:lnTo>
                      <a:pt x="121" y="118"/>
                    </a:lnTo>
                    <a:lnTo>
                      <a:pt x="117" y="120"/>
                    </a:lnTo>
                    <a:lnTo>
                      <a:pt x="113" y="125"/>
                    </a:lnTo>
                    <a:lnTo>
                      <a:pt x="106" y="133"/>
                    </a:lnTo>
                    <a:lnTo>
                      <a:pt x="102" y="135"/>
                    </a:lnTo>
                    <a:lnTo>
                      <a:pt x="100" y="135"/>
                    </a:lnTo>
                    <a:lnTo>
                      <a:pt x="98" y="139"/>
                    </a:lnTo>
                    <a:lnTo>
                      <a:pt x="100" y="141"/>
                    </a:lnTo>
                    <a:lnTo>
                      <a:pt x="100" y="142"/>
                    </a:lnTo>
                    <a:lnTo>
                      <a:pt x="96" y="141"/>
                    </a:lnTo>
                    <a:lnTo>
                      <a:pt x="92" y="142"/>
                    </a:lnTo>
                    <a:lnTo>
                      <a:pt x="89" y="142"/>
                    </a:lnTo>
                    <a:lnTo>
                      <a:pt x="89" y="144"/>
                    </a:lnTo>
                    <a:lnTo>
                      <a:pt x="85" y="144"/>
                    </a:lnTo>
                    <a:lnTo>
                      <a:pt x="83" y="142"/>
                    </a:lnTo>
                    <a:lnTo>
                      <a:pt x="83" y="141"/>
                    </a:lnTo>
                    <a:lnTo>
                      <a:pt x="81" y="141"/>
                    </a:lnTo>
                    <a:lnTo>
                      <a:pt x="83" y="141"/>
                    </a:lnTo>
                    <a:lnTo>
                      <a:pt x="85" y="141"/>
                    </a:lnTo>
                    <a:lnTo>
                      <a:pt x="85" y="139"/>
                    </a:lnTo>
                    <a:lnTo>
                      <a:pt x="85" y="137"/>
                    </a:lnTo>
                    <a:lnTo>
                      <a:pt x="87" y="135"/>
                    </a:lnTo>
                    <a:lnTo>
                      <a:pt x="89" y="135"/>
                    </a:lnTo>
                    <a:lnTo>
                      <a:pt x="89" y="133"/>
                    </a:lnTo>
                    <a:lnTo>
                      <a:pt x="89" y="131"/>
                    </a:lnTo>
                    <a:lnTo>
                      <a:pt x="90" y="131"/>
                    </a:lnTo>
                    <a:lnTo>
                      <a:pt x="92" y="129"/>
                    </a:lnTo>
                    <a:lnTo>
                      <a:pt x="90" y="129"/>
                    </a:lnTo>
                    <a:lnTo>
                      <a:pt x="92" y="127"/>
                    </a:lnTo>
                    <a:lnTo>
                      <a:pt x="92" y="125"/>
                    </a:lnTo>
                    <a:lnTo>
                      <a:pt x="90" y="125"/>
                    </a:lnTo>
                    <a:lnTo>
                      <a:pt x="92" y="124"/>
                    </a:lnTo>
                    <a:lnTo>
                      <a:pt x="90" y="124"/>
                    </a:lnTo>
                    <a:lnTo>
                      <a:pt x="90" y="122"/>
                    </a:lnTo>
                    <a:lnTo>
                      <a:pt x="92" y="122"/>
                    </a:lnTo>
                    <a:lnTo>
                      <a:pt x="94" y="120"/>
                    </a:lnTo>
                    <a:lnTo>
                      <a:pt x="94" y="122"/>
                    </a:lnTo>
                    <a:lnTo>
                      <a:pt x="94" y="124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8" y="122"/>
                    </a:lnTo>
                    <a:lnTo>
                      <a:pt x="100" y="122"/>
                    </a:lnTo>
                    <a:lnTo>
                      <a:pt x="100" y="124"/>
                    </a:lnTo>
                    <a:lnTo>
                      <a:pt x="100" y="122"/>
                    </a:lnTo>
                    <a:lnTo>
                      <a:pt x="102" y="122"/>
                    </a:lnTo>
                    <a:lnTo>
                      <a:pt x="102" y="124"/>
                    </a:lnTo>
                    <a:lnTo>
                      <a:pt x="104" y="124"/>
                    </a:lnTo>
                    <a:lnTo>
                      <a:pt x="106" y="124"/>
                    </a:lnTo>
                    <a:lnTo>
                      <a:pt x="107" y="122"/>
                    </a:lnTo>
                    <a:lnTo>
                      <a:pt x="106" y="122"/>
                    </a:lnTo>
                    <a:lnTo>
                      <a:pt x="104" y="120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4" y="116"/>
                    </a:lnTo>
                    <a:lnTo>
                      <a:pt x="104" y="114"/>
                    </a:lnTo>
                    <a:lnTo>
                      <a:pt x="102" y="114"/>
                    </a:lnTo>
                    <a:lnTo>
                      <a:pt x="102" y="112"/>
                    </a:lnTo>
                    <a:lnTo>
                      <a:pt x="100" y="112"/>
                    </a:lnTo>
                    <a:lnTo>
                      <a:pt x="100" y="110"/>
                    </a:lnTo>
                    <a:lnTo>
                      <a:pt x="100" y="109"/>
                    </a:lnTo>
                    <a:lnTo>
                      <a:pt x="100" y="110"/>
                    </a:lnTo>
                    <a:lnTo>
                      <a:pt x="98" y="109"/>
                    </a:lnTo>
                    <a:lnTo>
                      <a:pt x="100" y="109"/>
                    </a:lnTo>
                    <a:lnTo>
                      <a:pt x="100" y="107"/>
                    </a:lnTo>
                    <a:lnTo>
                      <a:pt x="100" y="105"/>
                    </a:lnTo>
                    <a:lnTo>
                      <a:pt x="98" y="105"/>
                    </a:lnTo>
                    <a:lnTo>
                      <a:pt x="96" y="105"/>
                    </a:lnTo>
                    <a:lnTo>
                      <a:pt x="96" y="103"/>
                    </a:lnTo>
                    <a:lnTo>
                      <a:pt x="94" y="103"/>
                    </a:lnTo>
                    <a:lnTo>
                      <a:pt x="94" y="101"/>
                    </a:lnTo>
                    <a:lnTo>
                      <a:pt x="94" y="99"/>
                    </a:lnTo>
                    <a:lnTo>
                      <a:pt x="94" y="97"/>
                    </a:lnTo>
                    <a:lnTo>
                      <a:pt x="94" y="95"/>
                    </a:lnTo>
                    <a:lnTo>
                      <a:pt x="96" y="94"/>
                    </a:lnTo>
                    <a:lnTo>
                      <a:pt x="94" y="94"/>
                    </a:lnTo>
                    <a:lnTo>
                      <a:pt x="94" y="92"/>
                    </a:lnTo>
                    <a:lnTo>
                      <a:pt x="92" y="92"/>
                    </a:lnTo>
                    <a:lnTo>
                      <a:pt x="92" y="94"/>
                    </a:lnTo>
                    <a:lnTo>
                      <a:pt x="92" y="92"/>
                    </a:lnTo>
                    <a:lnTo>
                      <a:pt x="90" y="92"/>
                    </a:lnTo>
                    <a:lnTo>
                      <a:pt x="90" y="90"/>
                    </a:lnTo>
                    <a:lnTo>
                      <a:pt x="89" y="88"/>
                    </a:lnTo>
                    <a:lnTo>
                      <a:pt x="87" y="88"/>
                    </a:lnTo>
                    <a:lnTo>
                      <a:pt x="85" y="88"/>
                    </a:lnTo>
                    <a:lnTo>
                      <a:pt x="85" y="90"/>
                    </a:lnTo>
                    <a:lnTo>
                      <a:pt x="85" y="88"/>
                    </a:lnTo>
                    <a:lnTo>
                      <a:pt x="83" y="88"/>
                    </a:lnTo>
                    <a:lnTo>
                      <a:pt x="83" y="86"/>
                    </a:lnTo>
                    <a:lnTo>
                      <a:pt x="81" y="88"/>
                    </a:lnTo>
                    <a:lnTo>
                      <a:pt x="81" y="86"/>
                    </a:lnTo>
                    <a:lnTo>
                      <a:pt x="79" y="86"/>
                    </a:lnTo>
                    <a:lnTo>
                      <a:pt x="77" y="84"/>
                    </a:lnTo>
                    <a:lnTo>
                      <a:pt x="75" y="82"/>
                    </a:lnTo>
                    <a:lnTo>
                      <a:pt x="74" y="82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68" y="84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2" y="86"/>
                    </a:lnTo>
                    <a:lnTo>
                      <a:pt x="62" y="84"/>
                    </a:lnTo>
                    <a:lnTo>
                      <a:pt x="60" y="86"/>
                    </a:lnTo>
                    <a:lnTo>
                      <a:pt x="57" y="86"/>
                    </a:lnTo>
                    <a:lnTo>
                      <a:pt x="55" y="90"/>
                    </a:lnTo>
                    <a:lnTo>
                      <a:pt x="55" y="92"/>
                    </a:lnTo>
                    <a:lnTo>
                      <a:pt x="42" y="94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38" y="95"/>
                    </a:lnTo>
                    <a:lnTo>
                      <a:pt x="36" y="94"/>
                    </a:lnTo>
                    <a:lnTo>
                      <a:pt x="34" y="94"/>
                    </a:lnTo>
                    <a:lnTo>
                      <a:pt x="34" y="92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9" y="90"/>
                    </a:lnTo>
                    <a:lnTo>
                      <a:pt x="19" y="92"/>
                    </a:lnTo>
                    <a:lnTo>
                      <a:pt x="13" y="90"/>
                    </a:lnTo>
                    <a:lnTo>
                      <a:pt x="13" y="92"/>
                    </a:lnTo>
                    <a:lnTo>
                      <a:pt x="8" y="88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6" y="69"/>
                    </a:lnTo>
                    <a:lnTo>
                      <a:pt x="10" y="69"/>
                    </a:lnTo>
                    <a:lnTo>
                      <a:pt x="8" y="67"/>
                    </a:lnTo>
                    <a:lnTo>
                      <a:pt x="8" y="62"/>
                    </a:lnTo>
                    <a:lnTo>
                      <a:pt x="8" y="58"/>
                    </a:lnTo>
                    <a:lnTo>
                      <a:pt x="17" y="47"/>
                    </a:lnTo>
                    <a:lnTo>
                      <a:pt x="21" y="43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3"/>
                    </a:lnTo>
                    <a:lnTo>
                      <a:pt x="27" y="32"/>
                    </a:lnTo>
                    <a:lnTo>
                      <a:pt x="25" y="30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0" name="Freeform 283"/>
              <p:cNvSpPr>
                <a:spLocks/>
              </p:cNvSpPr>
              <p:nvPr/>
            </p:nvSpPr>
            <p:spPr bwMode="auto">
              <a:xfrm>
                <a:off x="1324" y="3646"/>
                <a:ext cx="32" cy="25"/>
              </a:xfrm>
              <a:custGeom>
                <a:avLst/>
                <a:gdLst>
                  <a:gd name="T0" fmla="*/ 1 w 55"/>
                  <a:gd name="T1" fmla="*/ 0 h 54"/>
                  <a:gd name="T2" fmla="*/ 1 w 55"/>
                  <a:gd name="T3" fmla="*/ 0 h 54"/>
                  <a:gd name="T4" fmla="*/ 1 w 55"/>
                  <a:gd name="T5" fmla="*/ 0 h 54"/>
                  <a:gd name="T6" fmla="*/ 1 w 55"/>
                  <a:gd name="T7" fmla="*/ 0 h 54"/>
                  <a:gd name="T8" fmla="*/ 1 w 55"/>
                  <a:gd name="T9" fmla="*/ 0 h 54"/>
                  <a:gd name="T10" fmla="*/ 1 w 55"/>
                  <a:gd name="T11" fmla="*/ 0 h 54"/>
                  <a:gd name="T12" fmla="*/ 1 w 55"/>
                  <a:gd name="T13" fmla="*/ 0 h 54"/>
                  <a:gd name="T14" fmla="*/ 1 w 55"/>
                  <a:gd name="T15" fmla="*/ 0 h 54"/>
                  <a:gd name="T16" fmla="*/ 1 w 55"/>
                  <a:gd name="T17" fmla="*/ 0 h 54"/>
                  <a:gd name="T18" fmla="*/ 1 w 55"/>
                  <a:gd name="T19" fmla="*/ 0 h 54"/>
                  <a:gd name="T20" fmla="*/ 1 w 55"/>
                  <a:gd name="T21" fmla="*/ 0 h 54"/>
                  <a:gd name="T22" fmla="*/ 1 w 55"/>
                  <a:gd name="T23" fmla="*/ 0 h 54"/>
                  <a:gd name="T24" fmla="*/ 1 w 55"/>
                  <a:gd name="T25" fmla="*/ 0 h 54"/>
                  <a:gd name="T26" fmla="*/ 1 w 55"/>
                  <a:gd name="T27" fmla="*/ 0 h 54"/>
                  <a:gd name="T28" fmla="*/ 1 w 55"/>
                  <a:gd name="T29" fmla="*/ 0 h 54"/>
                  <a:gd name="T30" fmla="*/ 1 w 55"/>
                  <a:gd name="T31" fmla="*/ 0 h 54"/>
                  <a:gd name="T32" fmla="*/ 1 w 55"/>
                  <a:gd name="T33" fmla="*/ 0 h 54"/>
                  <a:gd name="T34" fmla="*/ 1 w 55"/>
                  <a:gd name="T35" fmla="*/ 0 h 54"/>
                  <a:gd name="T36" fmla="*/ 1 w 55"/>
                  <a:gd name="T37" fmla="*/ 0 h 54"/>
                  <a:gd name="T38" fmla="*/ 1 w 55"/>
                  <a:gd name="T39" fmla="*/ 0 h 54"/>
                  <a:gd name="T40" fmla="*/ 1 w 55"/>
                  <a:gd name="T41" fmla="*/ 0 h 54"/>
                  <a:gd name="T42" fmla="*/ 1 w 55"/>
                  <a:gd name="T43" fmla="*/ 0 h 54"/>
                  <a:gd name="T44" fmla="*/ 1 w 55"/>
                  <a:gd name="T45" fmla="*/ 0 h 54"/>
                  <a:gd name="T46" fmla="*/ 1 w 55"/>
                  <a:gd name="T47" fmla="*/ 0 h 54"/>
                  <a:gd name="T48" fmla="*/ 1 w 55"/>
                  <a:gd name="T49" fmla="*/ 0 h 54"/>
                  <a:gd name="T50" fmla="*/ 1 w 55"/>
                  <a:gd name="T51" fmla="*/ 0 h 54"/>
                  <a:gd name="T52" fmla="*/ 1 w 55"/>
                  <a:gd name="T53" fmla="*/ 0 h 54"/>
                  <a:gd name="T54" fmla="*/ 1 w 55"/>
                  <a:gd name="T55" fmla="*/ 0 h 54"/>
                  <a:gd name="T56" fmla="*/ 1 w 55"/>
                  <a:gd name="T57" fmla="*/ 0 h 54"/>
                  <a:gd name="T58" fmla="*/ 1 w 55"/>
                  <a:gd name="T59" fmla="*/ 0 h 54"/>
                  <a:gd name="T60" fmla="*/ 1 w 55"/>
                  <a:gd name="T61" fmla="*/ 0 h 54"/>
                  <a:gd name="T62" fmla="*/ 1 w 55"/>
                  <a:gd name="T63" fmla="*/ 0 h 54"/>
                  <a:gd name="T64" fmla="*/ 1 w 55"/>
                  <a:gd name="T65" fmla="*/ 0 h 54"/>
                  <a:gd name="T66" fmla="*/ 1 w 55"/>
                  <a:gd name="T67" fmla="*/ 0 h 54"/>
                  <a:gd name="T68" fmla="*/ 1 w 55"/>
                  <a:gd name="T69" fmla="*/ 0 h 54"/>
                  <a:gd name="T70" fmla="*/ 1 w 55"/>
                  <a:gd name="T71" fmla="*/ 0 h 54"/>
                  <a:gd name="T72" fmla="*/ 1 w 55"/>
                  <a:gd name="T73" fmla="*/ 0 h 54"/>
                  <a:gd name="T74" fmla="*/ 1 w 55"/>
                  <a:gd name="T75" fmla="*/ 0 h 54"/>
                  <a:gd name="T76" fmla="*/ 1 w 55"/>
                  <a:gd name="T77" fmla="*/ 0 h 54"/>
                  <a:gd name="T78" fmla="*/ 0 w 55"/>
                  <a:gd name="T79" fmla="*/ 0 h 54"/>
                  <a:gd name="T80" fmla="*/ 0 w 55"/>
                  <a:gd name="T81" fmla="*/ 0 h 54"/>
                  <a:gd name="T82" fmla="*/ 1 w 55"/>
                  <a:gd name="T83" fmla="*/ 0 h 54"/>
                  <a:gd name="T84" fmla="*/ 1 w 55"/>
                  <a:gd name="T85" fmla="*/ 0 h 54"/>
                  <a:gd name="T86" fmla="*/ 1 w 55"/>
                  <a:gd name="T87" fmla="*/ 0 h 54"/>
                  <a:gd name="T88" fmla="*/ 1 w 55"/>
                  <a:gd name="T89" fmla="*/ 0 h 5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"/>
                  <a:gd name="T136" fmla="*/ 0 h 54"/>
                  <a:gd name="T137" fmla="*/ 55 w 55"/>
                  <a:gd name="T138" fmla="*/ 54 h 5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" h="54">
                    <a:moveTo>
                      <a:pt x="15" y="4"/>
                    </a:moveTo>
                    <a:lnTo>
                      <a:pt x="17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7"/>
                    </a:lnTo>
                    <a:lnTo>
                      <a:pt x="28" y="11"/>
                    </a:lnTo>
                    <a:lnTo>
                      <a:pt x="27" y="13"/>
                    </a:lnTo>
                    <a:lnTo>
                      <a:pt x="28" y="15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3" y="28"/>
                    </a:lnTo>
                    <a:lnTo>
                      <a:pt x="47" y="28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5" y="39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53" y="54"/>
                    </a:lnTo>
                    <a:lnTo>
                      <a:pt x="43" y="50"/>
                    </a:lnTo>
                    <a:lnTo>
                      <a:pt x="36" y="47"/>
                    </a:lnTo>
                    <a:lnTo>
                      <a:pt x="30" y="43"/>
                    </a:lnTo>
                    <a:lnTo>
                      <a:pt x="28" y="39"/>
                    </a:lnTo>
                    <a:lnTo>
                      <a:pt x="21" y="34"/>
                    </a:lnTo>
                    <a:lnTo>
                      <a:pt x="13" y="28"/>
                    </a:lnTo>
                    <a:lnTo>
                      <a:pt x="10" y="26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3" y="7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1" name="Freeform 284"/>
              <p:cNvSpPr>
                <a:spLocks/>
              </p:cNvSpPr>
              <p:nvPr/>
            </p:nvSpPr>
            <p:spPr bwMode="auto">
              <a:xfrm>
                <a:off x="1369" y="3603"/>
                <a:ext cx="61" cy="35"/>
              </a:xfrm>
              <a:custGeom>
                <a:avLst/>
                <a:gdLst>
                  <a:gd name="T0" fmla="*/ 1 w 105"/>
                  <a:gd name="T1" fmla="*/ 0 h 75"/>
                  <a:gd name="T2" fmla="*/ 1 w 105"/>
                  <a:gd name="T3" fmla="*/ 0 h 75"/>
                  <a:gd name="T4" fmla="*/ 1 w 105"/>
                  <a:gd name="T5" fmla="*/ 0 h 75"/>
                  <a:gd name="T6" fmla="*/ 1 w 105"/>
                  <a:gd name="T7" fmla="*/ 0 h 75"/>
                  <a:gd name="T8" fmla="*/ 1 w 105"/>
                  <a:gd name="T9" fmla="*/ 0 h 75"/>
                  <a:gd name="T10" fmla="*/ 1 w 105"/>
                  <a:gd name="T11" fmla="*/ 0 h 75"/>
                  <a:gd name="T12" fmla="*/ 1 w 105"/>
                  <a:gd name="T13" fmla="*/ 0 h 75"/>
                  <a:gd name="T14" fmla="*/ 1 w 105"/>
                  <a:gd name="T15" fmla="*/ 0 h 75"/>
                  <a:gd name="T16" fmla="*/ 1 w 105"/>
                  <a:gd name="T17" fmla="*/ 0 h 75"/>
                  <a:gd name="T18" fmla="*/ 1 w 105"/>
                  <a:gd name="T19" fmla="*/ 0 h 75"/>
                  <a:gd name="T20" fmla="*/ 1 w 105"/>
                  <a:gd name="T21" fmla="*/ 0 h 75"/>
                  <a:gd name="T22" fmla="*/ 1 w 105"/>
                  <a:gd name="T23" fmla="*/ 0 h 75"/>
                  <a:gd name="T24" fmla="*/ 0 w 105"/>
                  <a:gd name="T25" fmla="*/ 0 h 75"/>
                  <a:gd name="T26" fmla="*/ 1 w 105"/>
                  <a:gd name="T27" fmla="*/ 0 h 75"/>
                  <a:gd name="T28" fmla="*/ 1 w 105"/>
                  <a:gd name="T29" fmla="*/ 0 h 75"/>
                  <a:gd name="T30" fmla="*/ 1 w 105"/>
                  <a:gd name="T31" fmla="*/ 0 h 75"/>
                  <a:gd name="T32" fmla="*/ 1 w 105"/>
                  <a:gd name="T33" fmla="*/ 0 h 75"/>
                  <a:gd name="T34" fmla="*/ 1 w 105"/>
                  <a:gd name="T35" fmla="*/ 0 h 75"/>
                  <a:gd name="T36" fmla="*/ 1 w 105"/>
                  <a:gd name="T37" fmla="*/ 0 h 75"/>
                  <a:gd name="T38" fmla="*/ 1 w 105"/>
                  <a:gd name="T39" fmla="*/ 0 h 75"/>
                  <a:gd name="T40" fmla="*/ 1 w 105"/>
                  <a:gd name="T41" fmla="*/ 0 h 75"/>
                  <a:gd name="T42" fmla="*/ 1 w 105"/>
                  <a:gd name="T43" fmla="*/ 0 h 75"/>
                  <a:gd name="T44" fmla="*/ 1 w 105"/>
                  <a:gd name="T45" fmla="*/ 0 h 75"/>
                  <a:gd name="T46" fmla="*/ 1 w 105"/>
                  <a:gd name="T47" fmla="*/ 0 h 75"/>
                  <a:gd name="T48" fmla="*/ 1 w 105"/>
                  <a:gd name="T49" fmla="*/ 0 h 75"/>
                  <a:gd name="T50" fmla="*/ 1 w 105"/>
                  <a:gd name="T51" fmla="*/ 0 h 75"/>
                  <a:gd name="T52" fmla="*/ 1 w 105"/>
                  <a:gd name="T53" fmla="*/ 0 h 75"/>
                  <a:gd name="T54" fmla="*/ 1 w 105"/>
                  <a:gd name="T55" fmla="*/ 0 h 75"/>
                  <a:gd name="T56" fmla="*/ 1 w 105"/>
                  <a:gd name="T57" fmla="*/ 0 h 75"/>
                  <a:gd name="T58" fmla="*/ 1 w 105"/>
                  <a:gd name="T59" fmla="*/ 0 h 75"/>
                  <a:gd name="T60" fmla="*/ 1 w 105"/>
                  <a:gd name="T61" fmla="*/ 0 h 75"/>
                  <a:gd name="T62" fmla="*/ 1 w 105"/>
                  <a:gd name="T63" fmla="*/ 0 h 75"/>
                  <a:gd name="T64" fmla="*/ 1 w 105"/>
                  <a:gd name="T65" fmla="*/ 0 h 75"/>
                  <a:gd name="T66" fmla="*/ 1 w 105"/>
                  <a:gd name="T67" fmla="*/ 0 h 75"/>
                  <a:gd name="T68" fmla="*/ 1 w 105"/>
                  <a:gd name="T69" fmla="*/ 0 h 75"/>
                  <a:gd name="T70" fmla="*/ 1 w 105"/>
                  <a:gd name="T71" fmla="*/ 0 h 75"/>
                  <a:gd name="T72" fmla="*/ 1 w 105"/>
                  <a:gd name="T73" fmla="*/ 0 h 75"/>
                  <a:gd name="T74" fmla="*/ 1 w 105"/>
                  <a:gd name="T75" fmla="*/ 0 h 75"/>
                  <a:gd name="T76" fmla="*/ 1 w 105"/>
                  <a:gd name="T77" fmla="*/ 0 h 75"/>
                  <a:gd name="T78" fmla="*/ 1 w 105"/>
                  <a:gd name="T79" fmla="*/ 0 h 75"/>
                  <a:gd name="T80" fmla="*/ 1 w 105"/>
                  <a:gd name="T81" fmla="*/ 0 h 75"/>
                  <a:gd name="T82" fmla="*/ 1 w 105"/>
                  <a:gd name="T83" fmla="*/ 0 h 75"/>
                  <a:gd name="T84" fmla="*/ 1 w 105"/>
                  <a:gd name="T85" fmla="*/ 0 h 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5"/>
                  <a:gd name="T130" fmla="*/ 0 h 75"/>
                  <a:gd name="T131" fmla="*/ 105 w 105"/>
                  <a:gd name="T132" fmla="*/ 75 h 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5" h="75">
                    <a:moveTo>
                      <a:pt x="75" y="56"/>
                    </a:moveTo>
                    <a:lnTo>
                      <a:pt x="72" y="54"/>
                    </a:lnTo>
                    <a:lnTo>
                      <a:pt x="70" y="54"/>
                    </a:lnTo>
                    <a:lnTo>
                      <a:pt x="64" y="58"/>
                    </a:lnTo>
                    <a:lnTo>
                      <a:pt x="56" y="58"/>
                    </a:lnTo>
                    <a:lnTo>
                      <a:pt x="51" y="56"/>
                    </a:lnTo>
                    <a:lnTo>
                      <a:pt x="38" y="58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8" y="73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2" y="73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3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1" y="73"/>
                    </a:lnTo>
                    <a:lnTo>
                      <a:pt x="8" y="71"/>
                    </a:lnTo>
                    <a:lnTo>
                      <a:pt x="8" y="67"/>
                    </a:lnTo>
                    <a:lnTo>
                      <a:pt x="6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56"/>
                    </a:lnTo>
                    <a:lnTo>
                      <a:pt x="4" y="50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10" y="43"/>
                    </a:lnTo>
                    <a:lnTo>
                      <a:pt x="11" y="41"/>
                    </a:lnTo>
                    <a:lnTo>
                      <a:pt x="13" y="39"/>
                    </a:lnTo>
                    <a:lnTo>
                      <a:pt x="15" y="34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6" y="28"/>
                    </a:lnTo>
                    <a:lnTo>
                      <a:pt x="30" y="26"/>
                    </a:lnTo>
                    <a:lnTo>
                      <a:pt x="30" y="24"/>
                    </a:lnTo>
                    <a:lnTo>
                      <a:pt x="34" y="20"/>
                    </a:lnTo>
                    <a:lnTo>
                      <a:pt x="36" y="17"/>
                    </a:lnTo>
                    <a:lnTo>
                      <a:pt x="40" y="13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lnTo>
                      <a:pt x="49" y="15"/>
                    </a:lnTo>
                    <a:lnTo>
                      <a:pt x="51" y="9"/>
                    </a:lnTo>
                    <a:lnTo>
                      <a:pt x="53" y="7"/>
                    </a:lnTo>
                    <a:lnTo>
                      <a:pt x="58" y="5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7" y="2"/>
                    </a:lnTo>
                    <a:lnTo>
                      <a:pt x="77" y="5"/>
                    </a:lnTo>
                    <a:lnTo>
                      <a:pt x="77" y="9"/>
                    </a:lnTo>
                    <a:lnTo>
                      <a:pt x="79" y="15"/>
                    </a:lnTo>
                    <a:lnTo>
                      <a:pt x="83" y="17"/>
                    </a:lnTo>
                    <a:lnTo>
                      <a:pt x="85" y="18"/>
                    </a:lnTo>
                    <a:lnTo>
                      <a:pt x="87" y="22"/>
                    </a:lnTo>
                    <a:lnTo>
                      <a:pt x="88" y="24"/>
                    </a:lnTo>
                    <a:lnTo>
                      <a:pt x="87" y="28"/>
                    </a:lnTo>
                    <a:lnTo>
                      <a:pt x="92" y="34"/>
                    </a:lnTo>
                    <a:lnTo>
                      <a:pt x="96" y="35"/>
                    </a:lnTo>
                    <a:lnTo>
                      <a:pt x="98" y="34"/>
                    </a:lnTo>
                    <a:lnTo>
                      <a:pt x="102" y="34"/>
                    </a:lnTo>
                    <a:lnTo>
                      <a:pt x="105" y="41"/>
                    </a:lnTo>
                    <a:lnTo>
                      <a:pt x="105" y="43"/>
                    </a:lnTo>
                    <a:lnTo>
                      <a:pt x="105" y="47"/>
                    </a:lnTo>
                    <a:lnTo>
                      <a:pt x="102" y="50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2" y="50"/>
                    </a:lnTo>
                    <a:lnTo>
                      <a:pt x="90" y="52"/>
                    </a:lnTo>
                    <a:lnTo>
                      <a:pt x="88" y="56"/>
                    </a:lnTo>
                    <a:lnTo>
                      <a:pt x="87" y="56"/>
                    </a:lnTo>
                    <a:lnTo>
                      <a:pt x="87" y="58"/>
                    </a:lnTo>
                    <a:lnTo>
                      <a:pt x="85" y="58"/>
                    </a:lnTo>
                    <a:lnTo>
                      <a:pt x="81" y="56"/>
                    </a:lnTo>
                    <a:lnTo>
                      <a:pt x="75" y="5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2" name="Freeform 285"/>
              <p:cNvSpPr>
                <a:spLocks/>
              </p:cNvSpPr>
              <p:nvPr/>
            </p:nvSpPr>
            <p:spPr bwMode="auto">
              <a:xfrm>
                <a:off x="1560" y="3406"/>
                <a:ext cx="13" cy="25"/>
              </a:xfrm>
              <a:custGeom>
                <a:avLst/>
                <a:gdLst>
                  <a:gd name="T0" fmla="*/ 1 w 22"/>
                  <a:gd name="T1" fmla="*/ 0 h 53"/>
                  <a:gd name="T2" fmla="*/ 1 w 22"/>
                  <a:gd name="T3" fmla="*/ 0 h 53"/>
                  <a:gd name="T4" fmla="*/ 1 w 22"/>
                  <a:gd name="T5" fmla="*/ 0 h 53"/>
                  <a:gd name="T6" fmla="*/ 1 w 22"/>
                  <a:gd name="T7" fmla="*/ 0 h 53"/>
                  <a:gd name="T8" fmla="*/ 1 w 22"/>
                  <a:gd name="T9" fmla="*/ 0 h 53"/>
                  <a:gd name="T10" fmla="*/ 1 w 22"/>
                  <a:gd name="T11" fmla="*/ 0 h 53"/>
                  <a:gd name="T12" fmla="*/ 1 w 22"/>
                  <a:gd name="T13" fmla="*/ 0 h 53"/>
                  <a:gd name="T14" fmla="*/ 1 w 22"/>
                  <a:gd name="T15" fmla="*/ 0 h 53"/>
                  <a:gd name="T16" fmla="*/ 0 w 22"/>
                  <a:gd name="T17" fmla="*/ 0 h 53"/>
                  <a:gd name="T18" fmla="*/ 1 w 22"/>
                  <a:gd name="T19" fmla="*/ 0 h 53"/>
                  <a:gd name="T20" fmla="*/ 1 w 22"/>
                  <a:gd name="T21" fmla="*/ 0 h 53"/>
                  <a:gd name="T22" fmla="*/ 1 w 22"/>
                  <a:gd name="T23" fmla="*/ 0 h 53"/>
                  <a:gd name="T24" fmla="*/ 1 w 22"/>
                  <a:gd name="T25" fmla="*/ 0 h 53"/>
                  <a:gd name="T26" fmla="*/ 1 w 22"/>
                  <a:gd name="T27" fmla="*/ 0 h 53"/>
                  <a:gd name="T28" fmla="*/ 1 w 22"/>
                  <a:gd name="T29" fmla="*/ 0 h 53"/>
                  <a:gd name="T30" fmla="*/ 1 w 22"/>
                  <a:gd name="T31" fmla="*/ 0 h 53"/>
                  <a:gd name="T32" fmla="*/ 1 w 22"/>
                  <a:gd name="T33" fmla="*/ 0 h 53"/>
                  <a:gd name="T34" fmla="*/ 1 w 22"/>
                  <a:gd name="T35" fmla="*/ 0 h 53"/>
                  <a:gd name="T36" fmla="*/ 1 w 22"/>
                  <a:gd name="T37" fmla="*/ 0 h 53"/>
                  <a:gd name="T38" fmla="*/ 0 w 22"/>
                  <a:gd name="T39" fmla="*/ 0 h 53"/>
                  <a:gd name="T40" fmla="*/ 1 w 22"/>
                  <a:gd name="T41" fmla="*/ 0 h 53"/>
                  <a:gd name="T42" fmla="*/ 1 w 22"/>
                  <a:gd name="T43" fmla="*/ 0 h 53"/>
                  <a:gd name="T44" fmla="*/ 1 w 22"/>
                  <a:gd name="T45" fmla="*/ 0 h 53"/>
                  <a:gd name="T46" fmla="*/ 1 w 22"/>
                  <a:gd name="T47" fmla="*/ 0 h 53"/>
                  <a:gd name="T48" fmla="*/ 1 w 22"/>
                  <a:gd name="T49" fmla="*/ 0 h 53"/>
                  <a:gd name="T50" fmla="*/ 1 w 22"/>
                  <a:gd name="T51" fmla="*/ 0 h 53"/>
                  <a:gd name="T52" fmla="*/ 1 w 22"/>
                  <a:gd name="T53" fmla="*/ 0 h 53"/>
                  <a:gd name="T54" fmla="*/ 1 w 22"/>
                  <a:gd name="T55" fmla="*/ 0 h 53"/>
                  <a:gd name="T56" fmla="*/ 1 w 22"/>
                  <a:gd name="T57" fmla="*/ 0 h 53"/>
                  <a:gd name="T58" fmla="*/ 1 w 22"/>
                  <a:gd name="T59" fmla="*/ 0 h 53"/>
                  <a:gd name="T60" fmla="*/ 1 w 22"/>
                  <a:gd name="T61" fmla="*/ 0 h 53"/>
                  <a:gd name="T62" fmla="*/ 1 w 22"/>
                  <a:gd name="T63" fmla="*/ 0 h 53"/>
                  <a:gd name="T64" fmla="*/ 1 w 22"/>
                  <a:gd name="T65" fmla="*/ 0 h 53"/>
                  <a:gd name="T66" fmla="*/ 1 w 22"/>
                  <a:gd name="T67" fmla="*/ 0 h 53"/>
                  <a:gd name="T68" fmla="*/ 1 w 22"/>
                  <a:gd name="T69" fmla="*/ 0 h 53"/>
                  <a:gd name="T70" fmla="*/ 1 w 22"/>
                  <a:gd name="T71" fmla="*/ 0 h 53"/>
                  <a:gd name="T72" fmla="*/ 1 w 22"/>
                  <a:gd name="T73" fmla="*/ 0 h 53"/>
                  <a:gd name="T74" fmla="*/ 1 w 22"/>
                  <a:gd name="T75" fmla="*/ 0 h 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"/>
                  <a:gd name="T115" fmla="*/ 0 h 53"/>
                  <a:gd name="T116" fmla="*/ 22 w 22"/>
                  <a:gd name="T117" fmla="*/ 53 h 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" h="53">
                    <a:moveTo>
                      <a:pt x="11" y="53"/>
                    </a:moveTo>
                    <a:lnTo>
                      <a:pt x="11" y="51"/>
                    </a:lnTo>
                    <a:lnTo>
                      <a:pt x="9" y="49"/>
                    </a:lnTo>
                    <a:lnTo>
                      <a:pt x="7" y="45"/>
                    </a:lnTo>
                    <a:lnTo>
                      <a:pt x="2" y="39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4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7" y="23"/>
                    </a:lnTo>
                    <a:lnTo>
                      <a:pt x="19" y="26"/>
                    </a:lnTo>
                    <a:lnTo>
                      <a:pt x="22" y="32"/>
                    </a:lnTo>
                    <a:lnTo>
                      <a:pt x="20" y="39"/>
                    </a:lnTo>
                    <a:lnTo>
                      <a:pt x="17" y="41"/>
                    </a:lnTo>
                    <a:lnTo>
                      <a:pt x="15" y="45"/>
                    </a:lnTo>
                    <a:lnTo>
                      <a:pt x="11" y="5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3" name="Freeform 286"/>
              <p:cNvSpPr>
                <a:spLocks/>
              </p:cNvSpPr>
              <p:nvPr/>
            </p:nvSpPr>
            <p:spPr bwMode="auto">
              <a:xfrm>
                <a:off x="1569" y="3407"/>
                <a:ext cx="19" cy="13"/>
              </a:xfrm>
              <a:custGeom>
                <a:avLst/>
                <a:gdLst>
                  <a:gd name="T0" fmla="*/ 1 w 32"/>
                  <a:gd name="T1" fmla="*/ 0 h 28"/>
                  <a:gd name="T2" fmla="*/ 1 w 32"/>
                  <a:gd name="T3" fmla="*/ 0 h 28"/>
                  <a:gd name="T4" fmla="*/ 1 w 32"/>
                  <a:gd name="T5" fmla="*/ 0 h 28"/>
                  <a:gd name="T6" fmla="*/ 1 w 32"/>
                  <a:gd name="T7" fmla="*/ 0 h 28"/>
                  <a:gd name="T8" fmla="*/ 1 w 32"/>
                  <a:gd name="T9" fmla="*/ 0 h 28"/>
                  <a:gd name="T10" fmla="*/ 1 w 32"/>
                  <a:gd name="T11" fmla="*/ 0 h 28"/>
                  <a:gd name="T12" fmla="*/ 1 w 32"/>
                  <a:gd name="T13" fmla="*/ 0 h 28"/>
                  <a:gd name="T14" fmla="*/ 1 w 32"/>
                  <a:gd name="T15" fmla="*/ 0 h 28"/>
                  <a:gd name="T16" fmla="*/ 1 w 32"/>
                  <a:gd name="T17" fmla="*/ 0 h 28"/>
                  <a:gd name="T18" fmla="*/ 1 w 32"/>
                  <a:gd name="T19" fmla="*/ 0 h 28"/>
                  <a:gd name="T20" fmla="*/ 0 w 32"/>
                  <a:gd name="T21" fmla="*/ 0 h 28"/>
                  <a:gd name="T22" fmla="*/ 0 w 32"/>
                  <a:gd name="T23" fmla="*/ 0 h 28"/>
                  <a:gd name="T24" fmla="*/ 0 w 32"/>
                  <a:gd name="T25" fmla="*/ 0 h 28"/>
                  <a:gd name="T26" fmla="*/ 0 w 32"/>
                  <a:gd name="T27" fmla="*/ 0 h 28"/>
                  <a:gd name="T28" fmla="*/ 1 w 32"/>
                  <a:gd name="T29" fmla="*/ 0 h 28"/>
                  <a:gd name="T30" fmla="*/ 1 w 32"/>
                  <a:gd name="T31" fmla="*/ 0 h 28"/>
                  <a:gd name="T32" fmla="*/ 1 w 32"/>
                  <a:gd name="T33" fmla="*/ 0 h 28"/>
                  <a:gd name="T34" fmla="*/ 1 w 32"/>
                  <a:gd name="T35" fmla="*/ 0 h 28"/>
                  <a:gd name="T36" fmla="*/ 1 w 32"/>
                  <a:gd name="T37" fmla="*/ 0 h 28"/>
                  <a:gd name="T38" fmla="*/ 1 w 32"/>
                  <a:gd name="T39" fmla="*/ 0 h 28"/>
                  <a:gd name="T40" fmla="*/ 1 w 32"/>
                  <a:gd name="T41" fmla="*/ 0 h 28"/>
                  <a:gd name="T42" fmla="*/ 1 w 32"/>
                  <a:gd name="T43" fmla="*/ 0 h 28"/>
                  <a:gd name="T44" fmla="*/ 1 w 32"/>
                  <a:gd name="T45" fmla="*/ 0 h 28"/>
                  <a:gd name="T46" fmla="*/ 1 w 32"/>
                  <a:gd name="T47" fmla="*/ 0 h 28"/>
                  <a:gd name="T48" fmla="*/ 1 w 32"/>
                  <a:gd name="T49" fmla="*/ 0 h 28"/>
                  <a:gd name="T50" fmla="*/ 1 w 32"/>
                  <a:gd name="T51" fmla="*/ 0 h 28"/>
                  <a:gd name="T52" fmla="*/ 1 w 32"/>
                  <a:gd name="T53" fmla="*/ 0 h 28"/>
                  <a:gd name="T54" fmla="*/ 1 w 32"/>
                  <a:gd name="T55" fmla="*/ 0 h 28"/>
                  <a:gd name="T56" fmla="*/ 1 w 32"/>
                  <a:gd name="T57" fmla="*/ 0 h 28"/>
                  <a:gd name="T58" fmla="*/ 1 w 32"/>
                  <a:gd name="T59" fmla="*/ 0 h 28"/>
                  <a:gd name="T60" fmla="*/ 1 w 32"/>
                  <a:gd name="T61" fmla="*/ 0 h 28"/>
                  <a:gd name="T62" fmla="*/ 1 w 32"/>
                  <a:gd name="T63" fmla="*/ 0 h 28"/>
                  <a:gd name="T64" fmla="*/ 1 w 32"/>
                  <a:gd name="T65" fmla="*/ 0 h 28"/>
                  <a:gd name="T66" fmla="*/ 1 w 32"/>
                  <a:gd name="T67" fmla="*/ 0 h 28"/>
                  <a:gd name="T68" fmla="*/ 1 w 32"/>
                  <a:gd name="T69" fmla="*/ 0 h 28"/>
                  <a:gd name="T70" fmla="*/ 1 w 32"/>
                  <a:gd name="T71" fmla="*/ 0 h 28"/>
                  <a:gd name="T72" fmla="*/ 1 w 32"/>
                  <a:gd name="T73" fmla="*/ 0 h 28"/>
                  <a:gd name="T74" fmla="*/ 1 w 32"/>
                  <a:gd name="T75" fmla="*/ 0 h 28"/>
                  <a:gd name="T76" fmla="*/ 1 w 32"/>
                  <a:gd name="T77" fmla="*/ 0 h 28"/>
                  <a:gd name="T78" fmla="*/ 1 w 32"/>
                  <a:gd name="T79" fmla="*/ 0 h 28"/>
                  <a:gd name="T80" fmla="*/ 1 w 32"/>
                  <a:gd name="T81" fmla="*/ 0 h 28"/>
                  <a:gd name="T82" fmla="*/ 1 w 32"/>
                  <a:gd name="T83" fmla="*/ 0 h 28"/>
                  <a:gd name="T84" fmla="*/ 1 w 32"/>
                  <a:gd name="T85" fmla="*/ 0 h 28"/>
                  <a:gd name="T86" fmla="*/ 1 w 32"/>
                  <a:gd name="T87" fmla="*/ 0 h 28"/>
                  <a:gd name="T88" fmla="*/ 1 w 32"/>
                  <a:gd name="T89" fmla="*/ 0 h 28"/>
                  <a:gd name="T90" fmla="*/ 1 w 32"/>
                  <a:gd name="T91" fmla="*/ 0 h 28"/>
                  <a:gd name="T92" fmla="*/ 1 w 32"/>
                  <a:gd name="T93" fmla="*/ 0 h 28"/>
                  <a:gd name="T94" fmla="*/ 1 w 32"/>
                  <a:gd name="T95" fmla="*/ 0 h 28"/>
                  <a:gd name="T96" fmla="*/ 1 w 32"/>
                  <a:gd name="T97" fmla="*/ 0 h 28"/>
                  <a:gd name="T98" fmla="*/ 1 w 32"/>
                  <a:gd name="T99" fmla="*/ 0 h 28"/>
                  <a:gd name="T100" fmla="*/ 1 w 32"/>
                  <a:gd name="T101" fmla="*/ 0 h 28"/>
                  <a:gd name="T102" fmla="*/ 1 w 32"/>
                  <a:gd name="T103" fmla="*/ 0 h 28"/>
                  <a:gd name="T104" fmla="*/ 1 w 32"/>
                  <a:gd name="T105" fmla="*/ 0 h 28"/>
                  <a:gd name="T106" fmla="*/ 1 w 32"/>
                  <a:gd name="T107" fmla="*/ 0 h 28"/>
                  <a:gd name="T108" fmla="*/ 1 w 32"/>
                  <a:gd name="T109" fmla="*/ 0 h 28"/>
                  <a:gd name="T110" fmla="*/ 1 w 32"/>
                  <a:gd name="T111" fmla="*/ 0 h 28"/>
                  <a:gd name="T112" fmla="*/ 1 w 32"/>
                  <a:gd name="T113" fmla="*/ 0 h 28"/>
                  <a:gd name="T114" fmla="*/ 1 w 32"/>
                  <a:gd name="T115" fmla="*/ 0 h 28"/>
                  <a:gd name="T116" fmla="*/ 1 w 32"/>
                  <a:gd name="T117" fmla="*/ 0 h 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"/>
                  <a:gd name="T178" fmla="*/ 0 h 28"/>
                  <a:gd name="T179" fmla="*/ 32 w 32"/>
                  <a:gd name="T180" fmla="*/ 28 h 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" h="28">
                    <a:moveTo>
                      <a:pt x="32" y="19"/>
                    </a:moveTo>
                    <a:lnTo>
                      <a:pt x="28" y="20"/>
                    </a:lnTo>
                    <a:lnTo>
                      <a:pt x="26" y="22"/>
                    </a:lnTo>
                    <a:lnTo>
                      <a:pt x="22" y="22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5" y="26"/>
                    </a:lnTo>
                    <a:lnTo>
                      <a:pt x="11" y="28"/>
                    </a:lnTo>
                    <a:lnTo>
                      <a:pt x="5" y="28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4" name="Freeform 287"/>
              <p:cNvSpPr>
                <a:spLocks/>
              </p:cNvSpPr>
              <p:nvPr/>
            </p:nvSpPr>
            <p:spPr bwMode="auto">
              <a:xfrm>
                <a:off x="1347" y="3632"/>
                <a:ext cx="46" cy="39"/>
              </a:xfrm>
              <a:custGeom>
                <a:avLst/>
                <a:gdLst>
                  <a:gd name="T0" fmla="*/ 1 w 80"/>
                  <a:gd name="T1" fmla="*/ 0 h 84"/>
                  <a:gd name="T2" fmla="*/ 1 w 80"/>
                  <a:gd name="T3" fmla="*/ 0 h 84"/>
                  <a:gd name="T4" fmla="*/ 1 w 80"/>
                  <a:gd name="T5" fmla="*/ 0 h 84"/>
                  <a:gd name="T6" fmla="*/ 1 w 80"/>
                  <a:gd name="T7" fmla="*/ 0 h 84"/>
                  <a:gd name="T8" fmla="*/ 0 w 80"/>
                  <a:gd name="T9" fmla="*/ 0 h 84"/>
                  <a:gd name="T10" fmla="*/ 1 w 80"/>
                  <a:gd name="T11" fmla="*/ 0 h 84"/>
                  <a:gd name="T12" fmla="*/ 1 w 80"/>
                  <a:gd name="T13" fmla="*/ 0 h 84"/>
                  <a:gd name="T14" fmla="*/ 1 w 80"/>
                  <a:gd name="T15" fmla="*/ 0 h 84"/>
                  <a:gd name="T16" fmla="*/ 1 w 80"/>
                  <a:gd name="T17" fmla="*/ 0 h 84"/>
                  <a:gd name="T18" fmla="*/ 1 w 80"/>
                  <a:gd name="T19" fmla="*/ 0 h 84"/>
                  <a:gd name="T20" fmla="*/ 1 w 80"/>
                  <a:gd name="T21" fmla="*/ 0 h 84"/>
                  <a:gd name="T22" fmla="*/ 1 w 80"/>
                  <a:gd name="T23" fmla="*/ 0 h 84"/>
                  <a:gd name="T24" fmla="*/ 1 w 80"/>
                  <a:gd name="T25" fmla="*/ 0 h 84"/>
                  <a:gd name="T26" fmla="*/ 1 w 80"/>
                  <a:gd name="T27" fmla="*/ 0 h 84"/>
                  <a:gd name="T28" fmla="*/ 1 w 80"/>
                  <a:gd name="T29" fmla="*/ 0 h 84"/>
                  <a:gd name="T30" fmla="*/ 1 w 80"/>
                  <a:gd name="T31" fmla="*/ 0 h 84"/>
                  <a:gd name="T32" fmla="*/ 1 w 80"/>
                  <a:gd name="T33" fmla="*/ 0 h 84"/>
                  <a:gd name="T34" fmla="*/ 1 w 80"/>
                  <a:gd name="T35" fmla="*/ 0 h 84"/>
                  <a:gd name="T36" fmla="*/ 1 w 80"/>
                  <a:gd name="T37" fmla="*/ 0 h 84"/>
                  <a:gd name="T38" fmla="*/ 1 w 80"/>
                  <a:gd name="T39" fmla="*/ 0 h 84"/>
                  <a:gd name="T40" fmla="*/ 1 w 80"/>
                  <a:gd name="T41" fmla="*/ 0 h 84"/>
                  <a:gd name="T42" fmla="*/ 1 w 80"/>
                  <a:gd name="T43" fmla="*/ 0 h 84"/>
                  <a:gd name="T44" fmla="*/ 1 w 80"/>
                  <a:gd name="T45" fmla="*/ 0 h 84"/>
                  <a:gd name="T46" fmla="*/ 1 w 80"/>
                  <a:gd name="T47" fmla="*/ 0 h 84"/>
                  <a:gd name="T48" fmla="*/ 1 w 80"/>
                  <a:gd name="T49" fmla="*/ 0 h 84"/>
                  <a:gd name="T50" fmla="*/ 1 w 80"/>
                  <a:gd name="T51" fmla="*/ 0 h 84"/>
                  <a:gd name="T52" fmla="*/ 1 w 80"/>
                  <a:gd name="T53" fmla="*/ 0 h 84"/>
                  <a:gd name="T54" fmla="*/ 1 w 80"/>
                  <a:gd name="T55" fmla="*/ 0 h 84"/>
                  <a:gd name="T56" fmla="*/ 1 w 80"/>
                  <a:gd name="T57" fmla="*/ 0 h 84"/>
                  <a:gd name="T58" fmla="*/ 1 w 80"/>
                  <a:gd name="T59" fmla="*/ 0 h 84"/>
                  <a:gd name="T60" fmla="*/ 1 w 80"/>
                  <a:gd name="T61" fmla="*/ 0 h 84"/>
                  <a:gd name="T62" fmla="*/ 1 w 80"/>
                  <a:gd name="T63" fmla="*/ 0 h 84"/>
                  <a:gd name="T64" fmla="*/ 1 w 80"/>
                  <a:gd name="T65" fmla="*/ 0 h 84"/>
                  <a:gd name="T66" fmla="*/ 1 w 80"/>
                  <a:gd name="T67" fmla="*/ 0 h 84"/>
                  <a:gd name="T68" fmla="*/ 1 w 80"/>
                  <a:gd name="T69" fmla="*/ 0 h 84"/>
                  <a:gd name="T70" fmla="*/ 1 w 80"/>
                  <a:gd name="T71" fmla="*/ 0 h 84"/>
                  <a:gd name="T72" fmla="*/ 1 w 80"/>
                  <a:gd name="T73" fmla="*/ 0 h 84"/>
                  <a:gd name="T74" fmla="*/ 1 w 80"/>
                  <a:gd name="T75" fmla="*/ 0 h 84"/>
                  <a:gd name="T76" fmla="*/ 1 w 80"/>
                  <a:gd name="T77" fmla="*/ 0 h 84"/>
                  <a:gd name="T78" fmla="*/ 1 w 80"/>
                  <a:gd name="T79" fmla="*/ 0 h 84"/>
                  <a:gd name="T80" fmla="*/ 1 w 80"/>
                  <a:gd name="T81" fmla="*/ 0 h 84"/>
                  <a:gd name="T82" fmla="*/ 1 w 80"/>
                  <a:gd name="T83" fmla="*/ 0 h 84"/>
                  <a:gd name="T84" fmla="*/ 1 w 80"/>
                  <a:gd name="T85" fmla="*/ 0 h 84"/>
                  <a:gd name="T86" fmla="*/ 1 w 80"/>
                  <a:gd name="T87" fmla="*/ 0 h 84"/>
                  <a:gd name="T88" fmla="*/ 1 w 80"/>
                  <a:gd name="T89" fmla="*/ 0 h 84"/>
                  <a:gd name="T90" fmla="*/ 1 w 80"/>
                  <a:gd name="T91" fmla="*/ 0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0"/>
                  <a:gd name="T139" fmla="*/ 0 h 84"/>
                  <a:gd name="T140" fmla="*/ 80 w 80"/>
                  <a:gd name="T141" fmla="*/ 84 h 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0" h="84">
                    <a:moveTo>
                      <a:pt x="13" y="84"/>
                    </a:moveTo>
                    <a:lnTo>
                      <a:pt x="13" y="79"/>
                    </a:lnTo>
                    <a:lnTo>
                      <a:pt x="13" y="75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7" y="58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7" y="39"/>
                    </a:lnTo>
                    <a:lnTo>
                      <a:pt x="7" y="35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3" y="28"/>
                    </a:lnTo>
                    <a:lnTo>
                      <a:pt x="9" y="26"/>
                    </a:lnTo>
                    <a:lnTo>
                      <a:pt x="7" y="22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5" y="9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8" y="7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5" y="5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5" y="3"/>
                    </a:lnTo>
                    <a:lnTo>
                      <a:pt x="47" y="5"/>
                    </a:lnTo>
                    <a:lnTo>
                      <a:pt x="47" y="9"/>
                    </a:lnTo>
                    <a:lnTo>
                      <a:pt x="50" y="11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60" y="11"/>
                    </a:lnTo>
                    <a:lnTo>
                      <a:pt x="64" y="11"/>
                    </a:lnTo>
                    <a:lnTo>
                      <a:pt x="67" y="9"/>
                    </a:lnTo>
                    <a:lnTo>
                      <a:pt x="71" y="11"/>
                    </a:lnTo>
                    <a:lnTo>
                      <a:pt x="75" y="13"/>
                    </a:lnTo>
                    <a:lnTo>
                      <a:pt x="77" y="15"/>
                    </a:lnTo>
                    <a:lnTo>
                      <a:pt x="77" y="22"/>
                    </a:lnTo>
                    <a:lnTo>
                      <a:pt x="80" y="32"/>
                    </a:lnTo>
                    <a:lnTo>
                      <a:pt x="79" y="35"/>
                    </a:lnTo>
                    <a:lnTo>
                      <a:pt x="75" y="39"/>
                    </a:lnTo>
                    <a:lnTo>
                      <a:pt x="73" y="47"/>
                    </a:lnTo>
                    <a:lnTo>
                      <a:pt x="71" y="54"/>
                    </a:lnTo>
                    <a:lnTo>
                      <a:pt x="71" y="58"/>
                    </a:lnTo>
                    <a:lnTo>
                      <a:pt x="73" y="62"/>
                    </a:lnTo>
                    <a:lnTo>
                      <a:pt x="77" y="69"/>
                    </a:lnTo>
                    <a:lnTo>
                      <a:pt x="77" y="73"/>
                    </a:lnTo>
                    <a:lnTo>
                      <a:pt x="75" y="71"/>
                    </a:lnTo>
                    <a:lnTo>
                      <a:pt x="73" y="71"/>
                    </a:lnTo>
                    <a:lnTo>
                      <a:pt x="73" y="73"/>
                    </a:lnTo>
                    <a:lnTo>
                      <a:pt x="71" y="73"/>
                    </a:lnTo>
                    <a:lnTo>
                      <a:pt x="69" y="73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47" y="71"/>
                    </a:lnTo>
                    <a:lnTo>
                      <a:pt x="39" y="73"/>
                    </a:lnTo>
                    <a:lnTo>
                      <a:pt x="35" y="75"/>
                    </a:lnTo>
                    <a:lnTo>
                      <a:pt x="30" y="77"/>
                    </a:lnTo>
                    <a:lnTo>
                      <a:pt x="18" y="80"/>
                    </a:lnTo>
                    <a:lnTo>
                      <a:pt x="15" y="84"/>
                    </a:lnTo>
                    <a:lnTo>
                      <a:pt x="13" y="8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5" name="Freeform 288"/>
              <p:cNvSpPr>
                <a:spLocks/>
              </p:cNvSpPr>
              <p:nvPr/>
            </p:nvSpPr>
            <p:spPr bwMode="auto">
              <a:xfrm>
                <a:off x="1582" y="3391"/>
                <a:ext cx="48" cy="26"/>
              </a:xfrm>
              <a:custGeom>
                <a:avLst/>
                <a:gdLst>
                  <a:gd name="T0" fmla="*/ 1 w 83"/>
                  <a:gd name="T1" fmla="*/ 0 h 56"/>
                  <a:gd name="T2" fmla="*/ 1 w 83"/>
                  <a:gd name="T3" fmla="*/ 0 h 56"/>
                  <a:gd name="T4" fmla="*/ 1 w 83"/>
                  <a:gd name="T5" fmla="*/ 0 h 56"/>
                  <a:gd name="T6" fmla="*/ 1 w 83"/>
                  <a:gd name="T7" fmla="*/ 0 h 56"/>
                  <a:gd name="T8" fmla="*/ 1 w 83"/>
                  <a:gd name="T9" fmla="*/ 0 h 56"/>
                  <a:gd name="T10" fmla="*/ 1 w 83"/>
                  <a:gd name="T11" fmla="*/ 0 h 56"/>
                  <a:gd name="T12" fmla="*/ 1 w 83"/>
                  <a:gd name="T13" fmla="*/ 0 h 56"/>
                  <a:gd name="T14" fmla="*/ 1 w 83"/>
                  <a:gd name="T15" fmla="*/ 0 h 56"/>
                  <a:gd name="T16" fmla="*/ 1 w 83"/>
                  <a:gd name="T17" fmla="*/ 0 h 56"/>
                  <a:gd name="T18" fmla="*/ 1 w 83"/>
                  <a:gd name="T19" fmla="*/ 0 h 56"/>
                  <a:gd name="T20" fmla="*/ 1 w 83"/>
                  <a:gd name="T21" fmla="*/ 0 h 56"/>
                  <a:gd name="T22" fmla="*/ 1 w 83"/>
                  <a:gd name="T23" fmla="*/ 0 h 56"/>
                  <a:gd name="T24" fmla="*/ 1 w 83"/>
                  <a:gd name="T25" fmla="*/ 0 h 56"/>
                  <a:gd name="T26" fmla="*/ 1 w 83"/>
                  <a:gd name="T27" fmla="*/ 0 h 56"/>
                  <a:gd name="T28" fmla="*/ 1 w 83"/>
                  <a:gd name="T29" fmla="*/ 0 h 56"/>
                  <a:gd name="T30" fmla="*/ 1 w 83"/>
                  <a:gd name="T31" fmla="*/ 0 h 56"/>
                  <a:gd name="T32" fmla="*/ 1 w 83"/>
                  <a:gd name="T33" fmla="*/ 0 h 56"/>
                  <a:gd name="T34" fmla="*/ 1 w 83"/>
                  <a:gd name="T35" fmla="*/ 0 h 56"/>
                  <a:gd name="T36" fmla="*/ 1 w 83"/>
                  <a:gd name="T37" fmla="*/ 0 h 56"/>
                  <a:gd name="T38" fmla="*/ 1 w 83"/>
                  <a:gd name="T39" fmla="*/ 0 h 56"/>
                  <a:gd name="T40" fmla="*/ 1 w 83"/>
                  <a:gd name="T41" fmla="*/ 0 h 56"/>
                  <a:gd name="T42" fmla="*/ 1 w 83"/>
                  <a:gd name="T43" fmla="*/ 0 h 56"/>
                  <a:gd name="T44" fmla="*/ 1 w 83"/>
                  <a:gd name="T45" fmla="*/ 0 h 56"/>
                  <a:gd name="T46" fmla="*/ 1 w 83"/>
                  <a:gd name="T47" fmla="*/ 0 h 56"/>
                  <a:gd name="T48" fmla="*/ 1 w 83"/>
                  <a:gd name="T49" fmla="*/ 0 h 56"/>
                  <a:gd name="T50" fmla="*/ 1 w 83"/>
                  <a:gd name="T51" fmla="*/ 0 h 56"/>
                  <a:gd name="T52" fmla="*/ 1 w 83"/>
                  <a:gd name="T53" fmla="*/ 0 h 56"/>
                  <a:gd name="T54" fmla="*/ 1 w 83"/>
                  <a:gd name="T55" fmla="*/ 0 h 56"/>
                  <a:gd name="T56" fmla="*/ 1 w 83"/>
                  <a:gd name="T57" fmla="*/ 0 h 56"/>
                  <a:gd name="T58" fmla="*/ 1 w 83"/>
                  <a:gd name="T59" fmla="*/ 0 h 56"/>
                  <a:gd name="T60" fmla="*/ 1 w 83"/>
                  <a:gd name="T61" fmla="*/ 0 h 56"/>
                  <a:gd name="T62" fmla="*/ 1 w 83"/>
                  <a:gd name="T63" fmla="*/ 0 h 56"/>
                  <a:gd name="T64" fmla="*/ 1 w 83"/>
                  <a:gd name="T65" fmla="*/ 0 h 56"/>
                  <a:gd name="T66" fmla="*/ 1 w 83"/>
                  <a:gd name="T67" fmla="*/ 0 h 56"/>
                  <a:gd name="T68" fmla="*/ 1 w 83"/>
                  <a:gd name="T69" fmla="*/ 0 h 56"/>
                  <a:gd name="T70" fmla="*/ 1 w 83"/>
                  <a:gd name="T71" fmla="*/ 0 h 56"/>
                  <a:gd name="T72" fmla="*/ 1 w 83"/>
                  <a:gd name="T73" fmla="*/ 0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3"/>
                  <a:gd name="T112" fmla="*/ 0 h 56"/>
                  <a:gd name="T113" fmla="*/ 83 w 83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3" h="56">
                    <a:moveTo>
                      <a:pt x="2" y="36"/>
                    </a:moveTo>
                    <a:lnTo>
                      <a:pt x="2" y="34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8" y="24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57" y="2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3" y="9"/>
                    </a:lnTo>
                    <a:lnTo>
                      <a:pt x="83" y="13"/>
                    </a:lnTo>
                    <a:lnTo>
                      <a:pt x="83" y="15"/>
                    </a:lnTo>
                    <a:lnTo>
                      <a:pt x="81" y="15"/>
                    </a:lnTo>
                    <a:lnTo>
                      <a:pt x="79" y="15"/>
                    </a:lnTo>
                    <a:lnTo>
                      <a:pt x="77" y="17"/>
                    </a:lnTo>
                    <a:lnTo>
                      <a:pt x="75" y="23"/>
                    </a:lnTo>
                    <a:lnTo>
                      <a:pt x="75" y="26"/>
                    </a:lnTo>
                    <a:lnTo>
                      <a:pt x="75" y="28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3" y="36"/>
                    </a:lnTo>
                    <a:lnTo>
                      <a:pt x="73" y="38"/>
                    </a:lnTo>
                    <a:lnTo>
                      <a:pt x="75" y="40"/>
                    </a:lnTo>
                    <a:lnTo>
                      <a:pt x="75" y="41"/>
                    </a:lnTo>
                    <a:lnTo>
                      <a:pt x="68" y="41"/>
                    </a:lnTo>
                    <a:lnTo>
                      <a:pt x="64" y="41"/>
                    </a:lnTo>
                    <a:lnTo>
                      <a:pt x="62" y="41"/>
                    </a:lnTo>
                    <a:lnTo>
                      <a:pt x="58" y="45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1" y="49"/>
                    </a:lnTo>
                    <a:lnTo>
                      <a:pt x="51" y="53"/>
                    </a:lnTo>
                    <a:lnTo>
                      <a:pt x="51" y="55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38" y="55"/>
                    </a:lnTo>
                    <a:lnTo>
                      <a:pt x="28" y="51"/>
                    </a:lnTo>
                    <a:lnTo>
                      <a:pt x="26" y="51"/>
                    </a:lnTo>
                    <a:lnTo>
                      <a:pt x="21" y="53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47"/>
                    </a:lnTo>
                    <a:lnTo>
                      <a:pt x="8" y="43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" name="Freeform 289"/>
              <p:cNvSpPr>
                <a:spLocks/>
              </p:cNvSpPr>
              <p:nvPr/>
            </p:nvSpPr>
            <p:spPr bwMode="auto">
              <a:xfrm>
                <a:off x="1615" y="3353"/>
                <a:ext cx="28" cy="28"/>
              </a:xfrm>
              <a:custGeom>
                <a:avLst/>
                <a:gdLst>
                  <a:gd name="T0" fmla="*/ 1 w 47"/>
                  <a:gd name="T1" fmla="*/ 0 h 59"/>
                  <a:gd name="T2" fmla="*/ 1 w 47"/>
                  <a:gd name="T3" fmla="*/ 0 h 59"/>
                  <a:gd name="T4" fmla="*/ 1 w 47"/>
                  <a:gd name="T5" fmla="*/ 0 h 59"/>
                  <a:gd name="T6" fmla="*/ 1 w 47"/>
                  <a:gd name="T7" fmla="*/ 0 h 59"/>
                  <a:gd name="T8" fmla="*/ 1 w 47"/>
                  <a:gd name="T9" fmla="*/ 0 h 59"/>
                  <a:gd name="T10" fmla="*/ 1 w 47"/>
                  <a:gd name="T11" fmla="*/ 0 h 59"/>
                  <a:gd name="T12" fmla="*/ 1 w 47"/>
                  <a:gd name="T13" fmla="*/ 0 h 59"/>
                  <a:gd name="T14" fmla="*/ 1 w 47"/>
                  <a:gd name="T15" fmla="*/ 0 h 59"/>
                  <a:gd name="T16" fmla="*/ 1 w 47"/>
                  <a:gd name="T17" fmla="*/ 0 h 59"/>
                  <a:gd name="T18" fmla="*/ 1 w 47"/>
                  <a:gd name="T19" fmla="*/ 0 h 59"/>
                  <a:gd name="T20" fmla="*/ 1 w 47"/>
                  <a:gd name="T21" fmla="*/ 0 h 59"/>
                  <a:gd name="T22" fmla="*/ 1 w 47"/>
                  <a:gd name="T23" fmla="*/ 0 h 59"/>
                  <a:gd name="T24" fmla="*/ 1 w 47"/>
                  <a:gd name="T25" fmla="*/ 0 h 59"/>
                  <a:gd name="T26" fmla="*/ 1 w 47"/>
                  <a:gd name="T27" fmla="*/ 0 h 59"/>
                  <a:gd name="T28" fmla="*/ 1 w 47"/>
                  <a:gd name="T29" fmla="*/ 0 h 59"/>
                  <a:gd name="T30" fmla="*/ 1 w 47"/>
                  <a:gd name="T31" fmla="*/ 0 h 59"/>
                  <a:gd name="T32" fmla="*/ 1 w 47"/>
                  <a:gd name="T33" fmla="*/ 0 h 59"/>
                  <a:gd name="T34" fmla="*/ 1 w 47"/>
                  <a:gd name="T35" fmla="*/ 0 h 59"/>
                  <a:gd name="T36" fmla="*/ 1 w 47"/>
                  <a:gd name="T37" fmla="*/ 0 h 59"/>
                  <a:gd name="T38" fmla="*/ 1 w 47"/>
                  <a:gd name="T39" fmla="*/ 0 h 59"/>
                  <a:gd name="T40" fmla="*/ 1 w 47"/>
                  <a:gd name="T41" fmla="*/ 0 h 59"/>
                  <a:gd name="T42" fmla="*/ 1 w 47"/>
                  <a:gd name="T43" fmla="*/ 0 h 59"/>
                  <a:gd name="T44" fmla="*/ 1 w 47"/>
                  <a:gd name="T45" fmla="*/ 0 h 59"/>
                  <a:gd name="T46" fmla="*/ 1 w 47"/>
                  <a:gd name="T47" fmla="*/ 0 h 59"/>
                  <a:gd name="T48" fmla="*/ 1 w 47"/>
                  <a:gd name="T49" fmla="*/ 0 h 59"/>
                  <a:gd name="T50" fmla="*/ 1 w 47"/>
                  <a:gd name="T51" fmla="*/ 0 h 59"/>
                  <a:gd name="T52" fmla="*/ 1 w 47"/>
                  <a:gd name="T53" fmla="*/ 0 h 59"/>
                  <a:gd name="T54" fmla="*/ 1 w 47"/>
                  <a:gd name="T55" fmla="*/ 0 h 59"/>
                  <a:gd name="T56" fmla="*/ 1 w 47"/>
                  <a:gd name="T57" fmla="*/ 0 h 59"/>
                  <a:gd name="T58" fmla="*/ 1 w 47"/>
                  <a:gd name="T59" fmla="*/ 0 h 59"/>
                  <a:gd name="T60" fmla="*/ 1 w 47"/>
                  <a:gd name="T61" fmla="*/ 0 h 59"/>
                  <a:gd name="T62" fmla="*/ 1 w 47"/>
                  <a:gd name="T63" fmla="*/ 0 h 59"/>
                  <a:gd name="T64" fmla="*/ 1 w 47"/>
                  <a:gd name="T65" fmla="*/ 0 h 59"/>
                  <a:gd name="T66" fmla="*/ 1 w 47"/>
                  <a:gd name="T67" fmla="*/ 0 h 59"/>
                  <a:gd name="T68" fmla="*/ 1 w 47"/>
                  <a:gd name="T69" fmla="*/ 0 h 59"/>
                  <a:gd name="T70" fmla="*/ 1 w 47"/>
                  <a:gd name="T71" fmla="*/ 0 h 59"/>
                  <a:gd name="T72" fmla="*/ 1 w 47"/>
                  <a:gd name="T73" fmla="*/ 0 h 59"/>
                  <a:gd name="T74" fmla="*/ 1 w 47"/>
                  <a:gd name="T75" fmla="*/ 0 h 59"/>
                  <a:gd name="T76" fmla="*/ 1 w 47"/>
                  <a:gd name="T77" fmla="*/ 0 h 59"/>
                  <a:gd name="T78" fmla="*/ 1 w 47"/>
                  <a:gd name="T79" fmla="*/ 0 h 59"/>
                  <a:gd name="T80" fmla="*/ 1 w 47"/>
                  <a:gd name="T81" fmla="*/ 0 h 59"/>
                  <a:gd name="T82" fmla="*/ 1 w 47"/>
                  <a:gd name="T83" fmla="*/ 0 h 59"/>
                  <a:gd name="T84" fmla="*/ 1 w 47"/>
                  <a:gd name="T85" fmla="*/ 0 h 59"/>
                  <a:gd name="T86" fmla="*/ 1 w 47"/>
                  <a:gd name="T87" fmla="*/ 0 h 59"/>
                  <a:gd name="T88" fmla="*/ 1 w 47"/>
                  <a:gd name="T89" fmla="*/ 0 h 59"/>
                  <a:gd name="T90" fmla="*/ 1 w 47"/>
                  <a:gd name="T91" fmla="*/ 0 h 59"/>
                  <a:gd name="T92" fmla="*/ 1 w 47"/>
                  <a:gd name="T93" fmla="*/ 0 h 59"/>
                  <a:gd name="T94" fmla="*/ 1 w 47"/>
                  <a:gd name="T95" fmla="*/ 0 h 59"/>
                  <a:gd name="T96" fmla="*/ 1 w 47"/>
                  <a:gd name="T97" fmla="*/ 0 h 59"/>
                  <a:gd name="T98" fmla="*/ 1 w 47"/>
                  <a:gd name="T99" fmla="*/ 0 h 59"/>
                  <a:gd name="T100" fmla="*/ 1 w 47"/>
                  <a:gd name="T101" fmla="*/ 0 h 59"/>
                  <a:gd name="T102" fmla="*/ 1 w 47"/>
                  <a:gd name="T103" fmla="*/ 0 h 59"/>
                  <a:gd name="T104" fmla="*/ 1 w 47"/>
                  <a:gd name="T105" fmla="*/ 0 h 59"/>
                  <a:gd name="T106" fmla="*/ 1 w 47"/>
                  <a:gd name="T107" fmla="*/ 0 h 59"/>
                  <a:gd name="T108" fmla="*/ 1 w 47"/>
                  <a:gd name="T109" fmla="*/ 0 h 59"/>
                  <a:gd name="T110" fmla="*/ 0 w 47"/>
                  <a:gd name="T111" fmla="*/ 0 h 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"/>
                  <a:gd name="T169" fmla="*/ 0 h 59"/>
                  <a:gd name="T170" fmla="*/ 47 w 47"/>
                  <a:gd name="T171" fmla="*/ 59 h 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" h="59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8"/>
                    </a:lnTo>
                    <a:lnTo>
                      <a:pt x="40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47" y="40"/>
                    </a:lnTo>
                    <a:lnTo>
                      <a:pt x="46" y="42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6" y="40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38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0" y="43"/>
                    </a:lnTo>
                    <a:lnTo>
                      <a:pt x="32" y="43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32" y="47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5" y="55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21" y="55"/>
                    </a:lnTo>
                    <a:lnTo>
                      <a:pt x="21" y="53"/>
                    </a:lnTo>
                    <a:lnTo>
                      <a:pt x="19" y="47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19" y="28"/>
                    </a:lnTo>
                    <a:lnTo>
                      <a:pt x="15" y="27"/>
                    </a:lnTo>
                    <a:lnTo>
                      <a:pt x="10" y="15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" name="Freeform 290"/>
              <p:cNvSpPr>
                <a:spLocks/>
              </p:cNvSpPr>
              <p:nvPr/>
            </p:nvSpPr>
            <p:spPr bwMode="auto">
              <a:xfrm>
                <a:off x="966" y="3896"/>
                <a:ext cx="38" cy="35"/>
              </a:xfrm>
              <a:custGeom>
                <a:avLst/>
                <a:gdLst>
                  <a:gd name="T0" fmla="*/ 0 w 67"/>
                  <a:gd name="T1" fmla="*/ 0 h 75"/>
                  <a:gd name="T2" fmla="*/ 0 w 67"/>
                  <a:gd name="T3" fmla="*/ 0 h 75"/>
                  <a:gd name="T4" fmla="*/ 0 w 67"/>
                  <a:gd name="T5" fmla="*/ 0 h 75"/>
                  <a:gd name="T6" fmla="*/ 0 w 67"/>
                  <a:gd name="T7" fmla="*/ 0 h 75"/>
                  <a:gd name="T8" fmla="*/ 0 w 67"/>
                  <a:gd name="T9" fmla="*/ 0 h 75"/>
                  <a:gd name="T10" fmla="*/ 1 w 67"/>
                  <a:gd name="T11" fmla="*/ 0 h 75"/>
                  <a:gd name="T12" fmla="*/ 1 w 67"/>
                  <a:gd name="T13" fmla="*/ 0 h 75"/>
                  <a:gd name="T14" fmla="*/ 1 w 67"/>
                  <a:gd name="T15" fmla="*/ 0 h 75"/>
                  <a:gd name="T16" fmla="*/ 1 w 67"/>
                  <a:gd name="T17" fmla="*/ 0 h 75"/>
                  <a:gd name="T18" fmla="*/ 1 w 67"/>
                  <a:gd name="T19" fmla="*/ 0 h 75"/>
                  <a:gd name="T20" fmla="*/ 1 w 67"/>
                  <a:gd name="T21" fmla="*/ 0 h 75"/>
                  <a:gd name="T22" fmla="*/ 1 w 67"/>
                  <a:gd name="T23" fmla="*/ 0 h 75"/>
                  <a:gd name="T24" fmla="*/ 1 w 67"/>
                  <a:gd name="T25" fmla="*/ 0 h 75"/>
                  <a:gd name="T26" fmla="*/ 1 w 67"/>
                  <a:gd name="T27" fmla="*/ 0 h 75"/>
                  <a:gd name="T28" fmla="*/ 1 w 67"/>
                  <a:gd name="T29" fmla="*/ 0 h 75"/>
                  <a:gd name="T30" fmla="*/ 1 w 67"/>
                  <a:gd name="T31" fmla="*/ 0 h 75"/>
                  <a:gd name="T32" fmla="*/ 1 w 67"/>
                  <a:gd name="T33" fmla="*/ 0 h 75"/>
                  <a:gd name="T34" fmla="*/ 1 w 67"/>
                  <a:gd name="T35" fmla="*/ 0 h 75"/>
                  <a:gd name="T36" fmla="*/ 1 w 67"/>
                  <a:gd name="T37" fmla="*/ 0 h 75"/>
                  <a:gd name="T38" fmla="*/ 1 w 67"/>
                  <a:gd name="T39" fmla="*/ 0 h 75"/>
                  <a:gd name="T40" fmla="*/ 1 w 67"/>
                  <a:gd name="T41" fmla="*/ 0 h 75"/>
                  <a:gd name="T42" fmla="*/ 1 w 67"/>
                  <a:gd name="T43" fmla="*/ 0 h 75"/>
                  <a:gd name="T44" fmla="*/ 1 w 67"/>
                  <a:gd name="T45" fmla="*/ 0 h 75"/>
                  <a:gd name="T46" fmla="*/ 1 w 67"/>
                  <a:gd name="T47" fmla="*/ 0 h 75"/>
                  <a:gd name="T48" fmla="*/ 1 w 67"/>
                  <a:gd name="T49" fmla="*/ 0 h 75"/>
                  <a:gd name="T50" fmla="*/ 1 w 67"/>
                  <a:gd name="T51" fmla="*/ 0 h 75"/>
                  <a:gd name="T52" fmla="*/ 1 w 67"/>
                  <a:gd name="T53" fmla="*/ 0 h 75"/>
                  <a:gd name="T54" fmla="*/ 1 w 67"/>
                  <a:gd name="T55" fmla="*/ 0 h 75"/>
                  <a:gd name="T56" fmla="*/ 1 w 67"/>
                  <a:gd name="T57" fmla="*/ 0 h 75"/>
                  <a:gd name="T58" fmla="*/ 1 w 67"/>
                  <a:gd name="T59" fmla="*/ 0 h 75"/>
                  <a:gd name="T60" fmla="*/ 1 w 67"/>
                  <a:gd name="T61" fmla="*/ 0 h 75"/>
                  <a:gd name="T62" fmla="*/ 1 w 67"/>
                  <a:gd name="T63" fmla="*/ 0 h 75"/>
                  <a:gd name="T64" fmla="*/ 1 w 67"/>
                  <a:gd name="T65" fmla="*/ 0 h 75"/>
                  <a:gd name="T66" fmla="*/ 1 w 67"/>
                  <a:gd name="T67" fmla="*/ 0 h 75"/>
                  <a:gd name="T68" fmla="*/ 1 w 67"/>
                  <a:gd name="T69" fmla="*/ 0 h 75"/>
                  <a:gd name="T70" fmla="*/ 1 w 67"/>
                  <a:gd name="T71" fmla="*/ 0 h 75"/>
                  <a:gd name="T72" fmla="*/ 1 w 67"/>
                  <a:gd name="T73" fmla="*/ 0 h 75"/>
                  <a:gd name="T74" fmla="*/ 1 w 67"/>
                  <a:gd name="T75" fmla="*/ 0 h 75"/>
                  <a:gd name="T76" fmla="*/ 1 w 67"/>
                  <a:gd name="T77" fmla="*/ 0 h 75"/>
                  <a:gd name="T78" fmla="*/ 1 w 67"/>
                  <a:gd name="T79" fmla="*/ 0 h 75"/>
                  <a:gd name="T80" fmla="*/ 1 w 67"/>
                  <a:gd name="T81" fmla="*/ 0 h 75"/>
                  <a:gd name="T82" fmla="*/ 1 w 67"/>
                  <a:gd name="T83" fmla="*/ 0 h 75"/>
                  <a:gd name="T84" fmla="*/ 1 w 67"/>
                  <a:gd name="T85" fmla="*/ 0 h 75"/>
                  <a:gd name="T86" fmla="*/ 1 w 67"/>
                  <a:gd name="T87" fmla="*/ 0 h 75"/>
                  <a:gd name="T88" fmla="*/ 1 w 67"/>
                  <a:gd name="T89" fmla="*/ 0 h 75"/>
                  <a:gd name="T90" fmla="*/ 1 w 67"/>
                  <a:gd name="T91" fmla="*/ 0 h 75"/>
                  <a:gd name="T92" fmla="*/ 1 w 67"/>
                  <a:gd name="T93" fmla="*/ 0 h 75"/>
                  <a:gd name="T94" fmla="*/ 1 w 67"/>
                  <a:gd name="T95" fmla="*/ 0 h 75"/>
                  <a:gd name="T96" fmla="*/ 1 w 67"/>
                  <a:gd name="T97" fmla="*/ 0 h 75"/>
                  <a:gd name="T98" fmla="*/ 1 w 67"/>
                  <a:gd name="T99" fmla="*/ 0 h 75"/>
                  <a:gd name="T100" fmla="*/ 1 w 67"/>
                  <a:gd name="T101" fmla="*/ 0 h 75"/>
                  <a:gd name="T102" fmla="*/ 1 w 67"/>
                  <a:gd name="T103" fmla="*/ 0 h 75"/>
                  <a:gd name="T104" fmla="*/ 1 w 67"/>
                  <a:gd name="T105" fmla="*/ 0 h 75"/>
                  <a:gd name="T106" fmla="*/ 1 w 67"/>
                  <a:gd name="T107" fmla="*/ 0 h 75"/>
                  <a:gd name="T108" fmla="*/ 1 w 67"/>
                  <a:gd name="T109" fmla="*/ 0 h 75"/>
                  <a:gd name="T110" fmla="*/ 1 w 67"/>
                  <a:gd name="T111" fmla="*/ 0 h 75"/>
                  <a:gd name="T112" fmla="*/ 0 w 67"/>
                  <a:gd name="T113" fmla="*/ 0 h 7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"/>
                  <a:gd name="T172" fmla="*/ 0 h 75"/>
                  <a:gd name="T173" fmla="*/ 67 w 67"/>
                  <a:gd name="T174" fmla="*/ 75 h 7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" h="75">
                    <a:moveTo>
                      <a:pt x="0" y="62"/>
                    </a:moveTo>
                    <a:lnTo>
                      <a:pt x="0" y="58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3" y="34"/>
                    </a:lnTo>
                    <a:lnTo>
                      <a:pt x="3" y="28"/>
                    </a:lnTo>
                    <a:lnTo>
                      <a:pt x="3" y="25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9" y="11"/>
                    </a:lnTo>
                    <a:lnTo>
                      <a:pt x="41" y="13"/>
                    </a:lnTo>
                    <a:lnTo>
                      <a:pt x="43" y="17"/>
                    </a:lnTo>
                    <a:lnTo>
                      <a:pt x="47" y="19"/>
                    </a:lnTo>
                    <a:lnTo>
                      <a:pt x="50" y="21"/>
                    </a:lnTo>
                    <a:lnTo>
                      <a:pt x="56" y="25"/>
                    </a:lnTo>
                    <a:lnTo>
                      <a:pt x="60" y="27"/>
                    </a:lnTo>
                    <a:lnTo>
                      <a:pt x="63" y="36"/>
                    </a:lnTo>
                    <a:lnTo>
                      <a:pt x="65" y="36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3" y="47"/>
                    </a:lnTo>
                    <a:lnTo>
                      <a:pt x="63" y="49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0" y="64"/>
                    </a:lnTo>
                    <a:lnTo>
                      <a:pt x="56" y="68"/>
                    </a:lnTo>
                    <a:lnTo>
                      <a:pt x="52" y="72"/>
                    </a:lnTo>
                    <a:lnTo>
                      <a:pt x="48" y="73"/>
                    </a:lnTo>
                    <a:lnTo>
                      <a:pt x="45" y="73"/>
                    </a:lnTo>
                    <a:lnTo>
                      <a:pt x="39" y="72"/>
                    </a:lnTo>
                    <a:lnTo>
                      <a:pt x="35" y="72"/>
                    </a:lnTo>
                    <a:lnTo>
                      <a:pt x="33" y="73"/>
                    </a:lnTo>
                    <a:lnTo>
                      <a:pt x="28" y="75"/>
                    </a:lnTo>
                    <a:lnTo>
                      <a:pt x="26" y="73"/>
                    </a:lnTo>
                    <a:lnTo>
                      <a:pt x="22" y="70"/>
                    </a:lnTo>
                    <a:lnTo>
                      <a:pt x="18" y="68"/>
                    </a:lnTo>
                    <a:lnTo>
                      <a:pt x="13" y="66"/>
                    </a:lnTo>
                    <a:lnTo>
                      <a:pt x="11" y="68"/>
                    </a:lnTo>
                    <a:lnTo>
                      <a:pt x="7" y="68"/>
                    </a:lnTo>
                    <a:lnTo>
                      <a:pt x="5" y="68"/>
                    </a:lnTo>
                    <a:lnTo>
                      <a:pt x="1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8" name="Freeform 291"/>
              <p:cNvSpPr>
                <a:spLocks/>
              </p:cNvSpPr>
              <p:nvPr/>
            </p:nvSpPr>
            <p:spPr bwMode="auto">
              <a:xfrm>
                <a:off x="1414" y="3548"/>
                <a:ext cx="121" cy="77"/>
              </a:xfrm>
              <a:custGeom>
                <a:avLst/>
                <a:gdLst>
                  <a:gd name="T0" fmla="*/ 1 w 211"/>
                  <a:gd name="T1" fmla="*/ 0 h 166"/>
                  <a:gd name="T2" fmla="*/ 1 w 211"/>
                  <a:gd name="T3" fmla="*/ 0 h 166"/>
                  <a:gd name="T4" fmla="*/ 1 w 211"/>
                  <a:gd name="T5" fmla="*/ 0 h 166"/>
                  <a:gd name="T6" fmla="*/ 1 w 211"/>
                  <a:gd name="T7" fmla="*/ 0 h 166"/>
                  <a:gd name="T8" fmla="*/ 1 w 211"/>
                  <a:gd name="T9" fmla="*/ 0 h 166"/>
                  <a:gd name="T10" fmla="*/ 1 w 211"/>
                  <a:gd name="T11" fmla="*/ 0 h 166"/>
                  <a:gd name="T12" fmla="*/ 0 w 211"/>
                  <a:gd name="T13" fmla="*/ 0 h 166"/>
                  <a:gd name="T14" fmla="*/ 0 w 211"/>
                  <a:gd name="T15" fmla="*/ 0 h 166"/>
                  <a:gd name="T16" fmla="*/ 1 w 211"/>
                  <a:gd name="T17" fmla="*/ 0 h 166"/>
                  <a:gd name="T18" fmla="*/ 1 w 211"/>
                  <a:gd name="T19" fmla="*/ 0 h 166"/>
                  <a:gd name="T20" fmla="*/ 1 w 211"/>
                  <a:gd name="T21" fmla="*/ 0 h 166"/>
                  <a:gd name="T22" fmla="*/ 1 w 211"/>
                  <a:gd name="T23" fmla="*/ 0 h 166"/>
                  <a:gd name="T24" fmla="*/ 1 w 211"/>
                  <a:gd name="T25" fmla="*/ 0 h 166"/>
                  <a:gd name="T26" fmla="*/ 1 w 211"/>
                  <a:gd name="T27" fmla="*/ 0 h 166"/>
                  <a:gd name="T28" fmla="*/ 1 w 211"/>
                  <a:gd name="T29" fmla="*/ 0 h 166"/>
                  <a:gd name="T30" fmla="*/ 1 w 211"/>
                  <a:gd name="T31" fmla="*/ 0 h 166"/>
                  <a:gd name="T32" fmla="*/ 1 w 211"/>
                  <a:gd name="T33" fmla="*/ 0 h 166"/>
                  <a:gd name="T34" fmla="*/ 1 w 211"/>
                  <a:gd name="T35" fmla="*/ 0 h 166"/>
                  <a:gd name="T36" fmla="*/ 1 w 211"/>
                  <a:gd name="T37" fmla="*/ 0 h 166"/>
                  <a:gd name="T38" fmla="*/ 1 w 211"/>
                  <a:gd name="T39" fmla="*/ 0 h 166"/>
                  <a:gd name="T40" fmla="*/ 1 w 211"/>
                  <a:gd name="T41" fmla="*/ 0 h 166"/>
                  <a:gd name="T42" fmla="*/ 1 w 211"/>
                  <a:gd name="T43" fmla="*/ 0 h 166"/>
                  <a:gd name="T44" fmla="*/ 1 w 211"/>
                  <a:gd name="T45" fmla="*/ 0 h 166"/>
                  <a:gd name="T46" fmla="*/ 1 w 211"/>
                  <a:gd name="T47" fmla="*/ 0 h 166"/>
                  <a:gd name="T48" fmla="*/ 1 w 211"/>
                  <a:gd name="T49" fmla="*/ 0 h 166"/>
                  <a:gd name="T50" fmla="*/ 1 w 211"/>
                  <a:gd name="T51" fmla="*/ 0 h 166"/>
                  <a:gd name="T52" fmla="*/ 1 w 211"/>
                  <a:gd name="T53" fmla="*/ 0 h 166"/>
                  <a:gd name="T54" fmla="*/ 1 w 211"/>
                  <a:gd name="T55" fmla="*/ 0 h 166"/>
                  <a:gd name="T56" fmla="*/ 1 w 211"/>
                  <a:gd name="T57" fmla="*/ 0 h 166"/>
                  <a:gd name="T58" fmla="*/ 1 w 211"/>
                  <a:gd name="T59" fmla="*/ 0 h 166"/>
                  <a:gd name="T60" fmla="*/ 1 w 211"/>
                  <a:gd name="T61" fmla="*/ 0 h 166"/>
                  <a:gd name="T62" fmla="*/ 1 w 211"/>
                  <a:gd name="T63" fmla="*/ 0 h 166"/>
                  <a:gd name="T64" fmla="*/ 1 w 211"/>
                  <a:gd name="T65" fmla="*/ 0 h 166"/>
                  <a:gd name="T66" fmla="*/ 1 w 211"/>
                  <a:gd name="T67" fmla="*/ 0 h 166"/>
                  <a:gd name="T68" fmla="*/ 1 w 211"/>
                  <a:gd name="T69" fmla="*/ 0 h 166"/>
                  <a:gd name="T70" fmla="*/ 1 w 211"/>
                  <a:gd name="T71" fmla="*/ 0 h 166"/>
                  <a:gd name="T72" fmla="*/ 1 w 211"/>
                  <a:gd name="T73" fmla="*/ 0 h 166"/>
                  <a:gd name="T74" fmla="*/ 1 w 211"/>
                  <a:gd name="T75" fmla="*/ 0 h 166"/>
                  <a:gd name="T76" fmla="*/ 1 w 211"/>
                  <a:gd name="T77" fmla="*/ 0 h 166"/>
                  <a:gd name="T78" fmla="*/ 1 w 211"/>
                  <a:gd name="T79" fmla="*/ 0 h 166"/>
                  <a:gd name="T80" fmla="*/ 1 w 211"/>
                  <a:gd name="T81" fmla="*/ 0 h 166"/>
                  <a:gd name="T82" fmla="*/ 1 w 211"/>
                  <a:gd name="T83" fmla="*/ 0 h 166"/>
                  <a:gd name="T84" fmla="*/ 1 w 211"/>
                  <a:gd name="T85" fmla="*/ 0 h 166"/>
                  <a:gd name="T86" fmla="*/ 1 w 211"/>
                  <a:gd name="T87" fmla="*/ 0 h 166"/>
                  <a:gd name="T88" fmla="*/ 1 w 211"/>
                  <a:gd name="T89" fmla="*/ 0 h 166"/>
                  <a:gd name="T90" fmla="*/ 1 w 211"/>
                  <a:gd name="T91" fmla="*/ 0 h 166"/>
                  <a:gd name="T92" fmla="*/ 1 w 211"/>
                  <a:gd name="T93" fmla="*/ 0 h 166"/>
                  <a:gd name="T94" fmla="*/ 1 w 211"/>
                  <a:gd name="T95" fmla="*/ 0 h 166"/>
                  <a:gd name="T96" fmla="*/ 1 w 211"/>
                  <a:gd name="T97" fmla="*/ 0 h 166"/>
                  <a:gd name="T98" fmla="*/ 1 w 211"/>
                  <a:gd name="T99" fmla="*/ 0 h 166"/>
                  <a:gd name="T100" fmla="*/ 1 w 211"/>
                  <a:gd name="T101" fmla="*/ 0 h 166"/>
                  <a:gd name="T102" fmla="*/ 1 w 211"/>
                  <a:gd name="T103" fmla="*/ 0 h 166"/>
                  <a:gd name="T104" fmla="*/ 1 w 211"/>
                  <a:gd name="T105" fmla="*/ 0 h 1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1"/>
                  <a:gd name="T160" fmla="*/ 0 h 166"/>
                  <a:gd name="T161" fmla="*/ 211 w 211"/>
                  <a:gd name="T162" fmla="*/ 166 h 1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1" h="166">
                    <a:moveTo>
                      <a:pt x="28" y="160"/>
                    </a:moveTo>
                    <a:lnTo>
                      <a:pt x="25" y="153"/>
                    </a:lnTo>
                    <a:lnTo>
                      <a:pt x="21" y="153"/>
                    </a:lnTo>
                    <a:lnTo>
                      <a:pt x="19" y="154"/>
                    </a:lnTo>
                    <a:lnTo>
                      <a:pt x="15" y="153"/>
                    </a:lnTo>
                    <a:lnTo>
                      <a:pt x="10" y="147"/>
                    </a:lnTo>
                    <a:lnTo>
                      <a:pt x="11" y="143"/>
                    </a:lnTo>
                    <a:lnTo>
                      <a:pt x="10" y="141"/>
                    </a:lnTo>
                    <a:lnTo>
                      <a:pt x="8" y="137"/>
                    </a:lnTo>
                    <a:lnTo>
                      <a:pt x="6" y="136"/>
                    </a:lnTo>
                    <a:lnTo>
                      <a:pt x="2" y="134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0" y="121"/>
                    </a:lnTo>
                    <a:lnTo>
                      <a:pt x="4" y="122"/>
                    </a:lnTo>
                    <a:lnTo>
                      <a:pt x="8" y="122"/>
                    </a:lnTo>
                    <a:lnTo>
                      <a:pt x="11" y="121"/>
                    </a:lnTo>
                    <a:lnTo>
                      <a:pt x="15" y="117"/>
                    </a:lnTo>
                    <a:lnTo>
                      <a:pt x="17" y="117"/>
                    </a:lnTo>
                    <a:lnTo>
                      <a:pt x="26" y="117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49" y="109"/>
                    </a:lnTo>
                    <a:lnTo>
                      <a:pt x="53" y="100"/>
                    </a:lnTo>
                    <a:lnTo>
                      <a:pt x="53" y="94"/>
                    </a:lnTo>
                    <a:lnTo>
                      <a:pt x="55" y="89"/>
                    </a:lnTo>
                    <a:lnTo>
                      <a:pt x="55" y="83"/>
                    </a:lnTo>
                    <a:lnTo>
                      <a:pt x="53" y="70"/>
                    </a:lnTo>
                    <a:lnTo>
                      <a:pt x="53" y="62"/>
                    </a:lnTo>
                    <a:lnTo>
                      <a:pt x="64" y="60"/>
                    </a:lnTo>
                    <a:lnTo>
                      <a:pt x="73" y="59"/>
                    </a:lnTo>
                    <a:lnTo>
                      <a:pt x="92" y="42"/>
                    </a:lnTo>
                    <a:lnTo>
                      <a:pt x="98" y="38"/>
                    </a:lnTo>
                    <a:lnTo>
                      <a:pt x="111" y="29"/>
                    </a:lnTo>
                    <a:lnTo>
                      <a:pt x="120" y="23"/>
                    </a:lnTo>
                    <a:lnTo>
                      <a:pt x="145" y="8"/>
                    </a:lnTo>
                    <a:lnTo>
                      <a:pt x="154" y="2"/>
                    </a:lnTo>
                    <a:lnTo>
                      <a:pt x="156" y="0"/>
                    </a:lnTo>
                    <a:lnTo>
                      <a:pt x="162" y="2"/>
                    </a:lnTo>
                    <a:lnTo>
                      <a:pt x="171" y="4"/>
                    </a:lnTo>
                    <a:lnTo>
                      <a:pt x="177" y="8"/>
                    </a:lnTo>
                    <a:lnTo>
                      <a:pt x="179" y="8"/>
                    </a:lnTo>
                    <a:lnTo>
                      <a:pt x="186" y="14"/>
                    </a:lnTo>
                    <a:lnTo>
                      <a:pt x="188" y="14"/>
                    </a:lnTo>
                    <a:lnTo>
                      <a:pt x="196" y="8"/>
                    </a:lnTo>
                    <a:lnTo>
                      <a:pt x="199" y="23"/>
                    </a:lnTo>
                    <a:lnTo>
                      <a:pt x="199" y="30"/>
                    </a:lnTo>
                    <a:lnTo>
                      <a:pt x="203" y="38"/>
                    </a:lnTo>
                    <a:lnTo>
                      <a:pt x="205" y="42"/>
                    </a:lnTo>
                    <a:lnTo>
                      <a:pt x="211" y="45"/>
                    </a:lnTo>
                    <a:lnTo>
                      <a:pt x="207" y="51"/>
                    </a:lnTo>
                    <a:lnTo>
                      <a:pt x="205" y="57"/>
                    </a:lnTo>
                    <a:lnTo>
                      <a:pt x="205" y="64"/>
                    </a:lnTo>
                    <a:lnTo>
                      <a:pt x="205" y="70"/>
                    </a:lnTo>
                    <a:lnTo>
                      <a:pt x="205" y="74"/>
                    </a:lnTo>
                    <a:lnTo>
                      <a:pt x="205" y="77"/>
                    </a:lnTo>
                    <a:lnTo>
                      <a:pt x="203" y="85"/>
                    </a:lnTo>
                    <a:lnTo>
                      <a:pt x="203" y="92"/>
                    </a:lnTo>
                    <a:lnTo>
                      <a:pt x="203" y="94"/>
                    </a:lnTo>
                    <a:lnTo>
                      <a:pt x="188" y="111"/>
                    </a:lnTo>
                    <a:lnTo>
                      <a:pt x="186" y="115"/>
                    </a:lnTo>
                    <a:lnTo>
                      <a:pt x="180" y="124"/>
                    </a:lnTo>
                    <a:lnTo>
                      <a:pt x="177" y="128"/>
                    </a:lnTo>
                    <a:lnTo>
                      <a:pt x="177" y="134"/>
                    </a:lnTo>
                    <a:lnTo>
                      <a:pt x="177" y="137"/>
                    </a:lnTo>
                    <a:lnTo>
                      <a:pt x="177" y="139"/>
                    </a:lnTo>
                    <a:lnTo>
                      <a:pt x="171" y="139"/>
                    </a:lnTo>
                    <a:lnTo>
                      <a:pt x="169" y="141"/>
                    </a:lnTo>
                    <a:lnTo>
                      <a:pt x="165" y="143"/>
                    </a:lnTo>
                    <a:lnTo>
                      <a:pt x="162" y="147"/>
                    </a:lnTo>
                    <a:lnTo>
                      <a:pt x="160" y="147"/>
                    </a:lnTo>
                    <a:lnTo>
                      <a:pt x="156" y="145"/>
                    </a:lnTo>
                    <a:lnTo>
                      <a:pt x="152" y="145"/>
                    </a:lnTo>
                    <a:lnTo>
                      <a:pt x="147" y="143"/>
                    </a:lnTo>
                    <a:lnTo>
                      <a:pt x="143" y="143"/>
                    </a:lnTo>
                    <a:lnTo>
                      <a:pt x="139" y="143"/>
                    </a:lnTo>
                    <a:lnTo>
                      <a:pt x="135" y="143"/>
                    </a:lnTo>
                    <a:lnTo>
                      <a:pt x="132" y="145"/>
                    </a:lnTo>
                    <a:lnTo>
                      <a:pt x="128" y="147"/>
                    </a:lnTo>
                    <a:lnTo>
                      <a:pt x="124" y="151"/>
                    </a:lnTo>
                    <a:lnTo>
                      <a:pt x="118" y="151"/>
                    </a:lnTo>
                    <a:lnTo>
                      <a:pt x="113" y="149"/>
                    </a:lnTo>
                    <a:lnTo>
                      <a:pt x="105" y="145"/>
                    </a:lnTo>
                    <a:lnTo>
                      <a:pt x="103" y="143"/>
                    </a:lnTo>
                    <a:lnTo>
                      <a:pt x="100" y="145"/>
                    </a:lnTo>
                    <a:lnTo>
                      <a:pt x="92" y="147"/>
                    </a:lnTo>
                    <a:lnTo>
                      <a:pt x="90" y="147"/>
                    </a:lnTo>
                    <a:lnTo>
                      <a:pt x="88" y="147"/>
                    </a:lnTo>
                    <a:lnTo>
                      <a:pt x="83" y="139"/>
                    </a:lnTo>
                    <a:lnTo>
                      <a:pt x="77" y="137"/>
                    </a:lnTo>
                    <a:lnTo>
                      <a:pt x="70" y="137"/>
                    </a:lnTo>
                    <a:lnTo>
                      <a:pt x="64" y="137"/>
                    </a:lnTo>
                    <a:lnTo>
                      <a:pt x="56" y="139"/>
                    </a:lnTo>
                    <a:lnTo>
                      <a:pt x="53" y="141"/>
                    </a:lnTo>
                    <a:lnTo>
                      <a:pt x="49" y="151"/>
                    </a:lnTo>
                    <a:lnTo>
                      <a:pt x="47" y="154"/>
                    </a:lnTo>
                    <a:lnTo>
                      <a:pt x="45" y="160"/>
                    </a:lnTo>
                    <a:lnTo>
                      <a:pt x="45" y="166"/>
                    </a:lnTo>
                    <a:lnTo>
                      <a:pt x="40" y="162"/>
                    </a:lnTo>
                    <a:lnTo>
                      <a:pt x="36" y="158"/>
                    </a:lnTo>
                    <a:lnTo>
                      <a:pt x="34" y="156"/>
                    </a:lnTo>
                    <a:lnTo>
                      <a:pt x="32" y="158"/>
                    </a:lnTo>
                    <a:lnTo>
                      <a:pt x="28" y="16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9" name="Freeform 292"/>
              <p:cNvSpPr>
                <a:spLocks/>
              </p:cNvSpPr>
              <p:nvPr/>
            </p:nvSpPr>
            <p:spPr bwMode="auto">
              <a:xfrm>
                <a:off x="1484" y="3480"/>
                <a:ext cx="120" cy="96"/>
              </a:xfrm>
              <a:custGeom>
                <a:avLst/>
                <a:gdLst>
                  <a:gd name="T0" fmla="*/ 1 w 209"/>
                  <a:gd name="T1" fmla="*/ 0 h 205"/>
                  <a:gd name="T2" fmla="*/ 1 w 209"/>
                  <a:gd name="T3" fmla="*/ 0 h 205"/>
                  <a:gd name="T4" fmla="*/ 1 w 209"/>
                  <a:gd name="T5" fmla="*/ 0 h 205"/>
                  <a:gd name="T6" fmla="*/ 1 w 209"/>
                  <a:gd name="T7" fmla="*/ 0 h 205"/>
                  <a:gd name="T8" fmla="*/ 1 w 209"/>
                  <a:gd name="T9" fmla="*/ 0 h 205"/>
                  <a:gd name="T10" fmla="*/ 1 w 209"/>
                  <a:gd name="T11" fmla="*/ 0 h 205"/>
                  <a:gd name="T12" fmla="*/ 1 w 209"/>
                  <a:gd name="T13" fmla="*/ 0 h 205"/>
                  <a:gd name="T14" fmla="*/ 1 w 209"/>
                  <a:gd name="T15" fmla="*/ 0 h 205"/>
                  <a:gd name="T16" fmla="*/ 1 w 209"/>
                  <a:gd name="T17" fmla="*/ 0 h 205"/>
                  <a:gd name="T18" fmla="*/ 1 w 209"/>
                  <a:gd name="T19" fmla="*/ 0 h 205"/>
                  <a:gd name="T20" fmla="*/ 1 w 209"/>
                  <a:gd name="T21" fmla="*/ 0 h 205"/>
                  <a:gd name="T22" fmla="*/ 1 w 209"/>
                  <a:gd name="T23" fmla="*/ 0 h 205"/>
                  <a:gd name="T24" fmla="*/ 1 w 209"/>
                  <a:gd name="T25" fmla="*/ 0 h 205"/>
                  <a:gd name="T26" fmla="*/ 1 w 209"/>
                  <a:gd name="T27" fmla="*/ 0 h 205"/>
                  <a:gd name="T28" fmla="*/ 0 w 209"/>
                  <a:gd name="T29" fmla="*/ 0 h 205"/>
                  <a:gd name="T30" fmla="*/ 1 w 209"/>
                  <a:gd name="T31" fmla="*/ 0 h 205"/>
                  <a:gd name="T32" fmla="*/ 1 w 209"/>
                  <a:gd name="T33" fmla="*/ 0 h 205"/>
                  <a:gd name="T34" fmla="*/ 1 w 209"/>
                  <a:gd name="T35" fmla="*/ 0 h 205"/>
                  <a:gd name="T36" fmla="*/ 1 w 209"/>
                  <a:gd name="T37" fmla="*/ 0 h 205"/>
                  <a:gd name="T38" fmla="*/ 1 w 209"/>
                  <a:gd name="T39" fmla="*/ 0 h 205"/>
                  <a:gd name="T40" fmla="*/ 1 w 209"/>
                  <a:gd name="T41" fmla="*/ 0 h 205"/>
                  <a:gd name="T42" fmla="*/ 1 w 209"/>
                  <a:gd name="T43" fmla="*/ 0 h 205"/>
                  <a:gd name="T44" fmla="*/ 1 w 209"/>
                  <a:gd name="T45" fmla="*/ 0 h 205"/>
                  <a:gd name="T46" fmla="*/ 1 w 209"/>
                  <a:gd name="T47" fmla="*/ 0 h 205"/>
                  <a:gd name="T48" fmla="*/ 1 w 209"/>
                  <a:gd name="T49" fmla="*/ 0 h 205"/>
                  <a:gd name="T50" fmla="*/ 1 w 209"/>
                  <a:gd name="T51" fmla="*/ 0 h 205"/>
                  <a:gd name="T52" fmla="*/ 1 w 209"/>
                  <a:gd name="T53" fmla="*/ 0 h 205"/>
                  <a:gd name="T54" fmla="*/ 1 w 209"/>
                  <a:gd name="T55" fmla="*/ 0 h 205"/>
                  <a:gd name="T56" fmla="*/ 1 w 209"/>
                  <a:gd name="T57" fmla="*/ 0 h 205"/>
                  <a:gd name="T58" fmla="*/ 1 w 209"/>
                  <a:gd name="T59" fmla="*/ 0 h 205"/>
                  <a:gd name="T60" fmla="*/ 1 w 209"/>
                  <a:gd name="T61" fmla="*/ 0 h 205"/>
                  <a:gd name="T62" fmla="*/ 1 w 209"/>
                  <a:gd name="T63" fmla="*/ 0 h 205"/>
                  <a:gd name="T64" fmla="*/ 1 w 209"/>
                  <a:gd name="T65" fmla="*/ 0 h 205"/>
                  <a:gd name="T66" fmla="*/ 1 w 209"/>
                  <a:gd name="T67" fmla="*/ 0 h 205"/>
                  <a:gd name="T68" fmla="*/ 1 w 209"/>
                  <a:gd name="T69" fmla="*/ 0 h 205"/>
                  <a:gd name="T70" fmla="*/ 1 w 209"/>
                  <a:gd name="T71" fmla="*/ 0 h 205"/>
                  <a:gd name="T72" fmla="*/ 1 w 209"/>
                  <a:gd name="T73" fmla="*/ 0 h 205"/>
                  <a:gd name="T74" fmla="*/ 1 w 209"/>
                  <a:gd name="T75" fmla="*/ 0 h 205"/>
                  <a:gd name="T76" fmla="*/ 1 w 209"/>
                  <a:gd name="T77" fmla="*/ 0 h 205"/>
                  <a:gd name="T78" fmla="*/ 1 w 209"/>
                  <a:gd name="T79" fmla="*/ 0 h 205"/>
                  <a:gd name="T80" fmla="*/ 1 w 209"/>
                  <a:gd name="T81" fmla="*/ 0 h 205"/>
                  <a:gd name="T82" fmla="*/ 1 w 209"/>
                  <a:gd name="T83" fmla="*/ 0 h 205"/>
                  <a:gd name="T84" fmla="*/ 1 w 209"/>
                  <a:gd name="T85" fmla="*/ 0 h 205"/>
                  <a:gd name="T86" fmla="*/ 1 w 209"/>
                  <a:gd name="T87" fmla="*/ 0 h 205"/>
                  <a:gd name="T88" fmla="*/ 1 w 209"/>
                  <a:gd name="T89" fmla="*/ 0 h 205"/>
                  <a:gd name="T90" fmla="*/ 1 w 209"/>
                  <a:gd name="T91" fmla="*/ 0 h 205"/>
                  <a:gd name="T92" fmla="*/ 1 w 209"/>
                  <a:gd name="T93" fmla="*/ 0 h 205"/>
                  <a:gd name="T94" fmla="*/ 1 w 209"/>
                  <a:gd name="T95" fmla="*/ 0 h 205"/>
                  <a:gd name="T96" fmla="*/ 1 w 209"/>
                  <a:gd name="T97" fmla="*/ 0 h 205"/>
                  <a:gd name="T98" fmla="*/ 1 w 209"/>
                  <a:gd name="T99" fmla="*/ 0 h 205"/>
                  <a:gd name="T100" fmla="*/ 1 w 209"/>
                  <a:gd name="T101" fmla="*/ 0 h 205"/>
                  <a:gd name="T102" fmla="*/ 1 w 209"/>
                  <a:gd name="T103" fmla="*/ 0 h 205"/>
                  <a:gd name="T104" fmla="*/ 1 w 209"/>
                  <a:gd name="T105" fmla="*/ 0 h 205"/>
                  <a:gd name="T106" fmla="*/ 1 w 209"/>
                  <a:gd name="T107" fmla="*/ 0 h 205"/>
                  <a:gd name="T108" fmla="*/ 1 w 209"/>
                  <a:gd name="T109" fmla="*/ 0 h 205"/>
                  <a:gd name="T110" fmla="*/ 1 w 209"/>
                  <a:gd name="T111" fmla="*/ 0 h 205"/>
                  <a:gd name="T112" fmla="*/ 1 w 209"/>
                  <a:gd name="T113" fmla="*/ 0 h 205"/>
                  <a:gd name="T114" fmla="*/ 1 w 209"/>
                  <a:gd name="T115" fmla="*/ 0 h 205"/>
                  <a:gd name="T116" fmla="*/ 1 w 209"/>
                  <a:gd name="T117" fmla="*/ 0 h 205"/>
                  <a:gd name="T118" fmla="*/ 1 w 209"/>
                  <a:gd name="T119" fmla="*/ 0 h 205"/>
                  <a:gd name="T120" fmla="*/ 1 w 209"/>
                  <a:gd name="T121" fmla="*/ 0 h 205"/>
                  <a:gd name="T122" fmla="*/ 1 w 209"/>
                  <a:gd name="T123" fmla="*/ 0 h 205"/>
                  <a:gd name="T124" fmla="*/ 1 w 209"/>
                  <a:gd name="T125" fmla="*/ 0 h 2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9"/>
                  <a:gd name="T190" fmla="*/ 0 h 205"/>
                  <a:gd name="T191" fmla="*/ 209 w 209"/>
                  <a:gd name="T192" fmla="*/ 205 h 2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9" h="205">
                    <a:moveTo>
                      <a:pt x="207" y="171"/>
                    </a:moveTo>
                    <a:lnTo>
                      <a:pt x="207" y="176"/>
                    </a:lnTo>
                    <a:lnTo>
                      <a:pt x="207" y="197"/>
                    </a:lnTo>
                    <a:lnTo>
                      <a:pt x="197" y="197"/>
                    </a:lnTo>
                    <a:lnTo>
                      <a:pt x="194" y="197"/>
                    </a:lnTo>
                    <a:lnTo>
                      <a:pt x="194" y="205"/>
                    </a:lnTo>
                    <a:lnTo>
                      <a:pt x="182" y="199"/>
                    </a:lnTo>
                    <a:lnTo>
                      <a:pt x="149" y="180"/>
                    </a:lnTo>
                    <a:lnTo>
                      <a:pt x="119" y="165"/>
                    </a:lnTo>
                    <a:lnTo>
                      <a:pt x="89" y="148"/>
                    </a:lnTo>
                    <a:lnTo>
                      <a:pt x="85" y="148"/>
                    </a:lnTo>
                    <a:lnTo>
                      <a:pt x="74" y="154"/>
                    </a:lnTo>
                    <a:lnTo>
                      <a:pt x="66" y="160"/>
                    </a:lnTo>
                    <a:lnTo>
                      <a:pt x="64" y="160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49" y="150"/>
                    </a:lnTo>
                    <a:lnTo>
                      <a:pt x="40" y="148"/>
                    </a:lnTo>
                    <a:lnTo>
                      <a:pt x="34" y="146"/>
                    </a:lnTo>
                    <a:lnTo>
                      <a:pt x="28" y="137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7" y="131"/>
                    </a:lnTo>
                    <a:lnTo>
                      <a:pt x="13" y="133"/>
                    </a:lnTo>
                    <a:lnTo>
                      <a:pt x="10" y="128"/>
                    </a:lnTo>
                    <a:lnTo>
                      <a:pt x="8" y="120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2" y="107"/>
                    </a:lnTo>
                    <a:lnTo>
                      <a:pt x="6" y="103"/>
                    </a:lnTo>
                    <a:lnTo>
                      <a:pt x="8" y="103"/>
                    </a:lnTo>
                    <a:lnTo>
                      <a:pt x="8" y="98"/>
                    </a:lnTo>
                    <a:lnTo>
                      <a:pt x="4" y="90"/>
                    </a:lnTo>
                    <a:lnTo>
                      <a:pt x="6" y="86"/>
                    </a:lnTo>
                    <a:lnTo>
                      <a:pt x="6" y="82"/>
                    </a:lnTo>
                    <a:lnTo>
                      <a:pt x="6" y="77"/>
                    </a:lnTo>
                    <a:lnTo>
                      <a:pt x="6" y="71"/>
                    </a:lnTo>
                    <a:lnTo>
                      <a:pt x="6" y="67"/>
                    </a:lnTo>
                    <a:lnTo>
                      <a:pt x="6" y="62"/>
                    </a:lnTo>
                    <a:lnTo>
                      <a:pt x="0" y="51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2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9" y="19"/>
                    </a:lnTo>
                    <a:lnTo>
                      <a:pt x="23" y="17"/>
                    </a:lnTo>
                    <a:lnTo>
                      <a:pt x="27" y="13"/>
                    </a:lnTo>
                    <a:lnTo>
                      <a:pt x="28" y="11"/>
                    </a:lnTo>
                    <a:lnTo>
                      <a:pt x="27" y="7"/>
                    </a:lnTo>
                    <a:lnTo>
                      <a:pt x="28" y="0"/>
                    </a:lnTo>
                    <a:lnTo>
                      <a:pt x="36" y="5"/>
                    </a:lnTo>
                    <a:lnTo>
                      <a:pt x="42" y="7"/>
                    </a:lnTo>
                    <a:lnTo>
                      <a:pt x="45" y="7"/>
                    </a:lnTo>
                    <a:lnTo>
                      <a:pt x="51" y="5"/>
                    </a:lnTo>
                    <a:lnTo>
                      <a:pt x="55" y="5"/>
                    </a:lnTo>
                    <a:lnTo>
                      <a:pt x="64" y="7"/>
                    </a:lnTo>
                    <a:lnTo>
                      <a:pt x="68" y="11"/>
                    </a:lnTo>
                    <a:lnTo>
                      <a:pt x="72" y="13"/>
                    </a:lnTo>
                    <a:lnTo>
                      <a:pt x="75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9" y="22"/>
                    </a:lnTo>
                    <a:lnTo>
                      <a:pt x="81" y="26"/>
                    </a:lnTo>
                    <a:lnTo>
                      <a:pt x="87" y="30"/>
                    </a:lnTo>
                    <a:lnTo>
                      <a:pt x="89" y="30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2" y="32"/>
                    </a:lnTo>
                    <a:lnTo>
                      <a:pt x="107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22" y="43"/>
                    </a:lnTo>
                    <a:lnTo>
                      <a:pt x="126" y="47"/>
                    </a:lnTo>
                    <a:lnTo>
                      <a:pt x="130" y="47"/>
                    </a:lnTo>
                    <a:lnTo>
                      <a:pt x="132" y="45"/>
                    </a:lnTo>
                    <a:lnTo>
                      <a:pt x="137" y="43"/>
                    </a:lnTo>
                    <a:lnTo>
                      <a:pt x="141" y="39"/>
                    </a:lnTo>
                    <a:lnTo>
                      <a:pt x="143" y="36"/>
                    </a:lnTo>
                    <a:lnTo>
                      <a:pt x="143" y="34"/>
                    </a:lnTo>
                    <a:lnTo>
                      <a:pt x="141" y="28"/>
                    </a:lnTo>
                    <a:lnTo>
                      <a:pt x="141" y="24"/>
                    </a:lnTo>
                    <a:lnTo>
                      <a:pt x="141" y="22"/>
                    </a:lnTo>
                    <a:lnTo>
                      <a:pt x="143" y="19"/>
                    </a:lnTo>
                    <a:lnTo>
                      <a:pt x="147" y="13"/>
                    </a:lnTo>
                    <a:lnTo>
                      <a:pt x="149" y="13"/>
                    </a:lnTo>
                    <a:lnTo>
                      <a:pt x="152" y="11"/>
                    </a:lnTo>
                    <a:lnTo>
                      <a:pt x="156" y="9"/>
                    </a:lnTo>
                    <a:lnTo>
                      <a:pt x="164" y="5"/>
                    </a:lnTo>
                    <a:lnTo>
                      <a:pt x="171" y="5"/>
                    </a:lnTo>
                    <a:lnTo>
                      <a:pt x="175" y="7"/>
                    </a:lnTo>
                    <a:lnTo>
                      <a:pt x="181" y="9"/>
                    </a:lnTo>
                    <a:lnTo>
                      <a:pt x="181" y="11"/>
                    </a:lnTo>
                    <a:lnTo>
                      <a:pt x="182" y="15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90" y="17"/>
                    </a:lnTo>
                    <a:lnTo>
                      <a:pt x="196" y="20"/>
                    </a:lnTo>
                    <a:lnTo>
                      <a:pt x="197" y="20"/>
                    </a:lnTo>
                    <a:lnTo>
                      <a:pt x="205" y="20"/>
                    </a:lnTo>
                    <a:lnTo>
                      <a:pt x="207" y="22"/>
                    </a:lnTo>
                    <a:lnTo>
                      <a:pt x="207" y="24"/>
                    </a:lnTo>
                    <a:lnTo>
                      <a:pt x="209" y="26"/>
                    </a:lnTo>
                    <a:lnTo>
                      <a:pt x="209" y="28"/>
                    </a:lnTo>
                    <a:lnTo>
                      <a:pt x="207" y="30"/>
                    </a:lnTo>
                    <a:lnTo>
                      <a:pt x="205" y="32"/>
                    </a:lnTo>
                    <a:lnTo>
                      <a:pt x="207" y="41"/>
                    </a:lnTo>
                    <a:lnTo>
                      <a:pt x="207" y="43"/>
                    </a:lnTo>
                    <a:lnTo>
                      <a:pt x="205" y="47"/>
                    </a:lnTo>
                    <a:lnTo>
                      <a:pt x="203" y="49"/>
                    </a:lnTo>
                    <a:lnTo>
                      <a:pt x="205" y="56"/>
                    </a:lnTo>
                    <a:lnTo>
                      <a:pt x="207" y="62"/>
                    </a:lnTo>
                    <a:lnTo>
                      <a:pt x="207" y="66"/>
                    </a:lnTo>
                    <a:lnTo>
                      <a:pt x="207" y="71"/>
                    </a:lnTo>
                    <a:lnTo>
                      <a:pt x="207" y="98"/>
                    </a:lnTo>
                    <a:lnTo>
                      <a:pt x="207" y="107"/>
                    </a:lnTo>
                    <a:lnTo>
                      <a:pt x="207" y="122"/>
                    </a:lnTo>
                    <a:lnTo>
                      <a:pt x="207" y="126"/>
                    </a:lnTo>
                    <a:lnTo>
                      <a:pt x="207" y="144"/>
                    </a:lnTo>
                    <a:lnTo>
                      <a:pt x="207" y="154"/>
                    </a:lnTo>
                    <a:lnTo>
                      <a:pt x="207" y="171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0" name="Freeform 293"/>
              <p:cNvSpPr>
                <a:spLocks/>
              </p:cNvSpPr>
              <p:nvPr/>
            </p:nvSpPr>
            <p:spPr bwMode="auto">
              <a:xfrm>
                <a:off x="1387" y="3628"/>
                <a:ext cx="34" cy="41"/>
              </a:xfrm>
              <a:custGeom>
                <a:avLst/>
                <a:gdLst>
                  <a:gd name="T0" fmla="*/ 1 w 58"/>
                  <a:gd name="T1" fmla="*/ 0 h 87"/>
                  <a:gd name="T2" fmla="*/ 1 w 58"/>
                  <a:gd name="T3" fmla="*/ 0 h 87"/>
                  <a:gd name="T4" fmla="*/ 1 w 58"/>
                  <a:gd name="T5" fmla="*/ 0 h 87"/>
                  <a:gd name="T6" fmla="*/ 1 w 58"/>
                  <a:gd name="T7" fmla="*/ 0 h 87"/>
                  <a:gd name="T8" fmla="*/ 1 w 58"/>
                  <a:gd name="T9" fmla="*/ 0 h 87"/>
                  <a:gd name="T10" fmla="*/ 1 w 58"/>
                  <a:gd name="T11" fmla="*/ 0 h 87"/>
                  <a:gd name="T12" fmla="*/ 1 w 58"/>
                  <a:gd name="T13" fmla="*/ 0 h 87"/>
                  <a:gd name="T14" fmla="*/ 1 w 58"/>
                  <a:gd name="T15" fmla="*/ 0 h 87"/>
                  <a:gd name="T16" fmla="*/ 1 w 58"/>
                  <a:gd name="T17" fmla="*/ 0 h 87"/>
                  <a:gd name="T18" fmla="*/ 1 w 58"/>
                  <a:gd name="T19" fmla="*/ 0 h 87"/>
                  <a:gd name="T20" fmla="*/ 1 w 58"/>
                  <a:gd name="T21" fmla="*/ 0 h 87"/>
                  <a:gd name="T22" fmla="*/ 1 w 58"/>
                  <a:gd name="T23" fmla="*/ 0 h 87"/>
                  <a:gd name="T24" fmla="*/ 1 w 58"/>
                  <a:gd name="T25" fmla="*/ 0 h 87"/>
                  <a:gd name="T26" fmla="*/ 1 w 58"/>
                  <a:gd name="T27" fmla="*/ 0 h 87"/>
                  <a:gd name="T28" fmla="*/ 1 w 58"/>
                  <a:gd name="T29" fmla="*/ 0 h 87"/>
                  <a:gd name="T30" fmla="*/ 1 w 58"/>
                  <a:gd name="T31" fmla="*/ 0 h 87"/>
                  <a:gd name="T32" fmla="*/ 1 w 58"/>
                  <a:gd name="T33" fmla="*/ 0 h 87"/>
                  <a:gd name="T34" fmla="*/ 1 w 58"/>
                  <a:gd name="T35" fmla="*/ 0 h 87"/>
                  <a:gd name="T36" fmla="*/ 1 w 58"/>
                  <a:gd name="T37" fmla="*/ 0 h 87"/>
                  <a:gd name="T38" fmla="*/ 1 w 58"/>
                  <a:gd name="T39" fmla="*/ 0 h 87"/>
                  <a:gd name="T40" fmla="*/ 1 w 58"/>
                  <a:gd name="T41" fmla="*/ 0 h 87"/>
                  <a:gd name="T42" fmla="*/ 1 w 58"/>
                  <a:gd name="T43" fmla="*/ 0 h 87"/>
                  <a:gd name="T44" fmla="*/ 1 w 58"/>
                  <a:gd name="T45" fmla="*/ 0 h 87"/>
                  <a:gd name="T46" fmla="*/ 1 w 58"/>
                  <a:gd name="T47" fmla="*/ 0 h 87"/>
                  <a:gd name="T48" fmla="*/ 1 w 58"/>
                  <a:gd name="T49" fmla="*/ 0 h 87"/>
                  <a:gd name="T50" fmla="*/ 1 w 58"/>
                  <a:gd name="T51" fmla="*/ 0 h 87"/>
                  <a:gd name="T52" fmla="*/ 1 w 58"/>
                  <a:gd name="T53" fmla="*/ 0 h 87"/>
                  <a:gd name="T54" fmla="*/ 1 w 58"/>
                  <a:gd name="T55" fmla="*/ 0 h 87"/>
                  <a:gd name="T56" fmla="*/ 1 w 58"/>
                  <a:gd name="T57" fmla="*/ 0 h 87"/>
                  <a:gd name="T58" fmla="*/ 1 w 58"/>
                  <a:gd name="T59" fmla="*/ 0 h 87"/>
                  <a:gd name="T60" fmla="*/ 1 w 58"/>
                  <a:gd name="T61" fmla="*/ 0 h 87"/>
                  <a:gd name="T62" fmla="*/ 1 w 58"/>
                  <a:gd name="T63" fmla="*/ 0 h 87"/>
                  <a:gd name="T64" fmla="*/ 1 w 58"/>
                  <a:gd name="T65" fmla="*/ 0 h 87"/>
                  <a:gd name="T66" fmla="*/ 1 w 58"/>
                  <a:gd name="T67" fmla="*/ 0 h 87"/>
                  <a:gd name="T68" fmla="*/ 1 w 58"/>
                  <a:gd name="T69" fmla="*/ 0 h 87"/>
                  <a:gd name="T70" fmla="*/ 1 w 58"/>
                  <a:gd name="T71" fmla="*/ 0 h 87"/>
                  <a:gd name="T72" fmla="*/ 1 w 58"/>
                  <a:gd name="T73" fmla="*/ 0 h 87"/>
                  <a:gd name="T74" fmla="*/ 1 w 58"/>
                  <a:gd name="T75" fmla="*/ 0 h 87"/>
                  <a:gd name="T76" fmla="*/ 1 w 58"/>
                  <a:gd name="T77" fmla="*/ 0 h 87"/>
                  <a:gd name="T78" fmla="*/ 1 w 58"/>
                  <a:gd name="T79" fmla="*/ 0 h 87"/>
                  <a:gd name="T80" fmla="*/ 1 w 58"/>
                  <a:gd name="T81" fmla="*/ 0 h 87"/>
                  <a:gd name="T82" fmla="*/ 1 w 58"/>
                  <a:gd name="T83" fmla="*/ 0 h 87"/>
                  <a:gd name="T84" fmla="*/ 1 w 58"/>
                  <a:gd name="T85" fmla="*/ 0 h 87"/>
                  <a:gd name="T86" fmla="*/ 1 w 58"/>
                  <a:gd name="T87" fmla="*/ 0 h 87"/>
                  <a:gd name="T88" fmla="*/ 1 w 58"/>
                  <a:gd name="T89" fmla="*/ 0 h 87"/>
                  <a:gd name="T90" fmla="*/ 0 w 58"/>
                  <a:gd name="T91" fmla="*/ 0 h 87"/>
                  <a:gd name="T92" fmla="*/ 0 w 58"/>
                  <a:gd name="T93" fmla="*/ 0 h 87"/>
                  <a:gd name="T94" fmla="*/ 1 w 58"/>
                  <a:gd name="T95" fmla="*/ 0 h 87"/>
                  <a:gd name="T96" fmla="*/ 1 w 58"/>
                  <a:gd name="T97" fmla="*/ 0 h 87"/>
                  <a:gd name="T98" fmla="*/ 1 w 58"/>
                  <a:gd name="T99" fmla="*/ 0 h 87"/>
                  <a:gd name="T100" fmla="*/ 1 w 58"/>
                  <a:gd name="T101" fmla="*/ 0 h 87"/>
                  <a:gd name="T102" fmla="*/ 1 w 58"/>
                  <a:gd name="T103" fmla="*/ 0 h 87"/>
                  <a:gd name="T104" fmla="*/ 1 w 58"/>
                  <a:gd name="T105" fmla="*/ 0 h 87"/>
                  <a:gd name="T106" fmla="*/ 1 w 58"/>
                  <a:gd name="T107" fmla="*/ 0 h 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8"/>
                  <a:gd name="T163" fmla="*/ 0 h 87"/>
                  <a:gd name="T164" fmla="*/ 58 w 58"/>
                  <a:gd name="T165" fmla="*/ 87 h 8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8" h="87">
                    <a:moveTo>
                      <a:pt x="4" y="21"/>
                    </a:moveTo>
                    <a:lnTo>
                      <a:pt x="6" y="21"/>
                    </a:lnTo>
                    <a:lnTo>
                      <a:pt x="6" y="19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19" y="2"/>
                    </a:lnTo>
                    <a:lnTo>
                      <a:pt x="24" y="4"/>
                    </a:lnTo>
                    <a:lnTo>
                      <a:pt x="32" y="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5" y="13"/>
                    </a:lnTo>
                    <a:lnTo>
                      <a:pt x="47" y="17"/>
                    </a:lnTo>
                    <a:lnTo>
                      <a:pt x="45" y="21"/>
                    </a:lnTo>
                    <a:lnTo>
                      <a:pt x="47" y="23"/>
                    </a:lnTo>
                    <a:lnTo>
                      <a:pt x="47" y="30"/>
                    </a:lnTo>
                    <a:lnTo>
                      <a:pt x="49" y="34"/>
                    </a:lnTo>
                    <a:lnTo>
                      <a:pt x="53" y="38"/>
                    </a:lnTo>
                    <a:lnTo>
                      <a:pt x="53" y="40"/>
                    </a:lnTo>
                    <a:lnTo>
                      <a:pt x="51" y="42"/>
                    </a:lnTo>
                    <a:lnTo>
                      <a:pt x="49" y="43"/>
                    </a:lnTo>
                    <a:lnTo>
                      <a:pt x="49" y="51"/>
                    </a:lnTo>
                    <a:lnTo>
                      <a:pt x="49" y="55"/>
                    </a:lnTo>
                    <a:lnTo>
                      <a:pt x="49" y="58"/>
                    </a:lnTo>
                    <a:lnTo>
                      <a:pt x="51" y="62"/>
                    </a:lnTo>
                    <a:lnTo>
                      <a:pt x="53" y="66"/>
                    </a:lnTo>
                    <a:lnTo>
                      <a:pt x="58" y="68"/>
                    </a:lnTo>
                    <a:lnTo>
                      <a:pt x="55" y="73"/>
                    </a:lnTo>
                    <a:lnTo>
                      <a:pt x="53" y="73"/>
                    </a:lnTo>
                    <a:lnTo>
                      <a:pt x="49" y="73"/>
                    </a:lnTo>
                    <a:lnTo>
                      <a:pt x="43" y="73"/>
                    </a:lnTo>
                    <a:lnTo>
                      <a:pt x="41" y="75"/>
                    </a:lnTo>
                    <a:lnTo>
                      <a:pt x="40" y="75"/>
                    </a:lnTo>
                    <a:lnTo>
                      <a:pt x="34" y="79"/>
                    </a:lnTo>
                    <a:lnTo>
                      <a:pt x="26" y="81"/>
                    </a:lnTo>
                    <a:lnTo>
                      <a:pt x="21" y="83"/>
                    </a:lnTo>
                    <a:lnTo>
                      <a:pt x="15" y="87"/>
                    </a:lnTo>
                    <a:lnTo>
                      <a:pt x="11" y="85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77"/>
                    </a:lnTo>
                    <a:lnTo>
                      <a:pt x="2" y="7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2" y="55"/>
                    </a:lnTo>
                    <a:lnTo>
                      <a:pt x="4" y="47"/>
                    </a:lnTo>
                    <a:lnTo>
                      <a:pt x="8" y="43"/>
                    </a:lnTo>
                    <a:lnTo>
                      <a:pt x="9" y="40"/>
                    </a:lnTo>
                    <a:lnTo>
                      <a:pt x="6" y="30"/>
                    </a:lnTo>
                    <a:lnTo>
                      <a:pt x="6" y="23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1" name="Freeform 294"/>
              <p:cNvSpPr>
                <a:spLocks/>
              </p:cNvSpPr>
              <p:nvPr/>
            </p:nvSpPr>
            <p:spPr bwMode="auto">
              <a:xfrm>
                <a:off x="1411" y="3629"/>
                <a:ext cx="15" cy="31"/>
              </a:xfrm>
              <a:custGeom>
                <a:avLst/>
                <a:gdLst>
                  <a:gd name="T0" fmla="*/ 1 w 25"/>
                  <a:gd name="T1" fmla="*/ 0 h 66"/>
                  <a:gd name="T2" fmla="*/ 1 w 25"/>
                  <a:gd name="T3" fmla="*/ 0 h 66"/>
                  <a:gd name="T4" fmla="*/ 1 w 25"/>
                  <a:gd name="T5" fmla="*/ 0 h 66"/>
                  <a:gd name="T6" fmla="*/ 1 w 25"/>
                  <a:gd name="T7" fmla="*/ 0 h 66"/>
                  <a:gd name="T8" fmla="*/ 1 w 25"/>
                  <a:gd name="T9" fmla="*/ 0 h 66"/>
                  <a:gd name="T10" fmla="*/ 1 w 25"/>
                  <a:gd name="T11" fmla="*/ 0 h 66"/>
                  <a:gd name="T12" fmla="*/ 1 w 25"/>
                  <a:gd name="T13" fmla="*/ 0 h 66"/>
                  <a:gd name="T14" fmla="*/ 1 w 25"/>
                  <a:gd name="T15" fmla="*/ 0 h 66"/>
                  <a:gd name="T16" fmla="*/ 1 w 25"/>
                  <a:gd name="T17" fmla="*/ 0 h 66"/>
                  <a:gd name="T18" fmla="*/ 1 w 25"/>
                  <a:gd name="T19" fmla="*/ 0 h 66"/>
                  <a:gd name="T20" fmla="*/ 1 w 25"/>
                  <a:gd name="T21" fmla="*/ 0 h 66"/>
                  <a:gd name="T22" fmla="*/ 1 w 25"/>
                  <a:gd name="T23" fmla="*/ 0 h 66"/>
                  <a:gd name="T24" fmla="*/ 1 w 25"/>
                  <a:gd name="T25" fmla="*/ 0 h 66"/>
                  <a:gd name="T26" fmla="*/ 1 w 25"/>
                  <a:gd name="T27" fmla="*/ 0 h 66"/>
                  <a:gd name="T28" fmla="*/ 1 w 25"/>
                  <a:gd name="T29" fmla="*/ 0 h 66"/>
                  <a:gd name="T30" fmla="*/ 1 w 25"/>
                  <a:gd name="T31" fmla="*/ 0 h 66"/>
                  <a:gd name="T32" fmla="*/ 1 w 25"/>
                  <a:gd name="T33" fmla="*/ 0 h 66"/>
                  <a:gd name="T34" fmla="*/ 1 w 25"/>
                  <a:gd name="T35" fmla="*/ 0 h 66"/>
                  <a:gd name="T36" fmla="*/ 1 w 25"/>
                  <a:gd name="T37" fmla="*/ 0 h 66"/>
                  <a:gd name="T38" fmla="*/ 1 w 25"/>
                  <a:gd name="T39" fmla="*/ 0 h 66"/>
                  <a:gd name="T40" fmla="*/ 1 w 25"/>
                  <a:gd name="T41" fmla="*/ 0 h 66"/>
                  <a:gd name="T42" fmla="*/ 1 w 25"/>
                  <a:gd name="T43" fmla="*/ 0 h 66"/>
                  <a:gd name="T44" fmla="*/ 1 w 25"/>
                  <a:gd name="T45" fmla="*/ 0 h 66"/>
                  <a:gd name="T46" fmla="*/ 1 w 25"/>
                  <a:gd name="T47" fmla="*/ 0 h 66"/>
                  <a:gd name="T48" fmla="*/ 1 w 25"/>
                  <a:gd name="T49" fmla="*/ 0 h 66"/>
                  <a:gd name="T50" fmla="*/ 1 w 25"/>
                  <a:gd name="T51" fmla="*/ 0 h 66"/>
                  <a:gd name="T52" fmla="*/ 1 w 25"/>
                  <a:gd name="T53" fmla="*/ 0 h 66"/>
                  <a:gd name="T54" fmla="*/ 1 w 25"/>
                  <a:gd name="T55" fmla="*/ 0 h 66"/>
                  <a:gd name="T56" fmla="*/ 1 w 25"/>
                  <a:gd name="T57" fmla="*/ 0 h 66"/>
                  <a:gd name="T58" fmla="*/ 1 w 25"/>
                  <a:gd name="T59" fmla="*/ 0 h 66"/>
                  <a:gd name="T60" fmla="*/ 1 w 25"/>
                  <a:gd name="T61" fmla="*/ 0 h 66"/>
                  <a:gd name="T62" fmla="*/ 1 w 25"/>
                  <a:gd name="T63" fmla="*/ 0 h 66"/>
                  <a:gd name="T64" fmla="*/ 1 w 25"/>
                  <a:gd name="T65" fmla="*/ 0 h 66"/>
                  <a:gd name="T66" fmla="*/ 1 w 25"/>
                  <a:gd name="T67" fmla="*/ 0 h 66"/>
                  <a:gd name="T68" fmla="*/ 1 w 25"/>
                  <a:gd name="T69" fmla="*/ 0 h 66"/>
                  <a:gd name="T70" fmla="*/ 1 w 25"/>
                  <a:gd name="T71" fmla="*/ 0 h 66"/>
                  <a:gd name="T72" fmla="*/ 1 w 25"/>
                  <a:gd name="T73" fmla="*/ 0 h 66"/>
                  <a:gd name="T74" fmla="*/ 1 w 25"/>
                  <a:gd name="T75" fmla="*/ 0 h 66"/>
                  <a:gd name="T76" fmla="*/ 1 w 25"/>
                  <a:gd name="T77" fmla="*/ 0 h 66"/>
                  <a:gd name="T78" fmla="*/ 0 w 25"/>
                  <a:gd name="T79" fmla="*/ 0 h 66"/>
                  <a:gd name="T80" fmla="*/ 0 w 25"/>
                  <a:gd name="T81" fmla="*/ 0 h 66"/>
                  <a:gd name="T82" fmla="*/ 1 w 25"/>
                  <a:gd name="T83" fmla="*/ 0 h 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"/>
                  <a:gd name="T127" fmla="*/ 0 h 66"/>
                  <a:gd name="T128" fmla="*/ 25 w 25"/>
                  <a:gd name="T129" fmla="*/ 66 h 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" h="66">
                    <a:moveTo>
                      <a:pt x="2" y="0"/>
                    </a:moveTo>
                    <a:lnTo>
                      <a:pt x="8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9" y="13"/>
                    </a:lnTo>
                    <a:lnTo>
                      <a:pt x="19" y="19"/>
                    </a:lnTo>
                    <a:lnTo>
                      <a:pt x="23" y="26"/>
                    </a:lnTo>
                    <a:lnTo>
                      <a:pt x="23" y="30"/>
                    </a:lnTo>
                    <a:lnTo>
                      <a:pt x="23" y="32"/>
                    </a:lnTo>
                    <a:lnTo>
                      <a:pt x="23" y="38"/>
                    </a:lnTo>
                    <a:lnTo>
                      <a:pt x="23" y="43"/>
                    </a:lnTo>
                    <a:lnTo>
                      <a:pt x="23" y="47"/>
                    </a:lnTo>
                    <a:lnTo>
                      <a:pt x="23" y="53"/>
                    </a:lnTo>
                    <a:lnTo>
                      <a:pt x="23" y="56"/>
                    </a:lnTo>
                    <a:lnTo>
                      <a:pt x="25" y="62"/>
                    </a:lnTo>
                    <a:lnTo>
                      <a:pt x="25" y="64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2" y="64"/>
                    </a:lnTo>
                    <a:lnTo>
                      <a:pt x="10" y="60"/>
                    </a:lnTo>
                    <a:lnTo>
                      <a:pt x="8" y="56"/>
                    </a:lnTo>
                    <a:lnTo>
                      <a:pt x="8" y="53"/>
                    </a:lnTo>
                    <a:lnTo>
                      <a:pt x="8" y="49"/>
                    </a:lnTo>
                    <a:lnTo>
                      <a:pt x="8" y="41"/>
                    </a:lnTo>
                    <a:lnTo>
                      <a:pt x="10" y="40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2" name="Freeform 295"/>
              <p:cNvSpPr>
                <a:spLocks/>
              </p:cNvSpPr>
              <p:nvPr/>
            </p:nvSpPr>
            <p:spPr bwMode="auto">
              <a:xfrm>
                <a:off x="1418" y="3621"/>
                <a:ext cx="23" cy="38"/>
              </a:xfrm>
              <a:custGeom>
                <a:avLst/>
                <a:gdLst>
                  <a:gd name="T0" fmla="*/ 1 w 41"/>
                  <a:gd name="T1" fmla="*/ 0 h 83"/>
                  <a:gd name="T2" fmla="*/ 1 w 41"/>
                  <a:gd name="T3" fmla="*/ 0 h 83"/>
                  <a:gd name="T4" fmla="*/ 1 w 41"/>
                  <a:gd name="T5" fmla="*/ 0 h 83"/>
                  <a:gd name="T6" fmla="*/ 1 w 41"/>
                  <a:gd name="T7" fmla="*/ 0 h 83"/>
                  <a:gd name="T8" fmla="*/ 1 w 41"/>
                  <a:gd name="T9" fmla="*/ 0 h 83"/>
                  <a:gd name="T10" fmla="*/ 1 w 41"/>
                  <a:gd name="T11" fmla="*/ 0 h 83"/>
                  <a:gd name="T12" fmla="*/ 1 w 41"/>
                  <a:gd name="T13" fmla="*/ 0 h 83"/>
                  <a:gd name="T14" fmla="*/ 1 w 41"/>
                  <a:gd name="T15" fmla="*/ 0 h 83"/>
                  <a:gd name="T16" fmla="*/ 1 w 41"/>
                  <a:gd name="T17" fmla="*/ 0 h 83"/>
                  <a:gd name="T18" fmla="*/ 1 w 41"/>
                  <a:gd name="T19" fmla="*/ 0 h 83"/>
                  <a:gd name="T20" fmla="*/ 1 w 41"/>
                  <a:gd name="T21" fmla="*/ 0 h 83"/>
                  <a:gd name="T22" fmla="*/ 1 w 41"/>
                  <a:gd name="T23" fmla="*/ 0 h 83"/>
                  <a:gd name="T24" fmla="*/ 1 w 41"/>
                  <a:gd name="T25" fmla="*/ 0 h 83"/>
                  <a:gd name="T26" fmla="*/ 1 w 41"/>
                  <a:gd name="T27" fmla="*/ 0 h 83"/>
                  <a:gd name="T28" fmla="*/ 1 w 41"/>
                  <a:gd name="T29" fmla="*/ 0 h 83"/>
                  <a:gd name="T30" fmla="*/ 1 w 41"/>
                  <a:gd name="T31" fmla="*/ 0 h 83"/>
                  <a:gd name="T32" fmla="*/ 1 w 41"/>
                  <a:gd name="T33" fmla="*/ 0 h 83"/>
                  <a:gd name="T34" fmla="*/ 1 w 41"/>
                  <a:gd name="T35" fmla="*/ 0 h 83"/>
                  <a:gd name="T36" fmla="*/ 1 w 41"/>
                  <a:gd name="T37" fmla="*/ 0 h 83"/>
                  <a:gd name="T38" fmla="*/ 1 w 41"/>
                  <a:gd name="T39" fmla="*/ 0 h 83"/>
                  <a:gd name="T40" fmla="*/ 1 w 41"/>
                  <a:gd name="T41" fmla="*/ 0 h 83"/>
                  <a:gd name="T42" fmla="*/ 1 w 41"/>
                  <a:gd name="T43" fmla="*/ 0 h 83"/>
                  <a:gd name="T44" fmla="*/ 1 w 41"/>
                  <a:gd name="T45" fmla="*/ 0 h 83"/>
                  <a:gd name="T46" fmla="*/ 1 w 41"/>
                  <a:gd name="T47" fmla="*/ 0 h 83"/>
                  <a:gd name="T48" fmla="*/ 1 w 41"/>
                  <a:gd name="T49" fmla="*/ 0 h 83"/>
                  <a:gd name="T50" fmla="*/ 1 w 41"/>
                  <a:gd name="T51" fmla="*/ 0 h 83"/>
                  <a:gd name="T52" fmla="*/ 1 w 41"/>
                  <a:gd name="T53" fmla="*/ 0 h 83"/>
                  <a:gd name="T54" fmla="*/ 1 w 41"/>
                  <a:gd name="T55" fmla="*/ 0 h 83"/>
                  <a:gd name="T56" fmla="*/ 1 w 41"/>
                  <a:gd name="T57" fmla="*/ 0 h 83"/>
                  <a:gd name="T58" fmla="*/ 1 w 41"/>
                  <a:gd name="T59" fmla="*/ 0 h 83"/>
                  <a:gd name="T60" fmla="*/ 1 w 41"/>
                  <a:gd name="T61" fmla="*/ 0 h 83"/>
                  <a:gd name="T62" fmla="*/ 1 w 41"/>
                  <a:gd name="T63" fmla="*/ 0 h 83"/>
                  <a:gd name="T64" fmla="*/ 1 w 41"/>
                  <a:gd name="T65" fmla="*/ 0 h 83"/>
                  <a:gd name="T66" fmla="*/ 1 w 41"/>
                  <a:gd name="T67" fmla="*/ 0 h 83"/>
                  <a:gd name="T68" fmla="*/ 1 w 41"/>
                  <a:gd name="T69" fmla="*/ 0 h 83"/>
                  <a:gd name="T70" fmla="*/ 1 w 41"/>
                  <a:gd name="T71" fmla="*/ 0 h 83"/>
                  <a:gd name="T72" fmla="*/ 1 w 41"/>
                  <a:gd name="T73" fmla="*/ 0 h 83"/>
                  <a:gd name="T74" fmla="*/ 0 w 41"/>
                  <a:gd name="T75" fmla="*/ 0 h 83"/>
                  <a:gd name="T76" fmla="*/ 1 w 41"/>
                  <a:gd name="T77" fmla="*/ 0 h 83"/>
                  <a:gd name="T78" fmla="*/ 1 w 41"/>
                  <a:gd name="T79" fmla="*/ 0 h 83"/>
                  <a:gd name="T80" fmla="*/ 1 w 41"/>
                  <a:gd name="T81" fmla="*/ 0 h 83"/>
                  <a:gd name="T82" fmla="*/ 1 w 41"/>
                  <a:gd name="T83" fmla="*/ 0 h 83"/>
                  <a:gd name="T84" fmla="*/ 1 w 41"/>
                  <a:gd name="T85" fmla="*/ 0 h 83"/>
                  <a:gd name="T86" fmla="*/ 1 w 41"/>
                  <a:gd name="T87" fmla="*/ 0 h 83"/>
                  <a:gd name="T88" fmla="*/ 1 w 41"/>
                  <a:gd name="T89" fmla="*/ 0 h 83"/>
                  <a:gd name="T90" fmla="*/ 1 w 41"/>
                  <a:gd name="T91" fmla="*/ 0 h 83"/>
                  <a:gd name="T92" fmla="*/ 1 w 41"/>
                  <a:gd name="T93" fmla="*/ 0 h 83"/>
                  <a:gd name="T94" fmla="*/ 1 w 41"/>
                  <a:gd name="T95" fmla="*/ 0 h 83"/>
                  <a:gd name="T96" fmla="*/ 1 w 41"/>
                  <a:gd name="T97" fmla="*/ 0 h 83"/>
                  <a:gd name="T98" fmla="*/ 1 w 41"/>
                  <a:gd name="T99" fmla="*/ 0 h 83"/>
                  <a:gd name="T100" fmla="*/ 1 w 41"/>
                  <a:gd name="T101" fmla="*/ 0 h 83"/>
                  <a:gd name="T102" fmla="*/ 1 w 41"/>
                  <a:gd name="T103" fmla="*/ 0 h 83"/>
                  <a:gd name="T104" fmla="*/ 1 w 41"/>
                  <a:gd name="T105" fmla="*/ 0 h 83"/>
                  <a:gd name="T106" fmla="*/ 1 w 41"/>
                  <a:gd name="T107" fmla="*/ 0 h 83"/>
                  <a:gd name="T108" fmla="*/ 1 w 41"/>
                  <a:gd name="T109" fmla="*/ 0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"/>
                  <a:gd name="T166" fmla="*/ 0 h 83"/>
                  <a:gd name="T167" fmla="*/ 41 w 41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" h="83">
                    <a:moveTo>
                      <a:pt x="37" y="10"/>
                    </a:moveTo>
                    <a:lnTo>
                      <a:pt x="37" y="13"/>
                    </a:lnTo>
                    <a:lnTo>
                      <a:pt x="37" y="19"/>
                    </a:lnTo>
                    <a:lnTo>
                      <a:pt x="41" y="23"/>
                    </a:lnTo>
                    <a:lnTo>
                      <a:pt x="39" y="28"/>
                    </a:lnTo>
                    <a:lnTo>
                      <a:pt x="37" y="32"/>
                    </a:lnTo>
                    <a:lnTo>
                      <a:pt x="35" y="34"/>
                    </a:lnTo>
                    <a:lnTo>
                      <a:pt x="32" y="36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28" y="45"/>
                    </a:lnTo>
                    <a:lnTo>
                      <a:pt x="26" y="47"/>
                    </a:lnTo>
                    <a:lnTo>
                      <a:pt x="26" y="51"/>
                    </a:lnTo>
                    <a:lnTo>
                      <a:pt x="26" y="53"/>
                    </a:lnTo>
                    <a:lnTo>
                      <a:pt x="26" y="59"/>
                    </a:lnTo>
                    <a:lnTo>
                      <a:pt x="26" y="64"/>
                    </a:lnTo>
                    <a:lnTo>
                      <a:pt x="26" y="74"/>
                    </a:lnTo>
                    <a:lnTo>
                      <a:pt x="26" y="81"/>
                    </a:lnTo>
                    <a:lnTo>
                      <a:pt x="24" y="83"/>
                    </a:lnTo>
                    <a:lnTo>
                      <a:pt x="17" y="83"/>
                    </a:lnTo>
                    <a:lnTo>
                      <a:pt x="13" y="83"/>
                    </a:lnTo>
                    <a:lnTo>
                      <a:pt x="13" y="81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66"/>
                    </a:lnTo>
                    <a:lnTo>
                      <a:pt x="11" y="62"/>
                    </a:lnTo>
                    <a:lnTo>
                      <a:pt x="11" y="57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5"/>
                    </a:lnTo>
                    <a:lnTo>
                      <a:pt x="7" y="38"/>
                    </a:lnTo>
                    <a:lnTo>
                      <a:pt x="7" y="32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11" y="13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3" name="Freeform 296"/>
              <p:cNvSpPr>
                <a:spLocks noEditPoints="1"/>
              </p:cNvSpPr>
              <p:nvPr/>
            </p:nvSpPr>
            <p:spPr bwMode="auto">
              <a:xfrm>
                <a:off x="1612" y="3410"/>
                <a:ext cx="143" cy="49"/>
              </a:xfrm>
              <a:custGeom>
                <a:avLst/>
                <a:gdLst>
                  <a:gd name="T0" fmla="*/ 1 w 250"/>
                  <a:gd name="T1" fmla="*/ 0 h 106"/>
                  <a:gd name="T2" fmla="*/ 1 w 250"/>
                  <a:gd name="T3" fmla="*/ 0 h 106"/>
                  <a:gd name="T4" fmla="*/ 1 w 250"/>
                  <a:gd name="T5" fmla="*/ 0 h 106"/>
                  <a:gd name="T6" fmla="*/ 1 w 250"/>
                  <a:gd name="T7" fmla="*/ 0 h 106"/>
                  <a:gd name="T8" fmla="*/ 1 w 250"/>
                  <a:gd name="T9" fmla="*/ 0 h 106"/>
                  <a:gd name="T10" fmla="*/ 1 w 250"/>
                  <a:gd name="T11" fmla="*/ 0 h 106"/>
                  <a:gd name="T12" fmla="*/ 1 w 250"/>
                  <a:gd name="T13" fmla="*/ 0 h 106"/>
                  <a:gd name="T14" fmla="*/ 1 w 250"/>
                  <a:gd name="T15" fmla="*/ 0 h 106"/>
                  <a:gd name="T16" fmla="*/ 1 w 250"/>
                  <a:gd name="T17" fmla="*/ 0 h 106"/>
                  <a:gd name="T18" fmla="*/ 1 w 250"/>
                  <a:gd name="T19" fmla="*/ 0 h 106"/>
                  <a:gd name="T20" fmla="*/ 1 w 250"/>
                  <a:gd name="T21" fmla="*/ 0 h 106"/>
                  <a:gd name="T22" fmla="*/ 1 w 250"/>
                  <a:gd name="T23" fmla="*/ 0 h 106"/>
                  <a:gd name="T24" fmla="*/ 1 w 250"/>
                  <a:gd name="T25" fmla="*/ 0 h 106"/>
                  <a:gd name="T26" fmla="*/ 1 w 250"/>
                  <a:gd name="T27" fmla="*/ 0 h 106"/>
                  <a:gd name="T28" fmla="*/ 1 w 250"/>
                  <a:gd name="T29" fmla="*/ 0 h 106"/>
                  <a:gd name="T30" fmla="*/ 1 w 250"/>
                  <a:gd name="T31" fmla="*/ 0 h 106"/>
                  <a:gd name="T32" fmla="*/ 1 w 250"/>
                  <a:gd name="T33" fmla="*/ 0 h 106"/>
                  <a:gd name="T34" fmla="*/ 1 w 250"/>
                  <a:gd name="T35" fmla="*/ 0 h 106"/>
                  <a:gd name="T36" fmla="*/ 1 w 250"/>
                  <a:gd name="T37" fmla="*/ 0 h 106"/>
                  <a:gd name="T38" fmla="*/ 1 w 250"/>
                  <a:gd name="T39" fmla="*/ 0 h 106"/>
                  <a:gd name="T40" fmla="*/ 1 w 250"/>
                  <a:gd name="T41" fmla="*/ 0 h 106"/>
                  <a:gd name="T42" fmla="*/ 1 w 250"/>
                  <a:gd name="T43" fmla="*/ 0 h 106"/>
                  <a:gd name="T44" fmla="*/ 1 w 250"/>
                  <a:gd name="T45" fmla="*/ 0 h 106"/>
                  <a:gd name="T46" fmla="*/ 1 w 250"/>
                  <a:gd name="T47" fmla="*/ 0 h 106"/>
                  <a:gd name="T48" fmla="*/ 1 w 250"/>
                  <a:gd name="T49" fmla="*/ 0 h 106"/>
                  <a:gd name="T50" fmla="*/ 1 w 250"/>
                  <a:gd name="T51" fmla="*/ 0 h 106"/>
                  <a:gd name="T52" fmla="*/ 1 w 250"/>
                  <a:gd name="T53" fmla="*/ 0 h 106"/>
                  <a:gd name="T54" fmla="*/ 1 w 250"/>
                  <a:gd name="T55" fmla="*/ 0 h 106"/>
                  <a:gd name="T56" fmla="*/ 1 w 250"/>
                  <a:gd name="T57" fmla="*/ 0 h 106"/>
                  <a:gd name="T58" fmla="*/ 1 w 250"/>
                  <a:gd name="T59" fmla="*/ 0 h 106"/>
                  <a:gd name="T60" fmla="*/ 1 w 250"/>
                  <a:gd name="T61" fmla="*/ 0 h 106"/>
                  <a:gd name="T62" fmla="*/ 1 w 250"/>
                  <a:gd name="T63" fmla="*/ 0 h 106"/>
                  <a:gd name="T64" fmla="*/ 1 w 250"/>
                  <a:gd name="T65" fmla="*/ 0 h 106"/>
                  <a:gd name="T66" fmla="*/ 1 w 250"/>
                  <a:gd name="T67" fmla="*/ 0 h 106"/>
                  <a:gd name="T68" fmla="*/ 1 w 250"/>
                  <a:gd name="T69" fmla="*/ 0 h 106"/>
                  <a:gd name="T70" fmla="*/ 1 w 250"/>
                  <a:gd name="T71" fmla="*/ 0 h 106"/>
                  <a:gd name="T72" fmla="*/ 1 w 250"/>
                  <a:gd name="T73" fmla="*/ 0 h 106"/>
                  <a:gd name="T74" fmla="*/ 1 w 250"/>
                  <a:gd name="T75" fmla="*/ 0 h 106"/>
                  <a:gd name="T76" fmla="*/ 1 w 250"/>
                  <a:gd name="T77" fmla="*/ 0 h 106"/>
                  <a:gd name="T78" fmla="*/ 1 w 250"/>
                  <a:gd name="T79" fmla="*/ 0 h 106"/>
                  <a:gd name="T80" fmla="*/ 1 w 250"/>
                  <a:gd name="T81" fmla="*/ 0 h 106"/>
                  <a:gd name="T82" fmla="*/ 1 w 250"/>
                  <a:gd name="T83" fmla="*/ 0 h 106"/>
                  <a:gd name="T84" fmla="*/ 1 w 250"/>
                  <a:gd name="T85" fmla="*/ 0 h 106"/>
                  <a:gd name="T86" fmla="*/ 1 w 250"/>
                  <a:gd name="T87" fmla="*/ 0 h 106"/>
                  <a:gd name="T88" fmla="*/ 1 w 250"/>
                  <a:gd name="T89" fmla="*/ 0 h 106"/>
                  <a:gd name="T90" fmla="*/ 1 w 250"/>
                  <a:gd name="T91" fmla="*/ 0 h 106"/>
                  <a:gd name="T92" fmla="*/ 1 w 250"/>
                  <a:gd name="T93" fmla="*/ 0 h 106"/>
                  <a:gd name="T94" fmla="*/ 1 w 250"/>
                  <a:gd name="T95" fmla="*/ 0 h 106"/>
                  <a:gd name="T96" fmla="*/ 1 w 250"/>
                  <a:gd name="T97" fmla="*/ 0 h 106"/>
                  <a:gd name="T98" fmla="*/ 1 w 250"/>
                  <a:gd name="T99" fmla="*/ 0 h 106"/>
                  <a:gd name="T100" fmla="*/ 1 w 250"/>
                  <a:gd name="T101" fmla="*/ 0 h 106"/>
                  <a:gd name="T102" fmla="*/ 1 w 250"/>
                  <a:gd name="T103" fmla="*/ 0 h 106"/>
                  <a:gd name="T104" fmla="*/ 1 w 250"/>
                  <a:gd name="T105" fmla="*/ 0 h 106"/>
                  <a:gd name="T106" fmla="*/ 1 w 250"/>
                  <a:gd name="T107" fmla="*/ 0 h 106"/>
                  <a:gd name="T108" fmla="*/ 1 w 250"/>
                  <a:gd name="T109" fmla="*/ 0 h 106"/>
                  <a:gd name="T110" fmla="*/ 1 w 250"/>
                  <a:gd name="T111" fmla="*/ 0 h 106"/>
                  <a:gd name="T112" fmla="*/ 1 w 250"/>
                  <a:gd name="T113" fmla="*/ 0 h 106"/>
                  <a:gd name="T114" fmla="*/ 1 w 250"/>
                  <a:gd name="T115" fmla="*/ 0 h 106"/>
                  <a:gd name="T116" fmla="*/ 1 w 250"/>
                  <a:gd name="T117" fmla="*/ 0 h 106"/>
                  <a:gd name="T118" fmla="*/ 1 w 250"/>
                  <a:gd name="T119" fmla="*/ 0 h 106"/>
                  <a:gd name="T120" fmla="*/ 1 w 250"/>
                  <a:gd name="T121" fmla="*/ 0 h 1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0"/>
                  <a:gd name="T184" fmla="*/ 0 h 106"/>
                  <a:gd name="T185" fmla="*/ 250 w 250"/>
                  <a:gd name="T186" fmla="*/ 106 h 1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0" h="106">
                    <a:moveTo>
                      <a:pt x="250" y="85"/>
                    </a:moveTo>
                    <a:lnTo>
                      <a:pt x="248" y="85"/>
                    </a:lnTo>
                    <a:lnTo>
                      <a:pt x="244" y="87"/>
                    </a:lnTo>
                    <a:lnTo>
                      <a:pt x="244" y="89"/>
                    </a:lnTo>
                    <a:lnTo>
                      <a:pt x="242" y="87"/>
                    </a:lnTo>
                    <a:lnTo>
                      <a:pt x="240" y="85"/>
                    </a:lnTo>
                    <a:lnTo>
                      <a:pt x="240" y="83"/>
                    </a:lnTo>
                    <a:lnTo>
                      <a:pt x="238" y="83"/>
                    </a:lnTo>
                    <a:lnTo>
                      <a:pt x="237" y="81"/>
                    </a:lnTo>
                    <a:lnTo>
                      <a:pt x="237" y="83"/>
                    </a:lnTo>
                    <a:lnTo>
                      <a:pt x="233" y="83"/>
                    </a:lnTo>
                    <a:lnTo>
                      <a:pt x="229" y="83"/>
                    </a:lnTo>
                    <a:lnTo>
                      <a:pt x="227" y="83"/>
                    </a:lnTo>
                    <a:lnTo>
                      <a:pt x="225" y="81"/>
                    </a:lnTo>
                    <a:lnTo>
                      <a:pt x="222" y="81"/>
                    </a:lnTo>
                    <a:lnTo>
                      <a:pt x="220" y="83"/>
                    </a:lnTo>
                    <a:lnTo>
                      <a:pt x="220" y="81"/>
                    </a:lnTo>
                    <a:lnTo>
                      <a:pt x="218" y="81"/>
                    </a:lnTo>
                    <a:lnTo>
                      <a:pt x="216" y="83"/>
                    </a:lnTo>
                    <a:lnTo>
                      <a:pt x="212" y="85"/>
                    </a:lnTo>
                    <a:lnTo>
                      <a:pt x="205" y="87"/>
                    </a:lnTo>
                    <a:lnTo>
                      <a:pt x="201" y="87"/>
                    </a:lnTo>
                    <a:lnTo>
                      <a:pt x="195" y="87"/>
                    </a:lnTo>
                    <a:lnTo>
                      <a:pt x="193" y="87"/>
                    </a:lnTo>
                    <a:lnTo>
                      <a:pt x="184" y="92"/>
                    </a:lnTo>
                    <a:lnTo>
                      <a:pt x="182" y="92"/>
                    </a:lnTo>
                    <a:lnTo>
                      <a:pt x="175" y="94"/>
                    </a:lnTo>
                    <a:lnTo>
                      <a:pt x="171" y="92"/>
                    </a:lnTo>
                    <a:lnTo>
                      <a:pt x="161" y="91"/>
                    </a:lnTo>
                    <a:lnTo>
                      <a:pt x="160" y="91"/>
                    </a:lnTo>
                    <a:lnTo>
                      <a:pt x="154" y="92"/>
                    </a:lnTo>
                    <a:lnTo>
                      <a:pt x="150" y="92"/>
                    </a:lnTo>
                    <a:lnTo>
                      <a:pt x="146" y="92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39" y="94"/>
                    </a:lnTo>
                    <a:lnTo>
                      <a:pt x="141" y="98"/>
                    </a:lnTo>
                    <a:lnTo>
                      <a:pt x="143" y="100"/>
                    </a:lnTo>
                    <a:lnTo>
                      <a:pt x="139" y="102"/>
                    </a:lnTo>
                    <a:lnTo>
                      <a:pt x="137" y="104"/>
                    </a:lnTo>
                    <a:lnTo>
                      <a:pt x="135" y="106"/>
                    </a:lnTo>
                    <a:lnTo>
                      <a:pt x="131" y="106"/>
                    </a:lnTo>
                    <a:lnTo>
                      <a:pt x="130" y="106"/>
                    </a:lnTo>
                    <a:lnTo>
                      <a:pt x="130" y="102"/>
                    </a:lnTo>
                    <a:lnTo>
                      <a:pt x="128" y="102"/>
                    </a:lnTo>
                    <a:lnTo>
                      <a:pt x="128" y="100"/>
                    </a:lnTo>
                    <a:lnTo>
                      <a:pt x="130" y="98"/>
                    </a:lnTo>
                    <a:lnTo>
                      <a:pt x="133" y="96"/>
                    </a:lnTo>
                    <a:lnTo>
                      <a:pt x="133" y="94"/>
                    </a:lnTo>
                    <a:lnTo>
                      <a:pt x="133" y="92"/>
                    </a:lnTo>
                    <a:lnTo>
                      <a:pt x="131" y="91"/>
                    </a:lnTo>
                    <a:lnTo>
                      <a:pt x="128" y="92"/>
                    </a:lnTo>
                    <a:lnTo>
                      <a:pt x="126" y="94"/>
                    </a:lnTo>
                    <a:lnTo>
                      <a:pt x="126" y="96"/>
                    </a:lnTo>
                    <a:lnTo>
                      <a:pt x="124" y="96"/>
                    </a:lnTo>
                    <a:lnTo>
                      <a:pt x="122" y="96"/>
                    </a:lnTo>
                    <a:lnTo>
                      <a:pt x="120" y="94"/>
                    </a:lnTo>
                    <a:lnTo>
                      <a:pt x="116" y="94"/>
                    </a:lnTo>
                    <a:lnTo>
                      <a:pt x="114" y="92"/>
                    </a:lnTo>
                    <a:lnTo>
                      <a:pt x="113" y="92"/>
                    </a:lnTo>
                    <a:lnTo>
                      <a:pt x="107" y="96"/>
                    </a:lnTo>
                    <a:lnTo>
                      <a:pt x="105" y="100"/>
                    </a:lnTo>
                    <a:lnTo>
                      <a:pt x="105" y="102"/>
                    </a:lnTo>
                    <a:lnTo>
                      <a:pt x="103" y="102"/>
                    </a:lnTo>
                    <a:lnTo>
                      <a:pt x="103" y="100"/>
                    </a:lnTo>
                    <a:lnTo>
                      <a:pt x="99" y="102"/>
                    </a:lnTo>
                    <a:lnTo>
                      <a:pt x="94" y="104"/>
                    </a:lnTo>
                    <a:lnTo>
                      <a:pt x="92" y="104"/>
                    </a:lnTo>
                    <a:lnTo>
                      <a:pt x="88" y="104"/>
                    </a:lnTo>
                    <a:lnTo>
                      <a:pt x="84" y="102"/>
                    </a:lnTo>
                    <a:lnTo>
                      <a:pt x="77" y="94"/>
                    </a:lnTo>
                    <a:lnTo>
                      <a:pt x="71" y="92"/>
                    </a:lnTo>
                    <a:lnTo>
                      <a:pt x="64" y="91"/>
                    </a:lnTo>
                    <a:lnTo>
                      <a:pt x="60" y="91"/>
                    </a:lnTo>
                    <a:lnTo>
                      <a:pt x="60" y="92"/>
                    </a:lnTo>
                    <a:lnTo>
                      <a:pt x="60" y="98"/>
                    </a:lnTo>
                    <a:lnTo>
                      <a:pt x="58" y="100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4" y="100"/>
                    </a:lnTo>
                    <a:lnTo>
                      <a:pt x="49" y="102"/>
                    </a:lnTo>
                    <a:lnTo>
                      <a:pt x="45" y="102"/>
                    </a:lnTo>
                    <a:lnTo>
                      <a:pt x="43" y="100"/>
                    </a:lnTo>
                    <a:lnTo>
                      <a:pt x="39" y="92"/>
                    </a:lnTo>
                    <a:lnTo>
                      <a:pt x="37" y="94"/>
                    </a:lnTo>
                    <a:lnTo>
                      <a:pt x="32" y="91"/>
                    </a:lnTo>
                    <a:lnTo>
                      <a:pt x="30" y="92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4" y="91"/>
                    </a:lnTo>
                    <a:lnTo>
                      <a:pt x="26" y="89"/>
                    </a:lnTo>
                    <a:lnTo>
                      <a:pt x="21" y="89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5" y="81"/>
                    </a:lnTo>
                    <a:lnTo>
                      <a:pt x="15" y="79"/>
                    </a:lnTo>
                    <a:lnTo>
                      <a:pt x="15" y="76"/>
                    </a:lnTo>
                    <a:lnTo>
                      <a:pt x="15" y="74"/>
                    </a:lnTo>
                    <a:lnTo>
                      <a:pt x="15" y="72"/>
                    </a:lnTo>
                    <a:lnTo>
                      <a:pt x="11" y="72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2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9" y="59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2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7" y="29"/>
                    </a:lnTo>
                    <a:lnTo>
                      <a:pt x="19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4" y="30"/>
                    </a:lnTo>
                    <a:lnTo>
                      <a:pt x="26" y="29"/>
                    </a:lnTo>
                    <a:lnTo>
                      <a:pt x="32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30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7" y="25"/>
                    </a:lnTo>
                    <a:lnTo>
                      <a:pt x="47" y="23"/>
                    </a:lnTo>
                    <a:lnTo>
                      <a:pt x="49" y="23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3" y="21"/>
                    </a:lnTo>
                    <a:lnTo>
                      <a:pt x="39" y="19"/>
                    </a:lnTo>
                    <a:lnTo>
                      <a:pt x="41" y="14"/>
                    </a:lnTo>
                    <a:lnTo>
                      <a:pt x="47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9" y="17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75" y="12"/>
                    </a:lnTo>
                    <a:lnTo>
                      <a:pt x="77" y="10"/>
                    </a:lnTo>
                    <a:lnTo>
                      <a:pt x="84" y="4"/>
                    </a:lnTo>
                    <a:lnTo>
                      <a:pt x="88" y="2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9" y="2"/>
                    </a:lnTo>
                    <a:lnTo>
                      <a:pt x="114" y="2"/>
                    </a:lnTo>
                    <a:lnTo>
                      <a:pt x="118" y="0"/>
                    </a:lnTo>
                    <a:lnTo>
                      <a:pt x="120" y="4"/>
                    </a:lnTo>
                    <a:lnTo>
                      <a:pt x="122" y="6"/>
                    </a:lnTo>
                    <a:lnTo>
                      <a:pt x="124" y="8"/>
                    </a:lnTo>
                    <a:lnTo>
                      <a:pt x="128" y="8"/>
                    </a:lnTo>
                    <a:lnTo>
                      <a:pt x="131" y="6"/>
                    </a:lnTo>
                    <a:lnTo>
                      <a:pt x="135" y="12"/>
                    </a:lnTo>
                    <a:lnTo>
                      <a:pt x="137" y="14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8" y="17"/>
                    </a:lnTo>
                    <a:lnTo>
                      <a:pt x="156" y="17"/>
                    </a:lnTo>
                    <a:lnTo>
                      <a:pt x="163" y="19"/>
                    </a:lnTo>
                    <a:lnTo>
                      <a:pt x="167" y="19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80" y="17"/>
                    </a:lnTo>
                    <a:lnTo>
                      <a:pt x="186" y="19"/>
                    </a:lnTo>
                    <a:lnTo>
                      <a:pt x="190" y="19"/>
                    </a:lnTo>
                    <a:lnTo>
                      <a:pt x="193" y="17"/>
                    </a:lnTo>
                    <a:lnTo>
                      <a:pt x="203" y="14"/>
                    </a:lnTo>
                    <a:lnTo>
                      <a:pt x="205" y="10"/>
                    </a:lnTo>
                    <a:lnTo>
                      <a:pt x="212" y="12"/>
                    </a:lnTo>
                    <a:lnTo>
                      <a:pt x="216" y="12"/>
                    </a:lnTo>
                    <a:lnTo>
                      <a:pt x="222" y="8"/>
                    </a:lnTo>
                    <a:lnTo>
                      <a:pt x="223" y="8"/>
                    </a:lnTo>
                    <a:lnTo>
                      <a:pt x="231" y="17"/>
                    </a:lnTo>
                    <a:lnTo>
                      <a:pt x="233" y="17"/>
                    </a:lnTo>
                    <a:lnTo>
                      <a:pt x="237" y="23"/>
                    </a:lnTo>
                    <a:lnTo>
                      <a:pt x="237" y="25"/>
                    </a:lnTo>
                    <a:lnTo>
                      <a:pt x="235" y="30"/>
                    </a:lnTo>
                    <a:lnTo>
                      <a:pt x="235" y="34"/>
                    </a:lnTo>
                    <a:lnTo>
                      <a:pt x="237" y="36"/>
                    </a:lnTo>
                    <a:lnTo>
                      <a:pt x="244" y="36"/>
                    </a:lnTo>
                    <a:lnTo>
                      <a:pt x="248" y="40"/>
                    </a:lnTo>
                    <a:lnTo>
                      <a:pt x="248" y="42"/>
                    </a:lnTo>
                    <a:lnTo>
                      <a:pt x="244" y="42"/>
                    </a:lnTo>
                    <a:lnTo>
                      <a:pt x="244" y="45"/>
                    </a:lnTo>
                    <a:lnTo>
                      <a:pt x="240" y="47"/>
                    </a:lnTo>
                    <a:lnTo>
                      <a:pt x="240" y="49"/>
                    </a:lnTo>
                    <a:lnTo>
                      <a:pt x="240" y="55"/>
                    </a:lnTo>
                    <a:lnTo>
                      <a:pt x="240" y="59"/>
                    </a:lnTo>
                    <a:lnTo>
                      <a:pt x="242" y="62"/>
                    </a:lnTo>
                    <a:lnTo>
                      <a:pt x="244" y="64"/>
                    </a:lnTo>
                    <a:lnTo>
                      <a:pt x="244" y="68"/>
                    </a:lnTo>
                    <a:lnTo>
                      <a:pt x="242" y="72"/>
                    </a:lnTo>
                    <a:lnTo>
                      <a:pt x="242" y="74"/>
                    </a:lnTo>
                    <a:lnTo>
                      <a:pt x="246" y="74"/>
                    </a:lnTo>
                    <a:lnTo>
                      <a:pt x="244" y="76"/>
                    </a:lnTo>
                    <a:lnTo>
                      <a:pt x="246" y="79"/>
                    </a:lnTo>
                    <a:lnTo>
                      <a:pt x="248" y="81"/>
                    </a:lnTo>
                    <a:lnTo>
                      <a:pt x="250" y="83"/>
                    </a:lnTo>
                    <a:lnTo>
                      <a:pt x="250" y="85"/>
                    </a:lnTo>
                    <a:close/>
                    <a:moveTo>
                      <a:pt x="24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0" y="10"/>
                    </a:lnTo>
                    <a:lnTo>
                      <a:pt x="36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4" y="19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4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1" y="27"/>
                    </a:lnTo>
                    <a:lnTo>
                      <a:pt x="7" y="29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6" y="29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4" y="15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4" name="Freeform 297"/>
              <p:cNvSpPr>
                <a:spLocks/>
              </p:cNvSpPr>
              <p:nvPr/>
            </p:nvSpPr>
            <p:spPr bwMode="auto">
              <a:xfrm>
                <a:off x="1433" y="3611"/>
                <a:ext cx="90" cy="60"/>
              </a:xfrm>
              <a:custGeom>
                <a:avLst/>
                <a:gdLst>
                  <a:gd name="T0" fmla="*/ 1 w 156"/>
                  <a:gd name="T1" fmla="*/ 0 h 128"/>
                  <a:gd name="T2" fmla="*/ 1 w 156"/>
                  <a:gd name="T3" fmla="*/ 0 h 128"/>
                  <a:gd name="T4" fmla="*/ 1 w 156"/>
                  <a:gd name="T5" fmla="*/ 0 h 128"/>
                  <a:gd name="T6" fmla="*/ 1 w 156"/>
                  <a:gd name="T7" fmla="*/ 0 h 128"/>
                  <a:gd name="T8" fmla="*/ 1 w 156"/>
                  <a:gd name="T9" fmla="*/ 0 h 128"/>
                  <a:gd name="T10" fmla="*/ 1 w 156"/>
                  <a:gd name="T11" fmla="*/ 0 h 128"/>
                  <a:gd name="T12" fmla="*/ 1 w 156"/>
                  <a:gd name="T13" fmla="*/ 0 h 128"/>
                  <a:gd name="T14" fmla="*/ 1 w 156"/>
                  <a:gd name="T15" fmla="*/ 0 h 128"/>
                  <a:gd name="T16" fmla="*/ 1 w 156"/>
                  <a:gd name="T17" fmla="*/ 0 h 128"/>
                  <a:gd name="T18" fmla="*/ 1 w 156"/>
                  <a:gd name="T19" fmla="*/ 0 h 128"/>
                  <a:gd name="T20" fmla="*/ 1 w 156"/>
                  <a:gd name="T21" fmla="*/ 0 h 128"/>
                  <a:gd name="T22" fmla="*/ 1 w 156"/>
                  <a:gd name="T23" fmla="*/ 0 h 128"/>
                  <a:gd name="T24" fmla="*/ 1 w 156"/>
                  <a:gd name="T25" fmla="*/ 0 h 128"/>
                  <a:gd name="T26" fmla="*/ 1 w 156"/>
                  <a:gd name="T27" fmla="*/ 0 h 128"/>
                  <a:gd name="T28" fmla="*/ 1 w 156"/>
                  <a:gd name="T29" fmla="*/ 0 h 128"/>
                  <a:gd name="T30" fmla="*/ 1 w 156"/>
                  <a:gd name="T31" fmla="*/ 0 h 128"/>
                  <a:gd name="T32" fmla="*/ 1 w 156"/>
                  <a:gd name="T33" fmla="*/ 0 h 128"/>
                  <a:gd name="T34" fmla="*/ 1 w 156"/>
                  <a:gd name="T35" fmla="*/ 0 h 128"/>
                  <a:gd name="T36" fmla="*/ 1 w 156"/>
                  <a:gd name="T37" fmla="*/ 0 h 128"/>
                  <a:gd name="T38" fmla="*/ 1 w 156"/>
                  <a:gd name="T39" fmla="*/ 0 h 128"/>
                  <a:gd name="T40" fmla="*/ 1 w 156"/>
                  <a:gd name="T41" fmla="*/ 0 h 128"/>
                  <a:gd name="T42" fmla="*/ 1 w 156"/>
                  <a:gd name="T43" fmla="*/ 0 h 128"/>
                  <a:gd name="T44" fmla="*/ 1 w 156"/>
                  <a:gd name="T45" fmla="*/ 0 h 128"/>
                  <a:gd name="T46" fmla="*/ 1 w 156"/>
                  <a:gd name="T47" fmla="*/ 0 h 128"/>
                  <a:gd name="T48" fmla="*/ 0 w 156"/>
                  <a:gd name="T49" fmla="*/ 0 h 128"/>
                  <a:gd name="T50" fmla="*/ 0 w 156"/>
                  <a:gd name="T51" fmla="*/ 0 h 128"/>
                  <a:gd name="T52" fmla="*/ 0 w 156"/>
                  <a:gd name="T53" fmla="*/ 0 h 128"/>
                  <a:gd name="T54" fmla="*/ 1 w 156"/>
                  <a:gd name="T55" fmla="*/ 0 h 128"/>
                  <a:gd name="T56" fmla="*/ 1 w 156"/>
                  <a:gd name="T57" fmla="*/ 0 h 128"/>
                  <a:gd name="T58" fmla="*/ 1 w 156"/>
                  <a:gd name="T59" fmla="*/ 0 h 128"/>
                  <a:gd name="T60" fmla="*/ 1 w 156"/>
                  <a:gd name="T61" fmla="*/ 0 h 128"/>
                  <a:gd name="T62" fmla="*/ 1 w 156"/>
                  <a:gd name="T63" fmla="*/ 0 h 128"/>
                  <a:gd name="T64" fmla="*/ 1 w 156"/>
                  <a:gd name="T65" fmla="*/ 0 h 128"/>
                  <a:gd name="T66" fmla="*/ 1 w 156"/>
                  <a:gd name="T67" fmla="*/ 0 h 128"/>
                  <a:gd name="T68" fmla="*/ 1 w 156"/>
                  <a:gd name="T69" fmla="*/ 0 h 128"/>
                  <a:gd name="T70" fmla="*/ 1 w 156"/>
                  <a:gd name="T71" fmla="*/ 0 h 128"/>
                  <a:gd name="T72" fmla="*/ 1 w 156"/>
                  <a:gd name="T73" fmla="*/ 0 h 128"/>
                  <a:gd name="T74" fmla="*/ 1 w 156"/>
                  <a:gd name="T75" fmla="*/ 0 h 128"/>
                  <a:gd name="T76" fmla="*/ 1 w 156"/>
                  <a:gd name="T77" fmla="*/ 0 h 128"/>
                  <a:gd name="T78" fmla="*/ 1 w 156"/>
                  <a:gd name="T79" fmla="*/ 0 h 128"/>
                  <a:gd name="T80" fmla="*/ 1 w 156"/>
                  <a:gd name="T81" fmla="*/ 0 h 128"/>
                  <a:gd name="T82" fmla="*/ 1 w 156"/>
                  <a:gd name="T83" fmla="*/ 0 h 128"/>
                  <a:gd name="T84" fmla="*/ 1 w 156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6"/>
                  <a:gd name="T130" fmla="*/ 0 h 128"/>
                  <a:gd name="T131" fmla="*/ 156 w 156"/>
                  <a:gd name="T132" fmla="*/ 128 h 1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6" h="128">
                    <a:moveTo>
                      <a:pt x="150" y="10"/>
                    </a:moveTo>
                    <a:lnTo>
                      <a:pt x="150" y="12"/>
                    </a:lnTo>
                    <a:lnTo>
                      <a:pt x="150" y="17"/>
                    </a:lnTo>
                    <a:lnTo>
                      <a:pt x="150" y="19"/>
                    </a:lnTo>
                    <a:lnTo>
                      <a:pt x="152" y="21"/>
                    </a:lnTo>
                    <a:lnTo>
                      <a:pt x="156" y="21"/>
                    </a:lnTo>
                    <a:lnTo>
                      <a:pt x="156" y="23"/>
                    </a:lnTo>
                    <a:lnTo>
                      <a:pt x="156" y="25"/>
                    </a:lnTo>
                    <a:lnTo>
                      <a:pt x="156" y="32"/>
                    </a:lnTo>
                    <a:lnTo>
                      <a:pt x="154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3" y="46"/>
                    </a:lnTo>
                    <a:lnTo>
                      <a:pt x="139" y="53"/>
                    </a:lnTo>
                    <a:lnTo>
                      <a:pt x="139" y="59"/>
                    </a:lnTo>
                    <a:lnTo>
                      <a:pt x="135" y="59"/>
                    </a:lnTo>
                    <a:lnTo>
                      <a:pt x="133" y="59"/>
                    </a:lnTo>
                    <a:lnTo>
                      <a:pt x="133" y="61"/>
                    </a:lnTo>
                    <a:lnTo>
                      <a:pt x="131" y="68"/>
                    </a:lnTo>
                    <a:lnTo>
                      <a:pt x="131" y="70"/>
                    </a:lnTo>
                    <a:lnTo>
                      <a:pt x="130" y="72"/>
                    </a:lnTo>
                    <a:lnTo>
                      <a:pt x="128" y="72"/>
                    </a:lnTo>
                    <a:lnTo>
                      <a:pt x="124" y="78"/>
                    </a:lnTo>
                    <a:lnTo>
                      <a:pt x="118" y="91"/>
                    </a:lnTo>
                    <a:lnTo>
                      <a:pt x="116" y="94"/>
                    </a:lnTo>
                    <a:lnTo>
                      <a:pt x="115" y="98"/>
                    </a:lnTo>
                    <a:lnTo>
                      <a:pt x="113" y="100"/>
                    </a:lnTo>
                    <a:lnTo>
                      <a:pt x="111" y="100"/>
                    </a:lnTo>
                    <a:lnTo>
                      <a:pt x="107" y="94"/>
                    </a:lnTo>
                    <a:lnTo>
                      <a:pt x="105" y="94"/>
                    </a:lnTo>
                    <a:lnTo>
                      <a:pt x="100" y="93"/>
                    </a:lnTo>
                    <a:lnTo>
                      <a:pt x="98" y="94"/>
                    </a:lnTo>
                    <a:lnTo>
                      <a:pt x="90" y="102"/>
                    </a:lnTo>
                    <a:lnTo>
                      <a:pt x="84" y="106"/>
                    </a:lnTo>
                    <a:lnTo>
                      <a:pt x="81" y="109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77" y="123"/>
                    </a:lnTo>
                    <a:lnTo>
                      <a:pt x="75" y="123"/>
                    </a:lnTo>
                    <a:lnTo>
                      <a:pt x="73" y="121"/>
                    </a:lnTo>
                    <a:lnTo>
                      <a:pt x="73" y="123"/>
                    </a:lnTo>
                    <a:lnTo>
                      <a:pt x="73" y="124"/>
                    </a:lnTo>
                    <a:lnTo>
                      <a:pt x="71" y="126"/>
                    </a:lnTo>
                    <a:lnTo>
                      <a:pt x="68" y="126"/>
                    </a:lnTo>
                    <a:lnTo>
                      <a:pt x="62" y="126"/>
                    </a:lnTo>
                    <a:lnTo>
                      <a:pt x="58" y="124"/>
                    </a:lnTo>
                    <a:lnTo>
                      <a:pt x="56" y="126"/>
                    </a:lnTo>
                    <a:lnTo>
                      <a:pt x="54" y="128"/>
                    </a:lnTo>
                    <a:lnTo>
                      <a:pt x="53" y="128"/>
                    </a:lnTo>
                    <a:lnTo>
                      <a:pt x="45" y="128"/>
                    </a:lnTo>
                    <a:lnTo>
                      <a:pt x="41" y="126"/>
                    </a:lnTo>
                    <a:lnTo>
                      <a:pt x="38" y="124"/>
                    </a:lnTo>
                    <a:lnTo>
                      <a:pt x="36" y="119"/>
                    </a:lnTo>
                    <a:lnTo>
                      <a:pt x="34" y="115"/>
                    </a:lnTo>
                    <a:lnTo>
                      <a:pt x="34" y="113"/>
                    </a:lnTo>
                    <a:lnTo>
                      <a:pt x="36" y="113"/>
                    </a:lnTo>
                    <a:lnTo>
                      <a:pt x="36" y="111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4" y="102"/>
                    </a:lnTo>
                    <a:lnTo>
                      <a:pt x="21" y="102"/>
                    </a:lnTo>
                    <a:lnTo>
                      <a:pt x="17" y="100"/>
                    </a:lnTo>
                    <a:lnTo>
                      <a:pt x="15" y="98"/>
                    </a:lnTo>
                    <a:lnTo>
                      <a:pt x="13" y="98"/>
                    </a:lnTo>
                    <a:lnTo>
                      <a:pt x="11" y="100"/>
                    </a:lnTo>
                    <a:lnTo>
                      <a:pt x="9" y="100"/>
                    </a:lnTo>
                    <a:lnTo>
                      <a:pt x="4" y="100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2" y="64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5"/>
                    </a:lnTo>
                    <a:lnTo>
                      <a:pt x="9" y="53"/>
                    </a:lnTo>
                    <a:lnTo>
                      <a:pt x="11" y="51"/>
                    </a:lnTo>
                    <a:lnTo>
                      <a:pt x="13" y="47"/>
                    </a:lnTo>
                    <a:lnTo>
                      <a:pt x="15" y="42"/>
                    </a:lnTo>
                    <a:lnTo>
                      <a:pt x="11" y="38"/>
                    </a:lnTo>
                    <a:lnTo>
                      <a:pt x="11" y="32"/>
                    </a:lnTo>
                    <a:lnTo>
                      <a:pt x="11" y="29"/>
                    </a:lnTo>
                    <a:lnTo>
                      <a:pt x="11" y="23"/>
                    </a:lnTo>
                    <a:lnTo>
                      <a:pt x="13" y="17"/>
                    </a:lnTo>
                    <a:lnTo>
                      <a:pt x="15" y="14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66" y="8"/>
                    </a:lnTo>
                    <a:lnTo>
                      <a:pt x="69" y="6"/>
                    </a:lnTo>
                    <a:lnTo>
                      <a:pt x="71" y="8"/>
                    </a:lnTo>
                    <a:lnTo>
                      <a:pt x="79" y="12"/>
                    </a:lnTo>
                    <a:lnTo>
                      <a:pt x="84" y="14"/>
                    </a:lnTo>
                    <a:lnTo>
                      <a:pt x="90" y="14"/>
                    </a:lnTo>
                    <a:lnTo>
                      <a:pt x="94" y="10"/>
                    </a:lnTo>
                    <a:lnTo>
                      <a:pt x="98" y="8"/>
                    </a:lnTo>
                    <a:lnTo>
                      <a:pt x="101" y="6"/>
                    </a:lnTo>
                    <a:lnTo>
                      <a:pt x="105" y="6"/>
                    </a:lnTo>
                    <a:lnTo>
                      <a:pt x="109" y="6"/>
                    </a:lnTo>
                    <a:lnTo>
                      <a:pt x="113" y="6"/>
                    </a:lnTo>
                    <a:lnTo>
                      <a:pt x="118" y="8"/>
                    </a:lnTo>
                    <a:lnTo>
                      <a:pt x="122" y="8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31" y="6"/>
                    </a:lnTo>
                    <a:lnTo>
                      <a:pt x="135" y="4"/>
                    </a:lnTo>
                    <a:lnTo>
                      <a:pt x="137" y="2"/>
                    </a:lnTo>
                    <a:lnTo>
                      <a:pt x="143" y="2"/>
                    </a:lnTo>
                    <a:lnTo>
                      <a:pt x="145" y="4"/>
                    </a:lnTo>
                    <a:lnTo>
                      <a:pt x="148" y="8"/>
                    </a:lnTo>
                    <a:lnTo>
                      <a:pt x="150" y="1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5" name="Freeform 298"/>
              <p:cNvSpPr>
                <a:spLocks/>
              </p:cNvSpPr>
              <p:nvPr/>
            </p:nvSpPr>
            <p:spPr bwMode="auto">
              <a:xfrm>
                <a:off x="1658" y="3461"/>
                <a:ext cx="19" cy="8"/>
              </a:xfrm>
              <a:custGeom>
                <a:avLst/>
                <a:gdLst>
                  <a:gd name="T0" fmla="*/ 1 w 32"/>
                  <a:gd name="T1" fmla="*/ 0 h 17"/>
                  <a:gd name="T2" fmla="*/ 1 w 32"/>
                  <a:gd name="T3" fmla="*/ 0 h 17"/>
                  <a:gd name="T4" fmla="*/ 1 w 32"/>
                  <a:gd name="T5" fmla="*/ 0 h 17"/>
                  <a:gd name="T6" fmla="*/ 1 w 32"/>
                  <a:gd name="T7" fmla="*/ 0 h 17"/>
                  <a:gd name="T8" fmla="*/ 1 w 32"/>
                  <a:gd name="T9" fmla="*/ 0 h 17"/>
                  <a:gd name="T10" fmla="*/ 1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1 w 32"/>
                  <a:gd name="T17" fmla="*/ 0 h 17"/>
                  <a:gd name="T18" fmla="*/ 1 w 32"/>
                  <a:gd name="T19" fmla="*/ 0 h 17"/>
                  <a:gd name="T20" fmla="*/ 1 w 32"/>
                  <a:gd name="T21" fmla="*/ 0 h 17"/>
                  <a:gd name="T22" fmla="*/ 1 w 32"/>
                  <a:gd name="T23" fmla="*/ 0 h 17"/>
                  <a:gd name="T24" fmla="*/ 1 w 32"/>
                  <a:gd name="T25" fmla="*/ 0 h 17"/>
                  <a:gd name="T26" fmla="*/ 1 w 32"/>
                  <a:gd name="T27" fmla="*/ 0 h 17"/>
                  <a:gd name="T28" fmla="*/ 1 w 32"/>
                  <a:gd name="T29" fmla="*/ 0 h 17"/>
                  <a:gd name="T30" fmla="*/ 1 w 32"/>
                  <a:gd name="T31" fmla="*/ 0 h 17"/>
                  <a:gd name="T32" fmla="*/ 1 w 32"/>
                  <a:gd name="T33" fmla="*/ 0 h 17"/>
                  <a:gd name="T34" fmla="*/ 1 w 32"/>
                  <a:gd name="T35" fmla="*/ 0 h 17"/>
                  <a:gd name="T36" fmla="*/ 1 w 32"/>
                  <a:gd name="T37" fmla="*/ 0 h 17"/>
                  <a:gd name="T38" fmla="*/ 0 w 32"/>
                  <a:gd name="T39" fmla="*/ 0 h 17"/>
                  <a:gd name="T40" fmla="*/ 0 w 32"/>
                  <a:gd name="T41" fmla="*/ 0 h 17"/>
                  <a:gd name="T42" fmla="*/ 1 w 32"/>
                  <a:gd name="T43" fmla="*/ 0 h 17"/>
                  <a:gd name="T44" fmla="*/ 1 w 32"/>
                  <a:gd name="T45" fmla="*/ 0 h 17"/>
                  <a:gd name="T46" fmla="*/ 1 w 32"/>
                  <a:gd name="T47" fmla="*/ 0 h 17"/>
                  <a:gd name="T48" fmla="*/ 1 w 32"/>
                  <a:gd name="T49" fmla="*/ 0 h 17"/>
                  <a:gd name="T50" fmla="*/ 1 w 32"/>
                  <a:gd name="T51" fmla="*/ 0 h 17"/>
                  <a:gd name="T52" fmla="*/ 1 w 32"/>
                  <a:gd name="T53" fmla="*/ 0 h 17"/>
                  <a:gd name="T54" fmla="*/ 1 w 32"/>
                  <a:gd name="T55" fmla="*/ 0 h 17"/>
                  <a:gd name="T56" fmla="*/ 1 w 32"/>
                  <a:gd name="T57" fmla="*/ 0 h 17"/>
                  <a:gd name="T58" fmla="*/ 1 w 32"/>
                  <a:gd name="T59" fmla="*/ 0 h 17"/>
                  <a:gd name="T60" fmla="*/ 1 w 32"/>
                  <a:gd name="T61" fmla="*/ 0 h 17"/>
                  <a:gd name="T62" fmla="*/ 1 w 32"/>
                  <a:gd name="T63" fmla="*/ 0 h 17"/>
                  <a:gd name="T64" fmla="*/ 1 w 32"/>
                  <a:gd name="T65" fmla="*/ 0 h 17"/>
                  <a:gd name="T66" fmla="*/ 1 w 32"/>
                  <a:gd name="T67" fmla="*/ 0 h 17"/>
                  <a:gd name="T68" fmla="*/ 1 w 32"/>
                  <a:gd name="T69" fmla="*/ 0 h 17"/>
                  <a:gd name="T70" fmla="*/ 1 w 32"/>
                  <a:gd name="T71" fmla="*/ 0 h 17"/>
                  <a:gd name="T72" fmla="*/ 1 w 32"/>
                  <a:gd name="T73" fmla="*/ 0 h 17"/>
                  <a:gd name="T74" fmla="*/ 1 w 32"/>
                  <a:gd name="T75" fmla="*/ 0 h 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"/>
                  <a:gd name="T115" fmla="*/ 0 h 17"/>
                  <a:gd name="T116" fmla="*/ 32 w 32"/>
                  <a:gd name="T117" fmla="*/ 17 h 1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" h="17">
                    <a:moveTo>
                      <a:pt x="22" y="8"/>
                    </a:moveTo>
                    <a:lnTo>
                      <a:pt x="22" y="8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6" name="Freeform 299"/>
              <p:cNvSpPr>
                <a:spLocks/>
              </p:cNvSpPr>
              <p:nvPr/>
            </p:nvSpPr>
            <p:spPr bwMode="auto">
              <a:xfrm>
                <a:off x="1600" y="3492"/>
                <a:ext cx="94" cy="67"/>
              </a:xfrm>
              <a:custGeom>
                <a:avLst/>
                <a:gdLst>
                  <a:gd name="T0" fmla="*/ 1 w 162"/>
                  <a:gd name="T1" fmla="*/ 0 h 145"/>
                  <a:gd name="T2" fmla="*/ 1 w 162"/>
                  <a:gd name="T3" fmla="*/ 0 h 145"/>
                  <a:gd name="T4" fmla="*/ 1 w 162"/>
                  <a:gd name="T5" fmla="*/ 0 h 145"/>
                  <a:gd name="T6" fmla="*/ 1 w 162"/>
                  <a:gd name="T7" fmla="*/ 0 h 145"/>
                  <a:gd name="T8" fmla="*/ 1 w 162"/>
                  <a:gd name="T9" fmla="*/ 0 h 145"/>
                  <a:gd name="T10" fmla="*/ 1 w 162"/>
                  <a:gd name="T11" fmla="*/ 0 h 145"/>
                  <a:gd name="T12" fmla="*/ 1 w 162"/>
                  <a:gd name="T13" fmla="*/ 0 h 145"/>
                  <a:gd name="T14" fmla="*/ 1 w 162"/>
                  <a:gd name="T15" fmla="*/ 0 h 145"/>
                  <a:gd name="T16" fmla="*/ 1 w 162"/>
                  <a:gd name="T17" fmla="*/ 0 h 145"/>
                  <a:gd name="T18" fmla="*/ 1 w 162"/>
                  <a:gd name="T19" fmla="*/ 0 h 145"/>
                  <a:gd name="T20" fmla="*/ 1 w 162"/>
                  <a:gd name="T21" fmla="*/ 0 h 145"/>
                  <a:gd name="T22" fmla="*/ 1 w 162"/>
                  <a:gd name="T23" fmla="*/ 0 h 145"/>
                  <a:gd name="T24" fmla="*/ 1 w 162"/>
                  <a:gd name="T25" fmla="*/ 0 h 145"/>
                  <a:gd name="T26" fmla="*/ 1 w 162"/>
                  <a:gd name="T27" fmla="*/ 0 h 145"/>
                  <a:gd name="T28" fmla="*/ 1 w 162"/>
                  <a:gd name="T29" fmla="*/ 0 h 145"/>
                  <a:gd name="T30" fmla="*/ 1 w 162"/>
                  <a:gd name="T31" fmla="*/ 0 h 145"/>
                  <a:gd name="T32" fmla="*/ 1 w 162"/>
                  <a:gd name="T33" fmla="*/ 0 h 145"/>
                  <a:gd name="T34" fmla="*/ 1 w 162"/>
                  <a:gd name="T35" fmla="*/ 0 h 145"/>
                  <a:gd name="T36" fmla="*/ 1 w 162"/>
                  <a:gd name="T37" fmla="*/ 0 h 145"/>
                  <a:gd name="T38" fmla="*/ 1 w 162"/>
                  <a:gd name="T39" fmla="*/ 0 h 145"/>
                  <a:gd name="T40" fmla="*/ 1 w 162"/>
                  <a:gd name="T41" fmla="*/ 0 h 145"/>
                  <a:gd name="T42" fmla="*/ 1 w 162"/>
                  <a:gd name="T43" fmla="*/ 0 h 145"/>
                  <a:gd name="T44" fmla="*/ 1 w 162"/>
                  <a:gd name="T45" fmla="*/ 0 h 145"/>
                  <a:gd name="T46" fmla="*/ 1 w 162"/>
                  <a:gd name="T47" fmla="*/ 0 h 145"/>
                  <a:gd name="T48" fmla="*/ 1 w 162"/>
                  <a:gd name="T49" fmla="*/ 0 h 145"/>
                  <a:gd name="T50" fmla="*/ 1 w 162"/>
                  <a:gd name="T51" fmla="*/ 0 h 145"/>
                  <a:gd name="T52" fmla="*/ 1 w 162"/>
                  <a:gd name="T53" fmla="*/ 0 h 145"/>
                  <a:gd name="T54" fmla="*/ 1 w 162"/>
                  <a:gd name="T55" fmla="*/ 0 h 145"/>
                  <a:gd name="T56" fmla="*/ 1 w 162"/>
                  <a:gd name="T57" fmla="*/ 0 h 145"/>
                  <a:gd name="T58" fmla="*/ 1 w 162"/>
                  <a:gd name="T59" fmla="*/ 0 h 145"/>
                  <a:gd name="T60" fmla="*/ 1 w 162"/>
                  <a:gd name="T61" fmla="*/ 0 h 145"/>
                  <a:gd name="T62" fmla="*/ 1 w 162"/>
                  <a:gd name="T63" fmla="*/ 0 h 145"/>
                  <a:gd name="T64" fmla="*/ 0 w 162"/>
                  <a:gd name="T65" fmla="*/ 0 h 145"/>
                  <a:gd name="T66" fmla="*/ 1 w 162"/>
                  <a:gd name="T67" fmla="*/ 0 h 145"/>
                  <a:gd name="T68" fmla="*/ 1 w 162"/>
                  <a:gd name="T69" fmla="*/ 0 h 145"/>
                  <a:gd name="T70" fmla="*/ 1 w 162"/>
                  <a:gd name="T71" fmla="*/ 0 h 145"/>
                  <a:gd name="T72" fmla="*/ 1 w 162"/>
                  <a:gd name="T73" fmla="*/ 0 h 145"/>
                  <a:gd name="T74" fmla="*/ 1 w 162"/>
                  <a:gd name="T75" fmla="*/ 0 h 145"/>
                  <a:gd name="T76" fmla="*/ 1 w 162"/>
                  <a:gd name="T77" fmla="*/ 0 h 145"/>
                  <a:gd name="T78" fmla="*/ 1 w 162"/>
                  <a:gd name="T79" fmla="*/ 0 h 145"/>
                  <a:gd name="T80" fmla="*/ 1 w 162"/>
                  <a:gd name="T81" fmla="*/ 0 h 145"/>
                  <a:gd name="T82" fmla="*/ 1 w 162"/>
                  <a:gd name="T83" fmla="*/ 0 h 145"/>
                  <a:gd name="T84" fmla="*/ 1 w 162"/>
                  <a:gd name="T85" fmla="*/ 0 h 145"/>
                  <a:gd name="T86" fmla="*/ 1 w 162"/>
                  <a:gd name="T87" fmla="*/ 0 h 145"/>
                  <a:gd name="T88" fmla="*/ 1 w 162"/>
                  <a:gd name="T89" fmla="*/ 0 h 145"/>
                  <a:gd name="T90" fmla="*/ 1 w 162"/>
                  <a:gd name="T91" fmla="*/ 0 h 145"/>
                  <a:gd name="T92" fmla="*/ 1 w 162"/>
                  <a:gd name="T93" fmla="*/ 0 h 145"/>
                  <a:gd name="T94" fmla="*/ 1 w 162"/>
                  <a:gd name="T95" fmla="*/ 0 h 145"/>
                  <a:gd name="T96" fmla="*/ 1 w 162"/>
                  <a:gd name="T97" fmla="*/ 0 h 145"/>
                  <a:gd name="T98" fmla="*/ 1 w 162"/>
                  <a:gd name="T99" fmla="*/ 0 h 145"/>
                  <a:gd name="T100" fmla="*/ 1 w 162"/>
                  <a:gd name="T101" fmla="*/ 0 h 145"/>
                  <a:gd name="T102" fmla="*/ 1 w 162"/>
                  <a:gd name="T103" fmla="*/ 0 h 145"/>
                  <a:gd name="T104" fmla="*/ 1 w 162"/>
                  <a:gd name="T105" fmla="*/ 0 h 1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2"/>
                  <a:gd name="T160" fmla="*/ 0 h 145"/>
                  <a:gd name="T161" fmla="*/ 162 w 162"/>
                  <a:gd name="T162" fmla="*/ 145 h 1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2" h="145">
                    <a:moveTo>
                      <a:pt x="126" y="6"/>
                    </a:moveTo>
                    <a:lnTo>
                      <a:pt x="128" y="8"/>
                    </a:lnTo>
                    <a:lnTo>
                      <a:pt x="132" y="21"/>
                    </a:lnTo>
                    <a:lnTo>
                      <a:pt x="137" y="32"/>
                    </a:lnTo>
                    <a:lnTo>
                      <a:pt x="135" y="36"/>
                    </a:lnTo>
                    <a:lnTo>
                      <a:pt x="132" y="43"/>
                    </a:lnTo>
                    <a:lnTo>
                      <a:pt x="130" y="53"/>
                    </a:lnTo>
                    <a:lnTo>
                      <a:pt x="130" y="56"/>
                    </a:lnTo>
                    <a:lnTo>
                      <a:pt x="128" y="58"/>
                    </a:lnTo>
                    <a:lnTo>
                      <a:pt x="126" y="56"/>
                    </a:lnTo>
                    <a:lnTo>
                      <a:pt x="122" y="55"/>
                    </a:lnTo>
                    <a:lnTo>
                      <a:pt x="118" y="49"/>
                    </a:lnTo>
                    <a:lnTo>
                      <a:pt x="117" y="45"/>
                    </a:lnTo>
                    <a:lnTo>
                      <a:pt x="115" y="40"/>
                    </a:lnTo>
                    <a:lnTo>
                      <a:pt x="111" y="36"/>
                    </a:lnTo>
                    <a:lnTo>
                      <a:pt x="109" y="32"/>
                    </a:lnTo>
                    <a:lnTo>
                      <a:pt x="107" y="28"/>
                    </a:lnTo>
                    <a:lnTo>
                      <a:pt x="107" y="26"/>
                    </a:lnTo>
                    <a:lnTo>
                      <a:pt x="103" y="26"/>
                    </a:lnTo>
                    <a:lnTo>
                      <a:pt x="102" y="30"/>
                    </a:lnTo>
                    <a:lnTo>
                      <a:pt x="105" y="40"/>
                    </a:lnTo>
                    <a:lnTo>
                      <a:pt x="107" y="43"/>
                    </a:lnTo>
                    <a:lnTo>
                      <a:pt x="111" y="49"/>
                    </a:lnTo>
                    <a:lnTo>
                      <a:pt x="117" y="55"/>
                    </a:lnTo>
                    <a:lnTo>
                      <a:pt x="118" y="64"/>
                    </a:lnTo>
                    <a:lnTo>
                      <a:pt x="122" y="70"/>
                    </a:lnTo>
                    <a:lnTo>
                      <a:pt x="124" y="75"/>
                    </a:lnTo>
                    <a:lnTo>
                      <a:pt x="126" y="79"/>
                    </a:lnTo>
                    <a:lnTo>
                      <a:pt x="132" y="90"/>
                    </a:lnTo>
                    <a:lnTo>
                      <a:pt x="137" y="103"/>
                    </a:lnTo>
                    <a:lnTo>
                      <a:pt x="141" y="107"/>
                    </a:lnTo>
                    <a:lnTo>
                      <a:pt x="145" y="111"/>
                    </a:lnTo>
                    <a:lnTo>
                      <a:pt x="147" y="113"/>
                    </a:lnTo>
                    <a:lnTo>
                      <a:pt x="149" y="115"/>
                    </a:lnTo>
                    <a:lnTo>
                      <a:pt x="147" y="117"/>
                    </a:lnTo>
                    <a:lnTo>
                      <a:pt x="145" y="117"/>
                    </a:lnTo>
                    <a:lnTo>
                      <a:pt x="145" y="124"/>
                    </a:lnTo>
                    <a:lnTo>
                      <a:pt x="147" y="128"/>
                    </a:lnTo>
                    <a:lnTo>
                      <a:pt x="149" y="130"/>
                    </a:lnTo>
                    <a:lnTo>
                      <a:pt x="152" y="134"/>
                    </a:lnTo>
                    <a:lnTo>
                      <a:pt x="156" y="134"/>
                    </a:lnTo>
                    <a:lnTo>
                      <a:pt x="158" y="137"/>
                    </a:lnTo>
                    <a:lnTo>
                      <a:pt x="160" y="139"/>
                    </a:lnTo>
                    <a:lnTo>
                      <a:pt x="162" y="143"/>
                    </a:lnTo>
                    <a:lnTo>
                      <a:pt x="100" y="143"/>
                    </a:lnTo>
                    <a:lnTo>
                      <a:pt x="87" y="143"/>
                    </a:lnTo>
                    <a:lnTo>
                      <a:pt x="70" y="143"/>
                    </a:lnTo>
                    <a:lnTo>
                      <a:pt x="55" y="143"/>
                    </a:lnTo>
                    <a:lnTo>
                      <a:pt x="41" y="143"/>
                    </a:lnTo>
                    <a:lnTo>
                      <a:pt x="32" y="143"/>
                    </a:lnTo>
                    <a:lnTo>
                      <a:pt x="25" y="143"/>
                    </a:lnTo>
                    <a:lnTo>
                      <a:pt x="15" y="143"/>
                    </a:lnTo>
                    <a:lnTo>
                      <a:pt x="10" y="143"/>
                    </a:lnTo>
                    <a:lnTo>
                      <a:pt x="4" y="145"/>
                    </a:lnTo>
                    <a:lnTo>
                      <a:pt x="4" y="128"/>
                    </a:lnTo>
                    <a:lnTo>
                      <a:pt x="4" y="118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4" y="81"/>
                    </a:lnTo>
                    <a:lnTo>
                      <a:pt x="4" y="72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1" y="6"/>
                    </a:lnTo>
                    <a:lnTo>
                      <a:pt x="43" y="8"/>
                    </a:lnTo>
                    <a:lnTo>
                      <a:pt x="47" y="8"/>
                    </a:lnTo>
                    <a:lnTo>
                      <a:pt x="51" y="10"/>
                    </a:lnTo>
                    <a:lnTo>
                      <a:pt x="58" y="11"/>
                    </a:lnTo>
                    <a:lnTo>
                      <a:pt x="62" y="11"/>
                    </a:lnTo>
                    <a:lnTo>
                      <a:pt x="68" y="8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3" y="2"/>
                    </a:lnTo>
                    <a:lnTo>
                      <a:pt x="85" y="0"/>
                    </a:lnTo>
                    <a:lnTo>
                      <a:pt x="87" y="2"/>
                    </a:lnTo>
                    <a:lnTo>
                      <a:pt x="90" y="2"/>
                    </a:lnTo>
                    <a:lnTo>
                      <a:pt x="94" y="2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5" y="10"/>
                    </a:lnTo>
                    <a:lnTo>
                      <a:pt x="109" y="10"/>
                    </a:lnTo>
                    <a:lnTo>
                      <a:pt x="111" y="6"/>
                    </a:lnTo>
                    <a:lnTo>
                      <a:pt x="113" y="8"/>
                    </a:lnTo>
                    <a:lnTo>
                      <a:pt x="115" y="8"/>
                    </a:lnTo>
                    <a:lnTo>
                      <a:pt x="118" y="10"/>
                    </a:lnTo>
                    <a:lnTo>
                      <a:pt x="120" y="8"/>
                    </a:lnTo>
                    <a:lnTo>
                      <a:pt x="124" y="8"/>
                    </a:lnTo>
                    <a:lnTo>
                      <a:pt x="126" y="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7" name="Freeform 300"/>
              <p:cNvSpPr>
                <a:spLocks/>
              </p:cNvSpPr>
              <p:nvPr/>
            </p:nvSpPr>
            <p:spPr bwMode="auto">
              <a:xfrm>
                <a:off x="1515" y="3549"/>
                <a:ext cx="81" cy="103"/>
              </a:xfrm>
              <a:custGeom>
                <a:avLst/>
                <a:gdLst>
                  <a:gd name="T0" fmla="*/ 1 w 139"/>
                  <a:gd name="T1" fmla="*/ 0 h 222"/>
                  <a:gd name="T2" fmla="*/ 0 w 139"/>
                  <a:gd name="T3" fmla="*/ 0 h 222"/>
                  <a:gd name="T4" fmla="*/ 0 w 139"/>
                  <a:gd name="T5" fmla="*/ 0 h 222"/>
                  <a:gd name="T6" fmla="*/ 1 w 139"/>
                  <a:gd name="T7" fmla="*/ 0 h 222"/>
                  <a:gd name="T8" fmla="*/ 1 w 139"/>
                  <a:gd name="T9" fmla="*/ 0 h 222"/>
                  <a:gd name="T10" fmla="*/ 1 w 139"/>
                  <a:gd name="T11" fmla="*/ 0 h 222"/>
                  <a:gd name="T12" fmla="*/ 1 w 139"/>
                  <a:gd name="T13" fmla="*/ 0 h 222"/>
                  <a:gd name="T14" fmla="*/ 1 w 139"/>
                  <a:gd name="T15" fmla="*/ 0 h 222"/>
                  <a:gd name="T16" fmla="*/ 1 w 139"/>
                  <a:gd name="T17" fmla="*/ 0 h 222"/>
                  <a:gd name="T18" fmla="*/ 1 w 139"/>
                  <a:gd name="T19" fmla="*/ 0 h 222"/>
                  <a:gd name="T20" fmla="*/ 1 w 139"/>
                  <a:gd name="T21" fmla="*/ 0 h 222"/>
                  <a:gd name="T22" fmla="*/ 1 w 139"/>
                  <a:gd name="T23" fmla="*/ 0 h 222"/>
                  <a:gd name="T24" fmla="*/ 1 w 139"/>
                  <a:gd name="T25" fmla="*/ 0 h 222"/>
                  <a:gd name="T26" fmla="*/ 1 w 139"/>
                  <a:gd name="T27" fmla="*/ 0 h 222"/>
                  <a:gd name="T28" fmla="*/ 1 w 139"/>
                  <a:gd name="T29" fmla="*/ 0 h 222"/>
                  <a:gd name="T30" fmla="*/ 1 w 139"/>
                  <a:gd name="T31" fmla="*/ 0 h 222"/>
                  <a:gd name="T32" fmla="*/ 1 w 139"/>
                  <a:gd name="T33" fmla="*/ 0 h 222"/>
                  <a:gd name="T34" fmla="*/ 1 w 139"/>
                  <a:gd name="T35" fmla="*/ 0 h 222"/>
                  <a:gd name="T36" fmla="*/ 1 w 139"/>
                  <a:gd name="T37" fmla="*/ 0 h 222"/>
                  <a:gd name="T38" fmla="*/ 1 w 139"/>
                  <a:gd name="T39" fmla="*/ 0 h 222"/>
                  <a:gd name="T40" fmla="*/ 1 w 139"/>
                  <a:gd name="T41" fmla="*/ 0 h 222"/>
                  <a:gd name="T42" fmla="*/ 1 w 139"/>
                  <a:gd name="T43" fmla="*/ 0 h 222"/>
                  <a:gd name="T44" fmla="*/ 1 w 139"/>
                  <a:gd name="T45" fmla="*/ 0 h 222"/>
                  <a:gd name="T46" fmla="*/ 1 w 139"/>
                  <a:gd name="T47" fmla="*/ 0 h 222"/>
                  <a:gd name="T48" fmla="*/ 1 w 139"/>
                  <a:gd name="T49" fmla="*/ 0 h 222"/>
                  <a:gd name="T50" fmla="*/ 1 w 139"/>
                  <a:gd name="T51" fmla="*/ 0 h 222"/>
                  <a:gd name="T52" fmla="*/ 1 w 139"/>
                  <a:gd name="T53" fmla="*/ 0 h 222"/>
                  <a:gd name="T54" fmla="*/ 1 w 139"/>
                  <a:gd name="T55" fmla="*/ 0 h 222"/>
                  <a:gd name="T56" fmla="*/ 1 w 139"/>
                  <a:gd name="T57" fmla="*/ 0 h 222"/>
                  <a:gd name="T58" fmla="*/ 1 w 139"/>
                  <a:gd name="T59" fmla="*/ 0 h 222"/>
                  <a:gd name="T60" fmla="*/ 1 w 139"/>
                  <a:gd name="T61" fmla="*/ 0 h 222"/>
                  <a:gd name="T62" fmla="*/ 1 w 139"/>
                  <a:gd name="T63" fmla="*/ 0 h 222"/>
                  <a:gd name="T64" fmla="*/ 1 w 139"/>
                  <a:gd name="T65" fmla="*/ 0 h 222"/>
                  <a:gd name="T66" fmla="*/ 1 w 139"/>
                  <a:gd name="T67" fmla="*/ 0 h 222"/>
                  <a:gd name="T68" fmla="*/ 1 w 139"/>
                  <a:gd name="T69" fmla="*/ 0 h 222"/>
                  <a:gd name="T70" fmla="*/ 1 w 139"/>
                  <a:gd name="T71" fmla="*/ 0 h 222"/>
                  <a:gd name="T72" fmla="*/ 1 w 139"/>
                  <a:gd name="T73" fmla="*/ 0 h 222"/>
                  <a:gd name="T74" fmla="*/ 1 w 139"/>
                  <a:gd name="T75" fmla="*/ 0 h 222"/>
                  <a:gd name="T76" fmla="*/ 1 w 139"/>
                  <a:gd name="T77" fmla="*/ 0 h 222"/>
                  <a:gd name="T78" fmla="*/ 1 w 139"/>
                  <a:gd name="T79" fmla="*/ 0 h 222"/>
                  <a:gd name="T80" fmla="*/ 1 w 139"/>
                  <a:gd name="T81" fmla="*/ 0 h 222"/>
                  <a:gd name="T82" fmla="*/ 1 w 139"/>
                  <a:gd name="T83" fmla="*/ 0 h 222"/>
                  <a:gd name="T84" fmla="*/ 1 w 139"/>
                  <a:gd name="T85" fmla="*/ 0 h 222"/>
                  <a:gd name="T86" fmla="*/ 1 w 139"/>
                  <a:gd name="T87" fmla="*/ 0 h 222"/>
                  <a:gd name="T88" fmla="*/ 1 w 139"/>
                  <a:gd name="T89" fmla="*/ 0 h 222"/>
                  <a:gd name="T90" fmla="*/ 1 w 139"/>
                  <a:gd name="T91" fmla="*/ 0 h 222"/>
                  <a:gd name="T92" fmla="*/ 1 w 139"/>
                  <a:gd name="T93" fmla="*/ 0 h 222"/>
                  <a:gd name="T94" fmla="*/ 1 w 139"/>
                  <a:gd name="T95" fmla="*/ 0 h 222"/>
                  <a:gd name="T96" fmla="*/ 1 w 139"/>
                  <a:gd name="T97" fmla="*/ 0 h 222"/>
                  <a:gd name="T98" fmla="*/ 1 w 139"/>
                  <a:gd name="T99" fmla="*/ 0 h 222"/>
                  <a:gd name="T100" fmla="*/ 1 w 139"/>
                  <a:gd name="T101" fmla="*/ 0 h 222"/>
                  <a:gd name="T102" fmla="*/ 1 w 139"/>
                  <a:gd name="T103" fmla="*/ 0 h 222"/>
                  <a:gd name="T104" fmla="*/ 1 w 139"/>
                  <a:gd name="T105" fmla="*/ 0 h 222"/>
                  <a:gd name="T106" fmla="*/ 1 w 139"/>
                  <a:gd name="T107" fmla="*/ 0 h 222"/>
                  <a:gd name="T108" fmla="*/ 1 w 139"/>
                  <a:gd name="T109" fmla="*/ 0 h 222"/>
                  <a:gd name="T110" fmla="*/ 1 w 139"/>
                  <a:gd name="T111" fmla="*/ 0 h 222"/>
                  <a:gd name="T112" fmla="*/ 1 w 139"/>
                  <a:gd name="T113" fmla="*/ 0 h 2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"/>
                  <a:gd name="T172" fmla="*/ 0 h 222"/>
                  <a:gd name="T173" fmla="*/ 139 w 139"/>
                  <a:gd name="T174" fmla="*/ 222 h 2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" h="222">
                    <a:moveTo>
                      <a:pt x="7" y="145"/>
                    </a:moveTo>
                    <a:lnTo>
                      <a:pt x="5" y="143"/>
                    </a:lnTo>
                    <a:lnTo>
                      <a:pt x="2" y="139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3" y="122"/>
                    </a:lnTo>
                    <a:lnTo>
                      <a:pt x="9" y="113"/>
                    </a:lnTo>
                    <a:lnTo>
                      <a:pt x="11" y="109"/>
                    </a:lnTo>
                    <a:lnTo>
                      <a:pt x="26" y="92"/>
                    </a:lnTo>
                    <a:lnTo>
                      <a:pt x="26" y="90"/>
                    </a:lnTo>
                    <a:lnTo>
                      <a:pt x="26" y="83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8"/>
                    </a:lnTo>
                    <a:lnTo>
                      <a:pt x="28" y="62"/>
                    </a:lnTo>
                    <a:lnTo>
                      <a:pt x="28" y="55"/>
                    </a:lnTo>
                    <a:lnTo>
                      <a:pt x="30" y="49"/>
                    </a:lnTo>
                    <a:lnTo>
                      <a:pt x="34" y="43"/>
                    </a:lnTo>
                    <a:lnTo>
                      <a:pt x="28" y="40"/>
                    </a:lnTo>
                    <a:lnTo>
                      <a:pt x="26" y="36"/>
                    </a:lnTo>
                    <a:lnTo>
                      <a:pt x="22" y="28"/>
                    </a:lnTo>
                    <a:lnTo>
                      <a:pt x="22" y="21"/>
                    </a:lnTo>
                    <a:lnTo>
                      <a:pt x="19" y="6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64" y="17"/>
                    </a:lnTo>
                    <a:lnTo>
                      <a:pt x="94" y="32"/>
                    </a:lnTo>
                    <a:lnTo>
                      <a:pt x="127" y="51"/>
                    </a:lnTo>
                    <a:lnTo>
                      <a:pt x="139" y="57"/>
                    </a:lnTo>
                    <a:lnTo>
                      <a:pt x="139" y="62"/>
                    </a:lnTo>
                    <a:lnTo>
                      <a:pt x="139" y="70"/>
                    </a:lnTo>
                    <a:lnTo>
                      <a:pt x="139" y="73"/>
                    </a:lnTo>
                    <a:lnTo>
                      <a:pt x="139" y="89"/>
                    </a:lnTo>
                    <a:lnTo>
                      <a:pt x="139" y="94"/>
                    </a:lnTo>
                    <a:lnTo>
                      <a:pt x="139" y="100"/>
                    </a:lnTo>
                    <a:lnTo>
                      <a:pt x="139" y="107"/>
                    </a:lnTo>
                    <a:lnTo>
                      <a:pt x="139" y="109"/>
                    </a:lnTo>
                    <a:lnTo>
                      <a:pt x="133" y="109"/>
                    </a:lnTo>
                    <a:lnTo>
                      <a:pt x="126" y="109"/>
                    </a:lnTo>
                    <a:lnTo>
                      <a:pt x="122" y="119"/>
                    </a:lnTo>
                    <a:lnTo>
                      <a:pt x="120" y="122"/>
                    </a:lnTo>
                    <a:lnTo>
                      <a:pt x="118" y="126"/>
                    </a:lnTo>
                    <a:lnTo>
                      <a:pt x="120" y="130"/>
                    </a:lnTo>
                    <a:lnTo>
                      <a:pt x="118" y="132"/>
                    </a:lnTo>
                    <a:lnTo>
                      <a:pt x="114" y="134"/>
                    </a:lnTo>
                    <a:lnTo>
                      <a:pt x="114" y="135"/>
                    </a:lnTo>
                    <a:lnTo>
                      <a:pt x="116" y="139"/>
                    </a:lnTo>
                    <a:lnTo>
                      <a:pt x="114" y="141"/>
                    </a:lnTo>
                    <a:lnTo>
                      <a:pt x="112" y="145"/>
                    </a:lnTo>
                    <a:lnTo>
                      <a:pt x="111" y="149"/>
                    </a:lnTo>
                    <a:lnTo>
                      <a:pt x="111" y="151"/>
                    </a:lnTo>
                    <a:lnTo>
                      <a:pt x="114" y="151"/>
                    </a:lnTo>
                    <a:lnTo>
                      <a:pt x="116" y="151"/>
                    </a:lnTo>
                    <a:lnTo>
                      <a:pt x="118" y="152"/>
                    </a:lnTo>
                    <a:lnTo>
                      <a:pt x="118" y="160"/>
                    </a:lnTo>
                    <a:lnTo>
                      <a:pt x="120" y="162"/>
                    </a:lnTo>
                    <a:lnTo>
                      <a:pt x="120" y="164"/>
                    </a:lnTo>
                    <a:lnTo>
                      <a:pt x="124" y="167"/>
                    </a:lnTo>
                    <a:lnTo>
                      <a:pt x="126" y="169"/>
                    </a:lnTo>
                    <a:lnTo>
                      <a:pt x="126" y="171"/>
                    </a:lnTo>
                    <a:lnTo>
                      <a:pt x="124" y="175"/>
                    </a:lnTo>
                    <a:lnTo>
                      <a:pt x="120" y="173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1" y="177"/>
                    </a:lnTo>
                    <a:lnTo>
                      <a:pt x="109" y="179"/>
                    </a:lnTo>
                    <a:lnTo>
                      <a:pt x="109" y="181"/>
                    </a:lnTo>
                    <a:lnTo>
                      <a:pt x="109" y="184"/>
                    </a:lnTo>
                    <a:lnTo>
                      <a:pt x="107" y="186"/>
                    </a:lnTo>
                    <a:lnTo>
                      <a:pt x="90" y="199"/>
                    </a:lnTo>
                    <a:lnTo>
                      <a:pt x="88" y="199"/>
                    </a:lnTo>
                    <a:lnTo>
                      <a:pt x="75" y="199"/>
                    </a:lnTo>
                    <a:lnTo>
                      <a:pt x="73" y="201"/>
                    </a:lnTo>
                    <a:lnTo>
                      <a:pt x="71" y="201"/>
                    </a:lnTo>
                    <a:lnTo>
                      <a:pt x="71" y="207"/>
                    </a:lnTo>
                    <a:lnTo>
                      <a:pt x="67" y="214"/>
                    </a:lnTo>
                    <a:lnTo>
                      <a:pt x="65" y="214"/>
                    </a:lnTo>
                    <a:lnTo>
                      <a:pt x="64" y="214"/>
                    </a:lnTo>
                    <a:lnTo>
                      <a:pt x="58" y="214"/>
                    </a:lnTo>
                    <a:lnTo>
                      <a:pt x="52" y="216"/>
                    </a:lnTo>
                    <a:lnTo>
                      <a:pt x="49" y="218"/>
                    </a:lnTo>
                    <a:lnTo>
                      <a:pt x="47" y="220"/>
                    </a:lnTo>
                    <a:lnTo>
                      <a:pt x="45" y="220"/>
                    </a:lnTo>
                    <a:lnTo>
                      <a:pt x="43" y="220"/>
                    </a:lnTo>
                    <a:lnTo>
                      <a:pt x="41" y="216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28" y="220"/>
                    </a:lnTo>
                    <a:lnTo>
                      <a:pt x="26" y="220"/>
                    </a:lnTo>
                    <a:lnTo>
                      <a:pt x="24" y="213"/>
                    </a:lnTo>
                    <a:lnTo>
                      <a:pt x="20" y="207"/>
                    </a:lnTo>
                    <a:lnTo>
                      <a:pt x="11" y="199"/>
                    </a:lnTo>
                    <a:lnTo>
                      <a:pt x="5" y="194"/>
                    </a:lnTo>
                    <a:lnTo>
                      <a:pt x="7" y="190"/>
                    </a:lnTo>
                    <a:lnTo>
                      <a:pt x="9" y="188"/>
                    </a:lnTo>
                    <a:lnTo>
                      <a:pt x="11" y="186"/>
                    </a:lnTo>
                    <a:lnTo>
                      <a:pt x="13" y="188"/>
                    </a:lnTo>
                    <a:lnTo>
                      <a:pt x="20" y="188"/>
                    </a:lnTo>
                    <a:lnTo>
                      <a:pt x="24" y="188"/>
                    </a:lnTo>
                    <a:lnTo>
                      <a:pt x="26" y="188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2" y="182"/>
                    </a:lnTo>
                    <a:lnTo>
                      <a:pt x="20" y="179"/>
                    </a:lnTo>
                    <a:lnTo>
                      <a:pt x="20" y="171"/>
                    </a:lnTo>
                    <a:lnTo>
                      <a:pt x="20" y="167"/>
                    </a:lnTo>
                    <a:lnTo>
                      <a:pt x="20" y="160"/>
                    </a:lnTo>
                    <a:lnTo>
                      <a:pt x="17" y="154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7" y="14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8" name="Freeform 301"/>
              <p:cNvSpPr>
                <a:spLocks/>
              </p:cNvSpPr>
              <p:nvPr/>
            </p:nvSpPr>
            <p:spPr bwMode="auto">
              <a:xfrm>
                <a:off x="1478" y="3616"/>
                <a:ext cx="57" cy="72"/>
              </a:xfrm>
              <a:custGeom>
                <a:avLst/>
                <a:gdLst>
                  <a:gd name="T0" fmla="*/ 1 w 100"/>
                  <a:gd name="T1" fmla="*/ 0 h 154"/>
                  <a:gd name="T2" fmla="*/ 1 w 100"/>
                  <a:gd name="T3" fmla="*/ 0 h 154"/>
                  <a:gd name="T4" fmla="*/ 1 w 100"/>
                  <a:gd name="T5" fmla="*/ 0 h 154"/>
                  <a:gd name="T6" fmla="*/ 1 w 100"/>
                  <a:gd name="T7" fmla="*/ 0 h 154"/>
                  <a:gd name="T8" fmla="*/ 1 w 100"/>
                  <a:gd name="T9" fmla="*/ 0 h 154"/>
                  <a:gd name="T10" fmla="*/ 1 w 100"/>
                  <a:gd name="T11" fmla="*/ 0 h 154"/>
                  <a:gd name="T12" fmla="*/ 1 w 100"/>
                  <a:gd name="T13" fmla="*/ 0 h 154"/>
                  <a:gd name="T14" fmla="*/ 1 w 100"/>
                  <a:gd name="T15" fmla="*/ 0 h 154"/>
                  <a:gd name="T16" fmla="*/ 1 w 100"/>
                  <a:gd name="T17" fmla="*/ 0 h 154"/>
                  <a:gd name="T18" fmla="*/ 1 w 100"/>
                  <a:gd name="T19" fmla="*/ 0 h 154"/>
                  <a:gd name="T20" fmla="*/ 1 w 100"/>
                  <a:gd name="T21" fmla="*/ 0 h 154"/>
                  <a:gd name="T22" fmla="*/ 1 w 100"/>
                  <a:gd name="T23" fmla="*/ 0 h 154"/>
                  <a:gd name="T24" fmla="*/ 1 w 100"/>
                  <a:gd name="T25" fmla="*/ 0 h 154"/>
                  <a:gd name="T26" fmla="*/ 1 w 100"/>
                  <a:gd name="T27" fmla="*/ 0 h 154"/>
                  <a:gd name="T28" fmla="*/ 1 w 100"/>
                  <a:gd name="T29" fmla="*/ 0 h 154"/>
                  <a:gd name="T30" fmla="*/ 1 w 100"/>
                  <a:gd name="T31" fmla="*/ 0 h 154"/>
                  <a:gd name="T32" fmla="*/ 1 w 100"/>
                  <a:gd name="T33" fmla="*/ 0 h 154"/>
                  <a:gd name="T34" fmla="*/ 1 w 100"/>
                  <a:gd name="T35" fmla="*/ 0 h 154"/>
                  <a:gd name="T36" fmla="*/ 1 w 100"/>
                  <a:gd name="T37" fmla="*/ 0 h 154"/>
                  <a:gd name="T38" fmla="*/ 1 w 100"/>
                  <a:gd name="T39" fmla="*/ 0 h 154"/>
                  <a:gd name="T40" fmla="*/ 1 w 100"/>
                  <a:gd name="T41" fmla="*/ 0 h 154"/>
                  <a:gd name="T42" fmla="*/ 1 w 100"/>
                  <a:gd name="T43" fmla="*/ 0 h 154"/>
                  <a:gd name="T44" fmla="*/ 1 w 100"/>
                  <a:gd name="T45" fmla="*/ 0 h 154"/>
                  <a:gd name="T46" fmla="*/ 1 w 100"/>
                  <a:gd name="T47" fmla="*/ 0 h 154"/>
                  <a:gd name="T48" fmla="*/ 1 w 100"/>
                  <a:gd name="T49" fmla="*/ 0 h 154"/>
                  <a:gd name="T50" fmla="*/ 1 w 100"/>
                  <a:gd name="T51" fmla="*/ 0 h 154"/>
                  <a:gd name="T52" fmla="*/ 1 w 100"/>
                  <a:gd name="T53" fmla="*/ 0 h 154"/>
                  <a:gd name="T54" fmla="*/ 1 w 100"/>
                  <a:gd name="T55" fmla="*/ 0 h 154"/>
                  <a:gd name="T56" fmla="*/ 1 w 100"/>
                  <a:gd name="T57" fmla="*/ 0 h 154"/>
                  <a:gd name="T58" fmla="*/ 1 w 100"/>
                  <a:gd name="T59" fmla="*/ 0 h 154"/>
                  <a:gd name="T60" fmla="*/ 1 w 100"/>
                  <a:gd name="T61" fmla="*/ 0 h 154"/>
                  <a:gd name="T62" fmla="*/ 1 w 100"/>
                  <a:gd name="T63" fmla="*/ 0 h 154"/>
                  <a:gd name="T64" fmla="*/ 1 w 100"/>
                  <a:gd name="T65" fmla="*/ 0 h 154"/>
                  <a:gd name="T66" fmla="*/ 1 w 100"/>
                  <a:gd name="T67" fmla="*/ 0 h 154"/>
                  <a:gd name="T68" fmla="*/ 1 w 100"/>
                  <a:gd name="T69" fmla="*/ 0 h 154"/>
                  <a:gd name="T70" fmla="*/ 1 w 100"/>
                  <a:gd name="T71" fmla="*/ 0 h 154"/>
                  <a:gd name="T72" fmla="*/ 1 w 100"/>
                  <a:gd name="T73" fmla="*/ 0 h 154"/>
                  <a:gd name="T74" fmla="*/ 1 w 100"/>
                  <a:gd name="T75" fmla="*/ 0 h 154"/>
                  <a:gd name="T76" fmla="*/ 1 w 100"/>
                  <a:gd name="T77" fmla="*/ 0 h 154"/>
                  <a:gd name="T78" fmla="*/ 1 w 100"/>
                  <a:gd name="T79" fmla="*/ 0 h 154"/>
                  <a:gd name="T80" fmla="*/ 1 w 100"/>
                  <a:gd name="T81" fmla="*/ 0 h 154"/>
                  <a:gd name="T82" fmla="*/ 1 w 100"/>
                  <a:gd name="T83" fmla="*/ 0 h 154"/>
                  <a:gd name="T84" fmla="*/ 1 w 100"/>
                  <a:gd name="T85" fmla="*/ 0 h 154"/>
                  <a:gd name="T86" fmla="*/ 1 w 100"/>
                  <a:gd name="T87" fmla="*/ 0 h 154"/>
                  <a:gd name="T88" fmla="*/ 1 w 100"/>
                  <a:gd name="T89" fmla="*/ 0 h 154"/>
                  <a:gd name="T90" fmla="*/ 1 w 100"/>
                  <a:gd name="T91" fmla="*/ 0 h 154"/>
                  <a:gd name="T92" fmla="*/ 1 w 100"/>
                  <a:gd name="T93" fmla="*/ 0 h 154"/>
                  <a:gd name="T94" fmla="*/ 1 w 100"/>
                  <a:gd name="T95" fmla="*/ 0 h 154"/>
                  <a:gd name="T96" fmla="*/ 1 w 100"/>
                  <a:gd name="T97" fmla="*/ 0 h 154"/>
                  <a:gd name="T98" fmla="*/ 1 w 100"/>
                  <a:gd name="T99" fmla="*/ 0 h 154"/>
                  <a:gd name="T100" fmla="*/ 1 w 100"/>
                  <a:gd name="T101" fmla="*/ 0 h 154"/>
                  <a:gd name="T102" fmla="*/ 1 w 100"/>
                  <a:gd name="T103" fmla="*/ 0 h 154"/>
                  <a:gd name="T104" fmla="*/ 1 w 100"/>
                  <a:gd name="T105" fmla="*/ 0 h 154"/>
                  <a:gd name="T106" fmla="*/ 1 w 100"/>
                  <a:gd name="T107" fmla="*/ 0 h 154"/>
                  <a:gd name="T108" fmla="*/ 1 w 100"/>
                  <a:gd name="T109" fmla="*/ 0 h 154"/>
                  <a:gd name="T110" fmla="*/ 1 w 100"/>
                  <a:gd name="T111" fmla="*/ 0 h 154"/>
                  <a:gd name="T112" fmla="*/ 1 w 100"/>
                  <a:gd name="T113" fmla="*/ 0 h 154"/>
                  <a:gd name="T114" fmla="*/ 1 w 100"/>
                  <a:gd name="T115" fmla="*/ 0 h 1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0"/>
                  <a:gd name="T175" fmla="*/ 0 h 154"/>
                  <a:gd name="T176" fmla="*/ 100 w 100"/>
                  <a:gd name="T177" fmla="*/ 154 h 15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0" h="154">
                    <a:moveTo>
                      <a:pt x="36" y="148"/>
                    </a:moveTo>
                    <a:lnTo>
                      <a:pt x="24" y="148"/>
                    </a:lnTo>
                    <a:lnTo>
                      <a:pt x="17" y="148"/>
                    </a:lnTo>
                    <a:lnTo>
                      <a:pt x="19" y="146"/>
                    </a:lnTo>
                    <a:lnTo>
                      <a:pt x="17" y="145"/>
                    </a:lnTo>
                    <a:lnTo>
                      <a:pt x="19" y="139"/>
                    </a:lnTo>
                    <a:lnTo>
                      <a:pt x="17" y="133"/>
                    </a:lnTo>
                    <a:lnTo>
                      <a:pt x="17" y="131"/>
                    </a:lnTo>
                    <a:lnTo>
                      <a:pt x="13" y="126"/>
                    </a:lnTo>
                    <a:lnTo>
                      <a:pt x="17" y="124"/>
                    </a:lnTo>
                    <a:lnTo>
                      <a:pt x="15" y="122"/>
                    </a:lnTo>
                    <a:lnTo>
                      <a:pt x="13" y="122"/>
                    </a:lnTo>
                    <a:lnTo>
                      <a:pt x="9" y="122"/>
                    </a:lnTo>
                    <a:lnTo>
                      <a:pt x="6" y="120"/>
                    </a:lnTo>
                    <a:lnTo>
                      <a:pt x="6" y="118"/>
                    </a:lnTo>
                    <a:lnTo>
                      <a:pt x="6" y="114"/>
                    </a:lnTo>
                    <a:lnTo>
                      <a:pt x="4" y="114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4" y="109"/>
                    </a:lnTo>
                    <a:lnTo>
                      <a:pt x="4" y="105"/>
                    </a:lnTo>
                    <a:lnTo>
                      <a:pt x="4" y="99"/>
                    </a:lnTo>
                    <a:lnTo>
                      <a:pt x="7" y="96"/>
                    </a:lnTo>
                    <a:lnTo>
                      <a:pt x="13" y="92"/>
                    </a:lnTo>
                    <a:lnTo>
                      <a:pt x="21" y="84"/>
                    </a:lnTo>
                    <a:lnTo>
                      <a:pt x="23" y="83"/>
                    </a:lnTo>
                    <a:lnTo>
                      <a:pt x="28" y="84"/>
                    </a:lnTo>
                    <a:lnTo>
                      <a:pt x="30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39" y="84"/>
                    </a:lnTo>
                    <a:lnTo>
                      <a:pt x="41" y="81"/>
                    </a:lnTo>
                    <a:lnTo>
                      <a:pt x="47" y="68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62" y="49"/>
                    </a:lnTo>
                    <a:lnTo>
                      <a:pt x="62" y="43"/>
                    </a:lnTo>
                    <a:lnTo>
                      <a:pt x="66" y="36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7" y="24"/>
                    </a:lnTo>
                    <a:lnTo>
                      <a:pt x="79" y="22"/>
                    </a:lnTo>
                    <a:lnTo>
                      <a:pt x="79" y="15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75" y="11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3" y="9"/>
                    </a:lnTo>
                    <a:lnTo>
                      <a:pt x="86" y="15"/>
                    </a:lnTo>
                    <a:lnTo>
                      <a:pt x="86" y="22"/>
                    </a:lnTo>
                    <a:lnTo>
                      <a:pt x="86" y="26"/>
                    </a:lnTo>
                    <a:lnTo>
                      <a:pt x="86" y="34"/>
                    </a:lnTo>
                    <a:lnTo>
                      <a:pt x="88" y="37"/>
                    </a:lnTo>
                    <a:lnTo>
                      <a:pt x="90" y="41"/>
                    </a:lnTo>
                    <a:lnTo>
                      <a:pt x="92" y="41"/>
                    </a:lnTo>
                    <a:lnTo>
                      <a:pt x="92" y="43"/>
                    </a:lnTo>
                    <a:lnTo>
                      <a:pt x="90" y="43"/>
                    </a:lnTo>
                    <a:lnTo>
                      <a:pt x="86" y="43"/>
                    </a:lnTo>
                    <a:lnTo>
                      <a:pt x="79" y="43"/>
                    </a:lnTo>
                    <a:lnTo>
                      <a:pt x="77" y="41"/>
                    </a:lnTo>
                    <a:lnTo>
                      <a:pt x="75" y="43"/>
                    </a:lnTo>
                    <a:lnTo>
                      <a:pt x="73" y="45"/>
                    </a:lnTo>
                    <a:lnTo>
                      <a:pt x="71" y="49"/>
                    </a:lnTo>
                    <a:lnTo>
                      <a:pt x="77" y="54"/>
                    </a:lnTo>
                    <a:lnTo>
                      <a:pt x="86" y="62"/>
                    </a:lnTo>
                    <a:lnTo>
                      <a:pt x="90" y="68"/>
                    </a:lnTo>
                    <a:lnTo>
                      <a:pt x="92" y="75"/>
                    </a:lnTo>
                    <a:lnTo>
                      <a:pt x="94" y="75"/>
                    </a:lnTo>
                    <a:lnTo>
                      <a:pt x="92" y="77"/>
                    </a:lnTo>
                    <a:lnTo>
                      <a:pt x="90" y="79"/>
                    </a:lnTo>
                    <a:lnTo>
                      <a:pt x="85" y="88"/>
                    </a:lnTo>
                    <a:lnTo>
                      <a:pt x="83" y="92"/>
                    </a:lnTo>
                    <a:lnTo>
                      <a:pt x="79" y="94"/>
                    </a:lnTo>
                    <a:lnTo>
                      <a:pt x="79" y="96"/>
                    </a:lnTo>
                    <a:lnTo>
                      <a:pt x="77" y="98"/>
                    </a:lnTo>
                    <a:lnTo>
                      <a:pt x="79" y="103"/>
                    </a:lnTo>
                    <a:lnTo>
                      <a:pt x="81" y="109"/>
                    </a:lnTo>
                    <a:lnTo>
                      <a:pt x="81" y="113"/>
                    </a:lnTo>
                    <a:lnTo>
                      <a:pt x="85" y="116"/>
                    </a:lnTo>
                    <a:lnTo>
                      <a:pt x="86" y="120"/>
                    </a:lnTo>
                    <a:lnTo>
                      <a:pt x="86" y="126"/>
                    </a:lnTo>
                    <a:lnTo>
                      <a:pt x="88" y="128"/>
                    </a:lnTo>
                    <a:lnTo>
                      <a:pt x="94" y="135"/>
                    </a:lnTo>
                    <a:lnTo>
                      <a:pt x="98" y="139"/>
                    </a:lnTo>
                    <a:lnTo>
                      <a:pt x="100" y="145"/>
                    </a:lnTo>
                    <a:lnTo>
                      <a:pt x="100" y="146"/>
                    </a:lnTo>
                    <a:lnTo>
                      <a:pt x="100" y="148"/>
                    </a:lnTo>
                    <a:lnTo>
                      <a:pt x="100" y="154"/>
                    </a:lnTo>
                    <a:lnTo>
                      <a:pt x="98" y="154"/>
                    </a:lnTo>
                    <a:lnTo>
                      <a:pt x="94" y="152"/>
                    </a:lnTo>
                    <a:lnTo>
                      <a:pt x="88" y="150"/>
                    </a:lnTo>
                    <a:lnTo>
                      <a:pt x="85" y="148"/>
                    </a:lnTo>
                    <a:lnTo>
                      <a:pt x="81" y="148"/>
                    </a:lnTo>
                    <a:lnTo>
                      <a:pt x="79" y="148"/>
                    </a:lnTo>
                    <a:lnTo>
                      <a:pt x="77" y="148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2" y="148"/>
                    </a:lnTo>
                    <a:lnTo>
                      <a:pt x="56" y="146"/>
                    </a:lnTo>
                    <a:lnTo>
                      <a:pt x="53" y="146"/>
                    </a:lnTo>
                    <a:lnTo>
                      <a:pt x="41" y="146"/>
                    </a:lnTo>
                    <a:lnTo>
                      <a:pt x="36" y="145"/>
                    </a:lnTo>
                    <a:lnTo>
                      <a:pt x="36" y="14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9" name="Freeform 302"/>
              <p:cNvSpPr>
                <a:spLocks/>
              </p:cNvSpPr>
              <p:nvPr/>
            </p:nvSpPr>
            <p:spPr bwMode="auto">
              <a:xfrm>
                <a:off x="1720" y="3397"/>
                <a:ext cx="50" cy="21"/>
              </a:xfrm>
              <a:custGeom>
                <a:avLst/>
                <a:gdLst>
                  <a:gd name="T0" fmla="*/ 0 w 88"/>
                  <a:gd name="T1" fmla="*/ 0 h 45"/>
                  <a:gd name="T2" fmla="*/ 1 w 88"/>
                  <a:gd name="T3" fmla="*/ 0 h 45"/>
                  <a:gd name="T4" fmla="*/ 1 w 88"/>
                  <a:gd name="T5" fmla="*/ 0 h 45"/>
                  <a:gd name="T6" fmla="*/ 1 w 88"/>
                  <a:gd name="T7" fmla="*/ 0 h 45"/>
                  <a:gd name="T8" fmla="*/ 1 w 88"/>
                  <a:gd name="T9" fmla="*/ 0 h 45"/>
                  <a:gd name="T10" fmla="*/ 1 w 88"/>
                  <a:gd name="T11" fmla="*/ 0 h 45"/>
                  <a:gd name="T12" fmla="*/ 1 w 88"/>
                  <a:gd name="T13" fmla="*/ 0 h 45"/>
                  <a:gd name="T14" fmla="*/ 1 w 88"/>
                  <a:gd name="T15" fmla="*/ 0 h 45"/>
                  <a:gd name="T16" fmla="*/ 1 w 88"/>
                  <a:gd name="T17" fmla="*/ 0 h 45"/>
                  <a:gd name="T18" fmla="*/ 1 w 88"/>
                  <a:gd name="T19" fmla="*/ 0 h 45"/>
                  <a:gd name="T20" fmla="*/ 1 w 88"/>
                  <a:gd name="T21" fmla="*/ 0 h 45"/>
                  <a:gd name="T22" fmla="*/ 1 w 88"/>
                  <a:gd name="T23" fmla="*/ 0 h 45"/>
                  <a:gd name="T24" fmla="*/ 1 w 88"/>
                  <a:gd name="T25" fmla="*/ 0 h 45"/>
                  <a:gd name="T26" fmla="*/ 1 w 88"/>
                  <a:gd name="T27" fmla="*/ 0 h 45"/>
                  <a:gd name="T28" fmla="*/ 1 w 88"/>
                  <a:gd name="T29" fmla="*/ 0 h 45"/>
                  <a:gd name="T30" fmla="*/ 1 w 88"/>
                  <a:gd name="T31" fmla="*/ 0 h 45"/>
                  <a:gd name="T32" fmla="*/ 1 w 88"/>
                  <a:gd name="T33" fmla="*/ 0 h 45"/>
                  <a:gd name="T34" fmla="*/ 1 w 88"/>
                  <a:gd name="T35" fmla="*/ 0 h 45"/>
                  <a:gd name="T36" fmla="*/ 1 w 88"/>
                  <a:gd name="T37" fmla="*/ 0 h 45"/>
                  <a:gd name="T38" fmla="*/ 1 w 88"/>
                  <a:gd name="T39" fmla="*/ 0 h 45"/>
                  <a:gd name="T40" fmla="*/ 1 w 88"/>
                  <a:gd name="T41" fmla="*/ 0 h 45"/>
                  <a:gd name="T42" fmla="*/ 1 w 88"/>
                  <a:gd name="T43" fmla="*/ 0 h 45"/>
                  <a:gd name="T44" fmla="*/ 1 w 88"/>
                  <a:gd name="T45" fmla="*/ 0 h 45"/>
                  <a:gd name="T46" fmla="*/ 1 w 88"/>
                  <a:gd name="T47" fmla="*/ 0 h 45"/>
                  <a:gd name="T48" fmla="*/ 1 w 88"/>
                  <a:gd name="T49" fmla="*/ 0 h 45"/>
                  <a:gd name="T50" fmla="*/ 1 w 88"/>
                  <a:gd name="T51" fmla="*/ 0 h 45"/>
                  <a:gd name="T52" fmla="*/ 1 w 88"/>
                  <a:gd name="T53" fmla="*/ 0 h 45"/>
                  <a:gd name="T54" fmla="*/ 1 w 88"/>
                  <a:gd name="T55" fmla="*/ 0 h 45"/>
                  <a:gd name="T56" fmla="*/ 1 w 88"/>
                  <a:gd name="T57" fmla="*/ 0 h 45"/>
                  <a:gd name="T58" fmla="*/ 1 w 88"/>
                  <a:gd name="T59" fmla="*/ 0 h 45"/>
                  <a:gd name="T60" fmla="*/ 1 w 88"/>
                  <a:gd name="T61" fmla="*/ 0 h 45"/>
                  <a:gd name="T62" fmla="*/ 1 w 88"/>
                  <a:gd name="T63" fmla="*/ 0 h 45"/>
                  <a:gd name="T64" fmla="*/ 1 w 88"/>
                  <a:gd name="T65" fmla="*/ 0 h 45"/>
                  <a:gd name="T66" fmla="*/ 1 w 88"/>
                  <a:gd name="T67" fmla="*/ 0 h 45"/>
                  <a:gd name="T68" fmla="*/ 1 w 88"/>
                  <a:gd name="T69" fmla="*/ 0 h 45"/>
                  <a:gd name="T70" fmla="*/ 1 w 88"/>
                  <a:gd name="T71" fmla="*/ 0 h 45"/>
                  <a:gd name="T72" fmla="*/ 1 w 88"/>
                  <a:gd name="T73" fmla="*/ 0 h 45"/>
                  <a:gd name="T74" fmla="*/ 1 w 88"/>
                  <a:gd name="T75" fmla="*/ 0 h 45"/>
                  <a:gd name="T76" fmla="*/ 1 w 88"/>
                  <a:gd name="T77" fmla="*/ 0 h 45"/>
                  <a:gd name="T78" fmla="*/ 1 w 88"/>
                  <a:gd name="T79" fmla="*/ 0 h 45"/>
                  <a:gd name="T80" fmla="*/ 1 w 88"/>
                  <a:gd name="T81" fmla="*/ 0 h 45"/>
                  <a:gd name="T82" fmla="*/ 1 w 88"/>
                  <a:gd name="T83" fmla="*/ 0 h 45"/>
                  <a:gd name="T84" fmla="*/ 1 w 88"/>
                  <a:gd name="T85" fmla="*/ 0 h 45"/>
                  <a:gd name="T86" fmla="*/ 1 w 88"/>
                  <a:gd name="T87" fmla="*/ 0 h 45"/>
                  <a:gd name="T88" fmla="*/ 1 w 88"/>
                  <a:gd name="T89" fmla="*/ 0 h 45"/>
                  <a:gd name="T90" fmla="*/ 1 w 88"/>
                  <a:gd name="T91" fmla="*/ 0 h 45"/>
                  <a:gd name="T92" fmla="*/ 1 w 88"/>
                  <a:gd name="T93" fmla="*/ 0 h 45"/>
                  <a:gd name="T94" fmla="*/ 1 w 88"/>
                  <a:gd name="T95" fmla="*/ 0 h 45"/>
                  <a:gd name="T96" fmla="*/ 1 w 88"/>
                  <a:gd name="T97" fmla="*/ 0 h 45"/>
                  <a:gd name="T98" fmla="*/ 1 w 88"/>
                  <a:gd name="T99" fmla="*/ 0 h 45"/>
                  <a:gd name="T100" fmla="*/ 1 w 88"/>
                  <a:gd name="T101" fmla="*/ 0 h 45"/>
                  <a:gd name="T102" fmla="*/ 1 w 88"/>
                  <a:gd name="T103" fmla="*/ 0 h 45"/>
                  <a:gd name="T104" fmla="*/ 1 w 88"/>
                  <a:gd name="T105" fmla="*/ 0 h 45"/>
                  <a:gd name="T106" fmla="*/ 1 w 88"/>
                  <a:gd name="T107" fmla="*/ 0 h 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8"/>
                  <a:gd name="T163" fmla="*/ 0 h 45"/>
                  <a:gd name="T164" fmla="*/ 88 w 88"/>
                  <a:gd name="T165" fmla="*/ 45 h 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8" h="45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5" y="11"/>
                    </a:lnTo>
                    <a:lnTo>
                      <a:pt x="47" y="13"/>
                    </a:lnTo>
                    <a:lnTo>
                      <a:pt x="49" y="13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7" y="17"/>
                    </a:lnTo>
                    <a:lnTo>
                      <a:pt x="69" y="17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5" y="25"/>
                    </a:lnTo>
                    <a:lnTo>
                      <a:pt x="77" y="27"/>
                    </a:lnTo>
                    <a:lnTo>
                      <a:pt x="79" y="28"/>
                    </a:lnTo>
                    <a:lnTo>
                      <a:pt x="81" y="28"/>
                    </a:lnTo>
                    <a:lnTo>
                      <a:pt x="82" y="28"/>
                    </a:lnTo>
                    <a:lnTo>
                      <a:pt x="84" y="28"/>
                    </a:lnTo>
                    <a:lnTo>
                      <a:pt x="84" y="30"/>
                    </a:lnTo>
                    <a:lnTo>
                      <a:pt x="82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84" y="38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8" y="43"/>
                    </a:lnTo>
                    <a:lnTo>
                      <a:pt x="86" y="45"/>
                    </a:lnTo>
                    <a:lnTo>
                      <a:pt x="84" y="45"/>
                    </a:lnTo>
                    <a:lnTo>
                      <a:pt x="84" y="43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77" y="42"/>
                    </a:lnTo>
                    <a:lnTo>
                      <a:pt x="75" y="40"/>
                    </a:lnTo>
                    <a:lnTo>
                      <a:pt x="73" y="38"/>
                    </a:lnTo>
                    <a:lnTo>
                      <a:pt x="69" y="38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58" y="43"/>
                    </a:lnTo>
                    <a:lnTo>
                      <a:pt x="54" y="42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9" y="43"/>
                    </a:lnTo>
                    <a:lnTo>
                      <a:pt x="47" y="43"/>
                    </a:lnTo>
                    <a:lnTo>
                      <a:pt x="45" y="45"/>
                    </a:lnTo>
                    <a:lnTo>
                      <a:pt x="43" y="45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28" y="40"/>
                    </a:lnTo>
                    <a:lnTo>
                      <a:pt x="24" y="40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27"/>
                    </a:lnTo>
                    <a:lnTo>
                      <a:pt x="17" y="17"/>
                    </a:lnTo>
                    <a:lnTo>
                      <a:pt x="17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0" name="Freeform 303"/>
              <p:cNvSpPr>
                <a:spLocks/>
              </p:cNvSpPr>
              <p:nvPr/>
            </p:nvSpPr>
            <p:spPr bwMode="auto">
              <a:xfrm>
                <a:off x="1680" y="3470"/>
                <a:ext cx="12" cy="11"/>
              </a:xfrm>
              <a:custGeom>
                <a:avLst/>
                <a:gdLst>
                  <a:gd name="T0" fmla="*/ 1 w 21"/>
                  <a:gd name="T1" fmla="*/ 0 h 25"/>
                  <a:gd name="T2" fmla="*/ 1 w 21"/>
                  <a:gd name="T3" fmla="*/ 0 h 25"/>
                  <a:gd name="T4" fmla="*/ 1 w 21"/>
                  <a:gd name="T5" fmla="*/ 0 h 25"/>
                  <a:gd name="T6" fmla="*/ 1 w 21"/>
                  <a:gd name="T7" fmla="*/ 0 h 25"/>
                  <a:gd name="T8" fmla="*/ 1 w 21"/>
                  <a:gd name="T9" fmla="*/ 0 h 25"/>
                  <a:gd name="T10" fmla="*/ 1 w 21"/>
                  <a:gd name="T11" fmla="*/ 0 h 25"/>
                  <a:gd name="T12" fmla="*/ 1 w 21"/>
                  <a:gd name="T13" fmla="*/ 0 h 25"/>
                  <a:gd name="T14" fmla="*/ 1 w 21"/>
                  <a:gd name="T15" fmla="*/ 0 h 25"/>
                  <a:gd name="T16" fmla="*/ 1 w 21"/>
                  <a:gd name="T17" fmla="*/ 0 h 25"/>
                  <a:gd name="T18" fmla="*/ 1 w 21"/>
                  <a:gd name="T19" fmla="*/ 0 h 25"/>
                  <a:gd name="T20" fmla="*/ 1 w 21"/>
                  <a:gd name="T21" fmla="*/ 0 h 25"/>
                  <a:gd name="T22" fmla="*/ 1 w 21"/>
                  <a:gd name="T23" fmla="*/ 0 h 25"/>
                  <a:gd name="T24" fmla="*/ 1 w 21"/>
                  <a:gd name="T25" fmla="*/ 0 h 25"/>
                  <a:gd name="T26" fmla="*/ 1 w 21"/>
                  <a:gd name="T27" fmla="*/ 0 h 25"/>
                  <a:gd name="T28" fmla="*/ 1 w 21"/>
                  <a:gd name="T29" fmla="*/ 0 h 25"/>
                  <a:gd name="T30" fmla="*/ 1 w 21"/>
                  <a:gd name="T31" fmla="*/ 0 h 25"/>
                  <a:gd name="T32" fmla="*/ 1 w 21"/>
                  <a:gd name="T33" fmla="*/ 0 h 25"/>
                  <a:gd name="T34" fmla="*/ 1 w 21"/>
                  <a:gd name="T35" fmla="*/ 0 h 25"/>
                  <a:gd name="T36" fmla="*/ 1 w 21"/>
                  <a:gd name="T37" fmla="*/ 0 h 25"/>
                  <a:gd name="T38" fmla="*/ 1 w 21"/>
                  <a:gd name="T39" fmla="*/ 0 h 25"/>
                  <a:gd name="T40" fmla="*/ 1 w 21"/>
                  <a:gd name="T41" fmla="*/ 0 h 25"/>
                  <a:gd name="T42" fmla="*/ 1 w 21"/>
                  <a:gd name="T43" fmla="*/ 0 h 25"/>
                  <a:gd name="T44" fmla="*/ 1 w 21"/>
                  <a:gd name="T45" fmla="*/ 0 h 25"/>
                  <a:gd name="T46" fmla="*/ 1 w 21"/>
                  <a:gd name="T47" fmla="*/ 0 h 25"/>
                  <a:gd name="T48" fmla="*/ 1 w 21"/>
                  <a:gd name="T49" fmla="*/ 0 h 25"/>
                  <a:gd name="T50" fmla="*/ 1 w 21"/>
                  <a:gd name="T51" fmla="*/ 0 h 25"/>
                  <a:gd name="T52" fmla="*/ 1 w 21"/>
                  <a:gd name="T53" fmla="*/ 0 h 25"/>
                  <a:gd name="T54" fmla="*/ 1 w 21"/>
                  <a:gd name="T55" fmla="*/ 0 h 25"/>
                  <a:gd name="T56" fmla="*/ 1 w 21"/>
                  <a:gd name="T57" fmla="*/ 0 h 25"/>
                  <a:gd name="T58" fmla="*/ 1 w 21"/>
                  <a:gd name="T59" fmla="*/ 0 h 25"/>
                  <a:gd name="T60" fmla="*/ 1 w 21"/>
                  <a:gd name="T61" fmla="*/ 0 h 25"/>
                  <a:gd name="T62" fmla="*/ 1 w 21"/>
                  <a:gd name="T63" fmla="*/ 0 h 25"/>
                  <a:gd name="T64" fmla="*/ 1 w 21"/>
                  <a:gd name="T65" fmla="*/ 0 h 25"/>
                  <a:gd name="T66" fmla="*/ 1 w 21"/>
                  <a:gd name="T67" fmla="*/ 0 h 25"/>
                  <a:gd name="T68" fmla="*/ 0 w 21"/>
                  <a:gd name="T69" fmla="*/ 0 h 25"/>
                  <a:gd name="T70" fmla="*/ 1 w 21"/>
                  <a:gd name="T71" fmla="*/ 0 h 25"/>
                  <a:gd name="T72" fmla="*/ 1 w 21"/>
                  <a:gd name="T73" fmla="*/ 0 h 25"/>
                  <a:gd name="T74" fmla="*/ 1 w 21"/>
                  <a:gd name="T75" fmla="*/ 0 h 25"/>
                  <a:gd name="T76" fmla="*/ 1 w 21"/>
                  <a:gd name="T77" fmla="*/ 0 h 25"/>
                  <a:gd name="T78" fmla="*/ 1 w 21"/>
                  <a:gd name="T79" fmla="*/ 0 h 25"/>
                  <a:gd name="T80" fmla="*/ 1 w 21"/>
                  <a:gd name="T81" fmla="*/ 0 h 25"/>
                  <a:gd name="T82" fmla="*/ 1 w 21"/>
                  <a:gd name="T83" fmla="*/ 0 h 25"/>
                  <a:gd name="T84" fmla="*/ 1 w 21"/>
                  <a:gd name="T85" fmla="*/ 0 h 25"/>
                  <a:gd name="T86" fmla="*/ 1 w 21"/>
                  <a:gd name="T87" fmla="*/ 0 h 25"/>
                  <a:gd name="T88" fmla="*/ 1 w 21"/>
                  <a:gd name="T89" fmla="*/ 0 h 25"/>
                  <a:gd name="T90" fmla="*/ 1 w 21"/>
                  <a:gd name="T91" fmla="*/ 0 h 25"/>
                  <a:gd name="T92" fmla="*/ 1 w 21"/>
                  <a:gd name="T93" fmla="*/ 0 h 25"/>
                  <a:gd name="T94" fmla="*/ 1 w 21"/>
                  <a:gd name="T95" fmla="*/ 0 h 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"/>
                  <a:gd name="T145" fmla="*/ 0 h 25"/>
                  <a:gd name="T146" fmla="*/ 21 w 21"/>
                  <a:gd name="T147" fmla="*/ 25 h 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" h="25">
                    <a:moveTo>
                      <a:pt x="12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1" name="Freeform 304"/>
              <p:cNvSpPr>
                <a:spLocks/>
              </p:cNvSpPr>
              <p:nvPr/>
            </p:nvSpPr>
            <p:spPr bwMode="auto">
              <a:xfrm>
                <a:off x="1684" y="3448"/>
                <a:ext cx="55" cy="38"/>
              </a:xfrm>
              <a:custGeom>
                <a:avLst/>
                <a:gdLst>
                  <a:gd name="T0" fmla="*/ 1 w 94"/>
                  <a:gd name="T1" fmla="*/ 0 h 83"/>
                  <a:gd name="T2" fmla="*/ 1 w 94"/>
                  <a:gd name="T3" fmla="*/ 0 h 83"/>
                  <a:gd name="T4" fmla="*/ 0 w 94"/>
                  <a:gd name="T5" fmla="*/ 0 h 83"/>
                  <a:gd name="T6" fmla="*/ 1 w 94"/>
                  <a:gd name="T7" fmla="*/ 0 h 83"/>
                  <a:gd name="T8" fmla="*/ 1 w 94"/>
                  <a:gd name="T9" fmla="*/ 0 h 83"/>
                  <a:gd name="T10" fmla="*/ 1 w 94"/>
                  <a:gd name="T11" fmla="*/ 0 h 83"/>
                  <a:gd name="T12" fmla="*/ 1 w 94"/>
                  <a:gd name="T13" fmla="*/ 0 h 83"/>
                  <a:gd name="T14" fmla="*/ 1 w 94"/>
                  <a:gd name="T15" fmla="*/ 0 h 83"/>
                  <a:gd name="T16" fmla="*/ 1 w 94"/>
                  <a:gd name="T17" fmla="*/ 0 h 83"/>
                  <a:gd name="T18" fmla="*/ 1 w 94"/>
                  <a:gd name="T19" fmla="*/ 0 h 83"/>
                  <a:gd name="T20" fmla="*/ 1 w 94"/>
                  <a:gd name="T21" fmla="*/ 0 h 83"/>
                  <a:gd name="T22" fmla="*/ 1 w 94"/>
                  <a:gd name="T23" fmla="*/ 0 h 83"/>
                  <a:gd name="T24" fmla="*/ 1 w 94"/>
                  <a:gd name="T25" fmla="*/ 0 h 83"/>
                  <a:gd name="T26" fmla="*/ 1 w 94"/>
                  <a:gd name="T27" fmla="*/ 0 h 83"/>
                  <a:gd name="T28" fmla="*/ 1 w 94"/>
                  <a:gd name="T29" fmla="*/ 0 h 83"/>
                  <a:gd name="T30" fmla="*/ 1 w 94"/>
                  <a:gd name="T31" fmla="*/ 0 h 83"/>
                  <a:gd name="T32" fmla="*/ 1 w 94"/>
                  <a:gd name="T33" fmla="*/ 0 h 83"/>
                  <a:gd name="T34" fmla="*/ 1 w 94"/>
                  <a:gd name="T35" fmla="*/ 0 h 83"/>
                  <a:gd name="T36" fmla="*/ 1 w 94"/>
                  <a:gd name="T37" fmla="*/ 0 h 83"/>
                  <a:gd name="T38" fmla="*/ 1 w 94"/>
                  <a:gd name="T39" fmla="*/ 0 h 83"/>
                  <a:gd name="T40" fmla="*/ 1 w 94"/>
                  <a:gd name="T41" fmla="*/ 0 h 83"/>
                  <a:gd name="T42" fmla="*/ 1 w 94"/>
                  <a:gd name="T43" fmla="*/ 0 h 83"/>
                  <a:gd name="T44" fmla="*/ 1 w 94"/>
                  <a:gd name="T45" fmla="*/ 0 h 83"/>
                  <a:gd name="T46" fmla="*/ 1 w 94"/>
                  <a:gd name="T47" fmla="*/ 0 h 83"/>
                  <a:gd name="T48" fmla="*/ 1 w 94"/>
                  <a:gd name="T49" fmla="*/ 0 h 83"/>
                  <a:gd name="T50" fmla="*/ 1 w 94"/>
                  <a:gd name="T51" fmla="*/ 0 h 83"/>
                  <a:gd name="T52" fmla="*/ 1 w 94"/>
                  <a:gd name="T53" fmla="*/ 0 h 83"/>
                  <a:gd name="T54" fmla="*/ 1 w 94"/>
                  <a:gd name="T55" fmla="*/ 0 h 83"/>
                  <a:gd name="T56" fmla="*/ 1 w 94"/>
                  <a:gd name="T57" fmla="*/ 0 h 83"/>
                  <a:gd name="T58" fmla="*/ 1 w 94"/>
                  <a:gd name="T59" fmla="*/ 0 h 83"/>
                  <a:gd name="T60" fmla="*/ 1 w 94"/>
                  <a:gd name="T61" fmla="*/ 0 h 83"/>
                  <a:gd name="T62" fmla="*/ 1 w 94"/>
                  <a:gd name="T63" fmla="*/ 0 h 83"/>
                  <a:gd name="T64" fmla="*/ 1 w 94"/>
                  <a:gd name="T65" fmla="*/ 0 h 83"/>
                  <a:gd name="T66" fmla="*/ 1 w 94"/>
                  <a:gd name="T67" fmla="*/ 0 h 83"/>
                  <a:gd name="T68" fmla="*/ 1 w 94"/>
                  <a:gd name="T69" fmla="*/ 0 h 83"/>
                  <a:gd name="T70" fmla="*/ 1 w 94"/>
                  <a:gd name="T71" fmla="*/ 0 h 83"/>
                  <a:gd name="T72" fmla="*/ 1 w 94"/>
                  <a:gd name="T73" fmla="*/ 0 h 83"/>
                  <a:gd name="T74" fmla="*/ 1 w 94"/>
                  <a:gd name="T75" fmla="*/ 0 h 83"/>
                  <a:gd name="T76" fmla="*/ 1 w 94"/>
                  <a:gd name="T77" fmla="*/ 0 h 83"/>
                  <a:gd name="T78" fmla="*/ 1 w 94"/>
                  <a:gd name="T79" fmla="*/ 0 h 83"/>
                  <a:gd name="T80" fmla="*/ 1 w 94"/>
                  <a:gd name="T81" fmla="*/ 0 h 83"/>
                  <a:gd name="T82" fmla="*/ 1 w 94"/>
                  <a:gd name="T83" fmla="*/ 0 h 83"/>
                  <a:gd name="T84" fmla="*/ 1 w 94"/>
                  <a:gd name="T85" fmla="*/ 0 h 83"/>
                  <a:gd name="T86" fmla="*/ 1 w 94"/>
                  <a:gd name="T87" fmla="*/ 0 h 83"/>
                  <a:gd name="T88" fmla="*/ 1 w 94"/>
                  <a:gd name="T89" fmla="*/ 0 h 8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83"/>
                  <a:gd name="T137" fmla="*/ 94 w 94"/>
                  <a:gd name="T138" fmla="*/ 83 h 8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83">
                    <a:moveTo>
                      <a:pt x="2" y="75"/>
                    </a:moveTo>
                    <a:lnTo>
                      <a:pt x="2" y="75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5" y="64"/>
                    </a:lnTo>
                    <a:lnTo>
                      <a:pt x="4" y="62"/>
                    </a:lnTo>
                    <a:lnTo>
                      <a:pt x="5" y="60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1" y="57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4" y="47"/>
                    </a:lnTo>
                    <a:lnTo>
                      <a:pt x="4" y="43"/>
                    </a:lnTo>
                    <a:lnTo>
                      <a:pt x="4" y="38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9" y="25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17" y="19"/>
                    </a:lnTo>
                    <a:lnTo>
                      <a:pt x="15" y="17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4" y="11"/>
                    </a:lnTo>
                    <a:lnTo>
                      <a:pt x="28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45" y="11"/>
                    </a:lnTo>
                    <a:lnTo>
                      <a:pt x="49" y="13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67" y="6"/>
                    </a:lnTo>
                    <a:lnTo>
                      <a:pt x="69" y="6"/>
                    </a:lnTo>
                    <a:lnTo>
                      <a:pt x="75" y="6"/>
                    </a:lnTo>
                    <a:lnTo>
                      <a:pt x="79" y="6"/>
                    </a:lnTo>
                    <a:lnTo>
                      <a:pt x="86" y="4"/>
                    </a:lnTo>
                    <a:lnTo>
                      <a:pt x="90" y="2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4" y="4"/>
                    </a:lnTo>
                    <a:lnTo>
                      <a:pt x="88" y="11"/>
                    </a:lnTo>
                    <a:lnTo>
                      <a:pt x="84" y="13"/>
                    </a:lnTo>
                    <a:lnTo>
                      <a:pt x="81" y="15"/>
                    </a:lnTo>
                    <a:lnTo>
                      <a:pt x="79" y="17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75" y="47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24" y="79"/>
                    </a:lnTo>
                    <a:lnTo>
                      <a:pt x="17" y="83"/>
                    </a:lnTo>
                    <a:lnTo>
                      <a:pt x="13" y="83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2" name="Freeform 305"/>
              <p:cNvSpPr>
                <a:spLocks/>
              </p:cNvSpPr>
              <p:nvPr/>
            </p:nvSpPr>
            <p:spPr bwMode="auto">
              <a:xfrm>
                <a:off x="1673" y="3480"/>
                <a:ext cx="12" cy="27"/>
              </a:xfrm>
              <a:custGeom>
                <a:avLst/>
                <a:gdLst>
                  <a:gd name="T0" fmla="*/ 1 w 21"/>
                  <a:gd name="T1" fmla="*/ 0 h 56"/>
                  <a:gd name="T2" fmla="*/ 1 w 21"/>
                  <a:gd name="T3" fmla="*/ 0 h 56"/>
                  <a:gd name="T4" fmla="*/ 1 w 21"/>
                  <a:gd name="T5" fmla="*/ 0 h 56"/>
                  <a:gd name="T6" fmla="*/ 0 w 21"/>
                  <a:gd name="T7" fmla="*/ 0 h 56"/>
                  <a:gd name="T8" fmla="*/ 1 w 21"/>
                  <a:gd name="T9" fmla="*/ 0 h 56"/>
                  <a:gd name="T10" fmla="*/ 1 w 21"/>
                  <a:gd name="T11" fmla="*/ 0 h 56"/>
                  <a:gd name="T12" fmla="*/ 1 w 21"/>
                  <a:gd name="T13" fmla="*/ 0 h 56"/>
                  <a:gd name="T14" fmla="*/ 1 w 21"/>
                  <a:gd name="T15" fmla="*/ 0 h 56"/>
                  <a:gd name="T16" fmla="*/ 1 w 21"/>
                  <a:gd name="T17" fmla="*/ 0 h 56"/>
                  <a:gd name="T18" fmla="*/ 1 w 21"/>
                  <a:gd name="T19" fmla="*/ 0 h 56"/>
                  <a:gd name="T20" fmla="*/ 1 w 21"/>
                  <a:gd name="T21" fmla="*/ 0 h 56"/>
                  <a:gd name="T22" fmla="*/ 1 w 21"/>
                  <a:gd name="T23" fmla="*/ 0 h 56"/>
                  <a:gd name="T24" fmla="*/ 1 w 21"/>
                  <a:gd name="T25" fmla="*/ 0 h 56"/>
                  <a:gd name="T26" fmla="*/ 1 w 21"/>
                  <a:gd name="T27" fmla="*/ 0 h 56"/>
                  <a:gd name="T28" fmla="*/ 1 w 21"/>
                  <a:gd name="T29" fmla="*/ 0 h 56"/>
                  <a:gd name="T30" fmla="*/ 1 w 21"/>
                  <a:gd name="T31" fmla="*/ 0 h 56"/>
                  <a:gd name="T32" fmla="*/ 1 w 21"/>
                  <a:gd name="T33" fmla="*/ 0 h 56"/>
                  <a:gd name="T34" fmla="*/ 1 w 21"/>
                  <a:gd name="T35" fmla="*/ 0 h 56"/>
                  <a:gd name="T36" fmla="*/ 1 w 21"/>
                  <a:gd name="T37" fmla="*/ 0 h 56"/>
                  <a:gd name="T38" fmla="*/ 1 w 21"/>
                  <a:gd name="T39" fmla="*/ 0 h 56"/>
                  <a:gd name="T40" fmla="*/ 1 w 21"/>
                  <a:gd name="T41" fmla="*/ 0 h 56"/>
                  <a:gd name="T42" fmla="*/ 1 w 21"/>
                  <a:gd name="T43" fmla="*/ 0 h 56"/>
                  <a:gd name="T44" fmla="*/ 1 w 21"/>
                  <a:gd name="T45" fmla="*/ 0 h 56"/>
                  <a:gd name="T46" fmla="*/ 1 w 21"/>
                  <a:gd name="T47" fmla="*/ 0 h 56"/>
                  <a:gd name="T48" fmla="*/ 1 w 21"/>
                  <a:gd name="T49" fmla="*/ 0 h 56"/>
                  <a:gd name="T50" fmla="*/ 1 w 21"/>
                  <a:gd name="T51" fmla="*/ 0 h 56"/>
                  <a:gd name="T52" fmla="*/ 1 w 21"/>
                  <a:gd name="T53" fmla="*/ 0 h 56"/>
                  <a:gd name="T54" fmla="*/ 1 w 21"/>
                  <a:gd name="T55" fmla="*/ 0 h 56"/>
                  <a:gd name="T56" fmla="*/ 1 w 21"/>
                  <a:gd name="T57" fmla="*/ 0 h 56"/>
                  <a:gd name="T58" fmla="*/ 1 w 21"/>
                  <a:gd name="T59" fmla="*/ 0 h 56"/>
                  <a:gd name="T60" fmla="*/ 1 w 21"/>
                  <a:gd name="T61" fmla="*/ 0 h 56"/>
                  <a:gd name="T62" fmla="*/ 1 w 21"/>
                  <a:gd name="T63" fmla="*/ 0 h 56"/>
                  <a:gd name="T64" fmla="*/ 1 w 21"/>
                  <a:gd name="T65" fmla="*/ 0 h 56"/>
                  <a:gd name="T66" fmla="*/ 1 w 21"/>
                  <a:gd name="T67" fmla="*/ 0 h 56"/>
                  <a:gd name="T68" fmla="*/ 1 w 21"/>
                  <a:gd name="T69" fmla="*/ 0 h 56"/>
                  <a:gd name="T70" fmla="*/ 1 w 21"/>
                  <a:gd name="T71" fmla="*/ 0 h 56"/>
                  <a:gd name="T72" fmla="*/ 1 w 21"/>
                  <a:gd name="T73" fmla="*/ 0 h 56"/>
                  <a:gd name="T74" fmla="*/ 1 w 21"/>
                  <a:gd name="T75" fmla="*/ 0 h 56"/>
                  <a:gd name="T76" fmla="*/ 1 w 21"/>
                  <a:gd name="T77" fmla="*/ 0 h 56"/>
                  <a:gd name="T78" fmla="*/ 1 w 21"/>
                  <a:gd name="T79" fmla="*/ 0 h 56"/>
                  <a:gd name="T80" fmla="*/ 1 w 21"/>
                  <a:gd name="T81" fmla="*/ 0 h 56"/>
                  <a:gd name="T82" fmla="*/ 1 w 21"/>
                  <a:gd name="T83" fmla="*/ 0 h 56"/>
                  <a:gd name="T84" fmla="*/ 1 w 21"/>
                  <a:gd name="T85" fmla="*/ 0 h 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"/>
                  <a:gd name="T130" fmla="*/ 0 h 56"/>
                  <a:gd name="T131" fmla="*/ 21 w 21"/>
                  <a:gd name="T132" fmla="*/ 56 h 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" h="56">
                    <a:moveTo>
                      <a:pt x="11" y="56"/>
                    </a:moveTo>
                    <a:lnTo>
                      <a:pt x="6" y="45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6" y="22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9" y="11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8"/>
                    </a:lnTo>
                    <a:lnTo>
                      <a:pt x="21" y="24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7" y="35"/>
                    </a:lnTo>
                    <a:lnTo>
                      <a:pt x="15" y="43"/>
                    </a:lnTo>
                    <a:lnTo>
                      <a:pt x="15" y="49"/>
                    </a:lnTo>
                    <a:lnTo>
                      <a:pt x="13" y="54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3" name="Freeform 306"/>
              <p:cNvSpPr>
                <a:spLocks/>
              </p:cNvSpPr>
              <p:nvPr/>
            </p:nvSpPr>
            <p:spPr bwMode="auto">
              <a:xfrm>
                <a:off x="1480" y="3684"/>
                <a:ext cx="43" cy="38"/>
              </a:xfrm>
              <a:custGeom>
                <a:avLst/>
                <a:gdLst>
                  <a:gd name="T0" fmla="*/ 1 w 75"/>
                  <a:gd name="T1" fmla="*/ 0 h 82"/>
                  <a:gd name="T2" fmla="*/ 1 w 75"/>
                  <a:gd name="T3" fmla="*/ 0 h 82"/>
                  <a:gd name="T4" fmla="*/ 1 w 75"/>
                  <a:gd name="T5" fmla="*/ 0 h 82"/>
                  <a:gd name="T6" fmla="*/ 1 w 75"/>
                  <a:gd name="T7" fmla="*/ 0 h 82"/>
                  <a:gd name="T8" fmla="*/ 1 w 75"/>
                  <a:gd name="T9" fmla="*/ 0 h 82"/>
                  <a:gd name="T10" fmla="*/ 1 w 75"/>
                  <a:gd name="T11" fmla="*/ 0 h 82"/>
                  <a:gd name="T12" fmla="*/ 1 w 75"/>
                  <a:gd name="T13" fmla="*/ 0 h 82"/>
                  <a:gd name="T14" fmla="*/ 1 w 75"/>
                  <a:gd name="T15" fmla="*/ 0 h 82"/>
                  <a:gd name="T16" fmla="*/ 1 w 75"/>
                  <a:gd name="T17" fmla="*/ 0 h 82"/>
                  <a:gd name="T18" fmla="*/ 1 w 75"/>
                  <a:gd name="T19" fmla="*/ 0 h 82"/>
                  <a:gd name="T20" fmla="*/ 1 w 75"/>
                  <a:gd name="T21" fmla="*/ 0 h 82"/>
                  <a:gd name="T22" fmla="*/ 1 w 75"/>
                  <a:gd name="T23" fmla="*/ 0 h 82"/>
                  <a:gd name="T24" fmla="*/ 1 w 75"/>
                  <a:gd name="T25" fmla="*/ 0 h 82"/>
                  <a:gd name="T26" fmla="*/ 1 w 75"/>
                  <a:gd name="T27" fmla="*/ 0 h 82"/>
                  <a:gd name="T28" fmla="*/ 1 w 75"/>
                  <a:gd name="T29" fmla="*/ 0 h 82"/>
                  <a:gd name="T30" fmla="*/ 1 w 75"/>
                  <a:gd name="T31" fmla="*/ 0 h 82"/>
                  <a:gd name="T32" fmla="*/ 1 w 75"/>
                  <a:gd name="T33" fmla="*/ 0 h 82"/>
                  <a:gd name="T34" fmla="*/ 1 w 75"/>
                  <a:gd name="T35" fmla="*/ 0 h 82"/>
                  <a:gd name="T36" fmla="*/ 1 w 75"/>
                  <a:gd name="T37" fmla="*/ 0 h 82"/>
                  <a:gd name="T38" fmla="*/ 1 w 75"/>
                  <a:gd name="T39" fmla="*/ 0 h 82"/>
                  <a:gd name="T40" fmla="*/ 1 w 75"/>
                  <a:gd name="T41" fmla="*/ 0 h 82"/>
                  <a:gd name="T42" fmla="*/ 1 w 75"/>
                  <a:gd name="T43" fmla="*/ 0 h 82"/>
                  <a:gd name="T44" fmla="*/ 1 w 75"/>
                  <a:gd name="T45" fmla="*/ 0 h 82"/>
                  <a:gd name="T46" fmla="*/ 1 w 75"/>
                  <a:gd name="T47" fmla="*/ 0 h 82"/>
                  <a:gd name="T48" fmla="*/ 1 w 75"/>
                  <a:gd name="T49" fmla="*/ 0 h 82"/>
                  <a:gd name="T50" fmla="*/ 1 w 75"/>
                  <a:gd name="T51" fmla="*/ 0 h 82"/>
                  <a:gd name="T52" fmla="*/ 1 w 75"/>
                  <a:gd name="T53" fmla="*/ 0 h 82"/>
                  <a:gd name="T54" fmla="*/ 1 w 75"/>
                  <a:gd name="T55" fmla="*/ 0 h 82"/>
                  <a:gd name="T56" fmla="*/ 1 w 75"/>
                  <a:gd name="T57" fmla="*/ 0 h 82"/>
                  <a:gd name="T58" fmla="*/ 1 w 75"/>
                  <a:gd name="T59" fmla="*/ 0 h 82"/>
                  <a:gd name="T60" fmla="*/ 1 w 75"/>
                  <a:gd name="T61" fmla="*/ 0 h 82"/>
                  <a:gd name="T62" fmla="*/ 1 w 75"/>
                  <a:gd name="T63" fmla="*/ 0 h 82"/>
                  <a:gd name="T64" fmla="*/ 1 w 75"/>
                  <a:gd name="T65" fmla="*/ 0 h 82"/>
                  <a:gd name="T66" fmla="*/ 1 w 75"/>
                  <a:gd name="T67" fmla="*/ 0 h 82"/>
                  <a:gd name="T68" fmla="*/ 1 w 75"/>
                  <a:gd name="T69" fmla="*/ 0 h 82"/>
                  <a:gd name="T70" fmla="*/ 1 w 75"/>
                  <a:gd name="T71" fmla="*/ 0 h 82"/>
                  <a:gd name="T72" fmla="*/ 0 w 75"/>
                  <a:gd name="T73" fmla="*/ 0 h 82"/>
                  <a:gd name="T74" fmla="*/ 1 w 75"/>
                  <a:gd name="T75" fmla="*/ 0 h 82"/>
                  <a:gd name="T76" fmla="*/ 1 w 75"/>
                  <a:gd name="T77" fmla="*/ 0 h 82"/>
                  <a:gd name="T78" fmla="*/ 1 w 75"/>
                  <a:gd name="T79" fmla="*/ 0 h 82"/>
                  <a:gd name="T80" fmla="*/ 1 w 75"/>
                  <a:gd name="T81" fmla="*/ 0 h 82"/>
                  <a:gd name="T82" fmla="*/ 1 w 75"/>
                  <a:gd name="T83" fmla="*/ 0 h 82"/>
                  <a:gd name="T84" fmla="*/ 1 w 75"/>
                  <a:gd name="T85" fmla="*/ 0 h 82"/>
                  <a:gd name="T86" fmla="*/ 1 w 75"/>
                  <a:gd name="T87" fmla="*/ 0 h 82"/>
                  <a:gd name="T88" fmla="*/ 1 w 75"/>
                  <a:gd name="T89" fmla="*/ 0 h 82"/>
                  <a:gd name="T90" fmla="*/ 1 w 75"/>
                  <a:gd name="T91" fmla="*/ 0 h 82"/>
                  <a:gd name="T92" fmla="*/ 1 w 75"/>
                  <a:gd name="T93" fmla="*/ 0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5"/>
                  <a:gd name="T142" fmla="*/ 0 h 82"/>
                  <a:gd name="T143" fmla="*/ 75 w 75"/>
                  <a:gd name="T144" fmla="*/ 82 h 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5" h="82">
                    <a:moveTo>
                      <a:pt x="32" y="3"/>
                    </a:moveTo>
                    <a:lnTo>
                      <a:pt x="32" y="0"/>
                    </a:lnTo>
                    <a:lnTo>
                      <a:pt x="37" y="1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8" y="3"/>
                    </a:lnTo>
                    <a:lnTo>
                      <a:pt x="56" y="5"/>
                    </a:lnTo>
                    <a:lnTo>
                      <a:pt x="56" y="9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1" y="15"/>
                    </a:lnTo>
                    <a:lnTo>
                      <a:pt x="73" y="20"/>
                    </a:lnTo>
                    <a:lnTo>
                      <a:pt x="73" y="22"/>
                    </a:lnTo>
                    <a:lnTo>
                      <a:pt x="69" y="26"/>
                    </a:lnTo>
                    <a:lnTo>
                      <a:pt x="67" y="28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71" y="37"/>
                    </a:lnTo>
                    <a:lnTo>
                      <a:pt x="73" y="37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3" y="47"/>
                    </a:lnTo>
                    <a:lnTo>
                      <a:pt x="73" y="54"/>
                    </a:lnTo>
                    <a:lnTo>
                      <a:pt x="71" y="62"/>
                    </a:lnTo>
                    <a:lnTo>
                      <a:pt x="71" y="65"/>
                    </a:lnTo>
                    <a:lnTo>
                      <a:pt x="69" y="65"/>
                    </a:lnTo>
                    <a:lnTo>
                      <a:pt x="67" y="65"/>
                    </a:lnTo>
                    <a:lnTo>
                      <a:pt x="65" y="63"/>
                    </a:lnTo>
                    <a:lnTo>
                      <a:pt x="65" y="62"/>
                    </a:lnTo>
                    <a:lnTo>
                      <a:pt x="64" y="60"/>
                    </a:lnTo>
                    <a:lnTo>
                      <a:pt x="62" y="62"/>
                    </a:lnTo>
                    <a:lnTo>
                      <a:pt x="60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4" y="60"/>
                    </a:lnTo>
                    <a:lnTo>
                      <a:pt x="52" y="56"/>
                    </a:lnTo>
                    <a:lnTo>
                      <a:pt x="50" y="56"/>
                    </a:lnTo>
                    <a:lnTo>
                      <a:pt x="49" y="56"/>
                    </a:lnTo>
                    <a:lnTo>
                      <a:pt x="49" y="58"/>
                    </a:lnTo>
                    <a:lnTo>
                      <a:pt x="47" y="62"/>
                    </a:lnTo>
                    <a:lnTo>
                      <a:pt x="47" y="63"/>
                    </a:lnTo>
                    <a:lnTo>
                      <a:pt x="43" y="65"/>
                    </a:lnTo>
                    <a:lnTo>
                      <a:pt x="37" y="65"/>
                    </a:lnTo>
                    <a:lnTo>
                      <a:pt x="35" y="69"/>
                    </a:lnTo>
                    <a:lnTo>
                      <a:pt x="37" y="71"/>
                    </a:lnTo>
                    <a:lnTo>
                      <a:pt x="39" y="75"/>
                    </a:lnTo>
                    <a:lnTo>
                      <a:pt x="41" y="77"/>
                    </a:lnTo>
                    <a:lnTo>
                      <a:pt x="41" y="78"/>
                    </a:lnTo>
                    <a:lnTo>
                      <a:pt x="39" y="82"/>
                    </a:lnTo>
                    <a:lnTo>
                      <a:pt x="34" y="80"/>
                    </a:lnTo>
                    <a:lnTo>
                      <a:pt x="32" y="80"/>
                    </a:lnTo>
                    <a:lnTo>
                      <a:pt x="30" y="82"/>
                    </a:lnTo>
                    <a:lnTo>
                      <a:pt x="28" y="80"/>
                    </a:lnTo>
                    <a:lnTo>
                      <a:pt x="24" y="77"/>
                    </a:lnTo>
                    <a:lnTo>
                      <a:pt x="22" y="73"/>
                    </a:lnTo>
                    <a:lnTo>
                      <a:pt x="15" y="67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1" y="63"/>
                    </a:lnTo>
                    <a:lnTo>
                      <a:pt x="5" y="54"/>
                    </a:lnTo>
                    <a:lnTo>
                      <a:pt x="7" y="52"/>
                    </a:lnTo>
                    <a:lnTo>
                      <a:pt x="5" y="50"/>
                    </a:lnTo>
                    <a:lnTo>
                      <a:pt x="3" y="48"/>
                    </a:lnTo>
                    <a:lnTo>
                      <a:pt x="2" y="45"/>
                    </a:lnTo>
                    <a:lnTo>
                      <a:pt x="0" y="43"/>
                    </a:lnTo>
                    <a:lnTo>
                      <a:pt x="2" y="41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7" y="31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9" y="26"/>
                    </a:lnTo>
                    <a:lnTo>
                      <a:pt x="7" y="24"/>
                    </a:lnTo>
                    <a:lnTo>
                      <a:pt x="9" y="22"/>
                    </a:lnTo>
                    <a:lnTo>
                      <a:pt x="11" y="18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8" y="18"/>
                    </a:lnTo>
                    <a:lnTo>
                      <a:pt x="32" y="18"/>
                    </a:lnTo>
                    <a:lnTo>
                      <a:pt x="32" y="15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3204" name="Group 307"/>
              <p:cNvGrpSpPr>
                <a:grpSpLocks/>
              </p:cNvGrpSpPr>
              <p:nvPr/>
            </p:nvGrpSpPr>
            <p:grpSpPr bwMode="auto">
              <a:xfrm>
                <a:off x="93" y="2912"/>
                <a:ext cx="2692" cy="1196"/>
                <a:chOff x="318" y="1189"/>
                <a:chExt cx="5210" cy="3047"/>
              </a:xfrm>
            </p:grpSpPr>
            <p:sp>
              <p:nvSpPr>
                <p:cNvPr id="3272" name="Freeform 308"/>
                <p:cNvSpPr>
                  <a:spLocks noEditPoints="1"/>
                </p:cNvSpPr>
                <p:nvPr/>
              </p:nvSpPr>
              <p:spPr bwMode="auto">
                <a:xfrm>
                  <a:off x="318" y="1564"/>
                  <a:ext cx="1558" cy="1327"/>
                </a:xfrm>
                <a:custGeom>
                  <a:avLst/>
                  <a:gdLst>
                    <a:gd name="T0" fmla="*/ 22463 w 1400"/>
                    <a:gd name="T1" fmla="*/ 525044 h 1121"/>
                    <a:gd name="T2" fmla="*/ 46860 w 1400"/>
                    <a:gd name="T3" fmla="*/ 543992 h 1121"/>
                    <a:gd name="T4" fmla="*/ 43410 w 1400"/>
                    <a:gd name="T5" fmla="*/ 493114 h 1121"/>
                    <a:gd name="T6" fmla="*/ 37093 w 1400"/>
                    <a:gd name="T7" fmla="*/ 453305 h 1121"/>
                    <a:gd name="T8" fmla="*/ 28535 w 1400"/>
                    <a:gd name="T9" fmla="*/ 410329 h 1121"/>
                    <a:gd name="T10" fmla="*/ 24185 w 1400"/>
                    <a:gd name="T11" fmla="*/ 448288 h 1121"/>
                    <a:gd name="T12" fmla="*/ 22463 w 1400"/>
                    <a:gd name="T13" fmla="*/ 453305 h 1121"/>
                    <a:gd name="T14" fmla="*/ 17901 w 1400"/>
                    <a:gd name="T15" fmla="*/ 539248 h 1121"/>
                    <a:gd name="T16" fmla="*/ 17147 w 1400"/>
                    <a:gd name="T17" fmla="*/ 520047 h 1121"/>
                    <a:gd name="T18" fmla="*/ 13389 w 1400"/>
                    <a:gd name="T19" fmla="*/ 478862 h 1121"/>
                    <a:gd name="T20" fmla="*/ 10137 w 1400"/>
                    <a:gd name="T21" fmla="*/ 424778 h 1121"/>
                    <a:gd name="T22" fmla="*/ 9710 w 1400"/>
                    <a:gd name="T23" fmla="*/ 337774 h 1121"/>
                    <a:gd name="T24" fmla="*/ 9710 w 1400"/>
                    <a:gd name="T25" fmla="*/ 288642 h 1121"/>
                    <a:gd name="T26" fmla="*/ 9118 w 1400"/>
                    <a:gd name="T27" fmla="*/ 209441 h 1121"/>
                    <a:gd name="T28" fmla="*/ 9951 w 1400"/>
                    <a:gd name="T29" fmla="*/ 176525 h 1121"/>
                    <a:gd name="T30" fmla="*/ 14449 w 1400"/>
                    <a:gd name="T31" fmla="*/ 36269 h 1121"/>
                    <a:gd name="T32" fmla="*/ 23187 w 1400"/>
                    <a:gd name="T33" fmla="*/ 26727 h 1121"/>
                    <a:gd name="T34" fmla="*/ 36982 w 1400"/>
                    <a:gd name="T35" fmla="*/ 192855 h 1121"/>
                    <a:gd name="T36" fmla="*/ 44145 w 1400"/>
                    <a:gd name="T37" fmla="*/ 466782 h 1121"/>
                    <a:gd name="T38" fmla="*/ 18903 w 1400"/>
                    <a:gd name="T39" fmla="*/ 1311076 h 1121"/>
                    <a:gd name="T40" fmla="*/ 64956 w 1400"/>
                    <a:gd name="T41" fmla="*/ 1086835 h 1121"/>
                    <a:gd name="T42" fmla="*/ 61024 w 1400"/>
                    <a:gd name="T43" fmla="*/ 1058766 h 1121"/>
                    <a:gd name="T44" fmla="*/ 59783 w 1400"/>
                    <a:gd name="T45" fmla="*/ 1011478 h 1121"/>
                    <a:gd name="T46" fmla="*/ 58806 w 1400"/>
                    <a:gd name="T47" fmla="*/ 989078 h 1121"/>
                    <a:gd name="T48" fmla="*/ 56825 w 1400"/>
                    <a:gd name="T49" fmla="*/ 909821 h 1121"/>
                    <a:gd name="T50" fmla="*/ 57363 w 1400"/>
                    <a:gd name="T51" fmla="*/ 812934 h 1121"/>
                    <a:gd name="T52" fmla="*/ 58239 w 1400"/>
                    <a:gd name="T53" fmla="*/ 768582 h 1121"/>
                    <a:gd name="T54" fmla="*/ 67623 w 1400"/>
                    <a:gd name="T55" fmla="*/ 746773 h 1121"/>
                    <a:gd name="T56" fmla="*/ 92418 w 1400"/>
                    <a:gd name="T57" fmla="*/ 748474 h 1121"/>
                    <a:gd name="T58" fmla="*/ 97447 w 1400"/>
                    <a:gd name="T59" fmla="*/ 774301 h 1121"/>
                    <a:gd name="T60" fmla="*/ 106631 w 1400"/>
                    <a:gd name="T61" fmla="*/ 890006 h 1121"/>
                    <a:gd name="T62" fmla="*/ 111702 w 1400"/>
                    <a:gd name="T63" fmla="*/ 872099 h 1121"/>
                    <a:gd name="T64" fmla="*/ 122730 w 1400"/>
                    <a:gd name="T65" fmla="*/ 791695 h 1121"/>
                    <a:gd name="T66" fmla="*/ 124256 w 1400"/>
                    <a:gd name="T67" fmla="*/ 851439 h 1121"/>
                    <a:gd name="T68" fmla="*/ 121671 w 1400"/>
                    <a:gd name="T69" fmla="*/ 868646 h 1121"/>
                    <a:gd name="T70" fmla="*/ 120693 w 1400"/>
                    <a:gd name="T71" fmla="*/ 908106 h 1121"/>
                    <a:gd name="T72" fmla="*/ 119939 w 1400"/>
                    <a:gd name="T73" fmla="*/ 915696 h 1121"/>
                    <a:gd name="T74" fmla="*/ 116192 w 1400"/>
                    <a:gd name="T75" fmla="*/ 959912 h 1121"/>
                    <a:gd name="T76" fmla="*/ 115315 w 1400"/>
                    <a:gd name="T77" fmla="*/ 982414 h 1121"/>
                    <a:gd name="T78" fmla="*/ 114413 w 1400"/>
                    <a:gd name="T79" fmla="*/ 987391 h 1121"/>
                    <a:gd name="T80" fmla="*/ 113793 w 1400"/>
                    <a:gd name="T81" fmla="*/ 966443 h 1121"/>
                    <a:gd name="T82" fmla="*/ 113189 w 1400"/>
                    <a:gd name="T83" fmla="*/ 978683 h 1121"/>
                    <a:gd name="T84" fmla="*/ 113793 w 1400"/>
                    <a:gd name="T85" fmla="*/ 995852 h 1121"/>
                    <a:gd name="T86" fmla="*/ 113061 w 1400"/>
                    <a:gd name="T87" fmla="*/ 1005842 h 1121"/>
                    <a:gd name="T88" fmla="*/ 114413 w 1400"/>
                    <a:gd name="T89" fmla="*/ 1029464 h 1121"/>
                    <a:gd name="T90" fmla="*/ 114160 w 1400"/>
                    <a:gd name="T91" fmla="*/ 1033605 h 1121"/>
                    <a:gd name="T92" fmla="*/ 113061 w 1400"/>
                    <a:gd name="T93" fmla="*/ 1039623 h 1121"/>
                    <a:gd name="T94" fmla="*/ 111702 w 1400"/>
                    <a:gd name="T95" fmla="*/ 1072747 h 1121"/>
                    <a:gd name="T96" fmla="*/ 109320 w 1400"/>
                    <a:gd name="T97" fmla="*/ 1197352 h 1121"/>
                    <a:gd name="T98" fmla="*/ 106661 w 1400"/>
                    <a:gd name="T99" fmla="*/ 1202092 h 1121"/>
                    <a:gd name="T100" fmla="*/ 102917 w 1400"/>
                    <a:gd name="T101" fmla="*/ 1148556 h 1121"/>
                    <a:gd name="T102" fmla="*/ 97106 w 1400"/>
                    <a:gd name="T103" fmla="*/ 1141441 h 1121"/>
                    <a:gd name="T104" fmla="*/ 97253 w 1400"/>
                    <a:gd name="T105" fmla="*/ 1162947 h 1121"/>
                    <a:gd name="T106" fmla="*/ 90866 w 1400"/>
                    <a:gd name="T107" fmla="*/ 1164765 h 1121"/>
                    <a:gd name="T108" fmla="*/ 87928 w 1400"/>
                    <a:gd name="T109" fmla="*/ 1218643 h 1121"/>
                    <a:gd name="T110" fmla="*/ 81578 w 1400"/>
                    <a:gd name="T111" fmla="*/ 1162947 h 1121"/>
                    <a:gd name="T112" fmla="*/ 68949 w 1400"/>
                    <a:gd name="T113" fmla="*/ 1103815 h 1121"/>
                    <a:gd name="T114" fmla="*/ 44463 w 1400"/>
                    <a:gd name="T115" fmla="*/ 542526 h 1121"/>
                    <a:gd name="T116" fmla="*/ 43765 w 1400"/>
                    <a:gd name="T117" fmla="*/ 505386 h 1121"/>
                    <a:gd name="T118" fmla="*/ 19108 w 1400"/>
                    <a:gd name="T119" fmla="*/ 1330561 h 1121"/>
                    <a:gd name="T120" fmla="*/ 4457 w 1400"/>
                    <a:gd name="T121" fmla="*/ 642223 h 1121"/>
                    <a:gd name="T122" fmla="*/ 9118 w 1400"/>
                    <a:gd name="T123" fmla="*/ 610280 h 1121"/>
                    <a:gd name="T124" fmla="*/ 11895 w 1400"/>
                    <a:gd name="T125" fmla="*/ 580129 h 11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00"/>
                    <a:gd name="T190" fmla="*/ 0 h 1121"/>
                    <a:gd name="T191" fmla="*/ 1400 w 1400"/>
                    <a:gd name="T192" fmla="*/ 1121 h 11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00" h="1121">
                      <a:moveTo>
                        <a:pt x="252" y="441"/>
                      </a:moveTo>
                      <a:lnTo>
                        <a:pt x="252" y="443"/>
                      </a:lnTo>
                      <a:lnTo>
                        <a:pt x="248" y="449"/>
                      </a:lnTo>
                      <a:lnTo>
                        <a:pt x="247" y="450"/>
                      </a:lnTo>
                      <a:lnTo>
                        <a:pt x="243" y="450"/>
                      </a:lnTo>
                      <a:lnTo>
                        <a:pt x="239" y="450"/>
                      </a:lnTo>
                      <a:lnTo>
                        <a:pt x="233" y="447"/>
                      </a:lnTo>
                      <a:lnTo>
                        <a:pt x="233" y="443"/>
                      </a:lnTo>
                      <a:lnTo>
                        <a:pt x="233" y="441"/>
                      </a:lnTo>
                      <a:lnTo>
                        <a:pt x="237" y="437"/>
                      </a:lnTo>
                      <a:lnTo>
                        <a:pt x="239" y="433"/>
                      </a:lnTo>
                      <a:lnTo>
                        <a:pt x="243" y="437"/>
                      </a:lnTo>
                      <a:lnTo>
                        <a:pt x="245" y="439"/>
                      </a:lnTo>
                      <a:lnTo>
                        <a:pt x="248" y="435"/>
                      </a:lnTo>
                      <a:lnTo>
                        <a:pt x="248" y="433"/>
                      </a:lnTo>
                      <a:lnTo>
                        <a:pt x="250" y="430"/>
                      </a:lnTo>
                      <a:lnTo>
                        <a:pt x="252" y="430"/>
                      </a:lnTo>
                      <a:lnTo>
                        <a:pt x="260" y="430"/>
                      </a:lnTo>
                      <a:lnTo>
                        <a:pt x="262" y="433"/>
                      </a:lnTo>
                      <a:lnTo>
                        <a:pt x="263" y="437"/>
                      </a:lnTo>
                      <a:lnTo>
                        <a:pt x="258" y="437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52" y="441"/>
                      </a:lnTo>
                      <a:close/>
                      <a:moveTo>
                        <a:pt x="560" y="490"/>
                      </a:moveTo>
                      <a:lnTo>
                        <a:pt x="560" y="495"/>
                      </a:lnTo>
                      <a:lnTo>
                        <a:pt x="557" y="495"/>
                      </a:lnTo>
                      <a:lnTo>
                        <a:pt x="555" y="497"/>
                      </a:lnTo>
                      <a:lnTo>
                        <a:pt x="555" y="499"/>
                      </a:lnTo>
                      <a:lnTo>
                        <a:pt x="551" y="497"/>
                      </a:lnTo>
                      <a:lnTo>
                        <a:pt x="551" y="495"/>
                      </a:lnTo>
                      <a:lnTo>
                        <a:pt x="551" y="492"/>
                      </a:lnTo>
                      <a:lnTo>
                        <a:pt x="551" y="486"/>
                      </a:lnTo>
                      <a:lnTo>
                        <a:pt x="549" y="479"/>
                      </a:lnTo>
                      <a:lnTo>
                        <a:pt x="547" y="475"/>
                      </a:lnTo>
                      <a:lnTo>
                        <a:pt x="545" y="473"/>
                      </a:lnTo>
                      <a:lnTo>
                        <a:pt x="538" y="473"/>
                      </a:lnTo>
                      <a:lnTo>
                        <a:pt x="534" y="475"/>
                      </a:lnTo>
                      <a:lnTo>
                        <a:pt x="534" y="477"/>
                      </a:lnTo>
                      <a:lnTo>
                        <a:pt x="530" y="477"/>
                      </a:lnTo>
                      <a:lnTo>
                        <a:pt x="530" y="475"/>
                      </a:lnTo>
                      <a:lnTo>
                        <a:pt x="530" y="471"/>
                      </a:lnTo>
                      <a:lnTo>
                        <a:pt x="532" y="467"/>
                      </a:lnTo>
                      <a:lnTo>
                        <a:pt x="532" y="465"/>
                      </a:lnTo>
                      <a:lnTo>
                        <a:pt x="530" y="462"/>
                      </a:lnTo>
                      <a:lnTo>
                        <a:pt x="526" y="456"/>
                      </a:lnTo>
                      <a:lnTo>
                        <a:pt x="523" y="449"/>
                      </a:lnTo>
                      <a:lnTo>
                        <a:pt x="519" y="445"/>
                      </a:lnTo>
                      <a:lnTo>
                        <a:pt x="515" y="445"/>
                      </a:lnTo>
                      <a:lnTo>
                        <a:pt x="517" y="441"/>
                      </a:lnTo>
                      <a:lnTo>
                        <a:pt x="513" y="433"/>
                      </a:lnTo>
                      <a:lnTo>
                        <a:pt x="513" y="432"/>
                      </a:lnTo>
                      <a:lnTo>
                        <a:pt x="515" y="428"/>
                      </a:lnTo>
                      <a:lnTo>
                        <a:pt x="513" y="426"/>
                      </a:lnTo>
                      <a:lnTo>
                        <a:pt x="510" y="424"/>
                      </a:lnTo>
                      <a:lnTo>
                        <a:pt x="508" y="422"/>
                      </a:lnTo>
                      <a:lnTo>
                        <a:pt x="506" y="418"/>
                      </a:lnTo>
                      <a:lnTo>
                        <a:pt x="502" y="415"/>
                      </a:lnTo>
                      <a:lnTo>
                        <a:pt x="496" y="411"/>
                      </a:lnTo>
                      <a:lnTo>
                        <a:pt x="495" y="402"/>
                      </a:lnTo>
                      <a:lnTo>
                        <a:pt x="493" y="394"/>
                      </a:lnTo>
                      <a:lnTo>
                        <a:pt x="491" y="390"/>
                      </a:lnTo>
                      <a:lnTo>
                        <a:pt x="489" y="390"/>
                      </a:lnTo>
                      <a:lnTo>
                        <a:pt x="487" y="400"/>
                      </a:lnTo>
                      <a:lnTo>
                        <a:pt x="491" y="409"/>
                      </a:lnTo>
                      <a:lnTo>
                        <a:pt x="491" y="413"/>
                      </a:lnTo>
                      <a:lnTo>
                        <a:pt x="491" y="415"/>
                      </a:lnTo>
                      <a:lnTo>
                        <a:pt x="487" y="413"/>
                      </a:lnTo>
                      <a:lnTo>
                        <a:pt x="485" y="413"/>
                      </a:lnTo>
                      <a:lnTo>
                        <a:pt x="481" y="407"/>
                      </a:lnTo>
                      <a:lnTo>
                        <a:pt x="479" y="402"/>
                      </a:lnTo>
                      <a:lnTo>
                        <a:pt x="476" y="403"/>
                      </a:lnTo>
                      <a:lnTo>
                        <a:pt x="468" y="402"/>
                      </a:lnTo>
                      <a:lnTo>
                        <a:pt x="476" y="409"/>
                      </a:lnTo>
                      <a:lnTo>
                        <a:pt x="476" y="411"/>
                      </a:lnTo>
                      <a:lnTo>
                        <a:pt x="466" y="413"/>
                      </a:lnTo>
                      <a:lnTo>
                        <a:pt x="461" y="409"/>
                      </a:lnTo>
                      <a:lnTo>
                        <a:pt x="451" y="398"/>
                      </a:lnTo>
                      <a:lnTo>
                        <a:pt x="449" y="396"/>
                      </a:lnTo>
                      <a:lnTo>
                        <a:pt x="444" y="394"/>
                      </a:lnTo>
                      <a:lnTo>
                        <a:pt x="438" y="392"/>
                      </a:lnTo>
                      <a:lnTo>
                        <a:pt x="431" y="387"/>
                      </a:lnTo>
                      <a:lnTo>
                        <a:pt x="436" y="383"/>
                      </a:lnTo>
                      <a:lnTo>
                        <a:pt x="436" y="381"/>
                      </a:lnTo>
                      <a:lnTo>
                        <a:pt x="436" y="377"/>
                      </a:lnTo>
                      <a:lnTo>
                        <a:pt x="434" y="375"/>
                      </a:lnTo>
                      <a:lnTo>
                        <a:pt x="429" y="377"/>
                      </a:lnTo>
                      <a:lnTo>
                        <a:pt x="427" y="379"/>
                      </a:lnTo>
                      <a:lnTo>
                        <a:pt x="421" y="379"/>
                      </a:lnTo>
                      <a:lnTo>
                        <a:pt x="416" y="379"/>
                      </a:lnTo>
                      <a:lnTo>
                        <a:pt x="410" y="375"/>
                      </a:lnTo>
                      <a:lnTo>
                        <a:pt x="410" y="373"/>
                      </a:lnTo>
                      <a:lnTo>
                        <a:pt x="408" y="371"/>
                      </a:lnTo>
                      <a:lnTo>
                        <a:pt x="406" y="370"/>
                      </a:lnTo>
                      <a:lnTo>
                        <a:pt x="404" y="370"/>
                      </a:lnTo>
                      <a:lnTo>
                        <a:pt x="402" y="371"/>
                      </a:lnTo>
                      <a:lnTo>
                        <a:pt x="395" y="373"/>
                      </a:lnTo>
                      <a:lnTo>
                        <a:pt x="387" y="371"/>
                      </a:lnTo>
                      <a:lnTo>
                        <a:pt x="374" y="371"/>
                      </a:lnTo>
                      <a:lnTo>
                        <a:pt x="369" y="370"/>
                      </a:lnTo>
                      <a:lnTo>
                        <a:pt x="363" y="364"/>
                      </a:lnTo>
                      <a:lnTo>
                        <a:pt x="361" y="358"/>
                      </a:lnTo>
                      <a:lnTo>
                        <a:pt x="359" y="360"/>
                      </a:lnTo>
                      <a:lnTo>
                        <a:pt x="356" y="362"/>
                      </a:lnTo>
                      <a:lnTo>
                        <a:pt x="350" y="358"/>
                      </a:lnTo>
                      <a:lnTo>
                        <a:pt x="348" y="355"/>
                      </a:lnTo>
                      <a:lnTo>
                        <a:pt x="346" y="353"/>
                      </a:lnTo>
                      <a:lnTo>
                        <a:pt x="340" y="351"/>
                      </a:lnTo>
                      <a:lnTo>
                        <a:pt x="331" y="347"/>
                      </a:lnTo>
                      <a:lnTo>
                        <a:pt x="325" y="345"/>
                      </a:lnTo>
                      <a:lnTo>
                        <a:pt x="322" y="340"/>
                      </a:lnTo>
                      <a:lnTo>
                        <a:pt x="320" y="343"/>
                      </a:lnTo>
                      <a:lnTo>
                        <a:pt x="314" y="343"/>
                      </a:lnTo>
                      <a:lnTo>
                        <a:pt x="316" y="349"/>
                      </a:lnTo>
                      <a:lnTo>
                        <a:pt x="314" y="351"/>
                      </a:lnTo>
                      <a:lnTo>
                        <a:pt x="312" y="353"/>
                      </a:lnTo>
                      <a:lnTo>
                        <a:pt x="310" y="358"/>
                      </a:lnTo>
                      <a:lnTo>
                        <a:pt x="316" y="362"/>
                      </a:lnTo>
                      <a:lnTo>
                        <a:pt x="318" y="366"/>
                      </a:lnTo>
                      <a:lnTo>
                        <a:pt x="318" y="370"/>
                      </a:lnTo>
                      <a:lnTo>
                        <a:pt x="314" y="375"/>
                      </a:lnTo>
                      <a:lnTo>
                        <a:pt x="312" y="375"/>
                      </a:lnTo>
                      <a:lnTo>
                        <a:pt x="307" y="373"/>
                      </a:lnTo>
                      <a:lnTo>
                        <a:pt x="303" y="371"/>
                      </a:lnTo>
                      <a:lnTo>
                        <a:pt x="301" y="373"/>
                      </a:lnTo>
                      <a:lnTo>
                        <a:pt x="295" y="381"/>
                      </a:lnTo>
                      <a:lnTo>
                        <a:pt x="288" y="383"/>
                      </a:lnTo>
                      <a:lnTo>
                        <a:pt x="282" y="388"/>
                      </a:lnTo>
                      <a:lnTo>
                        <a:pt x="277" y="394"/>
                      </a:lnTo>
                      <a:lnTo>
                        <a:pt x="269" y="396"/>
                      </a:lnTo>
                      <a:lnTo>
                        <a:pt x="271" y="392"/>
                      </a:lnTo>
                      <a:lnTo>
                        <a:pt x="271" y="390"/>
                      </a:lnTo>
                      <a:lnTo>
                        <a:pt x="275" y="385"/>
                      </a:lnTo>
                      <a:lnTo>
                        <a:pt x="275" y="381"/>
                      </a:lnTo>
                      <a:lnTo>
                        <a:pt x="271" y="375"/>
                      </a:lnTo>
                      <a:lnTo>
                        <a:pt x="271" y="373"/>
                      </a:lnTo>
                      <a:lnTo>
                        <a:pt x="277" y="366"/>
                      </a:lnTo>
                      <a:lnTo>
                        <a:pt x="278" y="360"/>
                      </a:lnTo>
                      <a:lnTo>
                        <a:pt x="278" y="355"/>
                      </a:lnTo>
                      <a:lnTo>
                        <a:pt x="284" y="351"/>
                      </a:lnTo>
                      <a:lnTo>
                        <a:pt x="290" y="349"/>
                      </a:lnTo>
                      <a:lnTo>
                        <a:pt x="295" y="349"/>
                      </a:lnTo>
                      <a:lnTo>
                        <a:pt x="303" y="349"/>
                      </a:lnTo>
                      <a:lnTo>
                        <a:pt x="305" y="347"/>
                      </a:lnTo>
                      <a:lnTo>
                        <a:pt x="297" y="341"/>
                      </a:lnTo>
                      <a:lnTo>
                        <a:pt x="290" y="338"/>
                      </a:lnTo>
                      <a:lnTo>
                        <a:pt x="284" y="338"/>
                      </a:lnTo>
                      <a:lnTo>
                        <a:pt x="282" y="341"/>
                      </a:lnTo>
                      <a:lnTo>
                        <a:pt x="280" y="341"/>
                      </a:lnTo>
                      <a:lnTo>
                        <a:pt x="277" y="347"/>
                      </a:lnTo>
                      <a:lnTo>
                        <a:pt x="271" y="353"/>
                      </a:lnTo>
                      <a:lnTo>
                        <a:pt x="265" y="355"/>
                      </a:lnTo>
                      <a:lnTo>
                        <a:pt x="262" y="362"/>
                      </a:lnTo>
                      <a:lnTo>
                        <a:pt x="258" y="364"/>
                      </a:lnTo>
                      <a:lnTo>
                        <a:pt x="256" y="366"/>
                      </a:lnTo>
                      <a:lnTo>
                        <a:pt x="258" y="370"/>
                      </a:lnTo>
                      <a:lnTo>
                        <a:pt x="256" y="375"/>
                      </a:lnTo>
                      <a:lnTo>
                        <a:pt x="252" y="379"/>
                      </a:lnTo>
                      <a:lnTo>
                        <a:pt x="250" y="381"/>
                      </a:lnTo>
                      <a:lnTo>
                        <a:pt x="245" y="383"/>
                      </a:lnTo>
                      <a:lnTo>
                        <a:pt x="243" y="387"/>
                      </a:lnTo>
                      <a:lnTo>
                        <a:pt x="237" y="392"/>
                      </a:lnTo>
                      <a:lnTo>
                        <a:pt x="237" y="396"/>
                      </a:lnTo>
                      <a:lnTo>
                        <a:pt x="239" y="398"/>
                      </a:lnTo>
                      <a:lnTo>
                        <a:pt x="243" y="398"/>
                      </a:lnTo>
                      <a:lnTo>
                        <a:pt x="247" y="400"/>
                      </a:lnTo>
                      <a:lnTo>
                        <a:pt x="248" y="402"/>
                      </a:lnTo>
                      <a:lnTo>
                        <a:pt x="248" y="405"/>
                      </a:lnTo>
                      <a:lnTo>
                        <a:pt x="247" y="409"/>
                      </a:lnTo>
                      <a:lnTo>
                        <a:pt x="243" y="411"/>
                      </a:lnTo>
                      <a:lnTo>
                        <a:pt x="239" y="415"/>
                      </a:lnTo>
                      <a:lnTo>
                        <a:pt x="235" y="418"/>
                      </a:lnTo>
                      <a:lnTo>
                        <a:pt x="233" y="422"/>
                      </a:lnTo>
                      <a:lnTo>
                        <a:pt x="230" y="424"/>
                      </a:lnTo>
                      <a:lnTo>
                        <a:pt x="220" y="428"/>
                      </a:lnTo>
                      <a:lnTo>
                        <a:pt x="216" y="432"/>
                      </a:lnTo>
                      <a:lnTo>
                        <a:pt x="211" y="435"/>
                      </a:lnTo>
                      <a:lnTo>
                        <a:pt x="205" y="439"/>
                      </a:lnTo>
                      <a:lnTo>
                        <a:pt x="209" y="445"/>
                      </a:lnTo>
                      <a:lnTo>
                        <a:pt x="209" y="447"/>
                      </a:lnTo>
                      <a:lnTo>
                        <a:pt x="201" y="452"/>
                      </a:lnTo>
                      <a:lnTo>
                        <a:pt x="196" y="454"/>
                      </a:lnTo>
                      <a:lnTo>
                        <a:pt x="192" y="456"/>
                      </a:lnTo>
                      <a:lnTo>
                        <a:pt x="188" y="458"/>
                      </a:lnTo>
                      <a:lnTo>
                        <a:pt x="181" y="464"/>
                      </a:lnTo>
                      <a:lnTo>
                        <a:pt x="181" y="465"/>
                      </a:lnTo>
                      <a:lnTo>
                        <a:pt x="179" y="469"/>
                      </a:lnTo>
                      <a:lnTo>
                        <a:pt x="173" y="473"/>
                      </a:lnTo>
                      <a:lnTo>
                        <a:pt x="168" y="477"/>
                      </a:lnTo>
                      <a:lnTo>
                        <a:pt x="160" y="479"/>
                      </a:lnTo>
                      <a:lnTo>
                        <a:pt x="155" y="475"/>
                      </a:lnTo>
                      <a:lnTo>
                        <a:pt x="155" y="473"/>
                      </a:lnTo>
                      <a:lnTo>
                        <a:pt x="156" y="469"/>
                      </a:lnTo>
                      <a:lnTo>
                        <a:pt x="160" y="465"/>
                      </a:lnTo>
                      <a:lnTo>
                        <a:pt x="162" y="464"/>
                      </a:lnTo>
                      <a:lnTo>
                        <a:pt x="164" y="460"/>
                      </a:lnTo>
                      <a:lnTo>
                        <a:pt x="171" y="454"/>
                      </a:lnTo>
                      <a:lnTo>
                        <a:pt x="181" y="456"/>
                      </a:lnTo>
                      <a:lnTo>
                        <a:pt x="179" y="454"/>
                      </a:lnTo>
                      <a:lnTo>
                        <a:pt x="179" y="449"/>
                      </a:lnTo>
                      <a:lnTo>
                        <a:pt x="183" y="445"/>
                      </a:lnTo>
                      <a:lnTo>
                        <a:pt x="186" y="441"/>
                      </a:lnTo>
                      <a:lnTo>
                        <a:pt x="192" y="437"/>
                      </a:lnTo>
                      <a:lnTo>
                        <a:pt x="192" y="435"/>
                      </a:lnTo>
                      <a:lnTo>
                        <a:pt x="192" y="426"/>
                      </a:lnTo>
                      <a:lnTo>
                        <a:pt x="194" y="418"/>
                      </a:lnTo>
                      <a:lnTo>
                        <a:pt x="198" y="413"/>
                      </a:lnTo>
                      <a:lnTo>
                        <a:pt x="200" y="407"/>
                      </a:lnTo>
                      <a:lnTo>
                        <a:pt x="200" y="403"/>
                      </a:lnTo>
                      <a:lnTo>
                        <a:pt x="196" y="403"/>
                      </a:lnTo>
                      <a:lnTo>
                        <a:pt x="188" y="407"/>
                      </a:lnTo>
                      <a:lnTo>
                        <a:pt x="185" y="405"/>
                      </a:lnTo>
                      <a:lnTo>
                        <a:pt x="181" y="400"/>
                      </a:lnTo>
                      <a:lnTo>
                        <a:pt x="179" y="400"/>
                      </a:lnTo>
                      <a:lnTo>
                        <a:pt x="177" y="402"/>
                      </a:lnTo>
                      <a:lnTo>
                        <a:pt x="175" y="405"/>
                      </a:lnTo>
                      <a:lnTo>
                        <a:pt x="177" y="409"/>
                      </a:lnTo>
                      <a:lnTo>
                        <a:pt x="177" y="413"/>
                      </a:lnTo>
                      <a:lnTo>
                        <a:pt x="175" y="415"/>
                      </a:lnTo>
                      <a:lnTo>
                        <a:pt x="173" y="413"/>
                      </a:lnTo>
                      <a:lnTo>
                        <a:pt x="170" y="409"/>
                      </a:lnTo>
                      <a:lnTo>
                        <a:pt x="168" y="403"/>
                      </a:lnTo>
                      <a:lnTo>
                        <a:pt x="164" y="402"/>
                      </a:lnTo>
                      <a:lnTo>
                        <a:pt x="160" y="400"/>
                      </a:lnTo>
                      <a:lnTo>
                        <a:pt x="156" y="400"/>
                      </a:lnTo>
                      <a:lnTo>
                        <a:pt x="151" y="400"/>
                      </a:lnTo>
                      <a:lnTo>
                        <a:pt x="151" y="402"/>
                      </a:lnTo>
                      <a:lnTo>
                        <a:pt x="147" y="405"/>
                      </a:lnTo>
                      <a:lnTo>
                        <a:pt x="139" y="407"/>
                      </a:lnTo>
                      <a:lnTo>
                        <a:pt x="136" y="407"/>
                      </a:lnTo>
                      <a:lnTo>
                        <a:pt x="136" y="405"/>
                      </a:lnTo>
                      <a:lnTo>
                        <a:pt x="136" y="403"/>
                      </a:lnTo>
                      <a:lnTo>
                        <a:pt x="134" y="392"/>
                      </a:lnTo>
                      <a:lnTo>
                        <a:pt x="136" y="387"/>
                      </a:lnTo>
                      <a:lnTo>
                        <a:pt x="136" y="381"/>
                      </a:lnTo>
                      <a:lnTo>
                        <a:pt x="130" y="368"/>
                      </a:lnTo>
                      <a:lnTo>
                        <a:pt x="121" y="373"/>
                      </a:lnTo>
                      <a:lnTo>
                        <a:pt x="117" y="375"/>
                      </a:lnTo>
                      <a:lnTo>
                        <a:pt x="115" y="377"/>
                      </a:lnTo>
                      <a:lnTo>
                        <a:pt x="108" y="379"/>
                      </a:lnTo>
                      <a:lnTo>
                        <a:pt x="106" y="375"/>
                      </a:lnTo>
                      <a:lnTo>
                        <a:pt x="104" y="371"/>
                      </a:lnTo>
                      <a:lnTo>
                        <a:pt x="100" y="368"/>
                      </a:lnTo>
                      <a:lnTo>
                        <a:pt x="94" y="362"/>
                      </a:lnTo>
                      <a:lnTo>
                        <a:pt x="94" y="358"/>
                      </a:lnTo>
                      <a:lnTo>
                        <a:pt x="94" y="356"/>
                      </a:lnTo>
                      <a:lnTo>
                        <a:pt x="98" y="351"/>
                      </a:lnTo>
                      <a:lnTo>
                        <a:pt x="102" y="353"/>
                      </a:lnTo>
                      <a:lnTo>
                        <a:pt x="109" y="356"/>
                      </a:lnTo>
                      <a:lnTo>
                        <a:pt x="113" y="356"/>
                      </a:lnTo>
                      <a:lnTo>
                        <a:pt x="115" y="355"/>
                      </a:lnTo>
                      <a:lnTo>
                        <a:pt x="113" y="349"/>
                      </a:lnTo>
                      <a:lnTo>
                        <a:pt x="109" y="345"/>
                      </a:lnTo>
                      <a:lnTo>
                        <a:pt x="108" y="345"/>
                      </a:lnTo>
                      <a:lnTo>
                        <a:pt x="104" y="347"/>
                      </a:lnTo>
                      <a:lnTo>
                        <a:pt x="102" y="347"/>
                      </a:lnTo>
                      <a:lnTo>
                        <a:pt x="93" y="341"/>
                      </a:lnTo>
                      <a:lnTo>
                        <a:pt x="89" y="340"/>
                      </a:lnTo>
                      <a:lnTo>
                        <a:pt x="83" y="338"/>
                      </a:lnTo>
                      <a:lnTo>
                        <a:pt x="79" y="325"/>
                      </a:lnTo>
                      <a:lnTo>
                        <a:pt x="83" y="323"/>
                      </a:lnTo>
                      <a:lnTo>
                        <a:pt x="85" y="317"/>
                      </a:lnTo>
                      <a:lnTo>
                        <a:pt x="87" y="313"/>
                      </a:lnTo>
                      <a:lnTo>
                        <a:pt x="89" y="310"/>
                      </a:lnTo>
                      <a:lnTo>
                        <a:pt x="89" y="306"/>
                      </a:lnTo>
                      <a:lnTo>
                        <a:pt x="94" y="300"/>
                      </a:lnTo>
                      <a:lnTo>
                        <a:pt x="96" y="294"/>
                      </a:lnTo>
                      <a:lnTo>
                        <a:pt x="100" y="291"/>
                      </a:lnTo>
                      <a:lnTo>
                        <a:pt x="102" y="285"/>
                      </a:lnTo>
                      <a:lnTo>
                        <a:pt x="104" y="281"/>
                      </a:lnTo>
                      <a:lnTo>
                        <a:pt x="109" y="283"/>
                      </a:lnTo>
                      <a:lnTo>
                        <a:pt x="115" y="287"/>
                      </a:lnTo>
                      <a:lnTo>
                        <a:pt x="117" y="289"/>
                      </a:lnTo>
                      <a:lnTo>
                        <a:pt x="123" y="287"/>
                      </a:lnTo>
                      <a:lnTo>
                        <a:pt x="124" y="283"/>
                      </a:lnTo>
                      <a:lnTo>
                        <a:pt x="128" y="278"/>
                      </a:lnTo>
                      <a:lnTo>
                        <a:pt x="136" y="274"/>
                      </a:lnTo>
                      <a:lnTo>
                        <a:pt x="141" y="274"/>
                      </a:lnTo>
                      <a:lnTo>
                        <a:pt x="147" y="272"/>
                      </a:lnTo>
                      <a:lnTo>
                        <a:pt x="149" y="270"/>
                      </a:lnTo>
                      <a:lnTo>
                        <a:pt x="151" y="264"/>
                      </a:lnTo>
                      <a:lnTo>
                        <a:pt x="149" y="255"/>
                      </a:lnTo>
                      <a:lnTo>
                        <a:pt x="143" y="246"/>
                      </a:lnTo>
                      <a:lnTo>
                        <a:pt x="143" y="244"/>
                      </a:lnTo>
                      <a:lnTo>
                        <a:pt x="149" y="244"/>
                      </a:lnTo>
                      <a:lnTo>
                        <a:pt x="151" y="240"/>
                      </a:lnTo>
                      <a:lnTo>
                        <a:pt x="149" y="234"/>
                      </a:lnTo>
                      <a:lnTo>
                        <a:pt x="147" y="231"/>
                      </a:lnTo>
                      <a:lnTo>
                        <a:pt x="145" y="229"/>
                      </a:lnTo>
                      <a:lnTo>
                        <a:pt x="134" y="234"/>
                      </a:lnTo>
                      <a:lnTo>
                        <a:pt x="128" y="240"/>
                      </a:lnTo>
                      <a:lnTo>
                        <a:pt x="124" y="246"/>
                      </a:lnTo>
                      <a:lnTo>
                        <a:pt x="121" y="246"/>
                      </a:lnTo>
                      <a:lnTo>
                        <a:pt x="109" y="242"/>
                      </a:lnTo>
                      <a:lnTo>
                        <a:pt x="106" y="240"/>
                      </a:lnTo>
                      <a:lnTo>
                        <a:pt x="100" y="240"/>
                      </a:lnTo>
                      <a:lnTo>
                        <a:pt x="93" y="242"/>
                      </a:lnTo>
                      <a:lnTo>
                        <a:pt x="85" y="242"/>
                      </a:lnTo>
                      <a:lnTo>
                        <a:pt x="77" y="240"/>
                      </a:lnTo>
                      <a:lnTo>
                        <a:pt x="74" y="236"/>
                      </a:lnTo>
                      <a:lnTo>
                        <a:pt x="74" y="225"/>
                      </a:lnTo>
                      <a:lnTo>
                        <a:pt x="74" y="223"/>
                      </a:lnTo>
                      <a:lnTo>
                        <a:pt x="77" y="223"/>
                      </a:lnTo>
                      <a:lnTo>
                        <a:pt x="83" y="223"/>
                      </a:lnTo>
                      <a:lnTo>
                        <a:pt x="87" y="221"/>
                      </a:lnTo>
                      <a:lnTo>
                        <a:pt x="79" y="217"/>
                      </a:lnTo>
                      <a:lnTo>
                        <a:pt x="68" y="214"/>
                      </a:lnTo>
                      <a:lnTo>
                        <a:pt x="61" y="210"/>
                      </a:lnTo>
                      <a:lnTo>
                        <a:pt x="53" y="206"/>
                      </a:lnTo>
                      <a:lnTo>
                        <a:pt x="55" y="204"/>
                      </a:lnTo>
                      <a:lnTo>
                        <a:pt x="59" y="201"/>
                      </a:lnTo>
                      <a:lnTo>
                        <a:pt x="68" y="197"/>
                      </a:lnTo>
                      <a:lnTo>
                        <a:pt x="76" y="193"/>
                      </a:lnTo>
                      <a:lnTo>
                        <a:pt x="81" y="189"/>
                      </a:lnTo>
                      <a:lnTo>
                        <a:pt x="89" y="184"/>
                      </a:lnTo>
                      <a:lnTo>
                        <a:pt x="94" y="180"/>
                      </a:lnTo>
                      <a:lnTo>
                        <a:pt x="102" y="176"/>
                      </a:lnTo>
                      <a:lnTo>
                        <a:pt x="111" y="178"/>
                      </a:lnTo>
                      <a:lnTo>
                        <a:pt x="111" y="186"/>
                      </a:lnTo>
                      <a:lnTo>
                        <a:pt x="111" y="191"/>
                      </a:lnTo>
                      <a:lnTo>
                        <a:pt x="117" y="193"/>
                      </a:lnTo>
                      <a:lnTo>
                        <a:pt x="124" y="195"/>
                      </a:lnTo>
                      <a:lnTo>
                        <a:pt x="132" y="193"/>
                      </a:lnTo>
                      <a:lnTo>
                        <a:pt x="136" y="193"/>
                      </a:lnTo>
                      <a:lnTo>
                        <a:pt x="139" y="189"/>
                      </a:lnTo>
                      <a:lnTo>
                        <a:pt x="143" y="184"/>
                      </a:lnTo>
                      <a:lnTo>
                        <a:pt x="145" y="184"/>
                      </a:lnTo>
                      <a:lnTo>
                        <a:pt x="149" y="184"/>
                      </a:lnTo>
                      <a:lnTo>
                        <a:pt x="155" y="186"/>
                      </a:lnTo>
                      <a:lnTo>
                        <a:pt x="160" y="186"/>
                      </a:lnTo>
                      <a:lnTo>
                        <a:pt x="162" y="180"/>
                      </a:lnTo>
                      <a:lnTo>
                        <a:pt x="162" y="178"/>
                      </a:lnTo>
                      <a:lnTo>
                        <a:pt x="156" y="176"/>
                      </a:lnTo>
                      <a:lnTo>
                        <a:pt x="145" y="172"/>
                      </a:lnTo>
                      <a:lnTo>
                        <a:pt x="138" y="170"/>
                      </a:lnTo>
                      <a:lnTo>
                        <a:pt x="136" y="159"/>
                      </a:lnTo>
                      <a:lnTo>
                        <a:pt x="126" y="157"/>
                      </a:lnTo>
                      <a:lnTo>
                        <a:pt x="121" y="157"/>
                      </a:lnTo>
                      <a:lnTo>
                        <a:pt x="111" y="155"/>
                      </a:lnTo>
                      <a:lnTo>
                        <a:pt x="111" y="148"/>
                      </a:lnTo>
                      <a:lnTo>
                        <a:pt x="108" y="142"/>
                      </a:lnTo>
                      <a:lnTo>
                        <a:pt x="102" y="135"/>
                      </a:lnTo>
                      <a:lnTo>
                        <a:pt x="98" y="133"/>
                      </a:lnTo>
                      <a:lnTo>
                        <a:pt x="83" y="122"/>
                      </a:lnTo>
                      <a:lnTo>
                        <a:pt x="70" y="114"/>
                      </a:lnTo>
                      <a:lnTo>
                        <a:pt x="72" y="110"/>
                      </a:lnTo>
                      <a:lnTo>
                        <a:pt x="77" y="105"/>
                      </a:lnTo>
                      <a:lnTo>
                        <a:pt x="77" y="95"/>
                      </a:lnTo>
                      <a:lnTo>
                        <a:pt x="91" y="95"/>
                      </a:lnTo>
                      <a:lnTo>
                        <a:pt x="96" y="93"/>
                      </a:lnTo>
                      <a:lnTo>
                        <a:pt x="108" y="90"/>
                      </a:lnTo>
                      <a:lnTo>
                        <a:pt x="113" y="84"/>
                      </a:lnTo>
                      <a:lnTo>
                        <a:pt x="115" y="73"/>
                      </a:lnTo>
                      <a:lnTo>
                        <a:pt x="119" y="63"/>
                      </a:lnTo>
                      <a:lnTo>
                        <a:pt x="123" y="54"/>
                      </a:lnTo>
                      <a:lnTo>
                        <a:pt x="128" y="46"/>
                      </a:lnTo>
                      <a:lnTo>
                        <a:pt x="132" y="43"/>
                      </a:lnTo>
                      <a:lnTo>
                        <a:pt x="139" y="41"/>
                      </a:lnTo>
                      <a:lnTo>
                        <a:pt x="145" y="37"/>
                      </a:lnTo>
                      <a:lnTo>
                        <a:pt x="153" y="35"/>
                      </a:lnTo>
                      <a:lnTo>
                        <a:pt x="164" y="37"/>
                      </a:lnTo>
                      <a:lnTo>
                        <a:pt x="164" y="33"/>
                      </a:lnTo>
                      <a:lnTo>
                        <a:pt x="162" y="30"/>
                      </a:lnTo>
                      <a:lnTo>
                        <a:pt x="158" y="24"/>
                      </a:lnTo>
                      <a:lnTo>
                        <a:pt x="158" y="20"/>
                      </a:lnTo>
                      <a:lnTo>
                        <a:pt x="170" y="18"/>
                      </a:lnTo>
                      <a:lnTo>
                        <a:pt x="177" y="18"/>
                      </a:lnTo>
                      <a:lnTo>
                        <a:pt x="183" y="18"/>
                      </a:lnTo>
                      <a:lnTo>
                        <a:pt x="190" y="15"/>
                      </a:lnTo>
                      <a:lnTo>
                        <a:pt x="198" y="7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1" y="0"/>
                      </a:lnTo>
                      <a:lnTo>
                        <a:pt x="215" y="5"/>
                      </a:lnTo>
                      <a:lnTo>
                        <a:pt x="215" y="7"/>
                      </a:lnTo>
                      <a:lnTo>
                        <a:pt x="213" y="11"/>
                      </a:lnTo>
                      <a:lnTo>
                        <a:pt x="213" y="16"/>
                      </a:lnTo>
                      <a:lnTo>
                        <a:pt x="220" y="18"/>
                      </a:lnTo>
                      <a:lnTo>
                        <a:pt x="222" y="20"/>
                      </a:lnTo>
                      <a:lnTo>
                        <a:pt x="226" y="15"/>
                      </a:lnTo>
                      <a:lnTo>
                        <a:pt x="228" y="11"/>
                      </a:lnTo>
                      <a:lnTo>
                        <a:pt x="235" y="15"/>
                      </a:lnTo>
                      <a:lnTo>
                        <a:pt x="245" y="15"/>
                      </a:lnTo>
                      <a:lnTo>
                        <a:pt x="250" y="16"/>
                      </a:lnTo>
                      <a:lnTo>
                        <a:pt x="256" y="16"/>
                      </a:lnTo>
                      <a:lnTo>
                        <a:pt x="260" y="22"/>
                      </a:lnTo>
                      <a:lnTo>
                        <a:pt x="262" y="26"/>
                      </a:lnTo>
                      <a:lnTo>
                        <a:pt x="267" y="33"/>
                      </a:lnTo>
                      <a:lnTo>
                        <a:pt x="269" y="33"/>
                      </a:lnTo>
                      <a:lnTo>
                        <a:pt x="271" y="33"/>
                      </a:lnTo>
                      <a:lnTo>
                        <a:pt x="280" y="35"/>
                      </a:lnTo>
                      <a:lnTo>
                        <a:pt x="286" y="35"/>
                      </a:lnTo>
                      <a:lnTo>
                        <a:pt x="295" y="33"/>
                      </a:lnTo>
                      <a:lnTo>
                        <a:pt x="305" y="31"/>
                      </a:lnTo>
                      <a:lnTo>
                        <a:pt x="312" y="33"/>
                      </a:lnTo>
                      <a:lnTo>
                        <a:pt x="320" y="39"/>
                      </a:lnTo>
                      <a:lnTo>
                        <a:pt x="325" y="41"/>
                      </a:lnTo>
                      <a:lnTo>
                        <a:pt x="346" y="43"/>
                      </a:lnTo>
                      <a:lnTo>
                        <a:pt x="354" y="46"/>
                      </a:lnTo>
                      <a:lnTo>
                        <a:pt x="357" y="48"/>
                      </a:lnTo>
                      <a:lnTo>
                        <a:pt x="371" y="48"/>
                      </a:lnTo>
                      <a:lnTo>
                        <a:pt x="384" y="46"/>
                      </a:lnTo>
                      <a:lnTo>
                        <a:pt x="391" y="50"/>
                      </a:lnTo>
                      <a:lnTo>
                        <a:pt x="404" y="63"/>
                      </a:lnTo>
                      <a:lnTo>
                        <a:pt x="412" y="69"/>
                      </a:lnTo>
                      <a:lnTo>
                        <a:pt x="414" y="69"/>
                      </a:lnTo>
                      <a:lnTo>
                        <a:pt x="414" y="78"/>
                      </a:lnTo>
                      <a:lnTo>
                        <a:pt x="414" y="125"/>
                      </a:lnTo>
                      <a:lnTo>
                        <a:pt x="414" y="161"/>
                      </a:lnTo>
                      <a:lnTo>
                        <a:pt x="416" y="195"/>
                      </a:lnTo>
                      <a:lnTo>
                        <a:pt x="416" y="236"/>
                      </a:lnTo>
                      <a:lnTo>
                        <a:pt x="416" y="266"/>
                      </a:lnTo>
                      <a:lnTo>
                        <a:pt x="416" y="323"/>
                      </a:lnTo>
                      <a:lnTo>
                        <a:pt x="416" y="349"/>
                      </a:lnTo>
                      <a:lnTo>
                        <a:pt x="416" y="362"/>
                      </a:lnTo>
                      <a:lnTo>
                        <a:pt x="417" y="366"/>
                      </a:lnTo>
                      <a:lnTo>
                        <a:pt x="421" y="368"/>
                      </a:lnTo>
                      <a:lnTo>
                        <a:pt x="436" y="366"/>
                      </a:lnTo>
                      <a:lnTo>
                        <a:pt x="442" y="366"/>
                      </a:lnTo>
                      <a:lnTo>
                        <a:pt x="444" y="371"/>
                      </a:lnTo>
                      <a:lnTo>
                        <a:pt x="444" y="375"/>
                      </a:lnTo>
                      <a:lnTo>
                        <a:pt x="446" y="379"/>
                      </a:lnTo>
                      <a:lnTo>
                        <a:pt x="459" y="394"/>
                      </a:lnTo>
                      <a:lnTo>
                        <a:pt x="464" y="402"/>
                      </a:lnTo>
                      <a:lnTo>
                        <a:pt x="466" y="398"/>
                      </a:lnTo>
                      <a:lnTo>
                        <a:pt x="472" y="396"/>
                      </a:lnTo>
                      <a:lnTo>
                        <a:pt x="479" y="388"/>
                      </a:lnTo>
                      <a:lnTo>
                        <a:pt x="483" y="383"/>
                      </a:lnTo>
                      <a:lnTo>
                        <a:pt x="485" y="381"/>
                      </a:lnTo>
                      <a:lnTo>
                        <a:pt x="491" y="381"/>
                      </a:lnTo>
                      <a:lnTo>
                        <a:pt x="493" y="385"/>
                      </a:lnTo>
                      <a:lnTo>
                        <a:pt x="495" y="390"/>
                      </a:lnTo>
                      <a:lnTo>
                        <a:pt x="496" y="394"/>
                      </a:lnTo>
                      <a:lnTo>
                        <a:pt x="510" y="407"/>
                      </a:lnTo>
                      <a:lnTo>
                        <a:pt x="515" y="415"/>
                      </a:lnTo>
                      <a:lnTo>
                        <a:pt x="525" y="433"/>
                      </a:lnTo>
                      <a:lnTo>
                        <a:pt x="536" y="454"/>
                      </a:lnTo>
                      <a:lnTo>
                        <a:pt x="538" y="460"/>
                      </a:lnTo>
                      <a:lnTo>
                        <a:pt x="540" y="460"/>
                      </a:lnTo>
                      <a:lnTo>
                        <a:pt x="545" y="464"/>
                      </a:lnTo>
                      <a:lnTo>
                        <a:pt x="557" y="471"/>
                      </a:lnTo>
                      <a:lnTo>
                        <a:pt x="560" y="473"/>
                      </a:lnTo>
                      <a:lnTo>
                        <a:pt x="558" y="482"/>
                      </a:lnTo>
                      <a:lnTo>
                        <a:pt x="560" y="490"/>
                      </a:lnTo>
                      <a:close/>
                      <a:moveTo>
                        <a:pt x="209" y="1097"/>
                      </a:moveTo>
                      <a:lnTo>
                        <a:pt x="207" y="1097"/>
                      </a:lnTo>
                      <a:lnTo>
                        <a:pt x="207" y="1095"/>
                      </a:lnTo>
                      <a:lnTo>
                        <a:pt x="203" y="1093"/>
                      </a:lnTo>
                      <a:lnTo>
                        <a:pt x="205" y="1091"/>
                      </a:lnTo>
                      <a:lnTo>
                        <a:pt x="207" y="1091"/>
                      </a:lnTo>
                      <a:lnTo>
                        <a:pt x="209" y="1093"/>
                      </a:lnTo>
                      <a:lnTo>
                        <a:pt x="213" y="1095"/>
                      </a:lnTo>
                      <a:lnTo>
                        <a:pt x="211" y="1097"/>
                      </a:lnTo>
                      <a:lnTo>
                        <a:pt x="209" y="1097"/>
                      </a:lnTo>
                      <a:close/>
                      <a:moveTo>
                        <a:pt x="190" y="1087"/>
                      </a:moveTo>
                      <a:lnTo>
                        <a:pt x="190" y="1087"/>
                      </a:lnTo>
                      <a:lnTo>
                        <a:pt x="188" y="1087"/>
                      </a:lnTo>
                      <a:lnTo>
                        <a:pt x="186" y="1087"/>
                      </a:lnTo>
                      <a:lnTo>
                        <a:pt x="185" y="1087"/>
                      </a:lnTo>
                      <a:lnTo>
                        <a:pt x="183" y="1085"/>
                      </a:lnTo>
                      <a:lnTo>
                        <a:pt x="183" y="1084"/>
                      </a:lnTo>
                      <a:lnTo>
                        <a:pt x="185" y="1084"/>
                      </a:lnTo>
                      <a:lnTo>
                        <a:pt x="186" y="1082"/>
                      </a:lnTo>
                      <a:lnTo>
                        <a:pt x="186" y="1084"/>
                      </a:lnTo>
                      <a:lnTo>
                        <a:pt x="188" y="1085"/>
                      </a:lnTo>
                      <a:lnTo>
                        <a:pt x="190" y="1087"/>
                      </a:lnTo>
                      <a:close/>
                      <a:moveTo>
                        <a:pt x="731" y="920"/>
                      </a:moveTo>
                      <a:lnTo>
                        <a:pt x="731" y="918"/>
                      </a:lnTo>
                      <a:lnTo>
                        <a:pt x="729" y="916"/>
                      </a:lnTo>
                      <a:lnTo>
                        <a:pt x="729" y="911"/>
                      </a:lnTo>
                      <a:lnTo>
                        <a:pt x="727" y="907"/>
                      </a:lnTo>
                      <a:lnTo>
                        <a:pt x="724" y="903"/>
                      </a:lnTo>
                      <a:lnTo>
                        <a:pt x="720" y="899"/>
                      </a:lnTo>
                      <a:lnTo>
                        <a:pt x="718" y="899"/>
                      </a:lnTo>
                      <a:lnTo>
                        <a:pt x="716" y="898"/>
                      </a:lnTo>
                      <a:lnTo>
                        <a:pt x="716" y="899"/>
                      </a:lnTo>
                      <a:lnTo>
                        <a:pt x="714" y="899"/>
                      </a:lnTo>
                      <a:lnTo>
                        <a:pt x="714" y="898"/>
                      </a:lnTo>
                      <a:lnTo>
                        <a:pt x="714" y="896"/>
                      </a:lnTo>
                      <a:lnTo>
                        <a:pt x="712" y="894"/>
                      </a:lnTo>
                      <a:lnTo>
                        <a:pt x="711" y="894"/>
                      </a:lnTo>
                      <a:lnTo>
                        <a:pt x="709" y="894"/>
                      </a:lnTo>
                      <a:lnTo>
                        <a:pt x="703" y="892"/>
                      </a:lnTo>
                      <a:lnTo>
                        <a:pt x="701" y="890"/>
                      </a:lnTo>
                      <a:lnTo>
                        <a:pt x="699" y="888"/>
                      </a:lnTo>
                      <a:lnTo>
                        <a:pt x="697" y="888"/>
                      </a:lnTo>
                      <a:lnTo>
                        <a:pt x="692" y="888"/>
                      </a:lnTo>
                      <a:lnTo>
                        <a:pt x="686" y="888"/>
                      </a:lnTo>
                      <a:lnTo>
                        <a:pt x="686" y="886"/>
                      </a:lnTo>
                      <a:lnTo>
                        <a:pt x="684" y="886"/>
                      </a:lnTo>
                      <a:lnTo>
                        <a:pt x="684" y="884"/>
                      </a:lnTo>
                      <a:lnTo>
                        <a:pt x="686" y="884"/>
                      </a:lnTo>
                      <a:lnTo>
                        <a:pt x="684" y="881"/>
                      </a:lnTo>
                      <a:lnTo>
                        <a:pt x="684" y="877"/>
                      </a:lnTo>
                      <a:lnTo>
                        <a:pt x="684" y="875"/>
                      </a:lnTo>
                      <a:lnTo>
                        <a:pt x="682" y="877"/>
                      </a:lnTo>
                      <a:lnTo>
                        <a:pt x="682" y="875"/>
                      </a:lnTo>
                      <a:lnTo>
                        <a:pt x="682" y="873"/>
                      </a:lnTo>
                      <a:lnTo>
                        <a:pt x="682" y="871"/>
                      </a:lnTo>
                      <a:lnTo>
                        <a:pt x="680" y="871"/>
                      </a:lnTo>
                      <a:lnTo>
                        <a:pt x="679" y="869"/>
                      </a:lnTo>
                      <a:lnTo>
                        <a:pt x="675" y="867"/>
                      </a:lnTo>
                      <a:lnTo>
                        <a:pt x="673" y="862"/>
                      </a:lnTo>
                      <a:lnTo>
                        <a:pt x="671" y="860"/>
                      </a:lnTo>
                      <a:lnTo>
                        <a:pt x="669" y="858"/>
                      </a:lnTo>
                      <a:lnTo>
                        <a:pt x="667" y="854"/>
                      </a:lnTo>
                      <a:lnTo>
                        <a:pt x="667" y="852"/>
                      </a:lnTo>
                      <a:lnTo>
                        <a:pt x="669" y="852"/>
                      </a:lnTo>
                      <a:lnTo>
                        <a:pt x="669" y="851"/>
                      </a:lnTo>
                      <a:lnTo>
                        <a:pt x="669" y="849"/>
                      </a:lnTo>
                      <a:lnTo>
                        <a:pt x="669" y="847"/>
                      </a:lnTo>
                      <a:lnTo>
                        <a:pt x="667" y="847"/>
                      </a:lnTo>
                      <a:lnTo>
                        <a:pt x="665" y="847"/>
                      </a:lnTo>
                      <a:lnTo>
                        <a:pt x="664" y="845"/>
                      </a:lnTo>
                      <a:lnTo>
                        <a:pt x="662" y="841"/>
                      </a:lnTo>
                      <a:lnTo>
                        <a:pt x="662" y="839"/>
                      </a:lnTo>
                      <a:lnTo>
                        <a:pt x="662" y="837"/>
                      </a:lnTo>
                      <a:lnTo>
                        <a:pt x="660" y="837"/>
                      </a:lnTo>
                      <a:lnTo>
                        <a:pt x="660" y="834"/>
                      </a:lnTo>
                      <a:lnTo>
                        <a:pt x="660" y="832"/>
                      </a:lnTo>
                      <a:lnTo>
                        <a:pt x="662" y="832"/>
                      </a:lnTo>
                      <a:lnTo>
                        <a:pt x="662" y="834"/>
                      </a:lnTo>
                      <a:lnTo>
                        <a:pt x="662" y="836"/>
                      </a:lnTo>
                      <a:lnTo>
                        <a:pt x="664" y="837"/>
                      </a:lnTo>
                      <a:lnTo>
                        <a:pt x="665" y="837"/>
                      </a:lnTo>
                      <a:lnTo>
                        <a:pt x="664" y="834"/>
                      </a:lnTo>
                      <a:lnTo>
                        <a:pt x="662" y="832"/>
                      </a:lnTo>
                      <a:lnTo>
                        <a:pt x="662" y="830"/>
                      </a:lnTo>
                      <a:lnTo>
                        <a:pt x="662" y="828"/>
                      </a:lnTo>
                      <a:lnTo>
                        <a:pt x="660" y="828"/>
                      </a:lnTo>
                      <a:lnTo>
                        <a:pt x="660" y="832"/>
                      </a:lnTo>
                      <a:lnTo>
                        <a:pt x="658" y="830"/>
                      </a:lnTo>
                      <a:lnTo>
                        <a:pt x="654" y="828"/>
                      </a:lnTo>
                      <a:lnTo>
                        <a:pt x="654" y="824"/>
                      </a:lnTo>
                      <a:lnTo>
                        <a:pt x="650" y="821"/>
                      </a:lnTo>
                      <a:lnTo>
                        <a:pt x="649" y="819"/>
                      </a:lnTo>
                      <a:lnTo>
                        <a:pt x="645" y="813"/>
                      </a:lnTo>
                      <a:lnTo>
                        <a:pt x="643" y="813"/>
                      </a:lnTo>
                      <a:lnTo>
                        <a:pt x="645" y="811"/>
                      </a:lnTo>
                      <a:lnTo>
                        <a:pt x="643" y="805"/>
                      </a:lnTo>
                      <a:lnTo>
                        <a:pt x="643" y="802"/>
                      </a:lnTo>
                      <a:lnTo>
                        <a:pt x="641" y="798"/>
                      </a:lnTo>
                      <a:lnTo>
                        <a:pt x="641" y="796"/>
                      </a:lnTo>
                      <a:lnTo>
                        <a:pt x="635" y="790"/>
                      </a:lnTo>
                      <a:lnTo>
                        <a:pt x="635" y="787"/>
                      </a:lnTo>
                      <a:lnTo>
                        <a:pt x="635" y="783"/>
                      </a:lnTo>
                      <a:lnTo>
                        <a:pt x="637" y="777"/>
                      </a:lnTo>
                      <a:lnTo>
                        <a:pt x="639" y="775"/>
                      </a:lnTo>
                      <a:lnTo>
                        <a:pt x="639" y="768"/>
                      </a:lnTo>
                      <a:lnTo>
                        <a:pt x="637" y="762"/>
                      </a:lnTo>
                      <a:lnTo>
                        <a:pt x="634" y="749"/>
                      </a:lnTo>
                      <a:lnTo>
                        <a:pt x="632" y="742"/>
                      </a:lnTo>
                      <a:lnTo>
                        <a:pt x="634" y="740"/>
                      </a:lnTo>
                      <a:lnTo>
                        <a:pt x="634" y="738"/>
                      </a:lnTo>
                      <a:lnTo>
                        <a:pt x="637" y="736"/>
                      </a:lnTo>
                      <a:lnTo>
                        <a:pt x="639" y="730"/>
                      </a:lnTo>
                      <a:lnTo>
                        <a:pt x="637" y="725"/>
                      </a:lnTo>
                      <a:lnTo>
                        <a:pt x="637" y="723"/>
                      </a:lnTo>
                      <a:lnTo>
                        <a:pt x="639" y="710"/>
                      </a:lnTo>
                      <a:lnTo>
                        <a:pt x="639" y="704"/>
                      </a:lnTo>
                      <a:lnTo>
                        <a:pt x="641" y="698"/>
                      </a:lnTo>
                      <a:lnTo>
                        <a:pt x="641" y="693"/>
                      </a:lnTo>
                      <a:lnTo>
                        <a:pt x="641" y="691"/>
                      </a:lnTo>
                      <a:lnTo>
                        <a:pt x="639" y="689"/>
                      </a:lnTo>
                      <a:lnTo>
                        <a:pt x="641" y="687"/>
                      </a:lnTo>
                      <a:lnTo>
                        <a:pt x="639" y="685"/>
                      </a:lnTo>
                      <a:lnTo>
                        <a:pt x="641" y="685"/>
                      </a:lnTo>
                      <a:lnTo>
                        <a:pt x="641" y="683"/>
                      </a:lnTo>
                      <a:lnTo>
                        <a:pt x="641" y="681"/>
                      </a:lnTo>
                      <a:lnTo>
                        <a:pt x="643" y="681"/>
                      </a:lnTo>
                      <a:lnTo>
                        <a:pt x="639" y="680"/>
                      </a:lnTo>
                      <a:lnTo>
                        <a:pt x="639" y="674"/>
                      </a:lnTo>
                      <a:lnTo>
                        <a:pt x="639" y="670"/>
                      </a:lnTo>
                      <a:lnTo>
                        <a:pt x="639" y="668"/>
                      </a:lnTo>
                      <a:lnTo>
                        <a:pt x="643" y="666"/>
                      </a:lnTo>
                      <a:lnTo>
                        <a:pt x="639" y="666"/>
                      </a:lnTo>
                      <a:lnTo>
                        <a:pt x="639" y="665"/>
                      </a:lnTo>
                      <a:lnTo>
                        <a:pt x="637" y="665"/>
                      </a:lnTo>
                      <a:lnTo>
                        <a:pt x="639" y="666"/>
                      </a:lnTo>
                      <a:lnTo>
                        <a:pt x="637" y="666"/>
                      </a:lnTo>
                      <a:lnTo>
                        <a:pt x="637" y="657"/>
                      </a:lnTo>
                      <a:lnTo>
                        <a:pt x="632" y="646"/>
                      </a:lnTo>
                      <a:lnTo>
                        <a:pt x="632" y="640"/>
                      </a:lnTo>
                      <a:lnTo>
                        <a:pt x="635" y="640"/>
                      </a:lnTo>
                      <a:lnTo>
                        <a:pt x="639" y="642"/>
                      </a:lnTo>
                      <a:lnTo>
                        <a:pt x="643" y="644"/>
                      </a:lnTo>
                      <a:lnTo>
                        <a:pt x="647" y="644"/>
                      </a:lnTo>
                      <a:lnTo>
                        <a:pt x="650" y="644"/>
                      </a:lnTo>
                      <a:lnTo>
                        <a:pt x="652" y="644"/>
                      </a:lnTo>
                      <a:lnTo>
                        <a:pt x="656" y="648"/>
                      </a:lnTo>
                      <a:lnTo>
                        <a:pt x="656" y="651"/>
                      </a:lnTo>
                      <a:lnTo>
                        <a:pt x="654" y="655"/>
                      </a:lnTo>
                      <a:lnTo>
                        <a:pt x="652" y="657"/>
                      </a:lnTo>
                      <a:lnTo>
                        <a:pt x="654" y="659"/>
                      </a:lnTo>
                      <a:lnTo>
                        <a:pt x="656" y="661"/>
                      </a:lnTo>
                      <a:lnTo>
                        <a:pt x="658" y="663"/>
                      </a:lnTo>
                      <a:lnTo>
                        <a:pt x="658" y="659"/>
                      </a:lnTo>
                      <a:lnTo>
                        <a:pt x="658" y="657"/>
                      </a:lnTo>
                      <a:lnTo>
                        <a:pt x="662" y="655"/>
                      </a:lnTo>
                      <a:lnTo>
                        <a:pt x="662" y="650"/>
                      </a:lnTo>
                      <a:lnTo>
                        <a:pt x="664" y="646"/>
                      </a:lnTo>
                      <a:lnTo>
                        <a:pt x="662" y="642"/>
                      </a:lnTo>
                      <a:lnTo>
                        <a:pt x="660" y="633"/>
                      </a:lnTo>
                      <a:lnTo>
                        <a:pt x="660" y="631"/>
                      </a:lnTo>
                      <a:lnTo>
                        <a:pt x="656" y="625"/>
                      </a:lnTo>
                      <a:lnTo>
                        <a:pt x="673" y="625"/>
                      </a:lnTo>
                      <a:lnTo>
                        <a:pt x="680" y="627"/>
                      </a:lnTo>
                      <a:lnTo>
                        <a:pt x="707" y="625"/>
                      </a:lnTo>
                      <a:lnTo>
                        <a:pt x="731" y="625"/>
                      </a:lnTo>
                      <a:lnTo>
                        <a:pt x="748" y="625"/>
                      </a:lnTo>
                      <a:lnTo>
                        <a:pt x="758" y="625"/>
                      </a:lnTo>
                      <a:lnTo>
                        <a:pt x="789" y="625"/>
                      </a:lnTo>
                      <a:lnTo>
                        <a:pt x="793" y="625"/>
                      </a:lnTo>
                      <a:lnTo>
                        <a:pt x="818" y="627"/>
                      </a:lnTo>
                      <a:lnTo>
                        <a:pt x="825" y="625"/>
                      </a:lnTo>
                      <a:lnTo>
                        <a:pt x="848" y="625"/>
                      </a:lnTo>
                      <a:lnTo>
                        <a:pt x="853" y="625"/>
                      </a:lnTo>
                      <a:lnTo>
                        <a:pt x="874" y="625"/>
                      </a:lnTo>
                      <a:lnTo>
                        <a:pt x="904" y="625"/>
                      </a:lnTo>
                      <a:lnTo>
                        <a:pt x="908" y="625"/>
                      </a:lnTo>
                      <a:lnTo>
                        <a:pt x="925" y="627"/>
                      </a:lnTo>
                      <a:lnTo>
                        <a:pt x="938" y="625"/>
                      </a:lnTo>
                      <a:lnTo>
                        <a:pt x="955" y="627"/>
                      </a:lnTo>
                      <a:lnTo>
                        <a:pt x="972" y="627"/>
                      </a:lnTo>
                      <a:lnTo>
                        <a:pt x="985" y="627"/>
                      </a:lnTo>
                      <a:lnTo>
                        <a:pt x="992" y="627"/>
                      </a:lnTo>
                      <a:lnTo>
                        <a:pt x="1009" y="627"/>
                      </a:lnTo>
                      <a:lnTo>
                        <a:pt x="1024" y="627"/>
                      </a:lnTo>
                      <a:lnTo>
                        <a:pt x="1030" y="627"/>
                      </a:lnTo>
                      <a:lnTo>
                        <a:pt x="1026" y="621"/>
                      </a:lnTo>
                      <a:lnTo>
                        <a:pt x="1026" y="618"/>
                      </a:lnTo>
                      <a:lnTo>
                        <a:pt x="1030" y="618"/>
                      </a:lnTo>
                      <a:lnTo>
                        <a:pt x="1034" y="623"/>
                      </a:lnTo>
                      <a:lnTo>
                        <a:pt x="1036" y="627"/>
                      </a:lnTo>
                      <a:lnTo>
                        <a:pt x="1039" y="631"/>
                      </a:lnTo>
                      <a:lnTo>
                        <a:pt x="1043" y="636"/>
                      </a:lnTo>
                      <a:lnTo>
                        <a:pt x="1047" y="635"/>
                      </a:lnTo>
                      <a:lnTo>
                        <a:pt x="1056" y="636"/>
                      </a:lnTo>
                      <a:lnTo>
                        <a:pt x="1056" y="638"/>
                      </a:lnTo>
                      <a:lnTo>
                        <a:pt x="1058" y="638"/>
                      </a:lnTo>
                      <a:lnTo>
                        <a:pt x="1060" y="642"/>
                      </a:lnTo>
                      <a:lnTo>
                        <a:pt x="1060" y="640"/>
                      </a:lnTo>
                      <a:lnTo>
                        <a:pt x="1064" y="640"/>
                      </a:lnTo>
                      <a:lnTo>
                        <a:pt x="1066" y="644"/>
                      </a:lnTo>
                      <a:lnTo>
                        <a:pt x="1067" y="644"/>
                      </a:lnTo>
                      <a:lnTo>
                        <a:pt x="1067" y="646"/>
                      </a:lnTo>
                      <a:lnTo>
                        <a:pt x="1071" y="646"/>
                      </a:lnTo>
                      <a:lnTo>
                        <a:pt x="1075" y="646"/>
                      </a:lnTo>
                      <a:lnTo>
                        <a:pt x="1075" y="644"/>
                      </a:lnTo>
                      <a:lnTo>
                        <a:pt x="1079" y="644"/>
                      </a:lnTo>
                      <a:lnTo>
                        <a:pt x="1081" y="642"/>
                      </a:lnTo>
                      <a:lnTo>
                        <a:pt x="1081" y="644"/>
                      </a:lnTo>
                      <a:lnTo>
                        <a:pt x="1082" y="646"/>
                      </a:lnTo>
                      <a:lnTo>
                        <a:pt x="1086" y="646"/>
                      </a:lnTo>
                      <a:lnTo>
                        <a:pt x="1090" y="646"/>
                      </a:lnTo>
                      <a:lnTo>
                        <a:pt x="1092" y="648"/>
                      </a:lnTo>
                      <a:lnTo>
                        <a:pt x="1096" y="648"/>
                      </a:lnTo>
                      <a:lnTo>
                        <a:pt x="1099" y="648"/>
                      </a:lnTo>
                      <a:lnTo>
                        <a:pt x="1109" y="642"/>
                      </a:lnTo>
                      <a:lnTo>
                        <a:pt x="1113" y="640"/>
                      </a:lnTo>
                      <a:lnTo>
                        <a:pt x="1118" y="644"/>
                      </a:lnTo>
                      <a:lnTo>
                        <a:pt x="1124" y="646"/>
                      </a:lnTo>
                      <a:lnTo>
                        <a:pt x="1148" y="661"/>
                      </a:lnTo>
                      <a:lnTo>
                        <a:pt x="1160" y="670"/>
                      </a:lnTo>
                      <a:lnTo>
                        <a:pt x="1161" y="674"/>
                      </a:lnTo>
                      <a:lnTo>
                        <a:pt x="1163" y="678"/>
                      </a:lnTo>
                      <a:lnTo>
                        <a:pt x="1167" y="678"/>
                      </a:lnTo>
                      <a:lnTo>
                        <a:pt x="1169" y="680"/>
                      </a:lnTo>
                      <a:lnTo>
                        <a:pt x="1169" y="681"/>
                      </a:lnTo>
                      <a:lnTo>
                        <a:pt x="1175" y="683"/>
                      </a:lnTo>
                      <a:lnTo>
                        <a:pt x="1176" y="685"/>
                      </a:lnTo>
                      <a:lnTo>
                        <a:pt x="1176" y="687"/>
                      </a:lnTo>
                      <a:lnTo>
                        <a:pt x="1178" y="691"/>
                      </a:lnTo>
                      <a:lnTo>
                        <a:pt x="1193" y="700"/>
                      </a:lnTo>
                      <a:lnTo>
                        <a:pt x="1199" y="727"/>
                      </a:lnTo>
                      <a:lnTo>
                        <a:pt x="1199" y="730"/>
                      </a:lnTo>
                      <a:lnTo>
                        <a:pt x="1199" y="736"/>
                      </a:lnTo>
                      <a:lnTo>
                        <a:pt x="1195" y="742"/>
                      </a:lnTo>
                      <a:lnTo>
                        <a:pt x="1195" y="745"/>
                      </a:lnTo>
                      <a:lnTo>
                        <a:pt x="1193" y="749"/>
                      </a:lnTo>
                      <a:lnTo>
                        <a:pt x="1190" y="751"/>
                      </a:lnTo>
                      <a:lnTo>
                        <a:pt x="1186" y="757"/>
                      </a:lnTo>
                      <a:lnTo>
                        <a:pt x="1186" y="759"/>
                      </a:lnTo>
                      <a:lnTo>
                        <a:pt x="1186" y="760"/>
                      </a:lnTo>
                      <a:lnTo>
                        <a:pt x="1188" y="764"/>
                      </a:lnTo>
                      <a:lnTo>
                        <a:pt x="1191" y="766"/>
                      </a:lnTo>
                      <a:lnTo>
                        <a:pt x="1195" y="766"/>
                      </a:lnTo>
                      <a:lnTo>
                        <a:pt x="1197" y="764"/>
                      </a:lnTo>
                      <a:lnTo>
                        <a:pt x="1203" y="760"/>
                      </a:lnTo>
                      <a:lnTo>
                        <a:pt x="1208" y="757"/>
                      </a:lnTo>
                      <a:lnTo>
                        <a:pt x="1214" y="755"/>
                      </a:lnTo>
                      <a:lnTo>
                        <a:pt x="1220" y="755"/>
                      </a:lnTo>
                      <a:lnTo>
                        <a:pt x="1225" y="753"/>
                      </a:lnTo>
                      <a:lnTo>
                        <a:pt x="1235" y="749"/>
                      </a:lnTo>
                      <a:lnTo>
                        <a:pt x="1238" y="745"/>
                      </a:lnTo>
                      <a:lnTo>
                        <a:pt x="1238" y="743"/>
                      </a:lnTo>
                      <a:lnTo>
                        <a:pt x="1238" y="740"/>
                      </a:lnTo>
                      <a:lnTo>
                        <a:pt x="1238" y="736"/>
                      </a:lnTo>
                      <a:lnTo>
                        <a:pt x="1238" y="734"/>
                      </a:lnTo>
                      <a:lnTo>
                        <a:pt x="1242" y="732"/>
                      </a:lnTo>
                      <a:lnTo>
                        <a:pt x="1248" y="730"/>
                      </a:lnTo>
                      <a:lnTo>
                        <a:pt x="1253" y="730"/>
                      </a:lnTo>
                      <a:lnTo>
                        <a:pt x="1261" y="732"/>
                      </a:lnTo>
                      <a:lnTo>
                        <a:pt x="1268" y="730"/>
                      </a:lnTo>
                      <a:lnTo>
                        <a:pt x="1270" y="728"/>
                      </a:lnTo>
                      <a:lnTo>
                        <a:pt x="1272" y="725"/>
                      </a:lnTo>
                      <a:lnTo>
                        <a:pt x="1272" y="721"/>
                      </a:lnTo>
                      <a:lnTo>
                        <a:pt x="1276" y="719"/>
                      </a:lnTo>
                      <a:lnTo>
                        <a:pt x="1287" y="712"/>
                      </a:lnTo>
                      <a:lnTo>
                        <a:pt x="1291" y="710"/>
                      </a:lnTo>
                      <a:lnTo>
                        <a:pt x="1297" y="706"/>
                      </a:lnTo>
                      <a:lnTo>
                        <a:pt x="1306" y="706"/>
                      </a:lnTo>
                      <a:lnTo>
                        <a:pt x="1321" y="706"/>
                      </a:lnTo>
                      <a:lnTo>
                        <a:pt x="1332" y="706"/>
                      </a:lnTo>
                      <a:lnTo>
                        <a:pt x="1340" y="706"/>
                      </a:lnTo>
                      <a:lnTo>
                        <a:pt x="1340" y="702"/>
                      </a:lnTo>
                      <a:lnTo>
                        <a:pt x="1342" y="698"/>
                      </a:lnTo>
                      <a:lnTo>
                        <a:pt x="1345" y="698"/>
                      </a:lnTo>
                      <a:lnTo>
                        <a:pt x="1351" y="700"/>
                      </a:lnTo>
                      <a:lnTo>
                        <a:pt x="1359" y="687"/>
                      </a:lnTo>
                      <a:lnTo>
                        <a:pt x="1366" y="668"/>
                      </a:lnTo>
                      <a:lnTo>
                        <a:pt x="1368" y="663"/>
                      </a:lnTo>
                      <a:lnTo>
                        <a:pt x="1372" y="657"/>
                      </a:lnTo>
                      <a:lnTo>
                        <a:pt x="1374" y="659"/>
                      </a:lnTo>
                      <a:lnTo>
                        <a:pt x="1377" y="663"/>
                      </a:lnTo>
                      <a:lnTo>
                        <a:pt x="1379" y="663"/>
                      </a:lnTo>
                      <a:lnTo>
                        <a:pt x="1381" y="661"/>
                      </a:lnTo>
                      <a:lnTo>
                        <a:pt x="1387" y="661"/>
                      </a:lnTo>
                      <a:lnTo>
                        <a:pt x="1389" y="665"/>
                      </a:lnTo>
                      <a:lnTo>
                        <a:pt x="1391" y="666"/>
                      </a:lnTo>
                      <a:lnTo>
                        <a:pt x="1392" y="691"/>
                      </a:lnTo>
                      <a:lnTo>
                        <a:pt x="1392" y="693"/>
                      </a:lnTo>
                      <a:lnTo>
                        <a:pt x="1394" y="695"/>
                      </a:lnTo>
                      <a:lnTo>
                        <a:pt x="1396" y="695"/>
                      </a:lnTo>
                      <a:lnTo>
                        <a:pt x="1396" y="697"/>
                      </a:lnTo>
                      <a:lnTo>
                        <a:pt x="1396" y="698"/>
                      </a:lnTo>
                      <a:lnTo>
                        <a:pt x="1394" y="700"/>
                      </a:lnTo>
                      <a:lnTo>
                        <a:pt x="1396" y="702"/>
                      </a:lnTo>
                      <a:lnTo>
                        <a:pt x="1396" y="700"/>
                      </a:lnTo>
                      <a:lnTo>
                        <a:pt x="1400" y="704"/>
                      </a:lnTo>
                      <a:lnTo>
                        <a:pt x="1398" y="708"/>
                      </a:lnTo>
                      <a:lnTo>
                        <a:pt x="1400" y="706"/>
                      </a:lnTo>
                      <a:lnTo>
                        <a:pt x="1400" y="708"/>
                      </a:lnTo>
                      <a:lnTo>
                        <a:pt x="1398" y="712"/>
                      </a:lnTo>
                      <a:lnTo>
                        <a:pt x="1394" y="712"/>
                      </a:lnTo>
                      <a:lnTo>
                        <a:pt x="1392" y="710"/>
                      </a:lnTo>
                      <a:lnTo>
                        <a:pt x="1392" y="713"/>
                      </a:lnTo>
                      <a:lnTo>
                        <a:pt x="1391" y="713"/>
                      </a:lnTo>
                      <a:lnTo>
                        <a:pt x="1391" y="712"/>
                      </a:lnTo>
                      <a:lnTo>
                        <a:pt x="1389" y="713"/>
                      </a:lnTo>
                      <a:lnTo>
                        <a:pt x="1387" y="715"/>
                      </a:lnTo>
                      <a:lnTo>
                        <a:pt x="1385" y="717"/>
                      </a:lnTo>
                      <a:lnTo>
                        <a:pt x="1385" y="713"/>
                      </a:lnTo>
                      <a:lnTo>
                        <a:pt x="1379" y="715"/>
                      </a:lnTo>
                      <a:lnTo>
                        <a:pt x="1379" y="719"/>
                      </a:lnTo>
                      <a:lnTo>
                        <a:pt x="1376" y="717"/>
                      </a:lnTo>
                      <a:lnTo>
                        <a:pt x="1377" y="713"/>
                      </a:lnTo>
                      <a:lnTo>
                        <a:pt x="1376" y="712"/>
                      </a:lnTo>
                      <a:lnTo>
                        <a:pt x="1374" y="717"/>
                      </a:lnTo>
                      <a:lnTo>
                        <a:pt x="1372" y="721"/>
                      </a:lnTo>
                      <a:lnTo>
                        <a:pt x="1370" y="725"/>
                      </a:lnTo>
                      <a:lnTo>
                        <a:pt x="1368" y="723"/>
                      </a:lnTo>
                      <a:lnTo>
                        <a:pt x="1366" y="727"/>
                      </a:lnTo>
                      <a:lnTo>
                        <a:pt x="1364" y="725"/>
                      </a:lnTo>
                      <a:lnTo>
                        <a:pt x="1364" y="723"/>
                      </a:lnTo>
                      <a:lnTo>
                        <a:pt x="1362" y="725"/>
                      </a:lnTo>
                      <a:lnTo>
                        <a:pt x="1364" y="727"/>
                      </a:lnTo>
                      <a:lnTo>
                        <a:pt x="1362" y="728"/>
                      </a:lnTo>
                      <a:lnTo>
                        <a:pt x="1361" y="727"/>
                      </a:lnTo>
                      <a:lnTo>
                        <a:pt x="1361" y="725"/>
                      </a:lnTo>
                      <a:lnTo>
                        <a:pt x="1357" y="728"/>
                      </a:lnTo>
                      <a:lnTo>
                        <a:pt x="1357" y="730"/>
                      </a:lnTo>
                      <a:lnTo>
                        <a:pt x="1355" y="730"/>
                      </a:lnTo>
                      <a:lnTo>
                        <a:pt x="1355" y="734"/>
                      </a:lnTo>
                      <a:lnTo>
                        <a:pt x="1353" y="734"/>
                      </a:lnTo>
                      <a:lnTo>
                        <a:pt x="1351" y="740"/>
                      </a:lnTo>
                      <a:lnTo>
                        <a:pt x="1347" y="745"/>
                      </a:lnTo>
                      <a:lnTo>
                        <a:pt x="1349" y="745"/>
                      </a:lnTo>
                      <a:lnTo>
                        <a:pt x="1349" y="747"/>
                      </a:lnTo>
                      <a:lnTo>
                        <a:pt x="1351" y="747"/>
                      </a:lnTo>
                      <a:lnTo>
                        <a:pt x="1351" y="749"/>
                      </a:lnTo>
                      <a:lnTo>
                        <a:pt x="1347" y="749"/>
                      </a:lnTo>
                      <a:lnTo>
                        <a:pt x="1347" y="751"/>
                      </a:lnTo>
                      <a:lnTo>
                        <a:pt x="1345" y="753"/>
                      </a:lnTo>
                      <a:lnTo>
                        <a:pt x="1345" y="755"/>
                      </a:lnTo>
                      <a:lnTo>
                        <a:pt x="1347" y="755"/>
                      </a:lnTo>
                      <a:lnTo>
                        <a:pt x="1349" y="755"/>
                      </a:lnTo>
                      <a:lnTo>
                        <a:pt x="1353" y="760"/>
                      </a:lnTo>
                      <a:lnTo>
                        <a:pt x="1353" y="764"/>
                      </a:lnTo>
                      <a:lnTo>
                        <a:pt x="1355" y="764"/>
                      </a:lnTo>
                      <a:lnTo>
                        <a:pt x="1361" y="762"/>
                      </a:lnTo>
                      <a:lnTo>
                        <a:pt x="1359" y="760"/>
                      </a:lnTo>
                      <a:lnTo>
                        <a:pt x="1357" y="759"/>
                      </a:lnTo>
                      <a:lnTo>
                        <a:pt x="1359" y="759"/>
                      </a:lnTo>
                      <a:lnTo>
                        <a:pt x="1361" y="762"/>
                      </a:lnTo>
                      <a:lnTo>
                        <a:pt x="1361" y="766"/>
                      </a:lnTo>
                      <a:lnTo>
                        <a:pt x="1351" y="768"/>
                      </a:lnTo>
                      <a:lnTo>
                        <a:pt x="1351" y="764"/>
                      </a:lnTo>
                      <a:lnTo>
                        <a:pt x="1349" y="764"/>
                      </a:lnTo>
                      <a:lnTo>
                        <a:pt x="1349" y="766"/>
                      </a:lnTo>
                      <a:lnTo>
                        <a:pt x="1347" y="766"/>
                      </a:lnTo>
                      <a:lnTo>
                        <a:pt x="1347" y="768"/>
                      </a:lnTo>
                      <a:lnTo>
                        <a:pt x="1345" y="768"/>
                      </a:lnTo>
                      <a:lnTo>
                        <a:pt x="1344" y="770"/>
                      </a:lnTo>
                      <a:lnTo>
                        <a:pt x="1344" y="766"/>
                      </a:lnTo>
                      <a:lnTo>
                        <a:pt x="1345" y="764"/>
                      </a:lnTo>
                      <a:lnTo>
                        <a:pt x="1342" y="764"/>
                      </a:lnTo>
                      <a:lnTo>
                        <a:pt x="1340" y="766"/>
                      </a:lnTo>
                      <a:lnTo>
                        <a:pt x="1340" y="770"/>
                      </a:lnTo>
                      <a:lnTo>
                        <a:pt x="1332" y="772"/>
                      </a:lnTo>
                      <a:lnTo>
                        <a:pt x="1321" y="774"/>
                      </a:lnTo>
                      <a:lnTo>
                        <a:pt x="1314" y="775"/>
                      </a:lnTo>
                      <a:lnTo>
                        <a:pt x="1310" y="779"/>
                      </a:lnTo>
                      <a:lnTo>
                        <a:pt x="1310" y="781"/>
                      </a:lnTo>
                      <a:lnTo>
                        <a:pt x="1308" y="781"/>
                      </a:lnTo>
                      <a:lnTo>
                        <a:pt x="1306" y="783"/>
                      </a:lnTo>
                      <a:lnTo>
                        <a:pt x="1306" y="781"/>
                      </a:lnTo>
                      <a:lnTo>
                        <a:pt x="1308" y="775"/>
                      </a:lnTo>
                      <a:lnTo>
                        <a:pt x="1306" y="783"/>
                      </a:lnTo>
                      <a:lnTo>
                        <a:pt x="1304" y="783"/>
                      </a:lnTo>
                      <a:lnTo>
                        <a:pt x="1302" y="785"/>
                      </a:lnTo>
                      <a:lnTo>
                        <a:pt x="1304" y="787"/>
                      </a:lnTo>
                      <a:lnTo>
                        <a:pt x="1308" y="789"/>
                      </a:lnTo>
                      <a:lnTo>
                        <a:pt x="1304" y="800"/>
                      </a:lnTo>
                      <a:lnTo>
                        <a:pt x="1302" y="804"/>
                      </a:lnTo>
                      <a:lnTo>
                        <a:pt x="1300" y="802"/>
                      </a:lnTo>
                      <a:lnTo>
                        <a:pt x="1300" y="804"/>
                      </a:lnTo>
                      <a:lnTo>
                        <a:pt x="1300" y="805"/>
                      </a:lnTo>
                      <a:lnTo>
                        <a:pt x="1299" y="807"/>
                      </a:lnTo>
                      <a:lnTo>
                        <a:pt x="1297" y="811"/>
                      </a:lnTo>
                      <a:lnTo>
                        <a:pt x="1295" y="813"/>
                      </a:lnTo>
                      <a:lnTo>
                        <a:pt x="1293" y="813"/>
                      </a:lnTo>
                      <a:lnTo>
                        <a:pt x="1295" y="809"/>
                      </a:lnTo>
                      <a:lnTo>
                        <a:pt x="1293" y="809"/>
                      </a:lnTo>
                      <a:lnTo>
                        <a:pt x="1291" y="809"/>
                      </a:lnTo>
                      <a:lnTo>
                        <a:pt x="1289" y="805"/>
                      </a:lnTo>
                      <a:lnTo>
                        <a:pt x="1287" y="805"/>
                      </a:lnTo>
                      <a:lnTo>
                        <a:pt x="1285" y="802"/>
                      </a:lnTo>
                      <a:lnTo>
                        <a:pt x="1287" y="800"/>
                      </a:lnTo>
                      <a:lnTo>
                        <a:pt x="1289" y="798"/>
                      </a:lnTo>
                      <a:lnTo>
                        <a:pt x="1287" y="798"/>
                      </a:lnTo>
                      <a:lnTo>
                        <a:pt x="1285" y="802"/>
                      </a:lnTo>
                      <a:lnTo>
                        <a:pt x="1287" y="807"/>
                      </a:lnTo>
                      <a:lnTo>
                        <a:pt x="1287" y="811"/>
                      </a:lnTo>
                      <a:lnTo>
                        <a:pt x="1291" y="815"/>
                      </a:lnTo>
                      <a:lnTo>
                        <a:pt x="1293" y="822"/>
                      </a:lnTo>
                      <a:lnTo>
                        <a:pt x="1291" y="824"/>
                      </a:lnTo>
                      <a:lnTo>
                        <a:pt x="1287" y="830"/>
                      </a:lnTo>
                      <a:lnTo>
                        <a:pt x="1285" y="836"/>
                      </a:lnTo>
                      <a:lnTo>
                        <a:pt x="1285" y="837"/>
                      </a:lnTo>
                      <a:lnTo>
                        <a:pt x="1283" y="837"/>
                      </a:lnTo>
                      <a:lnTo>
                        <a:pt x="1282" y="841"/>
                      </a:lnTo>
                      <a:lnTo>
                        <a:pt x="1282" y="843"/>
                      </a:lnTo>
                      <a:lnTo>
                        <a:pt x="1280" y="843"/>
                      </a:lnTo>
                      <a:lnTo>
                        <a:pt x="1280" y="841"/>
                      </a:lnTo>
                      <a:lnTo>
                        <a:pt x="1282" y="836"/>
                      </a:lnTo>
                      <a:lnTo>
                        <a:pt x="1283" y="832"/>
                      </a:lnTo>
                      <a:lnTo>
                        <a:pt x="1285" y="830"/>
                      </a:lnTo>
                      <a:lnTo>
                        <a:pt x="1283" y="830"/>
                      </a:lnTo>
                      <a:lnTo>
                        <a:pt x="1282" y="830"/>
                      </a:lnTo>
                      <a:lnTo>
                        <a:pt x="1283" y="828"/>
                      </a:lnTo>
                      <a:lnTo>
                        <a:pt x="1282" y="828"/>
                      </a:lnTo>
                      <a:lnTo>
                        <a:pt x="1280" y="826"/>
                      </a:lnTo>
                      <a:lnTo>
                        <a:pt x="1282" y="826"/>
                      </a:lnTo>
                      <a:lnTo>
                        <a:pt x="1282" y="822"/>
                      </a:lnTo>
                      <a:lnTo>
                        <a:pt x="1280" y="824"/>
                      </a:lnTo>
                      <a:lnTo>
                        <a:pt x="1278" y="824"/>
                      </a:lnTo>
                      <a:lnTo>
                        <a:pt x="1276" y="824"/>
                      </a:lnTo>
                      <a:lnTo>
                        <a:pt x="1276" y="821"/>
                      </a:lnTo>
                      <a:lnTo>
                        <a:pt x="1278" y="819"/>
                      </a:lnTo>
                      <a:lnTo>
                        <a:pt x="1280" y="819"/>
                      </a:lnTo>
                      <a:lnTo>
                        <a:pt x="1276" y="817"/>
                      </a:lnTo>
                      <a:lnTo>
                        <a:pt x="1274" y="817"/>
                      </a:lnTo>
                      <a:lnTo>
                        <a:pt x="1276" y="815"/>
                      </a:lnTo>
                      <a:lnTo>
                        <a:pt x="1278" y="817"/>
                      </a:lnTo>
                      <a:lnTo>
                        <a:pt x="1278" y="815"/>
                      </a:lnTo>
                      <a:lnTo>
                        <a:pt x="1278" y="813"/>
                      </a:lnTo>
                      <a:lnTo>
                        <a:pt x="1276" y="813"/>
                      </a:lnTo>
                      <a:lnTo>
                        <a:pt x="1276" y="811"/>
                      </a:lnTo>
                      <a:lnTo>
                        <a:pt x="1278" y="811"/>
                      </a:lnTo>
                      <a:lnTo>
                        <a:pt x="1280" y="809"/>
                      </a:lnTo>
                      <a:lnTo>
                        <a:pt x="1278" y="809"/>
                      </a:lnTo>
                      <a:lnTo>
                        <a:pt x="1276" y="809"/>
                      </a:lnTo>
                      <a:lnTo>
                        <a:pt x="1278" y="807"/>
                      </a:lnTo>
                      <a:lnTo>
                        <a:pt x="1282" y="805"/>
                      </a:lnTo>
                      <a:lnTo>
                        <a:pt x="1280" y="805"/>
                      </a:lnTo>
                      <a:lnTo>
                        <a:pt x="1280" y="802"/>
                      </a:lnTo>
                      <a:lnTo>
                        <a:pt x="1278" y="804"/>
                      </a:lnTo>
                      <a:lnTo>
                        <a:pt x="1280" y="804"/>
                      </a:lnTo>
                      <a:lnTo>
                        <a:pt x="1278" y="805"/>
                      </a:lnTo>
                      <a:lnTo>
                        <a:pt x="1276" y="804"/>
                      </a:lnTo>
                      <a:lnTo>
                        <a:pt x="1276" y="805"/>
                      </a:lnTo>
                      <a:lnTo>
                        <a:pt x="1276" y="807"/>
                      </a:lnTo>
                      <a:lnTo>
                        <a:pt x="1276" y="805"/>
                      </a:lnTo>
                      <a:lnTo>
                        <a:pt x="1274" y="807"/>
                      </a:lnTo>
                      <a:lnTo>
                        <a:pt x="1272" y="807"/>
                      </a:lnTo>
                      <a:lnTo>
                        <a:pt x="1274" y="811"/>
                      </a:lnTo>
                      <a:lnTo>
                        <a:pt x="1272" y="817"/>
                      </a:lnTo>
                      <a:lnTo>
                        <a:pt x="1272" y="819"/>
                      </a:lnTo>
                      <a:lnTo>
                        <a:pt x="1274" y="822"/>
                      </a:lnTo>
                      <a:lnTo>
                        <a:pt x="1272" y="821"/>
                      </a:lnTo>
                      <a:lnTo>
                        <a:pt x="1270" y="819"/>
                      </a:lnTo>
                      <a:lnTo>
                        <a:pt x="1270" y="821"/>
                      </a:lnTo>
                      <a:lnTo>
                        <a:pt x="1272" y="822"/>
                      </a:lnTo>
                      <a:lnTo>
                        <a:pt x="1274" y="824"/>
                      </a:lnTo>
                      <a:lnTo>
                        <a:pt x="1276" y="828"/>
                      </a:lnTo>
                      <a:lnTo>
                        <a:pt x="1272" y="824"/>
                      </a:lnTo>
                      <a:lnTo>
                        <a:pt x="1270" y="824"/>
                      </a:lnTo>
                      <a:lnTo>
                        <a:pt x="1268" y="822"/>
                      </a:lnTo>
                      <a:lnTo>
                        <a:pt x="1268" y="824"/>
                      </a:lnTo>
                      <a:lnTo>
                        <a:pt x="1265" y="822"/>
                      </a:lnTo>
                      <a:lnTo>
                        <a:pt x="1263" y="822"/>
                      </a:lnTo>
                      <a:lnTo>
                        <a:pt x="1263" y="821"/>
                      </a:lnTo>
                      <a:lnTo>
                        <a:pt x="1267" y="817"/>
                      </a:lnTo>
                      <a:lnTo>
                        <a:pt x="1263" y="819"/>
                      </a:lnTo>
                      <a:lnTo>
                        <a:pt x="1263" y="822"/>
                      </a:lnTo>
                      <a:lnTo>
                        <a:pt x="1263" y="824"/>
                      </a:lnTo>
                      <a:lnTo>
                        <a:pt x="1267" y="824"/>
                      </a:lnTo>
                      <a:lnTo>
                        <a:pt x="1267" y="826"/>
                      </a:lnTo>
                      <a:lnTo>
                        <a:pt x="1272" y="828"/>
                      </a:lnTo>
                      <a:lnTo>
                        <a:pt x="1276" y="830"/>
                      </a:lnTo>
                      <a:lnTo>
                        <a:pt x="1276" y="832"/>
                      </a:lnTo>
                      <a:lnTo>
                        <a:pt x="1276" y="834"/>
                      </a:lnTo>
                      <a:lnTo>
                        <a:pt x="1274" y="836"/>
                      </a:lnTo>
                      <a:lnTo>
                        <a:pt x="1268" y="828"/>
                      </a:lnTo>
                      <a:lnTo>
                        <a:pt x="1272" y="836"/>
                      </a:lnTo>
                      <a:lnTo>
                        <a:pt x="1276" y="836"/>
                      </a:lnTo>
                      <a:lnTo>
                        <a:pt x="1274" y="837"/>
                      </a:lnTo>
                      <a:lnTo>
                        <a:pt x="1276" y="837"/>
                      </a:lnTo>
                      <a:lnTo>
                        <a:pt x="1276" y="839"/>
                      </a:lnTo>
                      <a:lnTo>
                        <a:pt x="1276" y="841"/>
                      </a:lnTo>
                      <a:lnTo>
                        <a:pt x="1274" y="839"/>
                      </a:lnTo>
                      <a:lnTo>
                        <a:pt x="1274" y="841"/>
                      </a:lnTo>
                      <a:lnTo>
                        <a:pt x="1268" y="837"/>
                      </a:lnTo>
                      <a:lnTo>
                        <a:pt x="1272" y="841"/>
                      </a:lnTo>
                      <a:lnTo>
                        <a:pt x="1274" y="841"/>
                      </a:lnTo>
                      <a:lnTo>
                        <a:pt x="1276" y="843"/>
                      </a:lnTo>
                      <a:lnTo>
                        <a:pt x="1276" y="845"/>
                      </a:lnTo>
                      <a:lnTo>
                        <a:pt x="1274" y="847"/>
                      </a:lnTo>
                      <a:lnTo>
                        <a:pt x="1270" y="843"/>
                      </a:lnTo>
                      <a:lnTo>
                        <a:pt x="1268" y="841"/>
                      </a:lnTo>
                      <a:lnTo>
                        <a:pt x="1267" y="841"/>
                      </a:lnTo>
                      <a:lnTo>
                        <a:pt x="1267" y="843"/>
                      </a:lnTo>
                      <a:lnTo>
                        <a:pt x="1270" y="843"/>
                      </a:lnTo>
                      <a:lnTo>
                        <a:pt x="1272" y="847"/>
                      </a:lnTo>
                      <a:lnTo>
                        <a:pt x="1272" y="849"/>
                      </a:lnTo>
                      <a:lnTo>
                        <a:pt x="1276" y="849"/>
                      </a:lnTo>
                      <a:lnTo>
                        <a:pt x="1276" y="847"/>
                      </a:lnTo>
                      <a:lnTo>
                        <a:pt x="1280" y="849"/>
                      </a:lnTo>
                      <a:lnTo>
                        <a:pt x="1282" y="851"/>
                      </a:lnTo>
                      <a:lnTo>
                        <a:pt x="1283" y="860"/>
                      </a:lnTo>
                      <a:lnTo>
                        <a:pt x="1285" y="866"/>
                      </a:lnTo>
                      <a:lnTo>
                        <a:pt x="1283" y="862"/>
                      </a:lnTo>
                      <a:lnTo>
                        <a:pt x="1282" y="852"/>
                      </a:lnTo>
                      <a:lnTo>
                        <a:pt x="1280" y="851"/>
                      </a:lnTo>
                      <a:lnTo>
                        <a:pt x="1280" y="852"/>
                      </a:lnTo>
                      <a:lnTo>
                        <a:pt x="1282" y="852"/>
                      </a:lnTo>
                      <a:lnTo>
                        <a:pt x="1282" y="854"/>
                      </a:lnTo>
                      <a:lnTo>
                        <a:pt x="1280" y="854"/>
                      </a:lnTo>
                      <a:lnTo>
                        <a:pt x="1280" y="856"/>
                      </a:lnTo>
                      <a:lnTo>
                        <a:pt x="1282" y="856"/>
                      </a:lnTo>
                      <a:lnTo>
                        <a:pt x="1282" y="862"/>
                      </a:lnTo>
                      <a:lnTo>
                        <a:pt x="1282" y="860"/>
                      </a:lnTo>
                      <a:lnTo>
                        <a:pt x="1280" y="858"/>
                      </a:lnTo>
                      <a:lnTo>
                        <a:pt x="1280" y="860"/>
                      </a:lnTo>
                      <a:lnTo>
                        <a:pt x="1278" y="858"/>
                      </a:lnTo>
                      <a:lnTo>
                        <a:pt x="1276" y="858"/>
                      </a:lnTo>
                      <a:lnTo>
                        <a:pt x="1278" y="860"/>
                      </a:lnTo>
                      <a:lnTo>
                        <a:pt x="1274" y="860"/>
                      </a:lnTo>
                      <a:lnTo>
                        <a:pt x="1276" y="860"/>
                      </a:lnTo>
                      <a:lnTo>
                        <a:pt x="1272" y="862"/>
                      </a:lnTo>
                      <a:lnTo>
                        <a:pt x="1270" y="860"/>
                      </a:lnTo>
                      <a:lnTo>
                        <a:pt x="1270" y="858"/>
                      </a:lnTo>
                      <a:lnTo>
                        <a:pt x="1270" y="860"/>
                      </a:lnTo>
                      <a:lnTo>
                        <a:pt x="1270" y="862"/>
                      </a:lnTo>
                      <a:lnTo>
                        <a:pt x="1270" y="864"/>
                      </a:lnTo>
                      <a:lnTo>
                        <a:pt x="1276" y="864"/>
                      </a:lnTo>
                      <a:lnTo>
                        <a:pt x="1278" y="862"/>
                      </a:lnTo>
                      <a:lnTo>
                        <a:pt x="1280" y="864"/>
                      </a:lnTo>
                      <a:lnTo>
                        <a:pt x="1280" y="866"/>
                      </a:lnTo>
                      <a:lnTo>
                        <a:pt x="1278" y="867"/>
                      </a:lnTo>
                      <a:lnTo>
                        <a:pt x="1280" y="867"/>
                      </a:lnTo>
                      <a:lnTo>
                        <a:pt x="1280" y="866"/>
                      </a:lnTo>
                      <a:lnTo>
                        <a:pt x="1280" y="864"/>
                      </a:lnTo>
                      <a:lnTo>
                        <a:pt x="1282" y="864"/>
                      </a:lnTo>
                      <a:lnTo>
                        <a:pt x="1283" y="866"/>
                      </a:lnTo>
                      <a:lnTo>
                        <a:pt x="1283" y="867"/>
                      </a:lnTo>
                      <a:lnTo>
                        <a:pt x="1283" y="869"/>
                      </a:lnTo>
                      <a:lnTo>
                        <a:pt x="1282" y="869"/>
                      </a:lnTo>
                      <a:lnTo>
                        <a:pt x="1280" y="871"/>
                      </a:lnTo>
                      <a:lnTo>
                        <a:pt x="1278" y="873"/>
                      </a:lnTo>
                      <a:lnTo>
                        <a:pt x="1274" y="873"/>
                      </a:lnTo>
                      <a:lnTo>
                        <a:pt x="1272" y="871"/>
                      </a:lnTo>
                      <a:lnTo>
                        <a:pt x="1272" y="869"/>
                      </a:lnTo>
                      <a:lnTo>
                        <a:pt x="1270" y="871"/>
                      </a:lnTo>
                      <a:lnTo>
                        <a:pt x="1272" y="871"/>
                      </a:lnTo>
                      <a:lnTo>
                        <a:pt x="1272" y="873"/>
                      </a:lnTo>
                      <a:lnTo>
                        <a:pt x="1268" y="871"/>
                      </a:lnTo>
                      <a:lnTo>
                        <a:pt x="1267" y="869"/>
                      </a:lnTo>
                      <a:lnTo>
                        <a:pt x="1267" y="871"/>
                      </a:lnTo>
                      <a:lnTo>
                        <a:pt x="1268" y="871"/>
                      </a:lnTo>
                      <a:lnTo>
                        <a:pt x="1274" y="875"/>
                      </a:lnTo>
                      <a:lnTo>
                        <a:pt x="1272" y="875"/>
                      </a:lnTo>
                      <a:lnTo>
                        <a:pt x="1270" y="877"/>
                      </a:lnTo>
                      <a:lnTo>
                        <a:pt x="1272" y="877"/>
                      </a:lnTo>
                      <a:lnTo>
                        <a:pt x="1270" y="879"/>
                      </a:lnTo>
                      <a:lnTo>
                        <a:pt x="1268" y="879"/>
                      </a:lnTo>
                      <a:lnTo>
                        <a:pt x="1265" y="877"/>
                      </a:lnTo>
                      <a:lnTo>
                        <a:pt x="1267" y="879"/>
                      </a:lnTo>
                      <a:lnTo>
                        <a:pt x="1270" y="881"/>
                      </a:lnTo>
                      <a:lnTo>
                        <a:pt x="1272" y="879"/>
                      </a:lnTo>
                      <a:lnTo>
                        <a:pt x="1274" y="879"/>
                      </a:lnTo>
                      <a:lnTo>
                        <a:pt x="1276" y="879"/>
                      </a:lnTo>
                      <a:lnTo>
                        <a:pt x="1276" y="881"/>
                      </a:lnTo>
                      <a:lnTo>
                        <a:pt x="1272" y="883"/>
                      </a:lnTo>
                      <a:lnTo>
                        <a:pt x="1272" y="884"/>
                      </a:lnTo>
                      <a:lnTo>
                        <a:pt x="1263" y="884"/>
                      </a:lnTo>
                      <a:lnTo>
                        <a:pt x="1257" y="892"/>
                      </a:lnTo>
                      <a:lnTo>
                        <a:pt x="1253" y="896"/>
                      </a:lnTo>
                      <a:lnTo>
                        <a:pt x="1253" y="898"/>
                      </a:lnTo>
                      <a:lnTo>
                        <a:pt x="1248" y="898"/>
                      </a:lnTo>
                      <a:lnTo>
                        <a:pt x="1244" y="899"/>
                      </a:lnTo>
                      <a:lnTo>
                        <a:pt x="1240" y="901"/>
                      </a:lnTo>
                      <a:lnTo>
                        <a:pt x="1237" y="905"/>
                      </a:lnTo>
                      <a:lnTo>
                        <a:pt x="1237" y="907"/>
                      </a:lnTo>
                      <a:lnTo>
                        <a:pt x="1235" y="911"/>
                      </a:lnTo>
                      <a:lnTo>
                        <a:pt x="1231" y="914"/>
                      </a:lnTo>
                      <a:lnTo>
                        <a:pt x="1225" y="918"/>
                      </a:lnTo>
                      <a:lnTo>
                        <a:pt x="1223" y="918"/>
                      </a:lnTo>
                      <a:lnTo>
                        <a:pt x="1220" y="920"/>
                      </a:lnTo>
                      <a:lnTo>
                        <a:pt x="1216" y="924"/>
                      </a:lnTo>
                      <a:lnTo>
                        <a:pt x="1216" y="926"/>
                      </a:lnTo>
                      <a:lnTo>
                        <a:pt x="1210" y="933"/>
                      </a:lnTo>
                      <a:lnTo>
                        <a:pt x="1208" y="939"/>
                      </a:lnTo>
                      <a:lnTo>
                        <a:pt x="1206" y="948"/>
                      </a:lnTo>
                      <a:lnTo>
                        <a:pt x="1208" y="958"/>
                      </a:lnTo>
                      <a:lnTo>
                        <a:pt x="1210" y="963"/>
                      </a:lnTo>
                      <a:lnTo>
                        <a:pt x="1212" y="971"/>
                      </a:lnTo>
                      <a:lnTo>
                        <a:pt x="1218" y="980"/>
                      </a:lnTo>
                      <a:lnTo>
                        <a:pt x="1220" y="993"/>
                      </a:lnTo>
                      <a:lnTo>
                        <a:pt x="1223" y="1001"/>
                      </a:lnTo>
                      <a:lnTo>
                        <a:pt x="1225" y="1003"/>
                      </a:lnTo>
                      <a:lnTo>
                        <a:pt x="1225" y="1005"/>
                      </a:lnTo>
                      <a:lnTo>
                        <a:pt x="1225" y="1010"/>
                      </a:lnTo>
                      <a:lnTo>
                        <a:pt x="1223" y="1022"/>
                      </a:lnTo>
                      <a:lnTo>
                        <a:pt x="1223" y="1023"/>
                      </a:lnTo>
                      <a:lnTo>
                        <a:pt x="1222" y="1025"/>
                      </a:lnTo>
                      <a:lnTo>
                        <a:pt x="1222" y="1029"/>
                      </a:lnTo>
                      <a:lnTo>
                        <a:pt x="1222" y="1031"/>
                      </a:lnTo>
                      <a:lnTo>
                        <a:pt x="1220" y="1035"/>
                      </a:lnTo>
                      <a:lnTo>
                        <a:pt x="1220" y="1033"/>
                      </a:lnTo>
                      <a:lnTo>
                        <a:pt x="1222" y="1031"/>
                      </a:lnTo>
                      <a:lnTo>
                        <a:pt x="1220" y="1031"/>
                      </a:lnTo>
                      <a:lnTo>
                        <a:pt x="1216" y="1031"/>
                      </a:lnTo>
                      <a:lnTo>
                        <a:pt x="1214" y="1031"/>
                      </a:lnTo>
                      <a:lnTo>
                        <a:pt x="1212" y="1033"/>
                      </a:lnTo>
                      <a:lnTo>
                        <a:pt x="1210" y="1029"/>
                      </a:lnTo>
                      <a:lnTo>
                        <a:pt x="1212" y="1029"/>
                      </a:lnTo>
                      <a:lnTo>
                        <a:pt x="1208" y="1022"/>
                      </a:lnTo>
                      <a:lnTo>
                        <a:pt x="1203" y="1020"/>
                      </a:lnTo>
                      <a:lnTo>
                        <a:pt x="1203" y="1018"/>
                      </a:lnTo>
                      <a:lnTo>
                        <a:pt x="1201" y="1012"/>
                      </a:lnTo>
                      <a:lnTo>
                        <a:pt x="1199" y="1010"/>
                      </a:lnTo>
                      <a:lnTo>
                        <a:pt x="1197" y="1007"/>
                      </a:lnTo>
                      <a:lnTo>
                        <a:pt x="1195" y="1007"/>
                      </a:lnTo>
                      <a:lnTo>
                        <a:pt x="1191" y="999"/>
                      </a:lnTo>
                      <a:lnTo>
                        <a:pt x="1190" y="997"/>
                      </a:lnTo>
                      <a:lnTo>
                        <a:pt x="1191" y="997"/>
                      </a:lnTo>
                      <a:lnTo>
                        <a:pt x="1193" y="993"/>
                      </a:lnTo>
                      <a:lnTo>
                        <a:pt x="1193" y="991"/>
                      </a:lnTo>
                      <a:lnTo>
                        <a:pt x="1193" y="990"/>
                      </a:lnTo>
                      <a:lnTo>
                        <a:pt x="1190" y="993"/>
                      </a:lnTo>
                      <a:lnTo>
                        <a:pt x="1190" y="991"/>
                      </a:lnTo>
                      <a:lnTo>
                        <a:pt x="1190" y="988"/>
                      </a:lnTo>
                      <a:lnTo>
                        <a:pt x="1190" y="982"/>
                      </a:lnTo>
                      <a:lnTo>
                        <a:pt x="1191" y="975"/>
                      </a:lnTo>
                      <a:lnTo>
                        <a:pt x="1190" y="973"/>
                      </a:lnTo>
                      <a:lnTo>
                        <a:pt x="1188" y="971"/>
                      </a:lnTo>
                      <a:lnTo>
                        <a:pt x="1186" y="971"/>
                      </a:lnTo>
                      <a:lnTo>
                        <a:pt x="1180" y="963"/>
                      </a:lnTo>
                      <a:lnTo>
                        <a:pt x="1175" y="958"/>
                      </a:lnTo>
                      <a:lnTo>
                        <a:pt x="1171" y="958"/>
                      </a:lnTo>
                      <a:lnTo>
                        <a:pt x="1169" y="958"/>
                      </a:lnTo>
                      <a:lnTo>
                        <a:pt x="1165" y="960"/>
                      </a:lnTo>
                      <a:lnTo>
                        <a:pt x="1163" y="961"/>
                      </a:lnTo>
                      <a:lnTo>
                        <a:pt x="1156" y="963"/>
                      </a:lnTo>
                      <a:lnTo>
                        <a:pt x="1154" y="961"/>
                      </a:lnTo>
                      <a:lnTo>
                        <a:pt x="1154" y="958"/>
                      </a:lnTo>
                      <a:lnTo>
                        <a:pt x="1152" y="956"/>
                      </a:lnTo>
                      <a:lnTo>
                        <a:pt x="1150" y="956"/>
                      </a:lnTo>
                      <a:lnTo>
                        <a:pt x="1146" y="956"/>
                      </a:lnTo>
                      <a:lnTo>
                        <a:pt x="1143" y="954"/>
                      </a:lnTo>
                      <a:lnTo>
                        <a:pt x="1141" y="952"/>
                      </a:lnTo>
                      <a:lnTo>
                        <a:pt x="1139" y="952"/>
                      </a:lnTo>
                      <a:lnTo>
                        <a:pt x="1131" y="954"/>
                      </a:lnTo>
                      <a:lnTo>
                        <a:pt x="1128" y="952"/>
                      </a:lnTo>
                      <a:lnTo>
                        <a:pt x="1128" y="954"/>
                      </a:lnTo>
                      <a:lnTo>
                        <a:pt x="1124" y="954"/>
                      </a:lnTo>
                      <a:lnTo>
                        <a:pt x="1120" y="948"/>
                      </a:lnTo>
                      <a:lnTo>
                        <a:pt x="1118" y="954"/>
                      </a:lnTo>
                      <a:lnTo>
                        <a:pt x="1116" y="952"/>
                      </a:lnTo>
                      <a:lnTo>
                        <a:pt x="1111" y="952"/>
                      </a:lnTo>
                      <a:lnTo>
                        <a:pt x="1103" y="952"/>
                      </a:lnTo>
                      <a:lnTo>
                        <a:pt x="1099" y="956"/>
                      </a:lnTo>
                      <a:lnTo>
                        <a:pt x="1098" y="956"/>
                      </a:lnTo>
                      <a:lnTo>
                        <a:pt x="1092" y="952"/>
                      </a:lnTo>
                      <a:lnTo>
                        <a:pt x="1090" y="952"/>
                      </a:lnTo>
                      <a:lnTo>
                        <a:pt x="1088" y="956"/>
                      </a:lnTo>
                      <a:lnTo>
                        <a:pt x="1088" y="958"/>
                      </a:lnTo>
                      <a:lnTo>
                        <a:pt x="1090" y="958"/>
                      </a:lnTo>
                      <a:lnTo>
                        <a:pt x="1092" y="958"/>
                      </a:lnTo>
                      <a:lnTo>
                        <a:pt x="1096" y="956"/>
                      </a:lnTo>
                      <a:lnTo>
                        <a:pt x="1098" y="958"/>
                      </a:lnTo>
                      <a:lnTo>
                        <a:pt x="1101" y="961"/>
                      </a:lnTo>
                      <a:lnTo>
                        <a:pt x="1098" y="963"/>
                      </a:lnTo>
                      <a:lnTo>
                        <a:pt x="1098" y="965"/>
                      </a:lnTo>
                      <a:lnTo>
                        <a:pt x="1099" y="967"/>
                      </a:lnTo>
                      <a:lnTo>
                        <a:pt x="1103" y="969"/>
                      </a:lnTo>
                      <a:lnTo>
                        <a:pt x="1105" y="969"/>
                      </a:lnTo>
                      <a:lnTo>
                        <a:pt x="1107" y="973"/>
                      </a:lnTo>
                      <a:lnTo>
                        <a:pt x="1103" y="973"/>
                      </a:lnTo>
                      <a:lnTo>
                        <a:pt x="1099" y="973"/>
                      </a:lnTo>
                      <a:lnTo>
                        <a:pt x="1098" y="969"/>
                      </a:lnTo>
                      <a:lnTo>
                        <a:pt x="1094" y="967"/>
                      </a:lnTo>
                      <a:lnTo>
                        <a:pt x="1092" y="967"/>
                      </a:lnTo>
                      <a:lnTo>
                        <a:pt x="1090" y="965"/>
                      </a:lnTo>
                      <a:lnTo>
                        <a:pt x="1090" y="969"/>
                      </a:lnTo>
                      <a:lnTo>
                        <a:pt x="1092" y="971"/>
                      </a:lnTo>
                      <a:lnTo>
                        <a:pt x="1090" y="973"/>
                      </a:lnTo>
                      <a:lnTo>
                        <a:pt x="1088" y="969"/>
                      </a:lnTo>
                      <a:lnTo>
                        <a:pt x="1084" y="971"/>
                      </a:lnTo>
                      <a:lnTo>
                        <a:pt x="1082" y="973"/>
                      </a:lnTo>
                      <a:lnTo>
                        <a:pt x="1077" y="969"/>
                      </a:lnTo>
                      <a:lnTo>
                        <a:pt x="1075" y="965"/>
                      </a:lnTo>
                      <a:lnTo>
                        <a:pt x="1067" y="961"/>
                      </a:lnTo>
                      <a:lnTo>
                        <a:pt x="1064" y="961"/>
                      </a:lnTo>
                      <a:lnTo>
                        <a:pt x="1067" y="965"/>
                      </a:lnTo>
                      <a:lnTo>
                        <a:pt x="1066" y="965"/>
                      </a:lnTo>
                      <a:lnTo>
                        <a:pt x="1058" y="965"/>
                      </a:lnTo>
                      <a:lnTo>
                        <a:pt x="1052" y="963"/>
                      </a:lnTo>
                      <a:lnTo>
                        <a:pt x="1047" y="961"/>
                      </a:lnTo>
                      <a:lnTo>
                        <a:pt x="1037" y="963"/>
                      </a:lnTo>
                      <a:lnTo>
                        <a:pt x="1034" y="965"/>
                      </a:lnTo>
                      <a:lnTo>
                        <a:pt x="1032" y="965"/>
                      </a:lnTo>
                      <a:lnTo>
                        <a:pt x="1030" y="965"/>
                      </a:lnTo>
                      <a:lnTo>
                        <a:pt x="1028" y="961"/>
                      </a:lnTo>
                      <a:lnTo>
                        <a:pt x="1026" y="961"/>
                      </a:lnTo>
                      <a:lnTo>
                        <a:pt x="1026" y="963"/>
                      </a:lnTo>
                      <a:lnTo>
                        <a:pt x="1028" y="969"/>
                      </a:lnTo>
                      <a:lnTo>
                        <a:pt x="1024" y="973"/>
                      </a:lnTo>
                      <a:lnTo>
                        <a:pt x="1019" y="976"/>
                      </a:lnTo>
                      <a:lnTo>
                        <a:pt x="1013" y="978"/>
                      </a:lnTo>
                      <a:lnTo>
                        <a:pt x="1011" y="980"/>
                      </a:lnTo>
                      <a:lnTo>
                        <a:pt x="1009" y="978"/>
                      </a:lnTo>
                      <a:lnTo>
                        <a:pt x="1004" y="978"/>
                      </a:lnTo>
                      <a:lnTo>
                        <a:pt x="1004" y="980"/>
                      </a:lnTo>
                      <a:lnTo>
                        <a:pt x="1005" y="982"/>
                      </a:lnTo>
                      <a:lnTo>
                        <a:pt x="1004" y="986"/>
                      </a:lnTo>
                      <a:lnTo>
                        <a:pt x="1002" y="986"/>
                      </a:lnTo>
                      <a:lnTo>
                        <a:pt x="998" y="988"/>
                      </a:lnTo>
                      <a:lnTo>
                        <a:pt x="994" y="990"/>
                      </a:lnTo>
                      <a:lnTo>
                        <a:pt x="992" y="990"/>
                      </a:lnTo>
                      <a:lnTo>
                        <a:pt x="996" y="993"/>
                      </a:lnTo>
                      <a:lnTo>
                        <a:pt x="992" y="999"/>
                      </a:lnTo>
                      <a:lnTo>
                        <a:pt x="992" y="1001"/>
                      </a:lnTo>
                      <a:lnTo>
                        <a:pt x="992" y="1007"/>
                      </a:lnTo>
                      <a:lnTo>
                        <a:pt x="992" y="1010"/>
                      </a:lnTo>
                      <a:lnTo>
                        <a:pt x="994" y="1016"/>
                      </a:lnTo>
                      <a:lnTo>
                        <a:pt x="996" y="1022"/>
                      </a:lnTo>
                      <a:lnTo>
                        <a:pt x="994" y="1022"/>
                      </a:lnTo>
                      <a:lnTo>
                        <a:pt x="990" y="1018"/>
                      </a:lnTo>
                      <a:lnTo>
                        <a:pt x="989" y="1018"/>
                      </a:lnTo>
                      <a:lnTo>
                        <a:pt x="985" y="1020"/>
                      </a:lnTo>
                      <a:lnTo>
                        <a:pt x="977" y="1016"/>
                      </a:lnTo>
                      <a:lnTo>
                        <a:pt x="972" y="1012"/>
                      </a:lnTo>
                      <a:lnTo>
                        <a:pt x="970" y="1010"/>
                      </a:lnTo>
                      <a:lnTo>
                        <a:pt x="968" y="1007"/>
                      </a:lnTo>
                      <a:lnTo>
                        <a:pt x="966" y="1001"/>
                      </a:lnTo>
                      <a:lnTo>
                        <a:pt x="966" y="997"/>
                      </a:lnTo>
                      <a:lnTo>
                        <a:pt x="964" y="995"/>
                      </a:lnTo>
                      <a:lnTo>
                        <a:pt x="960" y="991"/>
                      </a:lnTo>
                      <a:lnTo>
                        <a:pt x="955" y="984"/>
                      </a:lnTo>
                      <a:lnTo>
                        <a:pt x="951" y="976"/>
                      </a:lnTo>
                      <a:lnTo>
                        <a:pt x="947" y="969"/>
                      </a:lnTo>
                      <a:lnTo>
                        <a:pt x="943" y="967"/>
                      </a:lnTo>
                      <a:lnTo>
                        <a:pt x="942" y="965"/>
                      </a:lnTo>
                      <a:lnTo>
                        <a:pt x="938" y="963"/>
                      </a:lnTo>
                      <a:lnTo>
                        <a:pt x="934" y="961"/>
                      </a:lnTo>
                      <a:lnTo>
                        <a:pt x="930" y="961"/>
                      </a:lnTo>
                      <a:lnTo>
                        <a:pt x="928" y="963"/>
                      </a:lnTo>
                      <a:lnTo>
                        <a:pt x="925" y="967"/>
                      </a:lnTo>
                      <a:lnTo>
                        <a:pt x="921" y="971"/>
                      </a:lnTo>
                      <a:lnTo>
                        <a:pt x="921" y="973"/>
                      </a:lnTo>
                      <a:lnTo>
                        <a:pt x="917" y="973"/>
                      </a:lnTo>
                      <a:lnTo>
                        <a:pt x="915" y="973"/>
                      </a:lnTo>
                      <a:lnTo>
                        <a:pt x="913" y="973"/>
                      </a:lnTo>
                      <a:lnTo>
                        <a:pt x="906" y="969"/>
                      </a:lnTo>
                      <a:lnTo>
                        <a:pt x="900" y="965"/>
                      </a:lnTo>
                      <a:lnTo>
                        <a:pt x="897" y="961"/>
                      </a:lnTo>
                      <a:lnTo>
                        <a:pt x="895" y="956"/>
                      </a:lnTo>
                      <a:lnTo>
                        <a:pt x="893" y="950"/>
                      </a:lnTo>
                      <a:lnTo>
                        <a:pt x="893" y="948"/>
                      </a:lnTo>
                      <a:lnTo>
                        <a:pt x="887" y="946"/>
                      </a:lnTo>
                      <a:lnTo>
                        <a:pt x="883" y="943"/>
                      </a:lnTo>
                      <a:lnTo>
                        <a:pt x="878" y="937"/>
                      </a:lnTo>
                      <a:lnTo>
                        <a:pt x="874" y="933"/>
                      </a:lnTo>
                      <a:lnTo>
                        <a:pt x="874" y="931"/>
                      </a:lnTo>
                      <a:lnTo>
                        <a:pt x="863" y="931"/>
                      </a:lnTo>
                      <a:lnTo>
                        <a:pt x="851" y="931"/>
                      </a:lnTo>
                      <a:lnTo>
                        <a:pt x="850" y="939"/>
                      </a:lnTo>
                      <a:lnTo>
                        <a:pt x="838" y="939"/>
                      </a:lnTo>
                      <a:lnTo>
                        <a:pt x="833" y="939"/>
                      </a:lnTo>
                      <a:lnTo>
                        <a:pt x="823" y="939"/>
                      </a:lnTo>
                      <a:lnTo>
                        <a:pt x="812" y="939"/>
                      </a:lnTo>
                      <a:lnTo>
                        <a:pt x="810" y="939"/>
                      </a:lnTo>
                      <a:lnTo>
                        <a:pt x="789" y="929"/>
                      </a:lnTo>
                      <a:lnTo>
                        <a:pt x="773" y="924"/>
                      </a:lnTo>
                      <a:lnTo>
                        <a:pt x="765" y="920"/>
                      </a:lnTo>
                      <a:lnTo>
                        <a:pt x="763" y="920"/>
                      </a:lnTo>
                      <a:lnTo>
                        <a:pt x="761" y="918"/>
                      </a:lnTo>
                      <a:lnTo>
                        <a:pt x="748" y="918"/>
                      </a:lnTo>
                      <a:lnTo>
                        <a:pt x="733" y="920"/>
                      </a:lnTo>
                      <a:lnTo>
                        <a:pt x="731" y="920"/>
                      </a:lnTo>
                      <a:close/>
                      <a:moveTo>
                        <a:pt x="532" y="501"/>
                      </a:moveTo>
                      <a:lnTo>
                        <a:pt x="521" y="488"/>
                      </a:lnTo>
                      <a:lnTo>
                        <a:pt x="517" y="482"/>
                      </a:lnTo>
                      <a:lnTo>
                        <a:pt x="517" y="479"/>
                      </a:lnTo>
                      <a:lnTo>
                        <a:pt x="513" y="469"/>
                      </a:lnTo>
                      <a:lnTo>
                        <a:pt x="515" y="467"/>
                      </a:lnTo>
                      <a:lnTo>
                        <a:pt x="517" y="467"/>
                      </a:lnTo>
                      <a:lnTo>
                        <a:pt x="519" y="471"/>
                      </a:lnTo>
                      <a:lnTo>
                        <a:pt x="526" y="477"/>
                      </a:lnTo>
                      <a:lnTo>
                        <a:pt x="526" y="479"/>
                      </a:lnTo>
                      <a:lnTo>
                        <a:pt x="526" y="480"/>
                      </a:lnTo>
                      <a:lnTo>
                        <a:pt x="525" y="482"/>
                      </a:lnTo>
                      <a:lnTo>
                        <a:pt x="526" y="486"/>
                      </a:lnTo>
                      <a:lnTo>
                        <a:pt x="532" y="490"/>
                      </a:lnTo>
                      <a:lnTo>
                        <a:pt x="532" y="501"/>
                      </a:lnTo>
                      <a:close/>
                      <a:moveTo>
                        <a:pt x="496" y="452"/>
                      </a:moveTo>
                      <a:lnTo>
                        <a:pt x="498" y="454"/>
                      </a:lnTo>
                      <a:lnTo>
                        <a:pt x="496" y="458"/>
                      </a:lnTo>
                      <a:lnTo>
                        <a:pt x="495" y="464"/>
                      </a:lnTo>
                      <a:lnTo>
                        <a:pt x="493" y="454"/>
                      </a:lnTo>
                      <a:lnTo>
                        <a:pt x="489" y="445"/>
                      </a:lnTo>
                      <a:lnTo>
                        <a:pt x="489" y="441"/>
                      </a:lnTo>
                      <a:lnTo>
                        <a:pt x="489" y="439"/>
                      </a:lnTo>
                      <a:lnTo>
                        <a:pt x="491" y="439"/>
                      </a:lnTo>
                      <a:lnTo>
                        <a:pt x="495" y="441"/>
                      </a:lnTo>
                      <a:lnTo>
                        <a:pt x="496" y="452"/>
                      </a:lnTo>
                      <a:close/>
                      <a:moveTo>
                        <a:pt x="491" y="422"/>
                      </a:moveTo>
                      <a:lnTo>
                        <a:pt x="493" y="433"/>
                      </a:lnTo>
                      <a:lnTo>
                        <a:pt x="493" y="435"/>
                      </a:lnTo>
                      <a:lnTo>
                        <a:pt x="487" y="432"/>
                      </a:lnTo>
                      <a:lnTo>
                        <a:pt x="483" y="432"/>
                      </a:lnTo>
                      <a:lnTo>
                        <a:pt x="483" y="435"/>
                      </a:lnTo>
                      <a:lnTo>
                        <a:pt x="483" y="439"/>
                      </a:lnTo>
                      <a:lnTo>
                        <a:pt x="478" y="432"/>
                      </a:lnTo>
                      <a:lnTo>
                        <a:pt x="474" y="428"/>
                      </a:lnTo>
                      <a:lnTo>
                        <a:pt x="476" y="422"/>
                      </a:lnTo>
                      <a:lnTo>
                        <a:pt x="478" y="420"/>
                      </a:lnTo>
                      <a:lnTo>
                        <a:pt x="481" y="418"/>
                      </a:lnTo>
                      <a:lnTo>
                        <a:pt x="485" y="424"/>
                      </a:lnTo>
                      <a:lnTo>
                        <a:pt x="491" y="422"/>
                      </a:lnTo>
                      <a:close/>
                      <a:moveTo>
                        <a:pt x="31" y="287"/>
                      </a:moveTo>
                      <a:lnTo>
                        <a:pt x="21" y="278"/>
                      </a:lnTo>
                      <a:lnTo>
                        <a:pt x="15" y="276"/>
                      </a:lnTo>
                      <a:lnTo>
                        <a:pt x="12" y="276"/>
                      </a:lnTo>
                      <a:lnTo>
                        <a:pt x="6" y="276"/>
                      </a:lnTo>
                      <a:lnTo>
                        <a:pt x="4" y="274"/>
                      </a:lnTo>
                      <a:lnTo>
                        <a:pt x="0" y="272"/>
                      </a:lnTo>
                      <a:lnTo>
                        <a:pt x="2" y="268"/>
                      </a:lnTo>
                      <a:lnTo>
                        <a:pt x="6" y="266"/>
                      </a:lnTo>
                      <a:lnTo>
                        <a:pt x="12" y="270"/>
                      </a:lnTo>
                      <a:lnTo>
                        <a:pt x="15" y="270"/>
                      </a:lnTo>
                      <a:lnTo>
                        <a:pt x="19" y="268"/>
                      </a:lnTo>
                      <a:lnTo>
                        <a:pt x="23" y="268"/>
                      </a:lnTo>
                      <a:lnTo>
                        <a:pt x="27" y="272"/>
                      </a:lnTo>
                      <a:lnTo>
                        <a:pt x="38" y="278"/>
                      </a:lnTo>
                      <a:lnTo>
                        <a:pt x="40" y="281"/>
                      </a:lnTo>
                      <a:lnTo>
                        <a:pt x="36" y="281"/>
                      </a:lnTo>
                      <a:lnTo>
                        <a:pt x="32" y="281"/>
                      </a:lnTo>
                      <a:lnTo>
                        <a:pt x="31" y="287"/>
                      </a:lnTo>
                      <a:close/>
                      <a:moveTo>
                        <a:pt x="218" y="1121"/>
                      </a:moveTo>
                      <a:lnTo>
                        <a:pt x="215" y="1119"/>
                      </a:lnTo>
                      <a:lnTo>
                        <a:pt x="215" y="1114"/>
                      </a:lnTo>
                      <a:lnTo>
                        <a:pt x="213" y="1108"/>
                      </a:lnTo>
                      <a:lnTo>
                        <a:pt x="216" y="1106"/>
                      </a:lnTo>
                      <a:lnTo>
                        <a:pt x="215" y="1104"/>
                      </a:lnTo>
                      <a:lnTo>
                        <a:pt x="215" y="1102"/>
                      </a:lnTo>
                      <a:lnTo>
                        <a:pt x="216" y="1102"/>
                      </a:lnTo>
                      <a:lnTo>
                        <a:pt x="218" y="1102"/>
                      </a:lnTo>
                      <a:lnTo>
                        <a:pt x="222" y="1104"/>
                      </a:lnTo>
                      <a:lnTo>
                        <a:pt x="226" y="1108"/>
                      </a:lnTo>
                      <a:lnTo>
                        <a:pt x="226" y="1110"/>
                      </a:lnTo>
                      <a:lnTo>
                        <a:pt x="228" y="1112"/>
                      </a:lnTo>
                      <a:lnTo>
                        <a:pt x="230" y="1112"/>
                      </a:lnTo>
                      <a:lnTo>
                        <a:pt x="230" y="1114"/>
                      </a:lnTo>
                      <a:lnTo>
                        <a:pt x="228" y="1114"/>
                      </a:lnTo>
                      <a:lnTo>
                        <a:pt x="226" y="1115"/>
                      </a:lnTo>
                      <a:lnTo>
                        <a:pt x="222" y="1117"/>
                      </a:lnTo>
                      <a:lnTo>
                        <a:pt x="220" y="1117"/>
                      </a:lnTo>
                      <a:lnTo>
                        <a:pt x="218" y="1121"/>
                      </a:lnTo>
                      <a:close/>
                      <a:moveTo>
                        <a:pt x="57" y="535"/>
                      </a:moveTo>
                      <a:lnTo>
                        <a:pt x="55" y="535"/>
                      </a:lnTo>
                      <a:lnTo>
                        <a:pt x="49" y="537"/>
                      </a:lnTo>
                      <a:lnTo>
                        <a:pt x="47" y="535"/>
                      </a:lnTo>
                      <a:lnTo>
                        <a:pt x="49" y="533"/>
                      </a:lnTo>
                      <a:lnTo>
                        <a:pt x="51" y="529"/>
                      </a:lnTo>
                      <a:lnTo>
                        <a:pt x="53" y="529"/>
                      </a:lnTo>
                      <a:lnTo>
                        <a:pt x="55" y="531"/>
                      </a:lnTo>
                      <a:lnTo>
                        <a:pt x="57" y="535"/>
                      </a:lnTo>
                      <a:close/>
                      <a:moveTo>
                        <a:pt x="70" y="533"/>
                      </a:moveTo>
                      <a:lnTo>
                        <a:pt x="68" y="526"/>
                      </a:lnTo>
                      <a:lnTo>
                        <a:pt x="66" y="522"/>
                      </a:lnTo>
                      <a:lnTo>
                        <a:pt x="72" y="520"/>
                      </a:lnTo>
                      <a:lnTo>
                        <a:pt x="74" y="522"/>
                      </a:lnTo>
                      <a:lnTo>
                        <a:pt x="77" y="524"/>
                      </a:lnTo>
                      <a:lnTo>
                        <a:pt x="76" y="526"/>
                      </a:lnTo>
                      <a:lnTo>
                        <a:pt x="74" y="527"/>
                      </a:lnTo>
                      <a:lnTo>
                        <a:pt x="74" y="529"/>
                      </a:lnTo>
                      <a:lnTo>
                        <a:pt x="72" y="531"/>
                      </a:lnTo>
                      <a:lnTo>
                        <a:pt x="70" y="533"/>
                      </a:lnTo>
                      <a:close/>
                      <a:moveTo>
                        <a:pt x="119" y="503"/>
                      </a:moveTo>
                      <a:lnTo>
                        <a:pt x="117" y="505"/>
                      </a:lnTo>
                      <a:lnTo>
                        <a:pt x="115" y="505"/>
                      </a:lnTo>
                      <a:lnTo>
                        <a:pt x="108" y="505"/>
                      </a:lnTo>
                      <a:lnTo>
                        <a:pt x="106" y="507"/>
                      </a:lnTo>
                      <a:lnTo>
                        <a:pt x="102" y="511"/>
                      </a:lnTo>
                      <a:lnTo>
                        <a:pt x="100" y="512"/>
                      </a:lnTo>
                      <a:lnTo>
                        <a:pt x="96" y="511"/>
                      </a:lnTo>
                      <a:lnTo>
                        <a:pt x="94" y="509"/>
                      </a:lnTo>
                      <a:lnTo>
                        <a:pt x="98" y="505"/>
                      </a:lnTo>
                      <a:lnTo>
                        <a:pt x="102" y="501"/>
                      </a:lnTo>
                      <a:lnTo>
                        <a:pt x="108" y="499"/>
                      </a:lnTo>
                      <a:lnTo>
                        <a:pt x="111" y="495"/>
                      </a:lnTo>
                      <a:lnTo>
                        <a:pt x="115" y="497"/>
                      </a:lnTo>
                      <a:lnTo>
                        <a:pt x="117" y="499"/>
                      </a:lnTo>
                      <a:lnTo>
                        <a:pt x="119" y="503"/>
                      </a:lnTo>
                      <a:close/>
                      <a:moveTo>
                        <a:pt x="123" y="499"/>
                      </a:moveTo>
                      <a:lnTo>
                        <a:pt x="119" y="495"/>
                      </a:lnTo>
                      <a:lnTo>
                        <a:pt x="119" y="494"/>
                      </a:lnTo>
                      <a:lnTo>
                        <a:pt x="121" y="492"/>
                      </a:lnTo>
                      <a:lnTo>
                        <a:pt x="124" y="494"/>
                      </a:lnTo>
                      <a:lnTo>
                        <a:pt x="124" y="495"/>
                      </a:lnTo>
                      <a:lnTo>
                        <a:pt x="124" y="497"/>
                      </a:lnTo>
                      <a:lnTo>
                        <a:pt x="123" y="499"/>
                      </a:lnTo>
                      <a:close/>
                      <a:moveTo>
                        <a:pt x="132" y="494"/>
                      </a:moveTo>
                      <a:lnTo>
                        <a:pt x="128" y="494"/>
                      </a:lnTo>
                      <a:lnTo>
                        <a:pt x="126" y="492"/>
                      </a:lnTo>
                      <a:lnTo>
                        <a:pt x="128" y="488"/>
                      </a:lnTo>
                      <a:lnTo>
                        <a:pt x="132" y="486"/>
                      </a:lnTo>
                      <a:lnTo>
                        <a:pt x="134" y="484"/>
                      </a:lnTo>
                      <a:lnTo>
                        <a:pt x="138" y="479"/>
                      </a:lnTo>
                      <a:lnTo>
                        <a:pt x="139" y="477"/>
                      </a:lnTo>
                      <a:lnTo>
                        <a:pt x="143" y="477"/>
                      </a:lnTo>
                      <a:lnTo>
                        <a:pt x="153" y="479"/>
                      </a:lnTo>
                      <a:lnTo>
                        <a:pt x="156" y="482"/>
                      </a:lnTo>
                      <a:lnTo>
                        <a:pt x="156" y="484"/>
                      </a:lnTo>
                      <a:lnTo>
                        <a:pt x="155" y="484"/>
                      </a:lnTo>
                      <a:lnTo>
                        <a:pt x="151" y="484"/>
                      </a:lnTo>
                      <a:lnTo>
                        <a:pt x="147" y="484"/>
                      </a:lnTo>
                      <a:lnTo>
                        <a:pt x="141" y="486"/>
                      </a:lnTo>
                      <a:lnTo>
                        <a:pt x="139" y="488"/>
                      </a:lnTo>
                      <a:lnTo>
                        <a:pt x="132" y="49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" name="Freeform 309"/>
                <p:cNvSpPr>
                  <a:spLocks/>
                </p:cNvSpPr>
                <p:nvPr/>
              </p:nvSpPr>
              <p:spPr bwMode="auto">
                <a:xfrm>
                  <a:off x="1781" y="3001"/>
                  <a:ext cx="201" cy="187"/>
                </a:xfrm>
                <a:custGeom>
                  <a:avLst/>
                  <a:gdLst>
                    <a:gd name="T0" fmla="*/ 13500 w 181"/>
                    <a:gd name="T1" fmla="*/ 121550 h 158"/>
                    <a:gd name="T2" fmla="*/ 11845 w 181"/>
                    <a:gd name="T3" fmla="*/ 129223 h 158"/>
                    <a:gd name="T4" fmla="*/ 11178 w 181"/>
                    <a:gd name="T5" fmla="*/ 136471 h 158"/>
                    <a:gd name="T6" fmla="*/ 9689 w 181"/>
                    <a:gd name="T7" fmla="*/ 131396 h 158"/>
                    <a:gd name="T8" fmla="*/ 9813 w 181"/>
                    <a:gd name="T9" fmla="*/ 136471 h 158"/>
                    <a:gd name="T10" fmla="*/ 10237 w 181"/>
                    <a:gd name="T11" fmla="*/ 159084 h 158"/>
                    <a:gd name="T12" fmla="*/ 10897 w 181"/>
                    <a:gd name="T13" fmla="*/ 162418 h 158"/>
                    <a:gd name="T14" fmla="*/ 10087 w 181"/>
                    <a:gd name="T15" fmla="*/ 172313 h 158"/>
                    <a:gd name="T16" fmla="*/ 8837 w 181"/>
                    <a:gd name="T17" fmla="*/ 180444 h 158"/>
                    <a:gd name="T18" fmla="*/ 8400 w 181"/>
                    <a:gd name="T19" fmla="*/ 180444 h 158"/>
                    <a:gd name="T20" fmla="*/ 7202 w 181"/>
                    <a:gd name="T21" fmla="*/ 180444 h 158"/>
                    <a:gd name="T22" fmla="*/ 6712 w 181"/>
                    <a:gd name="T23" fmla="*/ 167340 h 158"/>
                    <a:gd name="T24" fmla="*/ 6019 w 181"/>
                    <a:gd name="T25" fmla="*/ 152084 h 158"/>
                    <a:gd name="T26" fmla="*/ 6371 w 181"/>
                    <a:gd name="T27" fmla="*/ 136471 h 158"/>
                    <a:gd name="T28" fmla="*/ 5840 w 181"/>
                    <a:gd name="T29" fmla="*/ 118532 h 158"/>
                    <a:gd name="T30" fmla="*/ 6112 w 181"/>
                    <a:gd name="T31" fmla="*/ 107600 h 158"/>
                    <a:gd name="T32" fmla="*/ 5166 w 181"/>
                    <a:gd name="T33" fmla="*/ 97967 h 158"/>
                    <a:gd name="T34" fmla="*/ 4240 w 181"/>
                    <a:gd name="T35" fmla="*/ 96809 h 158"/>
                    <a:gd name="T36" fmla="*/ 3099 w 181"/>
                    <a:gd name="T37" fmla="*/ 82774 h 158"/>
                    <a:gd name="T38" fmla="*/ 1388 w 181"/>
                    <a:gd name="T39" fmla="*/ 82774 h 158"/>
                    <a:gd name="T40" fmla="*/ 1206 w 181"/>
                    <a:gd name="T41" fmla="*/ 65909 h 158"/>
                    <a:gd name="T42" fmla="*/ 4 w 181"/>
                    <a:gd name="T43" fmla="*/ 49570 h 158"/>
                    <a:gd name="T44" fmla="*/ 521 w 181"/>
                    <a:gd name="T45" fmla="*/ 35784 h 158"/>
                    <a:gd name="T46" fmla="*/ 1388 w 181"/>
                    <a:gd name="T47" fmla="*/ 18237 h 158"/>
                    <a:gd name="T48" fmla="*/ 1541 w 181"/>
                    <a:gd name="T49" fmla="*/ 6635 h 158"/>
                    <a:gd name="T50" fmla="*/ 1900 w 181"/>
                    <a:gd name="T51" fmla="*/ 6635 h 158"/>
                    <a:gd name="T52" fmla="*/ 1541 w 181"/>
                    <a:gd name="T53" fmla="*/ 18237 h 158"/>
                    <a:gd name="T54" fmla="*/ 1711 w 181"/>
                    <a:gd name="T55" fmla="*/ 27345 h 158"/>
                    <a:gd name="T56" fmla="*/ 1388 w 181"/>
                    <a:gd name="T57" fmla="*/ 42352 h 158"/>
                    <a:gd name="T58" fmla="*/ 2261 w 181"/>
                    <a:gd name="T59" fmla="*/ 49570 h 158"/>
                    <a:gd name="T60" fmla="*/ 2511 w 181"/>
                    <a:gd name="T61" fmla="*/ 42352 h 158"/>
                    <a:gd name="T62" fmla="*/ 2038 w 181"/>
                    <a:gd name="T63" fmla="*/ 30235 h 158"/>
                    <a:gd name="T64" fmla="*/ 2038 w 181"/>
                    <a:gd name="T65" fmla="*/ 22367 h 158"/>
                    <a:gd name="T66" fmla="*/ 3441 w 181"/>
                    <a:gd name="T67" fmla="*/ 13019 h 158"/>
                    <a:gd name="T68" fmla="*/ 3821 w 181"/>
                    <a:gd name="T69" fmla="*/ 12034 h 158"/>
                    <a:gd name="T70" fmla="*/ 3818 w 181"/>
                    <a:gd name="T71" fmla="*/ 6635 h 158"/>
                    <a:gd name="T72" fmla="*/ 3209 w 181"/>
                    <a:gd name="T73" fmla="*/ 4737 h 158"/>
                    <a:gd name="T74" fmla="*/ 3818 w 181"/>
                    <a:gd name="T75" fmla="*/ 2 h 158"/>
                    <a:gd name="T76" fmla="*/ 3821 w 181"/>
                    <a:gd name="T77" fmla="*/ 6635 h 158"/>
                    <a:gd name="T78" fmla="*/ 4240 w 181"/>
                    <a:gd name="T79" fmla="*/ 12034 h 158"/>
                    <a:gd name="T80" fmla="*/ 5233 w 181"/>
                    <a:gd name="T81" fmla="*/ 15409 h 158"/>
                    <a:gd name="T82" fmla="*/ 5840 w 181"/>
                    <a:gd name="T83" fmla="*/ 27345 h 158"/>
                    <a:gd name="T84" fmla="*/ 7423 w 181"/>
                    <a:gd name="T85" fmla="*/ 25546 h 158"/>
                    <a:gd name="T86" fmla="*/ 8400 w 181"/>
                    <a:gd name="T87" fmla="*/ 33077 h 158"/>
                    <a:gd name="T88" fmla="*/ 9552 w 181"/>
                    <a:gd name="T89" fmla="*/ 31480 h 158"/>
                    <a:gd name="T90" fmla="*/ 11178 w 181"/>
                    <a:gd name="T91" fmla="*/ 25546 h 158"/>
                    <a:gd name="T92" fmla="*/ 12101 w 181"/>
                    <a:gd name="T93" fmla="*/ 27345 h 158"/>
                    <a:gd name="T94" fmla="*/ 11288 w 181"/>
                    <a:gd name="T95" fmla="*/ 30235 h 158"/>
                    <a:gd name="T96" fmla="*/ 11949 w 181"/>
                    <a:gd name="T97" fmla="*/ 39724 h 158"/>
                    <a:gd name="T98" fmla="*/ 12590 w 181"/>
                    <a:gd name="T99" fmla="*/ 38304 h 158"/>
                    <a:gd name="T100" fmla="*/ 13785 w 181"/>
                    <a:gd name="T101" fmla="*/ 47015 h 158"/>
                    <a:gd name="T102" fmla="*/ 12590 w 181"/>
                    <a:gd name="T103" fmla="*/ 58668 h 158"/>
                    <a:gd name="T104" fmla="*/ 13500 w 181"/>
                    <a:gd name="T105" fmla="*/ 58668 h 158"/>
                    <a:gd name="T106" fmla="*/ 14735 w 181"/>
                    <a:gd name="T107" fmla="*/ 63503 h 158"/>
                    <a:gd name="T108" fmla="*/ 13815 w 181"/>
                    <a:gd name="T109" fmla="*/ 77945 h 158"/>
                    <a:gd name="T110" fmla="*/ 13815 w 181"/>
                    <a:gd name="T111" fmla="*/ 88954 h 158"/>
                    <a:gd name="T112" fmla="*/ 13235 w 181"/>
                    <a:gd name="T113" fmla="*/ 101766 h 158"/>
                    <a:gd name="T114" fmla="*/ 13815 w 181"/>
                    <a:gd name="T115" fmla="*/ 115948 h 1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1"/>
                    <a:gd name="T175" fmla="*/ 0 h 158"/>
                    <a:gd name="T176" fmla="*/ 181 w 181"/>
                    <a:gd name="T177" fmla="*/ 158 h 15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1" h="158">
                      <a:moveTo>
                        <a:pt x="169" y="98"/>
                      </a:moveTo>
                      <a:lnTo>
                        <a:pt x="171" y="100"/>
                      </a:lnTo>
                      <a:lnTo>
                        <a:pt x="169" y="102"/>
                      </a:lnTo>
                      <a:lnTo>
                        <a:pt x="166" y="103"/>
                      </a:lnTo>
                      <a:lnTo>
                        <a:pt x="156" y="109"/>
                      </a:lnTo>
                      <a:lnTo>
                        <a:pt x="151" y="109"/>
                      </a:lnTo>
                      <a:lnTo>
                        <a:pt x="147" y="111"/>
                      </a:lnTo>
                      <a:lnTo>
                        <a:pt x="145" y="109"/>
                      </a:lnTo>
                      <a:lnTo>
                        <a:pt x="143" y="111"/>
                      </a:lnTo>
                      <a:lnTo>
                        <a:pt x="141" y="117"/>
                      </a:lnTo>
                      <a:lnTo>
                        <a:pt x="139" y="119"/>
                      </a:lnTo>
                      <a:lnTo>
                        <a:pt x="136" y="115"/>
                      </a:lnTo>
                      <a:lnTo>
                        <a:pt x="134" y="113"/>
                      </a:lnTo>
                      <a:lnTo>
                        <a:pt x="126" y="113"/>
                      </a:lnTo>
                      <a:lnTo>
                        <a:pt x="124" y="113"/>
                      </a:lnTo>
                      <a:lnTo>
                        <a:pt x="119" y="111"/>
                      </a:lnTo>
                      <a:lnTo>
                        <a:pt x="117" y="109"/>
                      </a:lnTo>
                      <a:lnTo>
                        <a:pt x="117" y="111"/>
                      </a:lnTo>
                      <a:lnTo>
                        <a:pt x="121" y="115"/>
                      </a:lnTo>
                      <a:lnTo>
                        <a:pt x="123" y="119"/>
                      </a:lnTo>
                      <a:lnTo>
                        <a:pt x="124" y="128"/>
                      </a:lnTo>
                      <a:lnTo>
                        <a:pt x="124" y="132"/>
                      </a:lnTo>
                      <a:lnTo>
                        <a:pt x="126" y="134"/>
                      </a:lnTo>
                      <a:lnTo>
                        <a:pt x="132" y="134"/>
                      </a:lnTo>
                      <a:lnTo>
                        <a:pt x="134" y="134"/>
                      </a:lnTo>
                      <a:lnTo>
                        <a:pt x="136" y="135"/>
                      </a:lnTo>
                      <a:lnTo>
                        <a:pt x="134" y="137"/>
                      </a:lnTo>
                      <a:lnTo>
                        <a:pt x="130" y="139"/>
                      </a:lnTo>
                      <a:lnTo>
                        <a:pt x="126" y="139"/>
                      </a:lnTo>
                      <a:lnTo>
                        <a:pt x="124" y="141"/>
                      </a:lnTo>
                      <a:lnTo>
                        <a:pt x="123" y="145"/>
                      </a:lnTo>
                      <a:lnTo>
                        <a:pt x="123" y="147"/>
                      </a:lnTo>
                      <a:lnTo>
                        <a:pt x="119" y="147"/>
                      </a:lnTo>
                      <a:lnTo>
                        <a:pt x="115" y="149"/>
                      </a:lnTo>
                      <a:lnTo>
                        <a:pt x="109" y="152"/>
                      </a:lnTo>
                      <a:lnTo>
                        <a:pt x="106" y="158"/>
                      </a:lnTo>
                      <a:lnTo>
                        <a:pt x="104" y="152"/>
                      </a:lnTo>
                      <a:lnTo>
                        <a:pt x="98" y="156"/>
                      </a:lnTo>
                      <a:lnTo>
                        <a:pt x="96" y="156"/>
                      </a:lnTo>
                      <a:lnTo>
                        <a:pt x="92" y="154"/>
                      </a:lnTo>
                      <a:lnTo>
                        <a:pt x="89" y="152"/>
                      </a:lnTo>
                      <a:lnTo>
                        <a:pt x="87" y="150"/>
                      </a:lnTo>
                      <a:lnTo>
                        <a:pt x="85" y="149"/>
                      </a:lnTo>
                      <a:lnTo>
                        <a:pt x="85" y="147"/>
                      </a:lnTo>
                      <a:lnTo>
                        <a:pt x="83" y="141"/>
                      </a:lnTo>
                      <a:lnTo>
                        <a:pt x="83" y="137"/>
                      </a:lnTo>
                      <a:lnTo>
                        <a:pt x="81" y="137"/>
                      </a:lnTo>
                      <a:lnTo>
                        <a:pt x="77" y="130"/>
                      </a:lnTo>
                      <a:lnTo>
                        <a:pt x="74" y="128"/>
                      </a:lnTo>
                      <a:lnTo>
                        <a:pt x="77" y="124"/>
                      </a:lnTo>
                      <a:lnTo>
                        <a:pt x="81" y="120"/>
                      </a:lnTo>
                      <a:lnTo>
                        <a:pt x="81" y="119"/>
                      </a:lnTo>
                      <a:lnTo>
                        <a:pt x="77" y="115"/>
                      </a:lnTo>
                      <a:lnTo>
                        <a:pt x="76" y="113"/>
                      </a:lnTo>
                      <a:lnTo>
                        <a:pt x="74" y="107"/>
                      </a:lnTo>
                      <a:lnTo>
                        <a:pt x="72" y="102"/>
                      </a:lnTo>
                      <a:lnTo>
                        <a:pt x="72" y="100"/>
                      </a:lnTo>
                      <a:lnTo>
                        <a:pt x="72" y="98"/>
                      </a:lnTo>
                      <a:lnTo>
                        <a:pt x="72" y="96"/>
                      </a:lnTo>
                      <a:lnTo>
                        <a:pt x="74" y="94"/>
                      </a:lnTo>
                      <a:lnTo>
                        <a:pt x="76" y="90"/>
                      </a:lnTo>
                      <a:lnTo>
                        <a:pt x="76" y="85"/>
                      </a:lnTo>
                      <a:lnTo>
                        <a:pt x="77" y="81"/>
                      </a:lnTo>
                      <a:lnTo>
                        <a:pt x="74" y="81"/>
                      </a:lnTo>
                      <a:lnTo>
                        <a:pt x="62" y="83"/>
                      </a:lnTo>
                      <a:lnTo>
                        <a:pt x="59" y="83"/>
                      </a:lnTo>
                      <a:lnTo>
                        <a:pt x="55" y="85"/>
                      </a:lnTo>
                      <a:lnTo>
                        <a:pt x="53" y="85"/>
                      </a:lnTo>
                      <a:lnTo>
                        <a:pt x="51" y="81"/>
                      </a:lnTo>
                      <a:lnTo>
                        <a:pt x="46" y="75"/>
                      </a:lnTo>
                      <a:lnTo>
                        <a:pt x="44" y="73"/>
                      </a:lnTo>
                      <a:lnTo>
                        <a:pt x="40" y="72"/>
                      </a:lnTo>
                      <a:lnTo>
                        <a:pt x="38" y="70"/>
                      </a:lnTo>
                      <a:lnTo>
                        <a:pt x="30" y="72"/>
                      </a:lnTo>
                      <a:lnTo>
                        <a:pt x="23" y="72"/>
                      </a:lnTo>
                      <a:lnTo>
                        <a:pt x="21" y="72"/>
                      </a:lnTo>
                      <a:lnTo>
                        <a:pt x="17" y="70"/>
                      </a:lnTo>
                      <a:lnTo>
                        <a:pt x="15" y="66"/>
                      </a:lnTo>
                      <a:lnTo>
                        <a:pt x="14" y="64"/>
                      </a:lnTo>
                      <a:lnTo>
                        <a:pt x="12" y="62"/>
                      </a:lnTo>
                      <a:lnTo>
                        <a:pt x="14" y="57"/>
                      </a:lnTo>
                      <a:lnTo>
                        <a:pt x="14" y="53"/>
                      </a:lnTo>
                      <a:lnTo>
                        <a:pt x="8" y="45"/>
                      </a:lnTo>
                      <a:lnTo>
                        <a:pt x="6" y="41"/>
                      </a:lnTo>
                      <a:lnTo>
                        <a:pt x="4" y="41"/>
                      </a:lnTo>
                      <a:lnTo>
                        <a:pt x="2" y="41"/>
                      </a:lnTo>
                      <a:lnTo>
                        <a:pt x="0" y="41"/>
                      </a:lnTo>
                      <a:lnTo>
                        <a:pt x="4" y="34"/>
                      </a:lnTo>
                      <a:lnTo>
                        <a:pt x="6" y="30"/>
                      </a:lnTo>
                      <a:lnTo>
                        <a:pt x="6" y="26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9" y="6"/>
                      </a:lnTo>
                      <a:lnTo>
                        <a:pt x="23" y="6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23" y="6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9" y="13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1" y="17"/>
                      </a:lnTo>
                      <a:lnTo>
                        <a:pt x="23" y="21"/>
                      </a:lnTo>
                      <a:lnTo>
                        <a:pt x="21" y="23"/>
                      </a:lnTo>
                      <a:lnTo>
                        <a:pt x="19" y="25"/>
                      </a:lnTo>
                      <a:lnTo>
                        <a:pt x="17" y="30"/>
                      </a:lnTo>
                      <a:lnTo>
                        <a:pt x="17" y="32"/>
                      </a:lnTo>
                      <a:lnTo>
                        <a:pt x="17" y="36"/>
                      </a:lnTo>
                      <a:lnTo>
                        <a:pt x="19" y="36"/>
                      </a:lnTo>
                      <a:lnTo>
                        <a:pt x="21" y="41"/>
                      </a:lnTo>
                      <a:lnTo>
                        <a:pt x="23" y="43"/>
                      </a:lnTo>
                      <a:lnTo>
                        <a:pt x="27" y="41"/>
                      </a:lnTo>
                      <a:lnTo>
                        <a:pt x="30" y="40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29" y="30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30" y="15"/>
                      </a:lnTo>
                      <a:lnTo>
                        <a:pt x="36" y="13"/>
                      </a:lnTo>
                      <a:lnTo>
                        <a:pt x="42" y="11"/>
                      </a:lnTo>
                      <a:lnTo>
                        <a:pt x="44" y="11"/>
                      </a:lnTo>
                      <a:lnTo>
                        <a:pt x="47" y="10"/>
                      </a:lnTo>
                      <a:lnTo>
                        <a:pt x="47" y="8"/>
                      </a:lnTo>
                      <a:lnTo>
                        <a:pt x="46" y="8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2" y="8"/>
                      </a:lnTo>
                      <a:lnTo>
                        <a:pt x="40" y="4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7" y="6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1" y="10"/>
                      </a:lnTo>
                      <a:lnTo>
                        <a:pt x="55" y="10"/>
                      </a:lnTo>
                      <a:lnTo>
                        <a:pt x="59" y="11"/>
                      </a:lnTo>
                      <a:lnTo>
                        <a:pt x="62" y="11"/>
                      </a:lnTo>
                      <a:lnTo>
                        <a:pt x="64" y="13"/>
                      </a:lnTo>
                      <a:lnTo>
                        <a:pt x="66" y="17"/>
                      </a:lnTo>
                      <a:lnTo>
                        <a:pt x="68" y="21"/>
                      </a:lnTo>
                      <a:lnTo>
                        <a:pt x="70" y="23"/>
                      </a:lnTo>
                      <a:lnTo>
                        <a:pt x="72" y="23"/>
                      </a:lnTo>
                      <a:lnTo>
                        <a:pt x="77" y="23"/>
                      </a:lnTo>
                      <a:lnTo>
                        <a:pt x="83" y="23"/>
                      </a:lnTo>
                      <a:lnTo>
                        <a:pt x="87" y="23"/>
                      </a:lnTo>
                      <a:lnTo>
                        <a:pt x="91" y="21"/>
                      </a:lnTo>
                      <a:lnTo>
                        <a:pt x="96" y="23"/>
                      </a:lnTo>
                      <a:lnTo>
                        <a:pt x="98" y="25"/>
                      </a:lnTo>
                      <a:lnTo>
                        <a:pt x="100" y="26"/>
                      </a:lnTo>
                      <a:lnTo>
                        <a:pt x="104" y="28"/>
                      </a:lnTo>
                      <a:lnTo>
                        <a:pt x="106" y="28"/>
                      </a:lnTo>
                      <a:lnTo>
                        <a:pt x="113" y="28"/>
                      </a:lnTo>
                      <a:lnTo>
                        <a:pt x="115" y="28"/>
                      </a:lnTo>
                      <a:lnTo>
                        <a:pt x="117" y="26"/>
                      </a:lnTo>
                      <a:lnTo>
                        <a:pt x="124" y="23"/>
                      </a:lnTo>
                      <a:lnTo>
                        <a:pt x="126" y="21"/>
                      </a:lnTo>
                      <a:lnTo>
                        <a:pt x="128" y="21"/>
                      </a:lnTo>
                      <a:lnTo>
                        <a:pt x="136" y="21"/>
                      </a:lnTo>
                      <a:lnTo>
                        <a:pt x="141" y="21"/>
                      </a:lnTo>
                      <a:lnTo>
                        <a:pt x="147" y="21"/>
                      </a:lnTo>
                      <a:lnTo>
                        <a:pt x="149" y="21"/>
                      </a:lnTo>
                      <a:lnTo>
                        <a:pt x="149" y="23"/>
                      </a:lnTo>
                      <a:lnTo>
                        <a:pt x="147" y="23"/>
                      </a:lnTo>
                      <a:lnTo>
                        <a:pt x="141" y="23"/>
                      </a:lnTo>
                      <a:lnTo>
                        <a:pt x="139" y="23"/>
                      </a:lnTo>
                      <a:lnTo>
                        <a:pt x="138" y="25"/>
                      </a:lnTo>
                      <a:lnTo>
                        <a:pt x="139" y="26"/>
                      </a:lnTo>
                      <a:lnTo>
                        <a:pt x="141" y="26"/>
                      </a:lnTo>
                      <a:lnTo>
                        <a:pt x="145" y="30"/>
                      </a:lnTo>
                      <a:lnTo>
                        <a:pt x="147" y="34"/>
                      </a:lnTo>
                      <a:lnTo>
                        <a:pt x="149" y="32"/>
                      </a:lnTo>
                      <a:lnTo>
                        <a:pt x="149" y="30"/>
                      </a:lnTo>
                      <a:lnTo>
                        <a:pt x="153" y="32"/>
                      </a:lnTo>
                      <a:lnTo>
                        <a:pt x="154" y="32"/>
                      </a:lnTo>
                      <a:lnTo>
                        <a:pt x="156" y="32"/>
                      </a:lnTo>
                      <a:lnTo>
                        <a:pt x="158" y="34"/>
                      </a:lnTo>
                      <a:lnTo>
                        <a:pt x="164" y="38"/>
                      </a:lnTo>
                      <a:lnTo>
                        <a:pt x="168" y="40"/>
                      </a:lnTo>
                      <a:lnTo>
                        <a:pt x="162" y="41"/>
                      </a:lnTo>
                      <a:lnTo>
                        <a:pt x="162" y="45"/>
                      </a:lnTo>
                      <a:lnTo>
                        <a:pt x="160" y="47"/>
                      </a:lnTo>
                      <a:lnTo>
                        <a:pt x="154" y="49"/>
                      </a:lnTo>
                      <a:lnTo>
                        <a:pt x="156" y="51"/>
                      </a:lnTo>
                      <a:lnTo>
                        <a:pt x="160" y="51"/>
                      </a:lnTo>
                      <a:lnTo>
                        <a:pt x="164" y="51"/>
                      </a:lnTo>
                      <a:lnTo>
                        <a:pt x="166" y="49"/>
                      </a:lnTo>
                      <a:lnTo>
                        <a:pt x="171" y="49"/>
                      </a:lnTo>
                      <a:lnTo>
                        <a:pt x="175" y="51"/>
                      </a:lnTo>
                      <a:lnTo>
                        <a:pt x="181" y="53"/>
                      </a:lnTo>
                      <a:lnTo>
                        <a:pt x="181" y="57"/>
                      </a:lnTo>
                      <a:lnTo>
                        <a:pt x="169" y="64"/>
                      </a:lnTo>
                      <a:lnTo>
                        <a:pt x="169" y="66"/>
                      </a:lnTo>
                      <a:lnTo>
                        <a:pt x="173" y="70"/>
                      </a:lnTo>
                      <a:lnTo>
                        <a:pt x="175" y="72"/>
                      </a:lnTo>
                      <a:lnTo>
                        <a:pt x="173" y="73"/>
                      </a:lnTo>
                      <a:lnTo>
                        <a:pt x="169" y="75"/>
                      </a:lnTo>
                      <a:lnTo>
                        <a:pt x="164" y="75"/>
                      </a:lnTo>
                      <a:lnTo>
                        <a:pt x="164" y="79"/>
                      </a:lnTo>
                      <a:lnTo>
                        <a:pt x="164" y="81"/>
                      </a:lnTo>
                      <a:lnTo>
                        <a:pt x="162" y="85"/>
                      </a:lnTo>
                      <a:lnTo>
                        <a:pt x="160" y="87"/>
                      </a:lnTo>
                      <a:lnTo>
                        <a:pt x="162" y="90"/>
                      </a:lnTo>
                      <a:lnTo>
                        <a:pt x="168" y="94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" name="Freeform 310"/>
                <p:cNvSpPr>
                  <a:spLocks/>
                </p:cNvSpPr>
                <p:nvPr/>
              </p:nvSpPr>
              <p:spPr bwMode="auto">
                <a:xfrm>
                  <a:off x="1663" y="3198"/>
                  <a:ext cx="187" cy="294"/>
                </a:xfrm>
                <a:custGeom>
                  <a:avLst/>
                  <a:gdLst>
                    <a:gd name="T0" fmla="*/ 11861 w 169"/>
                    <a:gd name="T1" fmla="*/ 210611 h 248"/>
                    <a:gd name="T2" fmla="*/ 11712 w 169"/>
                    <a:gd name="T3" fmla="*/ 221167 h 248"/>
                    <a:gd name="T4" fmla="*/ 11818 w 169"/>
                    <a:gd name="T5" fmla="*/ 238825 h 248"/>
                    <a:gd name="T6" fmla="*/ 11380 w 169"/>
                    <a:gd name="T7" fmla="*/ 248573 h 248"/>
                    <a:gd name="T8" fmla="*/ 11380 w 169"/>
                    <a:gd name="T9" fmla="*/ 262190 h 248"/>
                    <a:gd name="T10" fmla="*/ 11473 w 169"/>
                    <a:gd name="T11" fmla="*/ 276797 h 248"/>
                    <a:gd name="T12" fmla="*/ 11103 w 169"/>
                    <a:gd name="T13" fmla="*/ 288685 h 248"/>
                    <a:gd name="T14" fmla="*/ 11103 w 169"/>
                    <a:gd name="T15" fmla="*/ 298663 h 248"/>
                    <a:gd name="T16" fmla="*/ 10775 w 169"/>
                    <a:gd name="T17" fmla="*/ 303152 h 248"/>
                    <a:gd name="T18" fmla="*/ 10292 w 169"/>
                    <a:gd name="T19" fmla="*/ 315595 h 248"/>
                    <a:gd name="T20" fmla="*/ 9566 w 169"/>
                    <a:gd name="T21" fmla="*/ 303152 h 248"/>
                    <a:gd name="T22" fmla="*/ 9118 w 169"/>
                    <a:gd name="T23" fmla="*/ 292544 h 248"/>
                    <a:gd name="T24" fmla="*/ 8469 w 169"/>
                    <a:gd name="T25" fmla="*/ 287071 h 248"/>
                    <a:gd name="T26" fmla="*/ 7487 w 169"/>
                    <a:gd name="T27" fmla="*/ 276797 h 248"/>
                    <a:gd name="T28" fmla="*/ 6438 w 169"/>
                    <a:gd name="T29" fmla="*/ 266216 h 248"/>
                    <a:gd name="T30" fmla="*/ 5068 w 169"/>
                    <a:gd name="T31" fmla="*/ 243517 h 248"/>
                    <a:gd name="T32" fmla="*/ 4770 w 169"/>
                    <a:gd name="T33" fmla="*/ 226794 h 248"/>
                    <a:gd name="T34" fmla="*/ 3882 w 169"/>
                    <a:gd name="T35" fmla="*/ 193927 h 248"/>
                    <a:gd name="T36" fmla="*/ 3477 w 169"/>
                    <a:gd name="T37" fmla="*/ 189705 h 248"/>
                    <a:gd name="T38" fmla="*/ 3477 w 169"/>
                    <a:gd name="T39" fmla="*/ 176874 h 248"/>
                    <a:gd name="T40" fmla="*/ 2115 w 169"/>
                    <a:gd name="T41" fmla="*/ 136127 h 248"/>
                    <a:gd name="T42" fmla="*/ 1162 w 169"/>
                    <a:gd name="T43" fmla="*/ 113865 h 248"/>
                    <a:gd name="T44" fmla="*/ 4 w 169"/>
                    <a:gd name="T45" fmla="*/ 103320 h 248"/>
                    <a:gd name="T46" fmla="*/ 2 w 169"/>
                    <a:gd name="T47" fmla="*/ 96862 h 248"/>
                    <a:gd name="T48" fmla="*/ 422 w 169"/>
                    <a:gd name="T49" fmla="*/ 91294 h 248"/>
                    <a:gd name="T50" fmla="*/ 0 w 169"/>
                    <a:gd name="T51" fmla="*/ 76562 h 248"/>
                    <a:gd name="T52" fmla="*/ 4 w 169"/>
                    <a:gd name="T53" fmla="*/ 64583 h 248"/>
                    <a:gd name="T54" fmla="*/ 1050 w 169"/>
                    <a:gd name="T55" fmla="*/ 56130 h 248"/>
                    <a:gd name="T56" fmla="*/ 949 w 169"/>
                    <a:gd name="T57" fmla="*/ 68344 h 248"/>
                    <a:gd name="T58" fmla="*/ 1162 w 169"/>
                    <a:gd name="T59" fmla="*/ 73518 h 248"/>
                    <a:gd name="T60" fmla="*/ 1743 w 169"/>
                    <a:gd name="T61" fmla="*/ 78883 h 248"/>
                    <a:gd name="T62" fmla="*/ 2256 w 169"/>
                    <a:gd name="T63" fmla="*/ 81707 h 248"/>
                    <a:gd name="T64" fmla="*/ 2890 w 169"/>
                    <a:gd name="T65" fmla="*/ 56130 h 248"/>
                    <a:gd name="T66" fmla="*/ 3882 w 169"/>
                    <a:gd name="T67" fmla="*/ 45954 h 248"/>
                    <a:gd name="T68" fmla="*/ 4838 w 169"/>
                    <a:gd name="T69" fmla="*/ 35375 h 248"/>
                    <a:gd name="T70" fmla="*/ 5467 w 169"/>
                    <a:gd name="T71" fmla="*/ 15025 h 248"/>
                    <a:gd name="T72" fmla="*/ 5767 w 169"/>
                    <a:gd name="T73" fmla="*/ 5032 h 248"/>
                    <a:gd name="T74" fmla="*/ 6205 w 169"/>
                    <a:gd name="T75" fmla="*/ 2 h 248"/>
                    <a:gd name="T76" fmla="*/ 6554 w 169"/>
                    <a:gd name="T77" fmla="*/ 15025 h 248"/>
                    <a:gd name="T78" fmla="*/ 7406 w 169"/>
                    <a:gd name="T79" fmla="*/ 27583 h 248"/>
                    <a:gd name="T80" fmla="*/ 7813 w 169"/>
                    <a:gd name="T81" fmla="*/ 32699 h 248"/>
                    <a:gd name="T82" fmla="*/ 7912 w 169"/>
                    <a:gd name="T83" fmla="*/ 38764 h 248"/>
                    <a:gd name="T84" fmla="*/ 8723 w 169"/>
                    <a:gd name="T85" fmla="*/ 38764 h 248"/>
                    <a:gd name="T86" fmla="*/ 9295 w 169"/>
                    <a:gd name="T87" fmla="*/ 38764 h 248"/>
                    <a:gd name="T88" fmla="*/ 10034 w 169"/>
                    <a:gd name="T89" fmla="*/ 38764 h 248"/>
                    <a:gd name="T90" fmla="*/ 10599 w 169"/>
                    <a:gd name="T91" fmla="*/ 45954 h 248"/>
                    <a:gd name="T92" fmla="*/ 10292 w 169"/>
                    <a:gd name="T93" fmla="*/ 58935 h 248"/>
                    <a:gd name="T94" fmla="*/ 10719 w 169"/>
                    <a:gd name="T95" fmla="*/ 68344 h 248"/>
                    <a:gd name="T96" fmla="*/ 10292 w 169"/>
                    <a:gd name="T97" fmla="*/ 69484 h 248"/>
                    <a:gd name="T98" fmla="*/ 9738 w 169"/>
                    <a:gd name="T99" fmla="*/ 73518 h 248"/>
                    <a:gd name="T100" fmla="*/ 8469 w 169"/>
                    <a:gd name="T101" fmla="*/ 78883 h 248"/>
                    <a:gd name="T102" fmla="*/ 7813 w 169"/>
                    <a:gd name="T103" fmla="*/ 96862 h 248"/>
                    <a:gd name="T104" fmla="*/ 7813 w 169"/>
                    <a:gd name="T105" fmla="*/ 105394 h 248"/>
                    <a:gd name="T106" fmla="*/ 7252 w 169"/>
                    <a:gd name="T107" fmla="*/ 113865 h 248"/>
                    <a:gd name="T108" fmla="*/ 7061 w 169"/>
                    <a:gd name="T109" fmla="*/ 124943 h 248"/>
                    <a:gd name="T110" fmla="*/ 7912 w 169"/>
                    <a:gd name="T111" fmla="*/ 151216 h 248"/>
                    <a:gd name="T112" fmla="*/ 8195 w 169"/>
                    <a:gd name="T113" fmla="*/ 156873 h 248"/>
                    <a:gd name="T114" fmla="*/ 8549 w 169"/>
                    <a:gd name="T115" fmla="*/ 162691 h 248"/>
                    <a:gd name="T116" fmla="*/ 9738 w 169"/>
                    <a:gd name="T117" fmla="*/ 162691 h 248"/>
                    <a:gd name="T118" fmla="*/ 10034 w 169"/>
                    <a:gd name="T119" fmla="*/ 169937 h 248"/>
                    <a:gd name="T120" fmla="*/ 10142 w 169"/>
                    <a:gd name="T121" fmla="*/ 184425 h 248"/>
                    <a:gd name="T122" fmla="*/ 10775 w 169"/>
                    <a:gd name="T123" fmla="*/ 181959 h 24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9"/>
                    <a:gd name="T187" fmla="*/ 0 h 248"/>
                    <a:gd name="T188" fmla="*/ 169 w 169"/>
                    <a:gd name="T189" fmla="*/ 248 h 24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9" h="248">
                      <a:moveTo>
                        <a:pt x="156" y="143"/>
                      </a:moveTo>
                      <a:lnTo>
                        <a:pt x="164" y="154"/>
                      </a:lnTo>
                      <a:lnTo>
                        <a:pt x="169" y="166"/>
                      </a:lnTo>
                      <a:lnTo>
                        <a:pt x="168" y="171"/>
                      </a:lnTo>
                      <a:lnTo>
                        <a:pt x="166" y="175"/>
                      </a:lnTo>
                      <a:lnTo>
                        <a:pt x="166" y="179"/>
                      </a:lnTo>
                      <a:lnTo>
                        <a:pt x="166" y="183"/>
                      </a:lnTo>
                      <a:lnTo>
                        <a:pt x="168" y="188"/>
                      </a:lnTo>
                      <a:lnTo>
                        <a:pt x="166" y="190"/>
                      </a:lnTo>
                      <a:lnTo>
                        <a:pt x="166" y="192"/>
                      </a:lnTo>
                      <a:lnTo>
                        <a:pt x="162" y="196"/>
                      </a:lnTo>
                      <a:lnTo>
                        <a:pt x="162" y="200"/>
                      </a:lnTo>
                      <a:lnTo>
                        <a:pt x="164" y="203"/>
                      </a:lnTo>
                      <a:lnTo>
                        <a:pt x="162" y="207"/>
                      </a:lnTo>
                      <a:lnTo>
                        <a:pt x="160" y="209"/>
                      </a:lnTo>
                      <a:lnTo>
                        <a:pt x="162" y="211"/>
                      </a:lnTo>
                      <a:lnTo>
                        <a:pt x="164" y="218"/>
                      </a:lnTo>
                      <a:lnTo>
                        <a:pt x="164" y="222"/>
                      </a:lnTo>
                      <a:lnTo>
                        <a:pt x="164" y="224"/>
                      </a:lnTo>
                      <a:lnTo>
                        <a:pt x="158" y="228"/>
                      </a:lnTo>
                      <a:lnTo>
                        <a:pt x="158" y="230"/>
                      </a:lnTo>
                      <a:lnTo>
                        <a:pt x="158" y="233"/>
                      </a:lnTo>
                      <a:lnTo>
                        <a:pt x="158" y="235"/>
                      </a:lnTo>
                      <a:lnTo>
                        <a:pt x="160" y="235"/>
                      </a:lnTo>
                      <a:lnTo>
                        <a:pt x="156" y="237"/>
                      </a:lnTo>
                      <a:lnTo>
                        <a:pt x="154" y="239"/>
                      </a:lnTo>
                      <a:lnTo>
                        <a:pt x="153" y="245"/>
                      </a:lnTo>
                      <a:lnTo>
                        <a:pt x="153" y="246"/>
                      </a:lnTo>
                      <a:lnTo>
                        <a:pt x="147" y="248"/>
                      </a:lnTo>
                      <a:lnTo>
                        <a:pt x="145" y="245"/>
                      </a:lnTo>
                      <a:lnTo>
                        <a:pt x="143" y="243"/>
                      </a:lnTo>
                      <a:lnTo>
                        <a:pt x="136" y="239"/>
                      </a:lnTo>
                      <a:lnTo>
                        <a:pt x="134" y="237"/>
                      </a:lnTo>
                      <a:lnTo>
                        <a:pt x="132" y="233"/>
                      </a:lnTo>
                      <a:lnTo>
                        <a:pt x="130" y="230"/>
                      </a:lnTo>
                      <a:lnTo>
                        <a:pt x="126" y="230"/>
                      </a:lnTo>
                      <a:lnTo>
                        <a:pt x="124" y="228"/>
                      </a:lnTo>
                      <a:lnTo>
                        <a:pt x="121" y="226"/>
                      </a:lnTo>
                      <a:lnTo>
                        <a:pt x="117" y="224"/>
                      </a:lnTo>
                      <a:lnTo>
                        <a:pt x="111" y="220"/>
                      </a:lnTo>
                      <a:lnTo>
                        <a:pt x="107" y="218"/>
                      </a:lnTo>
                      <a:lnTo>
                        <a:pt x="102" y="216"/>
                      </a:lnTo>
                      <a:lnTo>
                        <a:pt x="98" y="215"/>
                      </a:lnTo>
                      <a:lnTo>
                        <a:pt x="91" y="209"/>
                      </a:lnTo>
                      <a:lnTo>
                        <a:pt x="81" y="203"/>
                      </a:lnTo>
                      <a:lnTo>
                        <a:pt x="74" y="196"/>
                      </a:lnTo>
                      <a:lnTo>
                        <a:pt x="72" y="192"/>
                      </a:lnTo>
                      <a:lnTo>
                        <a:pt x="68" y="186"/>
                      </a:lnTo>
                      <a:lnTo>
                        <a:pt x="68" y="184"/>
                      </a:lnTo>
                      <a:lnTo>
                        <a:pt x="68" y="179"/>
                      </a:lnTo>
                      <a:lnTo>
                        <a:pt x="66" y="175"/>
                      </a:lnTo>
                      <a:lnTo>
                        <a:pt x="62" y="169"/>
                      </a:lnTo>
                      <a:lnTo>
                        <a:pt x="55" y="153"/>
                      </a:lnTo>
                      <a:lnTo>
                        <a:pt x="53" y="151"/>
                      </a:lnTo>
                      <a:lnTo>
                        <a:pt x="49" y="149"/>
                      </a:lnTo>
                      <a:lnTo>
                        <a:pt x="49" y="145"/>
                      </a:lnTo>
                      <a:lnTo>
                        <a:pt x="49" y="143"/>
                      </a:lnTo>
                      <a:lnTo>
                        <a:pt x="49" y="139"/>
                      </a:lnTo>
                      <a:lnTo>
                        <a:pt x="42" y="126"/>
                      </a:lnTo>
                      <a:lnTo>
                        <a:pt x="34" y="115"/>
                      </a:lnTo>
                      <a:lnTo>
                        <a:pt x="30" y="107"/>
                      </a:lnTo>
                      <a:lnTo>
                        <a:pt x="23" y="96"/>
                      </a:lnTo>
                      <a:lnTo>
                        <a:pt x="21" y="94"/>
                      </a:lnTo>
                      <a:lnTo>
                        <a:pt x="17" y="89"/>
                      </a:lnTo>
                      <a:lnTo>
                        <a:pt x="15" y="85"/>
                      </a:lnTo>
                      <a:lnTo>
                        <a:pt x="10" y="83"/>
                      </a:lnTo>
                      <a:lnTo>
                        <a:pt x="4" y="81"/>
                      </a:lnTo>
                      <a:lnTo>
                        <a:pt x="0" y="77"/>
                      </a:lnTo>
                      <a:lnTo>
                        <a:pt x="2" y="77"/>
                      </a:lnTo>
                      <a:lnTo>
                        <a:pt x="2" y="76"/>
                      </a:lnTo>
                      <a:lnTo>
                        <a:pt x="6" y="76"/>
                      </a:lnTo>
                      <a:lnTo>
                        <a:pt x="8" y="74"/>
                      </a:lnTo>
                      <a:lnTo>
                        <a:pt x="6" y="72"/>
                      </a:lnTo>
                      <a:lnTo>
                        <a:pt x="4" y="66"/>
                      </a:lnTo>
                      <a:lnTo>
                        <a:pt x="0" y="64"/>
                      </a:lnTo>
                      <a:lnTo>
                        <a:pt x="0" y="60"/>
                      </a:lnTo>
                      <a:lnTo>
                        <a:pt x="0" y="59"/>
                      </a:lnTo>
                      <a:lnTo>
                        <a:pt x="0" y="55"/>
                      </a:lnTo>
                      <a:lnTo>
                        <a:pt x="4" y="51"/>
                      </a:lnTo>
                      <a:lnTo>
                        <a:pt x="12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5" y="47"/>
                      </a:lnTo>
                      <a:lnTo>
                        <a:pt x="15" y="51"/>
                      </a:lnTo>
                      <a:lnTo>
                        <a:pt x="14" y="53"/>
                      </a:lnTo>
                      <a:lnTo>
                        <a:pt x="14" y="55"/>
                      </a:lnTo>
                      <a:lnTo>
                        <a:pt x="15" y="57"/>
                      </a:lnTo>
                      <a:lnTo>
                        <a:pt x="17" y="57"/>
                      </a:lnTo>
                      <a:lnTo>
                        <a:pt x="23" y="57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29" y="64"/>
                      </a:lnTo>
                      <a:lnTo>
                        <a:pt x="30" y="64"/>
                      </a:lnTo>
                      <a:lnTo>
                        <a:pt x="32" y="64"/>
                      </a:lnTo>
                      <a:lnTo>
                        <a:pt x="34" y="62"/>
                      </a:lnTo>
                      <a:lnTo>
                        <a:pt x="40" y="47"/>
                      </a:lnTo>
                      <a:lnTo>
                        <a:pt x="42" y="44"/>
                      </a:lnTo>
                      <a:lnTo>
                        <a:pt x="45" y="40"/>
                      </a:lnTo>
                      <a:lnTo>
                        <a:pt x="49" y="38"/>
                      </a:lnTo>
                      <a:lnTo>
                        <a:pt x="55" y="36"/>
                      </a:lnTo>
                      <a:lnTo>
                        <a:pt x="60" y="34"/>
                      </a:lnTo>
                      <a:lnTo>
                        <a:pt x="62" y="32"/>
                      </a:lnTo>
                      <a:lnTo>
                        <a:pt x="70" y="29"/>
                      </a:lnTo>
                      <a:lnTo>
                        <a:pt x="74" y="25"/>
                      </a:lnTo>
                      <a:lnTo>
                        <a:pt x="75" y="19"/>
                      </a:lnTo>
                      <a:lnTo>
                        <a:pt x="79" y="12"/>
                      </a:lnTo>
                      <a:lnTo>
                        <a:pt x="81" y="10"/>
                      </a:lnTo>
                      <a:lnTo>
                        <a:pt x="83" y="8"/>
                      </a:lnTo>
                      <a:lnTo>
                        <a:pt x="81" y="4"/>
                      </a:lnTo>
                      <a:lnTo>
                        <a:pt x="77" y="0"/>
                      </a:lnTo>
                      <a:lnTo>
                        <a:pt x="83" y="0"/>
                      </a:lnTo>
                      <a:lnTo>
                        <a:pt x="89" y="2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4" y="12"/>
                      </a:lnTo>
                      <a:lnTo>
                        <a:pt x="98" y="14"/>
                      </a:lnTo>
                      <a:lnTo>
                        <a:pt x="104" y="17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7" y="25"/>
                      </a:lnTo>
                      <a:lnTo>
                        <a:pt x="111" y="25"/>
                      </a:lnTo>
                      <a:lnTo>
                        <a:pt x="111" y="27"/>
                      </a:lnTo>
                      <a:lnTo>
                        <a:pt x="111" y="29"/>
                      </a:lnTo>
                      <a:lnTo>
                        <a:pt x="113" y="30"/>
                      </a:lnTo>
                      <a:lnTo>
                        <a:pt x="115" y="30"/>
                      </a:lnTo>
                      <a:lnTo>
                        <a:pt x="122" y="30"/>
                      </a:lnTo>
                      <a:lnTo>
                        <a:pt x="124" y="30"/>
                      </a:lnTo>
                      <a:lnTo>
                        <a:pt x="126" y="30"/>
                      </a:lnTo>
                      <a:lnTo>
                        <a:pt x="130" y="27"/>
                      </a:lnTo>
                      <a:lnTo>
                        <a:pt x="132" y="30"/>
                      </a:lnTo>
                      <a:lnTo>
                        <a:pt x="136" y="30"/>
                      </a:lnTo>
                      <a:lnTo>
                        <a:pt x="139" y="29"/>
                      </a:lnTo>
                      <a:lnTo>
                        <a:pt x="143" y="30"/>
                      </a:lnTo>
                      <a:lnTo>
                        <a:pt x="151" y="34"/>
                      </a:lnTo>
                      <a:lnTo>
                        <a:pt x="151" y="36"/>
                      </a:lnTo>
                      <a:lnTo>
                        <a:pt x="143" y="47"/>
                      </a:lnTo>
                      <a:lnTo>
                        <a:pt x="147" y="47"/>
                      </a:lnTo>
                      <a:lnTo>
                        <a:pt x="149" y="49"/>
                      </a:lnTo>
                      <a:lnTo>
                        <a:pt x="153" y="53"/>
                      </a:lnTo>
                      <a:lnTo>
                        <a:pt x="154" y="55"/>
                      </a:lnTo>
                      <a:lnTo>
                        <a:pt x="153" y="57"/>
                      </a:lnTo>
                      <a:lnTo>
                        <a:pt x="147" y="55"/>
                      </a:lnTo>
                      <a:lnTo>
                        <a:pt x="145" y="55"/>
                      </a:lnTo>
                      <a:lnTo>
                        <a:pt x="143" y="55"/>
                      </a:lnTo>
                      <a:lnTo>
                        <a:pt x="139" y="57"/>
                      </a:lnTo>
                      <a:lnTo>
                        <a:pt x="136" y="59"/>
                      </a:lnTo>
                      <a:lnTo>
                        <a:pt x="132" y="59"/>
                      </a:lnTo>
                      <a:lnTo>
                        <a:pt x="121" y="62"/>
                      </a:lnTo>
                      <a:lnTo>
                        <a:pt x="117" y="64"/>
                      </a:lnTo>
                      <a:lnTo>
                        <a:pt x="115" y="66"/>
                      </a:lnTo>
                      <a:lnTo>
                        <a:pt x="111" y="76"/>
                      </a:lnTo>
                      <a:lnTo>
                        <a:pt x="109" y="77"/>
                      </a:lnTo>
                      <a:lnTo>
                        <a:pt x="109" y="79"/>
                      </a:lnTo>
                      <a:lnTo>
                        <a:pt x="111" y="83"/>
                      </a:lnTo>
                      <a:lnTo>
                        <a:pt x="111" y="85"/>
                      </a:lnTo>
                      <a:lnTo>
                        <a:pt x="107" y="87"/>
                      </a:lnTo>
                      <a:lnTo>
                        <a:pt x="104" y="89"/>
                      </a:lnTo>
                      <a:lnTo>
                        <a:pt x="102" y="92"/>
                      </a:lnTo>
                      <a:lnTo>
                        <a:pt x="100" y="96"/>
                      </a:lnTo>
                      <a:lnTo>
                        <a:pt x="100" y="98"/>
                      </a:lnTo>
                      <a:lnTo>
                        <a:pt x="104" y="104"/>
                      </a:lnTo>
                      <a:lnTo>
                        <a:pt x="111" y="117"/>
                      </a:lnTo>
                      <a:lnTo>
                        <a:pt x="113" y="119"/>
                      </a:lnTo>
                      <a:lnTo>
                        <a:pt x="111" y="121"/>
                      </a:lnTo>
                      <a:lnTo>
                        <a:pt x="109" y="122"/>
                      </a:lnTo>
                      <a:lnTo>
                        <a:pt x="117" y="124"/>
                      </a:lnTo>
                      <a:lnTo>
                        <a:pt x="119" y="124"/>
                      </a:lnTo>
                      <a:lnTo>
                        <a:pt x="121" y="126"/>
                      </a:lnTo>
                      <a:lnTo>
                        <a:pt x="122" y="128"/>
                      </a:lnTo>
                      <a:lnTo>
                        <a:pt x="122" y="132"/>
                      </a:lnTo>
                      <a:lnTo>
                        <a:pt x="134" y="132"/>
                      </a:lnTo>
                      <a:lnTo>
                        <a:pt x="139" y="128"/>
                      </a:lnTo>
                      <a:lnTo>
                        <a:pt x="143" y="126"/>
                      </a:lnTo>
                      <a:lnTo>
                        <a:pt x="145" y="124"/>
                      </a:lnTo>
                      <a:lnTo>
                        <a:pt x="143" y="134"/>
                      </a:lnTo>
                      <a:lnTo>
                        <a:pt x="143" y="141"/>
                      </a:lnTo>
                      <a:lnTo>
                        <a:pt x="143" y="143"/>
                      </a:lnTo>
                      <a:lnTo>
                        <a:pt x="145" y="145"/>
                      </a:lnTo>
                      <a:lnTo>
                        <a:pt x="147" y="145"/>
                      </a:lnTo>
                      <a:lnTo>
                        <a:pt x="151" y="145"/>
                      </a:lnTo>
                      <a:lnTo>
                        <a:pt x="154" y="143"/>
                      </a:lnTo>
                      <a:lnTo>
                        <a:pt x="156" y="14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" name="Freeform 311"/>
                <p:cNvSpPr>
                  <a:spLocks/>
                </p:cNvSpPr>
                <p:nvPr/>
              </p:nvSpPr>
              <p:spPr bwMode="auto">
                <a:xfrm>
                  <a:off x="2727" y="2462"/>
                  <a:ext cx="49" cy="105"/>
                </a:xfrm>
                <a:custGeom>
                  <a:avLst/>
                  <a:gdLst>
                    <a:gd name="T0" fmla="*/ 895 w 45"/>
                    <a:gd name="T1" fmla="*/ 143455 h 88"/>
                    <a:gd name="T2" fmla="*/ 693 w 45"/>
                    <a:gd name="T3" fmla="*/ 146154 h 88"/>
                    <a:gd name="T4" fmla="*/ 448 w 45"/>
                    <a:gd name="T5" fmla="*/ 143455 h 88"/>
                    <a:gd name="T6" fmla="*/ 268 w 45"/>
                    <a:gd name="T7" fmla="*/ 146154 h 88"/>
                    <a:gd name="T8" fmla="*/ 318 w 45"/>
                    <a:gd name="T9" fmla="*/ 130318 h 88"/>
                    <a:gd name="T10" fmla="*/ 268 w 45"/>
                    <a:gd name="T11" fmla="*/ 118137 h 88"/>
                    <a:gd name="T12" fmla="*/ 318 w 45"/>
                    <a:gd name="T13" fmla="*/ 109219 h 88"/>
                    <a:gd name="T14" fmla="*/ 318 w 45"/>
                    <a:gd name="T15" fmla="*/ 103392 h 88"/>
                    <a:gd name="T16" fmla="*/ 3 w 45"/>
                    <a:gd name="T17" fmla="*/ 103392 h 88"/>
                    <a:gd name="T18" fmla="*/ 5 w 45"/>
                    <a:gd name="T19" fmla="*/ 100763 h 88"/>
                    <a:gd name="T20" fmla="*/ 268 w 45"/>
                    <a:gd name="T21" fmla="*/ 96281 h 88"/>
                    <a:gd name="T22" fmla="*/ 3 w 45"/>
                    <a:gd name="T23" fmla="*/ 96281 h 88"/>
                    <a:gd name="T24" fmla="*/ 0 w 45"/>
                    <a:gd name="T25" fmla="*/ 100763 h 88"/>
                    <a:gd name="T26" fmla="*/ 0 w 45"/>
                    <a:gd name="T27" fmla="*/ 89973 h 88"/>
                    <a:gd name="T28" fmla="*/ 1 w 45"/>
                    <a:gd name="T29" fmla="*/ 79726 h 88"/>
                    <a:gd name="T30" fmla="*/ 5 w 45"/>
                    <a:gd name="T31" fmla="*/ 71862 h 88"/>
                    <a:gd name="T32" fmla="*/ 268 w 45"/>
                    <a:gd name="T33" fmla="*/ 54715 h 88"/>
                    <a:gd name="T34" fmla="*/ 318 w 45"/>
                    <a:gd name="T35" fmla="*/ 21901 h 88"/>
                    <a:gd name="T36" fmla="*/ 268 w 45"/>
                    <a:gd name="T37" fmla="*/ 8500 h 88"/>
                    <a:gd name="T38" fmla="*/ 531 w 45"/>
                    <a:gd name="T39" fmla="*/ 1 h 88"/>
                    <a:gd name="T40" fmla="*/ 693 w 45"/>
                    <a:gd name="T41" fmla="*/ 5971 h 88"/>
                    <a:gd name="T42" fmla="*/ 1244 w 45"/>
                    <a:gd name="T43" fmla="*/ 1 h 88"/>
                    <a:gd name="T44" fmla="*/ 1371 w 45"/>
                    <a:gd name="T45" fmla="*/ 5971 h 88"/>
                    <a:gd name="T46" fmla="*/ 1606 w 45"/>
                    <a:gd name="T47" fmla="*/ 18355 h 88"/>
                    <a:gd name="T48" fmla="*/ 1546 w 45"/>
                    <a:gd name="T49" fmla="*/ 21901 h 88"/>
                    <a:gd name="T50" fmla="*/ 1244 w 45"/>
                    <a:gd name="T51" fmla="*/ 29715 h 88"/>
                    <a:gd name="T52" fmla="*/ 1244 w 45"/>
                    <a:gd name="T53" fmla="*/ 42752 h 88"/>
                    <a:gd name="T54" fmla="*/ 1244 w 45"/>
                    <a:gd name="T55" fmla="*/ 67628 h 88"/>
                    <a:gd name="T56" fmla="*/ 1132 w 45"/>
                    <a:gd name="T57" fmla="*/ 71862 h 88"/>
                    <a:gd name="T58" fmla="*/ 975 w 45"/>
                    <a:gd name="T59" fmla="*/ 75406 h 88"/>
                    <a:gd name="T60" fmla="*/ 1156 w 45"/>
                    <a:gd name="T61" fmla="*/ 89973 h 88"/>
                    <a:gd name="T62" fmla="*/ 1132 w 45"/>
                    <a:gd name="T63" fmla="*/ 96281 h 88"/>
                    <a:gd name="T64" fmla="*/ 975 w 45"/>
                    <a:gd name="T65" fmla="*/ 109219 h 88"/>
                    <a:gd name="T66" fmla="*/ 1244 w 45"/>
                    <a:gd name="T67" fmla="*/ 114881 h 88"/>
                    <a:gd name="T68" fmla="*/ 975 w 45"/>
                    <a:gd name="T69" fmla="*/ 128195 h 88"/>
                    <a:gd name="T70" fmla="*/ 895 w 45"/>
                    <a:gd name="T71" fmla="*/ 139068 h 8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"/>
                    <a:gd name="T109" fmla="*/ 0 h 88"/>
                    <a:gd name="T110" fmla="*/ 45 w 45"/>
                    <a:gd name="T111" fmla="*/ 88 h 8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" h="88">
                      <a:moveTo>
                        <a:pt x="26" y="84"/>
                      </a:moveTo>
                      <a:lnTo>
                        <a:pt x="26" y="86"/>
                      </a:lnTo>
                      <a:lnTo>
                        <a:pt x="22" y="88"/>
                      </a:lnTo>
                      <a:lnTo>
                        <a:pt x="20" y="88"/>
                      </a:lnTo>
                      <a:lnTo>
                        <a:pt x="16" y="86"/>
                      </a:lnTo>
                      <a:lnTo>
                        <a:pt x="13" y="86"/>
                      </a:lnTo>
                      <a:lnTo>
                        <a:pt x="11" y="86"/>
                      </a:lnTo>
                      <a:lnTo>
                        <a:pt x="7" y="88"/>
                      </a:lnTo>
                      <a:lnTo>
                        <a:pt x="7" y="86"/>
                      </a:lnTo>
                      <a:lnTo>
                        <a:pt x="9" y="78"/>
                      </a:lnTo>
                      <a:lnTo>
                        <a:pt x="9" y="73"/>
                      </a:lnTo>
                      <a:lnTo>
                        <a:pt x="7" y="71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3"/>
                      </a:lnTo>
                      <a:lnTo>
                        <a:pt x="7" y="63"/>
                      </a:lnTo>
                      <a:lnTo>
                        <a:pt x="3" y="63"/>
                      </a:lnTo>
                      <a:lnTo>
                        <a:pt x="3" y="60"/>
                      </a:lnTo>
                      <a:lnTo>
                        <a:pt x="5" y="60"/>
                      </a:lnTo>
                      <a:lnTo>
                        <a:pt x="7" y="58"/>
                      </a:lnTo>
                      <a:lnTo>
                        <a:pt x="5" y="56"/>
                      </a:lnTo>
                      <a:lnTo>
                        <a:pt x="3" y="58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1" y="50"/>
                      </a:lnTo>
                      <a:lnTo>
                        <a:pt x="1" y="48"/>
                      </a:lnTo>
                      <a:lnTo>
                        <a:pt x="3" y="46"/>
                      </a:lnTo>
                      <a:lnTo>
                        <a:pt x="5" y="43"/>
                      </a:lnTo>
                      <a:lnTo>
                        <a:pt x="7" y="35"/>
                      </a:lnTo>
                      <a:lnTo>
                        <a:pt x="7" y="33"/>
                      </a:lnTo>
                      <a:lnTo>
                        <a:pt x="11" y="20"/>
                      </a:lnTo>
                      <a:lnTo>
                        <a:pt x="9" y="13"/>
                      </a:lnTo>
                      <a:lnTo>
                        <a:pt x="9" y="9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0" y="3"/>
                      </a:lnTo>
                      <a:lnTo>
                        <a:pt x="31" y="3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45" y="11"/>
                      </a:lnTo>
                      <a:lnTo>
                        <a:pt x="45" y="13"/>
                      </a:lnTo>
                      <a:lnTo>
                        <a:pt x="43" y="13"/>
                      </a:lnTo>
                      <a:lnTo>
                        <a:pt x="35" y="18"/>
                      </a:lnTo>
                      <a:lnTo>
                        <a:pt x="35" y="22"/>
                      </a:lnTo>
                      <a:lnTo>
                        <a:pt x="35" y="26"/>
                      </a:lnTo>
                      <a:lnTo>
                        <a:pt x="35" y="33"/>
                      </a:lnTo>
                      <a:lnTo>
                        <a:pt x="35" y="41"/>
                      </a:lnTo>
                      <a:lnTo>
                        <a:pt x="35" y="43"/>
                      </a:lnTo>
                      <a:lnTo>
                        <a:pt x="31" y="43"/>
                      </a:lnTo>
                      <a:lnTo>
                        <a:pt x="30" y="45"/>
                      </a:lnTo>
                      <a:lnTo>
                        <a:pt x="28" y="45"/>
                      </a:lnTo>
                      <a:lnTo>
                        <a:pt x="30" y="48"/>
                      </a:lnTo>
                      <a:lnTo>
                        <a:pt x="33" y="54"/>
                      </a:lnTo>
                      <a:lnTo>
                        <a:pt x="31" y="58"/>
                      </a:lnTo>
                      <a:lnTo>
                        <a:pt x="30" y="63"/>
                      </a:lnTo>
                      <a:lnTo>
                        <a:pt x="28" y="65"/>
                      </a:lnTo>
                      <a:lnTo>
                        <a:pt x="33" y="67"/>
                      </a:lnTo>
                      <a:lnTo>
                        <a:pt x="35" y="69"/>
                      </a:lnTo>
                      <a:lnTo>
                        <a:pt x="30" y="75"/>
                      </a:lnTo>
                      <a:lnTo>
                        <a:pt x="28" y="77"/>
                      </a:lnTo>
                      <a:lnTo>
                        <a:pt x="26" y="8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" name="Freeform 312"/>
                <p:cNvSpPr>
                  <a:spLocks noEditPoints="1"/>
                </p:cNvSpPr>
                <p:nvPr/>
              </p:nvSpPr>
              <p:spPr bwMode="auto">
                <a:xfrm>
                  <a:off x="2797" y="2256"/>
                  <a:ext cx="210" cy="222"/>
                </a:xfrm>
                <a:custGeom>
                  <a:avLst/>
                  <a:gdLst>
                    <a:gd name="T0" fmla="*/ 12645 w 190"/>
                    <a:gd name="T1" fmla="*/ 179948 h 188"/>
                    <a:gd name="T2" fmla="*/ 12305 w 190"/>
                    <a:gd name="T3" fmla="*/ 202217 h 188"/>
                    <a:gd name="T4" fmla="*/ 12074 w 190"/>
                    <a:gd name="T5" fmla="*/ 195896 h 188"/>
                    <a:gd name="T6" fmla="*/ 11906 w 190"/>
                    <a:gd name="T7" fmla="*/ 191946 h 188"/>
                    <a:gd name="T8" fmla="*/ 11906 w 190"/>
                    <a:gd name="T9" fmla="*/ 188418 h 188"/>
                    <a:gd name="T10" fmla="*/ 12074 w 190"/>
                    <a:gd name="T11" fmla="*/ 178131 h 188"/>
                    <a:gd name="T12" fmla="*/ 12484 w 190"/>
                    <a:gd name="T13" fmla="*/ 175009 h 188"/>
                    <a:gd name="T14" fmla="*/ 2665 w 190"/>
                    <a:gd name="T15" fmla="*/ 162774 h 188"/>
                    <a:gd name="T16" fmla="*/ 3031 w 190"/>
                    <a:gd name="T17" fmla="*/ 137845 h 188"/>
                    <a:gd name="T18" fmla="*/ 3577 w 190"/>
                    <a:gd name="T19" fmla="*/ 126616 h 188"/>
                    <a:gd name="T20" fmla="*/ 3117 w 190"/>
                    <a:gd name="T21" fmla="*/ 115059 h 188"/>
                    <a:gd name="T22" fmla="*/ 2665 w 190"/>
                    <a:gd name="T23" fmla="*/ 101264 h 188"/>
                    <a:gd name="T24" fmla="*/ 2169 w 190"/>
                    <a:gd name="T25" fmla="*/ 85319 h 188"/>
                    <a:gd name="T26" fmla="*/ 1707 w 190"/>
                    <a:gd name="T27" fmla="*/ 78688 h 188"/>
                    <a:gd name="T28" fmla="*/ 627 w 190"/>
                    <a:gd name="T29" fmla="*/ 70895 h 188"/>
                    <a:gd name="T30" fmla="*/ 0 w 190"/>
                    <a:gd name="T31" fmla="*/ 66637 h 188"/>
                    <a:gd name="T32" fmla="*/ 420 w 190"/>
                    <a:gd name="T33" fmla="*/ 60037 h 188"/>
                    <a:gd name="T34" fmla="*/ 2 w 190"/>
                    <a:gd name="T35" fmla="*/ 55145 h 188"/>
                    <a:gd name="T36" fmla="*/ 766 w 190"/>
                    <a:gd name="T37" fmla="*/ 52080 h 188"/>
                    <a:gd name="T38" fmla="*/ 1707 w 190"/>
                    <a:gd name="T39" fmla="*/ 52080 h 188"/>
                    <a:gd name="T40" fmla="*/ 2411 w 190"/>
                    <a:gd name="T41" fmla="*/ 54663 h 188"/>
                    <a:gd name="T42" fmla="*/ 2817 w 190"/>
                    <a:gd name="T43" fmla="*/ 52080 h 188"/>
                    <a:gd name="T44" fmla="*/ 2549 w 190"/>
                    <a:gd name="T45" fmla="*/ 34865 h 188"/>
                    <a:gd name="T46" fmla="*/ 3117 w 190"/>
                    <a:gd name="T47" fmla="*/ 37160 h 188"/>
                    <a:gd name="T48" fmla="*/ 4210 w 190"/>
                    <a:gd name="T49" fmla="*/ 37160 h 188"/>
                    <a:gd name="T50" fmla="*/ 4652 w 190"/>
                    <a:gd name="T51" fmla="*/ 28361 h 188"/>
                    <a:gd name="T52" fmla="*/ 5643 w 190"/>
                    <a:gd name="T53" fmla="*/ 11607 h 188"/>
                    <a:gd name="T54" fmla="*/ 6380 w 190"/>
                    <a:gd name="T55" fmla="*/ 0 h 188"/>
                    <a:gd name="T56" fmla="*/ 7052 w 190"/>
                    <a:gd name="T57" fmla="*/ 5055 h 188"/>
                    <a:gd name="T58" fmla="*/ 7409 w 190"/>
                    <a:gd name="T59" fmla="*/ 16185 h 188"/>
                    <a:gd name="T60" fmla="*/ 7991 w 190"/>
                    <a:gd name="T61" fmla="*/ 24017 h 188"/>
                    <a:gd name="T62" fmla="*/ 8473 w 190"/>
                    <a:gd name="T63" fmla="*/ 21706 h 188"/>
                    <a:gd name="T64" fmla="*/ 8832 w 190"/>
                    <a:gd name="T65" fmla="*/ 30268 h 188"/>
                    <a:gd name="T66" fmla="*/ 9375 w 190"/>
                    <a:gd name="T67" fmla="*/ 35938 h 188"/>
                    <a:gd name="T68" fmla="*/ 10289 w 190"/>
                    <a:gd name="T69" fmla="*/ 42206 h 188"/>
                    <a:gd name="T70" fmla="*/ 10824 w 190"/>
                    <a:gd name="T71" fmla="*/ 42206 h 188"/>
                    <a:gd name="T72" fmla="*/ 11057 w 190"/>
                    <a:gd name="T73" fmla="*/ 54663 h 188"/>
                    <a:gd name="T74" fmla="*/ 10924 w 190"/>
                    <a:gd name="T75" fmla="*/ 69495 h 188"/>
                    <a:gd name="T76" fmla="*/ 10523 w 190"/>
                    <a:gd name="T77" fmla="*/ 78688 h 188"/>
                    <a:gd name="T78" fmla="*/ 10351 w 190"/>
                    <a:gd name="T79" fmla="*/ 82514 h 188"/>
                    <a:gd name="T80" fmla="*/ 9521 w 190"/>
                    <a:gd name="T81" fmla="*/ 96904 h 188"/>
                    <a:gd name="T82" fmla="*/ 9746 w 190"/>
                    <a:gd name="T83" fmla="*/ 106286 h 188"/>
                    <a:gd name="T84" fmla="*/ 10289 w 190"/>
                    <a:gd name="T85" fmla="*/ 115059 h 188"/>
                    <a:gd name="T86" fmla="*/ 10351 w 190"/>
                    <a:gd name="T87" fmla="*/ 126616 h 188"/>
                    <a:gd name="T88" fmla="*/ 10362 w 190"/>
                    <a:gd name="T89" fmla="*/ 135868 h 188"/>
                    <a:gd name="T90" fmla="*/ 10924 w 190"/>
                    <a:gd name="T91" fmla="*/ 147560 h 188"/>
                    <a:gd name="T92" fmla="*/ 10351 w 190"/>
                    <a:gd name="T93" fmla="*/ 161852 h 188"/>
                    <a:gd name="T94" fmla="*/ 9309 w 190"/>
                    <a:gd name="T95" fmla="*/ 170869 h 188"/>
                    <a:gd name="T96" fmla="*/ 8247 w 190"/>
                    <a:gd name="T97" fmla="*/ 162774 h 188"/>
                    <a:gd name="T98" fmla="*/ 7207 w 190"/>
                    <a:gd name="T99" fmla="*/ 165894 h 188"/>
                    <a:gd name="T100" fmla="*/ 6894 w 190"/>
                    <a:gd name="T101" fmla="*/ 182427 h 188"/>
                    <a:gd name="T102" fmla="*/ 6108 w 190"/>
                    <a:gd name="T103" fmla="*/ 184402 h 188"/>
                    <a:gd name="T104" fmla="*/ 5643 w 190"/>
                    <a:gd name="T105" fmla="*/ 182427 h 188"/>
                    <a:gd name="T106" fmla="*/ 4830 w 190"/>
                    <a:gd name="T107" fmla="*/ 175009 h 188"/>
                    <a:gd name="T108" fmla="*/ 4093 w 190"/>
                    <a:gd name="T109" fmla="*/ 178131 h 188"/>
                    <a:gd name="T110" fmla="*/ 3703 w 190"/>
                    <a:gd name="T111" fmla="*/ 175009 h 188"/>
                    <a:gd name="T112" fmla="*/ 2946 w 190"/>
                    <a:gd name="T113" fmla="*/ 171247 h 188"/>
                    <a:gd name="T114" fmla="*/ 2665 w 190"/>
                    <a:gd name="T115" fmla="*/ 165894 h 18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90"/>
                    <a:gd name="T175" fmla="*/ 0 h 188"/>
                    <a:gd name="T176" fmla="*/ 190 w 190"/>
                    <a:gd name="T177" fmla="*/ 188 h 18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90" h="188">
                      <a:moveTo>
                        <a:pt x="188" y="159"/>
                      </a:moveTo>
                      <a:lnTo>
                        <a:pt x="188" y="159"/>
                      </a:lnTo>
                      <a:lnTo>
                        <a:pt x="188" y="161"/>
                      </a:lnTo>
                      <a:lnTo>
                        <a:pt x="188" y="165"/>
                      </a:lnTo>
                      <a:lnTo>
                        <a:pt x="188" y="167"/>
                      </a:lnTo>
                      <a:lnTo>
                        <a:pt x="190" y="169"/>
                      </a:lnTo>
                      <a:lnTo>
                        <a:pt x="188" y="176"/>
                      </a:lnTo>
                      <a:lnTo>
                        <a:pt x="188" y="178"/>
                      </a:lnTo>
                      <a:lnTo>
                        <a:pt x="186" y="184"/>
                      </a:lnTo>
                      <a:lnTo>
                        <a:pt x="184" y="188"/>
                      </a:lnTo>
                      <a:lnTo>
                        <a:pt x="183" y="188"/>
                      </a:lnTo>
                      <a:lnTo>
                        <a:pt x="183" y="186"/>
                      </a:lnTo>
                      <a:lnTo>
                        <a:pt x="181" y="186"/>
                      </a:lnTo>
                      <a:lnTo>
                        <a:pt x="179" y="184"/>
                      </a:lnTo>
                      <a:lnTo>
                        <a:pt x="181" y="182"/>
                      </a:lnTo>
                      <a:lnTo>
                        <a:pt x="179" y="182"/>
                      </a:lnTo>
                      <a:lnTo>
                        <a:pt x="179" y="178"/>
                      </a:lnTo>
                      <a:lnTo>
                        <a:pt x="177" y="178"/>
                      </a:lnTo>
                      <a:lnTo>
                        <a:pt x="177" y="176"/>
                      </a:lnTo>
                      <a:lnTo>
                        <a:pt x="179" y="176"/>
                      </a:lnTo>
                      <a:lnTo>
                        <a:pt x="179" y="175"/>
                      </a:lnTo>
                      <a:lnTo>
                        <a:pt x="177" y="175"/>
                      </a:lnTo>
                      <a:lnTo>
                        <a:pt x="177" y="173"/>
                      </a:lnTo>
                      <a:lnTo>
                        <a:pt x="179" y="173"/>
                      </a:lnTo>
                      <a:lnTo>
                        <a:pt x="177" y="171"/>
                      </a:lnTo>
                      <a:lnTo>
                        <a:pt x="177" y="167"/>
                      </a:lnTo>
                      <a:lnTo>
                        <a:pt x="181" y="165"/>
                      </a:lnTo>
                      <a:lnTo>
                        <a:pt x="183" y="165"/>
                      </a:lnTo>
                      <a:lnTo>
                        <a:pt x="183" y="163"/>
                      </a:lnTo>
                      <a:lnTo>
                        <a:pt x="184" y="163"/>
                      </a:lnTo>
                      <a:lnTo>
                        <a:pt x="186" y="165"/>
                      </a:lnTo>
                      <a:lnTo>
                        <a:pt x="186" y="163"/>
                      </a:lnTo>
                      <a:lnTo>
                        <a:pt x="186" y="161"/>
                      </a:lnTo>
                      <a:lnTo>
                        <a:pt x="186" y="159"/>
                      </a:lnTo>
                      <a:lnTo>
                        <a:pt x="188" y="159"/>
                      </a:lnTo>
                      <a:close/>
                      <a:moveTo>
                        <a:pt x="38" y="152"/>
                      </a:moveTo>
                      <a:lnTo>
                        <a:pt x="40" y="152"/>
                      </a:lnTo>
                      <a:lnTo>
                        <a:pt x="42" y="148"/>
                      </a:lnTo>
                      <a:lnTo>
                        <a:pt x="45" y="129"/>
                      </a:lnTo>
                      <a:lnTo>
                        <a:pt x="47" y="129"/>
                      </a:lnTo>
                      <a:lnTo>
                        <a:pt x="47" y="126"/>
                      </a:lnTo>
                      <a:lnTo>
                        <a:pt x="45" y="129"/>
                      </a:lnTo>
                      <a:lnTo>
                        <a:pt x="45" y="118"/>
                      </a:lnTo>
                      <a:lnTo>
                        <a:pt x="47" y="113"/>
                      </a:lnTo>
                      <a:lnTo>
                        <a:pt x="51" y="116"/>
                      </a:lnTo>
                      <a:lnTo>
                        <a:pt x="53" y="118"/>
                      </a:lnTo>
                      <a:lnTo>
                        <a:pt x="53" y="122"/>
                      </a:lnTo>
                      <a:lnTo>
                        <a:pt x="51" y="114"/>
                      </a:lnTo>
                      <a:lnTo>
                        <a:pt x="47" y="111"/>
                      </a:lnTo>
                      <a:lnTo>
                        <a:pt x="47" y="109"/>
                      </a:lnTo>
                      <a:lnTo>
                        <a:pt x="47" y="107"/>
                      </a:lnTo>
                      <a:lnTo>
                        <a:pt x="49" y="101"/>
                      </a:lnTo>
                      <a:lnTo>
                        <a:pt x="47" y="99"/>
                      </a:lnTo>
                      <a:lnTo>
                        <a:pt x="47" y="96"/>
                      </a:lnTo>
                      <a:lnTo>
                        <a:pt x="44" y="94"/>
                      </a:lnTo>
                      <a:lnTo>
                        <a:pt x="40" y="94"/>
                      </a:lnTo>
                      <a:lnTo>
                        <a:pt x="38" y="88"/>
                      </a:lnTo>
                      <a:lnTo>
                        <a:pt x="34" y="86"/>
                      </a:lnTo>
                      <a:lnTo>
                        <a:pt x="36" y="82"/>
                      </a:lnTo>
                      <a:lnTo>
                        <a:pt x="34" y="81"/>
                      </a:lnTo>
                      <a:lnTo>
                        <a:pt x="32" y="79"/>
                      </a:lnTo>
                      <a:lnTo>
                        <a:pt x="30" y="79"/>
                      </a:lnTo>
                      <a:lnTo>
                        <a:pt x="29" y="77"/>
                      </a:lnTo>
                      <a:lnTo>
                        <a:pt x="30" y="73"/>
                      </a:lnTo>
                      <a:lnTo>
                        <a:pt x="29" y="71"/>
                      </a:lnTo>
                      <a:lnTo>
                        <a:pt x="25" y="73"/>
                      </a:lnTo>
                      <a:lnTo>
                        <a:pt x="23" y="71"/>
                      </a:lnTo>
                      <a:lnTo>
                        <a:pt x="17" y="69"/>
                      </a:lnTo>
                      <a:lnTo>
                        <a:pt x="14" y="67"/>
                      </a:lnTo>
                      <a:lnTo>
                        <a:pt x="12" y="67"/>
                      </a:lnTo>
                      <a:lnTo>
                        <a:pt x="10" y="66"/>
                      </a:lnTo>
                      <a:lnTo>
                        <a:pt x="6" y="67"/>
                      </a:lnTo>
                      <a:lnTo>
                        <a:pt x="4" y="64"/>
                      </a:lnTo>
                      <a:lnTo>
                        <a:pt x="2" y="64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2" y="58"/>
                      </a:lnTo>
                      <a:lnTo>
                        <a:pt x="4" y="58"/>
                      </a:lnTo>
                      <a:lnTo>
                        <a:pt x="6" y="56"/>
                      </a:lnTo>
                      <a:lnTo>
                        <a:pt x="4" y="56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2"/>
                      </a:lnTo>
                      <a:lnTo>
                        <a:pt x="2" y="52"/>
                      </a:lnTo>
                      <a:lnTo>
                        <a:pt x="4" y="51"/>
                      </a:lnTo>
                      <a:lnTo>
                        <a:pt x="6" y="51"/>
                      </a:lnTo>
                      <a:lnTo>
                        <a:pt x="10" y="49"/>
                      </a:lnTo>
                      <a:lnTo>
                        <a:pt x="12" y="51"/>
                      </a:lnTo>
                      <a:lnTo>
                        <a:pt x="12" y="49"/>
                      </a:lnTo>
                      <a:lnTo>
                        <a:pt x="15" y="49"/>
                      </a:lnTo>
                      <a:lnTo>
                        <a:pt x="15" y="47"/>
                      </a:lnTo>
                      <a:lnTo>
                        <a:pt x="17" y="47"/>
                      </a:lnTo>
                      <a:lnTo>
                        <a:pt x="23" y="45"/>
                      </a:lnTo>
                      <a:lnTo>
                        <a:pt x="25" y="49"/>
                      </a:lnTo>
                      <a:lnTo>
                        <a:pt x="27" y="52"/>
                      </a:lnTo>
                      <a:lnTo>
                        <a:pt x="29" y="52"/>
                      </a:lnTo>
                      <a:lnTo>
                        <a:pt x="32" y="51"/>
                      </a:lnTo>
                      <a:lnTo>
                        <a:pt x="34" y="51"/>
                      </a:lnTo>
                      <a:lnTo>
                        <a:pt x="36" y="51"/>
                      </a:lnTo>
                      <a:lnTo>
                        <a:pt x="38" y="49"/>
                      </a:lnTo>
                      <a:lnTo>
                        <a:pt x="38" y="51"/>
                      </a:lnTo>
                      <a:lnTo>
                        <a:pt x="42" y="51"/>
                      </a:lnTo>
                      <a:lnTo>
                        <a:pt x="44" y="51"/>
                      </a:lnTo>
                      <a:lnTo>
                        <a:pt x="42" y="49"/>
                      </a:lnTo>
                      <a:lnTo>
                        <a:pt x="42" y="45"/>
                      </a:lnTo>
                      <a:lnTo>
                        <a:pt x="42" y="43"/>
                      </a:lnTo>
                      <a:lnTo>
                        <a:pt x="42" y="39"/>
                      </a:lnTo>
                      <a:lnTo>
                        <a:pt x="38" y="32"/>
                      </a:lnTo>
                      <a:lnTo>
                        <a:pt x="38" y="28"/>
                      </a:lnTo>
                      <a:lnTo>
                        <a:pt x="44" y="30"/>
                      </a:lnTo>
                      <a:lnTo>
                        <a:pt x="47" y="28"/>
                      </a:lnTo>
                      <a:lnTo>
                        <a:pt x="45" y="32"/>
                      </a:lnTo>
                      <a:lnTo>
                        <a:pt x="47" y="35"/>
                      </a:lnTo>
                      <a:lnTo>
                        <a:pt x="49" y="35"/>
                      </a:lnTo>
                      <a:lnTo>
                        <a:pt x="57" y="35"/>
                      </a:lnTo>
                      <a:lnTo>
                        <a:pt x="61" y="37"/>
                      </a:lnTo>
                      <a:lnTo>
                        <a:pt x="64" y="35"/>
                      </a:lnTo>
                      <a:lnTo>
                        <a:pt x="68" y="34"/>
                      </a:lnTo>
                      <a:lnTo>
                        <a:pt x="64" y="34"/>
                      </a:lnTo>
                      <a:lnTo>
                        <a:pt x="64" y="32"/>
                      </a:lnTo>
                      <a:lnTo>
                        <a:pt x="66" y="30"/>
                      </a:lnTo>
                      <a:lnTo>
                        <a:pt x="70" y="26"/>
                      </a:lnTo>
                      <a:lnTo>
                        <a:pt x="76" y="24"/>
                      </a:lnTo>
                      <a:lnTo>
                        <a:pt x="79" y="22"/>
                      </a:lnTo>
                      <a:lnTo>
                        <a:pt x="81" y="20"/>
                      </a:lnTo>
                      <a:lnTo>
                        <a:pt x="83" y="19"/>
                      </a:lnTo>
                      <a:lnTo>
                        <a:pt x="83" y="11"/>
                      </a:lnTo>
                      <a:lnTo>
                        <a:pt x="85" y="5"/>
                      </a:lnTo>
                      <a:lnTo>
                        <a:pt x="87" y="4"/>
                      </a:lnTo>
                      <a:lnTo>
                        <a:pt x="91" y="2"/>
                      </a:lnTo>
                      <a:lnTo>
                        <a:pt x="96" y="0"/>
                      </a:lnTo>
                      <a:lnTo>
                        <a:pt x="98" y="4"/>
                      </a:lnTo>
                      <a:lnTo>
                        <a:pt x="100" y="7"/>
                      </a:lnTo>
                      <a:lnTo>
                        <a:pt x="102" y="9"/>
                      </a:lnTo>
                      <a:lnTo>
                        <a:pt x="102" y="7"/>
                      </a:lnTo>
                      <a:lnTo>
                        <a:pt x="106" y="5"/>
                      </a:lnTo>
                      <a:lnTo>
                        <a:pt x="106" y="7"/>
                      </a:lnTo>
                      <a:lnTo>
                        <a:pt x="107" y="11"/>
                      </a:lnTo>
                      <a:lnTo>
                        <a:pt x="107" y="13"/>
                      </a:lnTo>
                      <a:lnTo>
                        <a:pt x="111" y="13"/>
                      </a:lnTo>
                      <a:lnTo>
                        <a:pt x="111" y="15"/>
                      </a:lnTo>
                      <a:lnTo>
                        <a:pt x="113" y="15"/>
                      </a:lnTo>
                      <a:lnTo>
                        <a:pt x="117" y="17"/>
                      </a:lnTo>
                      <a:lnTo>
                        <a:pt x="119" y="19"/>
                      </a:lnTo>
                      <a:lnTo>
                        <a:pt x="119" y="20"/>
                      </a:lnTo>
                      <a:lnTo>
                        <a:pt x="119" y="22"/>
                      </a:lnTo>
                      <a:lnTo>
                        <a:pt x="119" y="24"/>
                      </a:lnTo>
                      <a:lnTo>
                        <a:pt x="121" y="24"/>
                      </a:lnTo>
                      <a:lnTo>
                        <a:pt x="122" y="24"/>
                      </a:lnTo>
                      <a:lnTo>
                        <a:pt x="126" y="24"/>
                      </a:lnTo>
                      <a:lnTo>
                        <a:pt x="126" y="20"/>
                      </a:lnTo>
                      <a:lnTo>
                        <a:pt x="128" y="20"/>
                      </a:lnTo>
                      <a:lnTo>
                        <a:pt x="128" y="24"/>
                      </a:lnTo>
                      <a:lnTo>
                        <a:pt x="128" y="28"/>
                      </a:lnTo>
                      <a:lnTo>
                        <a:pt x="132" y="28"/>
                      </a:lnTo>
                      <a:lnTo>
                        <a:pt x="134" y="30"/>
                      </a:lnTo>
                      <a:lnTo>
                        <a:pt x="136" y="32"/>
                      </a:lnTo>
                      <a:lnTo>
                        <a:pt x="136" y="34"/>
                      </a:lnTo>
                      <a:lnTo>
                        <a:pt x="139" y="32"/>
                      </a:lnTo>
                      <a:lnTo>
                        <a:pt x="141" y="34"/>
                      </a:lnTo>
                      <a:lnTo>
                        <a:pt x="145" y="34"/>
                      </a:lnTo>
                      <a:lnTo>
                        <a:pt x="149" y="34"/>
                      </a:lnTo>
                      <a:lnTo>
                        <a:pt x="151" y="37"/>
                      </a:lnTo>
                      <a:lnTo>
                        <a:pt x="153" y="39"/>
                      </a:lnTo>
                      <a:lnTo>
                        <a:pt x="156" y="39"/>
                      </a:lnTo>
                      <a:lnTo>
                        <a:pt x="156" y="41"/>
                      </a:lnTo>
                      <a:lnTo>
                        <a:pt x="160" y="39"/>
                      </a:lnTo>
                      <a:lnTo>
                        <a:pt x="162" y="39"/>
                      </a:lnTo>
                      <a:lnTo>
                        <a:pt x="162" y="41"/>
                      </a:lnTo>
                      <a:lnTo>
                        <a:pt x="166" y="41"/>
                      </a:lnTo>
                      <a:lnTo>
                        <a:pt x="168" y="41"/>
                      </a:lnTo>
                      <a:lnTo>
                        <a:pt x="171" y="43"/>
                      </a:lnTo>
                      <a:lnTo>
                        <a:pt x="166" y="51"/>
                      </a:lnTo>
                      <a:lnTo>
                        <a:pt x="166" y="52"/>
                      </a:lnTo>
                      <a:lnTo>
                        <a:pt x="166" y="56"/>
                      </a:lnTo>
                      <a:lnTo>
                        <a:pt x="164" y="60"/>
                      </a:lnTo>
                      <a:lnTo>
                        <a:pt x="164" y="62"/>
                      </a:lnTo>
                      <a:lnTo>
                        <a:pt x="164" y="64"/>
                      </a:lnTo>
                      <a:lnTo>
                        <a:pt x="162" y="69"/>
                      </a:lnTo>
                      <a:lnTo>
                        <a:pt x="164" y="71"/>
                      </a:lnTo>
                      <a:lnTo>
                        <a:pt x="160" y="73"/>
                      </a:lnTo>
                      <a:lnTo>
                        <a:pt x="158" y="73"/>
                      </a:lnTo>
                      <a:lnTo>
                        <a:pt x="154" y="73"/>
                      </a:lnTo>
                      <a:lnTo>
                        <a:pt x="154" y="75"/>
                      </a:lnTo>
                      <a:lnTo>
                        <a:pt x="156" y="77"/>
                      </a:lnTo>
                      <a:lnTo>
                        <a:pt x="154" y="77"/>
                      </a:lnTo>
                      <a:lnTo>
                        <a:pt x="151" y="81"/>
                      </a:lnTo>
                      <a:lnTo>
                        <a:pt x="151" y="82"/>
                      </a:lnTo>
                      <a:lnTo>
                        <a:pt x="149" y="84"/>
                      </a:lnTo>
                      <a:lnTo>
                        <a:pt x="149" y="86"/>
                      </a:lnTo>
                      <a:lnTo>
                        <a:pt x="143" y="90"/>
                      </a:lnTo>
                      <a:lnTo>
                        <a:pt x="143" y="94"/>
                      </a:lnTo>
                      <a:lnTo>
                        <a:pt x="143" y="97"/>
                      </a:lnTo>
                      <a:lnTo>
                        <a:pt x="143" y="99"/>
                      </a:lnTo>
                      <a:lnTo>
                        <a:pt x="145" y="99"/>
                      </a:lnTo>
                      <a:lnTo>
                        <a:pt x="149" y="94"/>
                      </a:lnTo>
                      <a:lnTo>
                        <a:pt x="153" y="94"/>
                      </a:lnTo>
                      <a:lnTo>
                        <a:pt x="154" y="99"/>
                      </a:lnTo>
                      <a:lnTo>
                        <a:pt x="156" y="103"/>
                      </a:lnTo>
                      <a:lnTo>
                        <a:pt x="153" y="107"/>
                      </a:lnTo>
                      <a:lnTo>
                        <a:pt x="154" y="109"/>
                      </a:lnTo>
                      <a:lnTo>
                        <a:pt x="156" y="111"/>
                      </a:lnTo>
                      <a:lnTo>
                        <a:pt x="158" y="113"/>
                      </a:lnTo>
                      <a:lnTo>
                        <a:pt x="156" y="116"/>
                      </a:lnTo>
                      <a:lnTo>
                        <a:pt x="154" y="118"/>
                      </a:lnTo>
                      <a:lnTo>
                        <a:pt x="153" y="118"/>
                      </a:lnTo>
                      <a:lnTo>
                        <a:pt x="151" y="120"/>
                      </a:lnTo>
                      <a:lnTo>
                        <a:pt x="153" y="122"/>
                      </a:lnTo>
                      <a:lnTo>
                        <a:pt x="156" y="124"/>
                      </a:lnTo>
                      <a:lnTo>
                        <a:pt x="156" y="126"/>
                      </a:lnTo>
                      <a:lnTo>
                        <a:pt x="154" y="128"/>
                      </a:lnTo>
                      <a:lnTo>
                        <a:pt x="153" y="129"/>
                      </a:lnTo>
                      <a:lnTo>
                        <a:pt x="154" y="133"/>
                      </a:lnTo>
                      <a:lnTo>
                        <a:pt x="160" y="137"/>
                      </a:lnTo>
                      <a:lnTo>
                        <a:pt x="164" y="137"/>
                      </a:lnTo>
                      <a:lnTo>
                        <a:pt x="164" y="139"/>
                      </a:lnTo>
                      <a:lnTo>
                        <a:pt x="164" y="143"/>
                      </a:lnTo>
                      <a:lnTo>
                        <a:pt x="162" y="144"/>
                      </a:lnTo>
                      <a:lnTo>
                        <a:pt x="160" y="146"/>
                      </a:lnTo>
                      <a:lnTo>
                        <a:pt x="154" y="150"/>
                      </a:lnTo>
                      <a:lnTo>
                        <a:pt x="151" y="156"/>
                      </a:lnTo>
                      <a:lnTo>
                        <a:pt x="147" y="156"/>
                      </a:lnTo>
                      <a:lnTo>
                        <a:pt x="145" y="158"/>
                      </a:lnTo>
                      <a:lnTo>
                        <a:pt x="141" y="158"/>
                      </a:lnTo>
                      <a:lnTo>
                        <a:pt x="138" y="158"/>
                      </a:lnTo>
                      <a:lnTo>
                        <a:pt x="136" y="156"/>
                      </a:lnTo>
                      <a:lnTo>
                        <a:pt x="130" y="152"/>
                      </a:lnTo>
                      <a:lnTo>
                        <a:pt x="128" y="152"/>
                      </a:lnTo>
                      <a:lnTo>
                        <a:pt x="126" y="152"/>
                      </a:lnTo>
                      <a:lnTo>
                        <a:pt x="124" y="152"/>
                      </a:lnTo>
                      <a:lnTo>
                        <a:pt x="122" y="152"/>
                      </a:lnTo>
                      <a:lnTo>
                        <a:pt x="117" y="150"/>
                      </a:lnTo>
                      <a:lnTo>
                        <a:pt x="113" y="150"/>
                      </a:lnTo>
                      <a:lnTo>
                        <a:pt x="109" y="152"/>
                      </a:lnTo>
                      <a:lnTo>
                        <a:pt x="107" y="154"/>
                      </a:lnTo>
                      <a:lnTo>
                        <a:pt x="104" y="159"/>
                      </a:lnTo>
                      <a:lnTo>
                        <a:pt x="104" y="163"/>
                      </a:lnTo>
                      <a:lnTo>
                        <a:pt x="104" y="167"/>
                      </a:lnTo>
                      <a:lnTo>
                        <a:pt x="104" y="169"/>
                      </a:lnTo>
                      <a:lnTo>
                        <a:pt x="102" y="169"/>
                      </a:lnTo>
                      <a:lnTo>
                        <a:pt x="98" y="171"/>
                      </a:lnTo>
                      <a:lnTo>
                        <a:pt x="94" y="171"/>
                      </a:lnTo>
                      <a:lnTo>
                        <a:pt x="92" y="169"/>
                      </a:lnTo>
                      <a:lnTo>
                        <a:pt x="91" y="171"/>
                      </a:lnTo>
                      <a:lnTo>
                        <a:pt x="89" y="171"/>
                      </a:lnTo>
                      <a:lnTo>
                        <a:pt x="89" y="169"/>
                      </a:lnTo>
                      <a:lnTo>
                        <a:pt x="87" y="169"/>
                      </a:lnTo>
                      <a:lnTo>
                        <a:pt x="85" y="169"/>
                      </a:lnTo>
                      <a:lnTo>
                        <a:pt x="83" y="169"/>
                      </a:lnTo>
                      <a:lnTo>
                        <a:pt x="81" y="169"/>
                      </a:lnTo>
                      <a:lnTo>
                        <a:pt x="81" y="167"/>
                      </a:lnTo>
                      <a:lnTo>
                        <a:pt x="81" y="165"/>
                      </a:lnTo>
                      <a:lnTo>
                        <a:pt x="74" y="163"/>
                      </a:lnTo>
                      <a:lnTo>
                        <a:pt x="72" y="163"/>
                      </a:lnTo>
                      <a:lnTo>
                        <a:pt x="72" y="165"/>
                      </a:lnTo>
                      <a:lnTo>
                        <a:pt x="68" y="165"/>
                      </a:lnTo>
                      <a:lnTo>
                        <a:pt x="66" y="165"/>
                      </a:lnTo>
                      <a:lnTo>
                        <a:pt x="61" y="165"/>
                      </a:lnTo>
                      <a:lnTo>
                        <a:pt x="61" y="163"/>
                      </a:lnTo>
                      <a:lnTo>
                        <a:pt x="59" y="161"/>
                      </a:lnTo>
                      <a:lnTo>
                        <a:pt x="57" y="163"/>
                      </a:lnTo>
                      <a:lnTo>
                        <a:pt x="55" y="163"/>
                      </a:lnTo>
                      <a:lnTo>
                        <a:pt x="51" y="159"/>
                      </a:lnTo>
                      <a:lnTo>
                        <a:pt x="51" y="161"/>
                      </a:lnTo>
                      <a:lnTo>
                        <a:pt x="45" y="158"/>
                      </a:lnTo>
                      <a:lnTo>
                        <a:pt x="44" y="159"/>
                      </a:lnTo>
                      <a:lnTo>
                        <a:pt x="44" y="158"/>
                      </a:lnTo>
                      <a:lnTo>
                        <a:pt x="42" y="158"/>
                      </a:lnTo>
                      <a:lnTo>
                        <a:pt x="44" y="156"/>
                      </a:lnTo>
                      <a:lnTo>
                        <a:pt x="44" y="154"/>
                      </a:lnTo>
                      <a:lnTo>
                        <a:pt x="40" y="154"/>
                      </a:lnTo>
                      <a:lnTo>
                        <a:pt x="38" y="15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" name="Freeform 313"/>
                <p:cNvSpPr>
                  <a:spLocks/>
                </p:cNvSpPr>
                <p:nvPr/>
              </p:nvSpPr>
              <p:spPr bwMode="auto">
                <a:xfrm>
                  <a:off x="2730" y="2427"/>
                  <a:ext cx="185" cy="160"/>
                </a:xfrm>
                <a:custGeom>
                  <a:avLst/>
                  <a:gdLst>
                    <a:gd name="T0" fmla="*/ 575 w 166"/>
                    <a:gd name="T1" fmla="*/ 26456 h 136"/>
                    <a:gd name="T2" fmla="*/ 4 w 166"/>
                    <a:gd name="T3" fmla="*/ 15978 h 136"/>
                    <a:gd name="T4" fmla="*/ 0 w 166"/>
                    <a:gd name="T5" fmla="*/ 12386 h 136"/>
                    <a:gd name="T6" fmla="*/ 575 w 166"/>
                    <a:gd name="T7" fmla="*/ 7209 h 136"/>
                    <a:gd name="T8" fmla="*/ 1228 w 166"/>
                    <a:gd name="T9" fmla="*/ 5209 h 136"/>
                    <a:gd name="T10" fmla="*/ 1993 w 166"/>
                    <a:gd name="T11" fmla="*/ 0 h 136"/>
                    <a:gd name="T12" fmla="*/ 3568 w 166"/>
                    <a:gd name="T13" fmla="*/ 3764 h 136"/>
                    <a:gd name="T14" fmla="*/ 4255 w 166"/>
                    <a:gd name="T15" fmla="*/ 2 h 136"/>
                    <a:gd name="T16" fmla="*/ 5586 w 166"/>
                    <a:gd name="T17" fmla="*/ 5209 h 136"/>
                    <a:gd name="T18" fmla="*/ 7315 w 166"/>
                    <a:gd name="T19" fmla="*/ 7209 h 136"/>
                    <a:gd name="T20" fmla="*/ 8204 w 166"/>
                    <a:gd name="T21" fmla="*/ 3764 h 136"/>
                    <a:gd name="T22" fmla="*/ 9188 w 166"/>
                    <a:gd name="T23" fmla="*/ 7209 h 136"/>
                    <a:gd name="T24" fmla="*/ 9782 w 166"/>
                    <a:gd name="T25" fmla="*/ 10528 h 136"/>
                    <a:gd name="T26" fmla="*/ 9782 w 166"/>
                    <a:gd name="T27" fmla="*/ 13811 h 136"/>
                    <a:gd name="T28" fmla="*/ 10554 w 166"/>
                    <a:gd name="T29" fmla="*/ 13811 h 136"/>
                    <a:gd name="T30" fmla="*/ 11136 w 166"/>
                    <a:gd name="T31" fmla="*/ 17144 h 136"/>
                    <a:gd name="T32" fmla="*/ 11412 w 166"/>
                    <a:gd name="T33" fmla="*/ 17144 h 136"/>
                    <a:gd name="T34" fmla="*/ 11927 w 166"/>
                    <a:gd name="T35" fmla="*/ 19115 h 136"/>
                    <a:gd name="T36" fmla="*/ 12552 w 166"/>
                    <a:gd name="T37" fmla="*/ 17144 h 136"/>
                    <a:gd name="T38" fmla="*/ 13343 w 166"/>
                    <a:gd name="T39" fmla="*/ 21581 h 136"/>
                    <a:gd name="T40" fmla="*/ 13832 w 166"/>
                    <a:gd name="T41" fmla="*/ 22488 h 136"/>
                    <a:gd name="T42" fmla="*/ 14103 w 166"/>
                    <a:gd name="T43" fmla="*/ 25389 h 136"/>
                    <a:gd name="T44" fmla="*/ 14608 w 166"/>
                    <a:gd name="T45" fmla="*/ 25389 h 136"/>
                    <a:gd name="T46" fmla="*/ 15415 w 166"/>
                    <a:gd name="T47" fmla="*/ 22488 h 136"/>
                    <a:gd name="T48" fmla="*/ 15590 w 166"/>
                    <a:gd name="T49" fmla="*/ 27915 h 136"/>
                    <a:gd name="T50" fmla="*/ 14971 w 166"/>
                    <a:gd name="T51" fmla="*/ 36618 h 136"/>
                    <a:gd name="T52" fmla="*/ 13832 w 166"/>
                    <a:gd name="T53" fmla="*/ 43080 h 136"/>
                    <a:gd name="T54" fmla="*/ 12655 w 166"/>
                    <a:gd name="T55" fmla="*/ 48636 h 136"/>
                    <a:gd name="T56" fmla="*/ 12655 w 166"/>
                    <a:gd name="T57" fmla="*/ 52431 h 136"/>
                    <a:gd name="T58" fmla="*/ 11412 w 166"/>
                    <a:gd name="T59" fmla="*/ 63869 h 136"/>
                    <a:gd name="T60" fmla="*/ 11284 w 166"/>
                    <a:gd name="T61" fmla="*/ 71222 h 136"/>
                    <a:gd name="T62" fmla="*/ 11412 w 166"/>
                    <a:gd name="T63" fmla="*/ 78772 h 136"/>
                    <a:gd name="T64" fmla="*/ 11560 w 166"/>
                    <a:gd name="T65" fmla="*/ 85375 h 136"/>
                    <a:gd name="T66" fmla="*/ 10875 w 166"/>
                    <a:gd name="T67" fmla="*/ 89985 h 136"/>
                    <a:gd name="T68" fmla="*/ 10736 w 166"/>
                    <a:gd name="T69" fmla="*/ 98880 h 136"/>
                    <a:gd name="T70" fmla="*/ 9704 w 166"/>
                    <a:gd name="T71" fmla="*/ 102441 h 136"/>
                    <a:gd name="T72" fmla="*/ 8966 w 166"/>
                    <a:gd name="T73" fmla="*/ 113699 h 136"/>
                    <a:gd name="T74" fmla="*/ 8204 w 166"/>
                    <a:gd name="T75" fmla="*/ 114225 h 136"/>
                    <a:gd name="T76" fmla="*/ 5955 w 166"/>
                    <a:gd name="T77" fmla="*/ 113699 h 136"/>
                    <a:gd name="T78" fmla="*/ 4794 w 166"/>
                    <a:gd name="T79" fmla="*/ 120865 h 136"/>
                    <a:gd name="T80" fmla="*/ 4794 w 166"/>
                    <a:gd name="T81" fmla="*/ 120865 h 136"/>
                    <a:gd name="T82" fmla="*/ 4431 w 166"/>
                    <a:gd name="T83" fmla="*/ 125396 h 136"/>
                    <a:gd name="T84" fmla="*/ 3818 w 166"/>
                    <a:gd name="T85" fmla="*/ 118166 h 136"/>
                    <a:gd name="T86" fmla="*/ 3426 w 166"/>
                    <a:gd name="T87" fmla="*/ 113699 h 136"/>
                    <a:gd name="T88" fmla="*/ 2789 w 166"/>
                    <a:gd name="T89" fmla="*/ 108476 h 136"/>
                    <a:gd name="T90" fmla="*/ 2221 w 166"/>
                    <a:gd name="T91" fmla="*/ 105865 h 136"/>
                    <a:gd name="T92" fmla="*/ 2503 w 166"/>
                    <a:gd name="T93" fmla="*/ 98056 h 136"/>
                    <a:gd name="T94" fmla="*/ 2347 w 166"/>
                    <a:gd name="T95" fmla="*/ 88400 h 136"/>
                    <a:gd name="T96" fmla="*/ 2789 w 166"/>
                    <a:gd name="T97" fmla="*/ 78772 h 136"/>
                    <a:gd name="T98" fmla="*/ 2347 w 166"/>
                    <a:gd name="T99" fmla="*/ 70148 h 136"/>
                    <a:gd name="T100" fmla="*/ 3074 w 166"/>
                    <a:gd name="T101" fmla="*/ 67551 h 136"/>
                    <a:gd name="T102" fmla="*/ 3074 w 166"/>
                    <a:gd name="T103" fmla="*/ 52431 h 136"/>
                    <a:gd name="T104" fmla="*/ 3074 w 166"/>
                    <a:gd name="T105" fmla="*/ 45454 h 136"/>
                    <a:gd name="T106" fmla="*/ 3976 w 166"/>
                    <a:gd name="T107" fmla="*/ 38636 h 136"/>
                    <a:gd name="T108" fmla="*/ 3202 w 166"/>
                    <a:gd name="T109" fmla="*/ 29869 h 136"/>
                    <a:gd name="T110" fmla="*/ 1604 w 166"/>
                    <a:gd name="T111" fmla="*/ 31125 h 136"/>
                    <a:gd name="T112" fmla="*/ 575 w 166"/>
                    <a:gd name="T113" fmla="*/ 31125 h 1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66"/>
                    <a:gd name="T172" fmla="*/ 0 h 136"/>
                    <a:gd name="T173" fmla="*/ 166 w 166"/>
                    <a:gd name="T174" fmla="*/ 136 h 1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66" h="136">
                      <a:moveTo>
                        <a:pt x="6" y="34"/>
                      </a:moveTo>
                      <a:lnTo>
                        <a:pt x="6" y="32"/>
                      </a:lnTo>
                      <a:lnTo>
                        <a:pt x="6" y="29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8" y="4"/>
                      </a:lnTo>
                      <a:lnTo>
                        <a:pt x="40" y="2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49" y="4"/>
                      </a:lnTo>
                      <a:lnTo>
                        <a:pt x="53" y="4"/>
                      </a:lnTo>
                      <a:lnTo>
                        <a:pt x="59" y="6"/>
                      </a:lnTo>
                      <a:lnTo>
                        <a:pt x="68" y="6"/>
                      </a:lnTo>
                      <a:lnTo>
                        <a:pt x="72" y="6"/>
                      </a:lnTo>
                      <a:lnTo>
                        <a:pt x="77" y="8"/>
                      </a:lnTo>
                      <a:lnTo>
                        <a:pt x="81" y="6"/>
                      </a:lnTo>
                      <a:lnTo>
                        <a:pt x="83" y="4"/>
                      </a:lnTo>
                      <a:lnTo>
                        <a:pt x="87" y="4"/>
                      </a:lnTo>
                      <a:lnTo>
                        <a:pt x="92" y="8"/>
                      </a:lnTo>
                      <a:lnTo>
                        <a:pt x="96" y="8"/>
                      </a:lnTo>
                      <a:lnTo>
                        <a:pt x="98" y="8"/>
                      </a:lnTo>
                      <a:lnTo>
                        <a:pt x="100" y="10"/>
                      </a:lnTo>
                      <a:lnTo>
                        <a:pt x="104" y="10"/>
                      </a:lnTo>
                      <a:lnTo>
                        <a:pt x="104" y="12"/>
                      </a:lnTo>
                      <a:lnTo>
                        <a:pt x="102" y="14"/>
                      </a:lnTo>
                      <a:lnTo>
                        <a:pt x="104" y="14"/>
                      </a:lnTo>
                      <a:lnTo>
                        <a:pt x="104" y="15"/>
                      </a:lnTo>
                      <a:lnTo>
                        <a:pt x="105" y="14"/>
                      </a:lnTo>
                      <a:lnTo>
                        <a:pt x="111" y="17"/>
                      </a:lnTo>
                      <a:lnTo>
                        <a:pt x="111" y="15"/>
                      </a:lnTo>
                      <a:lnTo>
                        <a:pt x="115" y="19"/>
                      </a:lnTo>
                      <a:lnTo>
                        <a:pt x="117" y="19"/>
                      </a:lnTo>
                      <a:lnTo>
                        <a:pt x="119" y="17"/>
                      </a:lnTo>
                      <a:lnTo>
                        <a:pt x="121" y="19"/>
                      </a:lnTo>
                      <a:lnTo>
                        <a:pt x="121" y="21"/>
                      </a:lnTo>
                      <a:lnTo>
                        <a:pt x="126" y="21"/>
                      </a:lnTo>
                      <a:lnTo>
                        <a:pt x="128" y="21"/>
                      </a:lnTo>
                      <a:lnTo>
                        <a:pt x="132" y="21"/>
                      </a:lnTo>
                      <a:lnTo>
                        <a:pt x="132" y="19"/>
                      </a:lnTo>
                      <a:lnTo>
                        <a:pt x="134" y="19"/>
                      </a:lnTo>
                      <a:lnTo>
                        <a:pt x="141" y="21"/>
                      </a:lnTo>
                      <a:lnTo>
                        <a:pt x="141" y="23"/>
                      </a:lnTo>
                      <a:lnTo>
                        <a:pt x="141" y="25"/>
                      </a:lnTo>
                      <a:lnTo>
                        <a:pt x="143" y="25"/>
                      </a:lnTo>
                      <a:lnTo>
                        <a:pt x="145" y="25"/>
                      </a:lnTo>
                      <a:lnTo>
                        <a:pt x="147" y="25"/>
                      </a:lnTo>
                      <a:lnTo>
                        <a:pt x="149" y="25"/>
                      </a:lnTo>
                      <a:lnTo>
                        <a:pt x="149" y="27"/>
                      </a:lnTo>
                      <a:lnTo>
                        <a:pt x="151" y="27"/>
                      </a:lnTo>
                      <a:lnTo>
                        <a:pt x="152" y="25"/>
                      </a:lnTo>
                      <a:lnTo>
                        <a:pt x="154" y="27"/>
                      </a:lnTo>
                      <a:lnTo>
                        <a:pt x="158" y="27"/>
                      </a:lnTo>
                      <a:lnTo>
                        <a:pt x="162" y="25"/>
                      </a:lnTo>
                      <a:lnTo>
                        <a:pt x="164" y="25"/>
                      </a:lnTo>
                      <a:lnTo>
                        <a:pt x="164" y="27"/>
                      </a:lnTo>
                      <a:lnTo>
                        <a:pt x="164" y="31"/>
                      </a:lnTo>
                      <a:lnTo>
                        <a:pt x="166" y="31"/>
                      </a:lnTo>
                      <a:lnTo>
                        <a:pt x="166" y="34"/>
                      </a:lnTo>
                      <a:lnTo>
                        <a:pt x="158" y="40"/>
                      </a:lnTo>
                      <a:lnTo>
                        <a:pt x="152" y="42"/>
                      </a:lnTo>
                      <a:lnTo>
                        <a:pt x="151" y="46"/>
                      </a:lnTo>
                      <a:lnTo>
                        <a:pt x="145" y="47"/>
                      </a:lnTo>
                      <a:lnTo>
                        <a:pt x="141" y="47"/>
                      </a:lnTo>
                      <a:lnTo>
                        <a:pt x="136" y="49"/>
                      </a:lnTo>
                      <a:lnTo>
                        <a:pt x="134" y="53"/>
                      </a:lnTo>
                      <a:lnTo>
                        <a:pt x="132" y="53"/>
                      </a:lnTo>
                      <a:lnTo>
                        <a:pt x="134" y="55"/>
                      </a:lnTo>
                      <a:lnTo>
                        <a:pt x="134" y="57"/>
                      </a:lnTo>
                      <a:lnTo>
                        <a:pt x="130" y="57"/>
                      </a:lnTo>
                      <a:lnTo>
                        <a:pt x="126" y="64"/>
                      </a:lnTo>
                      <a:lnTo>
                        <a:pt x="121" y="70"/>
                      </a:lnTo>
                      <a:lnTo>
                        <a:pt x="121" y="72"/>
                      </a:lnTo>
                      <a:lnTo>
                        <a:pt x="119" y="74"/>
                      </a:lnTo>
                      <a:lnTo>
                        <a:pt x="119" y="77"/>
                      </a:lnTo>
                      <a:lnTo>
                        <a:pt x="121" y="83"/>
                      </a:lnTo>
                      <a:lnTo>
                        <a:pt x="121" y="85"/>
                      </a:lnTo>
                      <a:lnTo>
                        <a:pt x="124" y="89"/>
                      </a:lnTo>
                      <a:lnTo>
                        <a:pt x="126" y="89"/>
                      </a:lnTo>
                      <a:lnTo>
                        <a:pt x="122" y="93"/>
                      </a:lnTo>
                      <a:lnTo>
                        <a:pt x="121" y="93"/>
                      </a:lnTo>
                      <a:lnTo>
                        <a:pt x="117" y="94"/>
                      </a:lnTo>
                      <a:lnTo>
                        <a:pt x="115" y="98"/>
                      </a:lnTo>
                      <a:lnTo>
                        <a:pt x="111" y="106"/>
                      </a:lnTo>
                      <a:lnTo>
                        <a:pt x="113" y="108"/>
                      </a:lnTo>
                      <a:lnTo>
                        <a:pt x="111" y="109"/>
                      </a:lnTo>
                      <a:lnTo>
                        <a:pt x="105" y="109"/>
                      </a:lnTo>
                      <a:lnTo>
                        <a:pt x="102" y="111"/>
                      </a:lnTo>
                      <a:lnTo>
                        <a:pt x="100" y="113"/>
                      </a:lnTo>
                      <a:lnTo>
                        <a:pt x="98" y="119"/>
                      </a:lnTo>
                      <a:lnTo>
                        <a:pt x="94" y="123"/>
                      </a:lnTo>
                      <a:lnTo>
                        <a:pt x="92" y="123"/>
                      </a:lnTo>
                      <a:lnTo>
                        <a:pt x="89" y="123"/>
                      </a:lnTo>
                      <a:lnTo>
                        <a:pt x="87" y="124"/>
                      </a:lnTo>
                      <a:lnTo>
                        <a:pt x="85" y="124"/>
                      </a:lnTo>
                      <a:lnTo>
                        <a:pt x="83" y="123"/>
                      </a:lnTo>
                      <a:lnTo>
                        <a:pt x="64" y="123"/>
                      </a:lnTo>
                      <a:lnTo>
                        <a:pt x="60" y="128"/>
                      </a:lnTo>
                      <a:lnTo>
                        <a:pt x="53" y="128"/>
                      </a:lnTo>
                      <a:lnTo>
                        <a:pt x="51" y="132"/>
                      </a:lnTo>
                      <a:lnTo>
                        <a:pt x="51" y="134"/>
                      </a:lnTo>
                      <a:lnTo>
                        <a:pt x="51" y="132"/>
                      </a:lnTo>
                      <a:lnTo>
                        <a:pt x="51" y="134"/>
                      </a:lnTo>
                      <a:lnTo>
                        <a:pt x="47" y="136"/>
                      </a:lnTo>
                      <a:lnTo>
                        <a:pt x="45" y="134"/>
                      </a:lnTo>
                      <a:lnTo>
                        <a:pt x="40" y="130"/>
                      </a:lnTo>
                      <a:lnTo>
                        <a:pt x="40" y="128"/>
                      </a:lnTo>
                      <a:lnTo>
                        <a:pt x="40" y="126"/>
                      </a:lnTo>
                      <a:lnTo>
                        <a:pt x="38" y="124"/>
                      </a:lnTo>
                      <a:lnTo>
                        <a:pt x="36" y="123"/>
                      </a:lnTo>
                      <a:lnTo>
                        <a:pt x="38" y="123"/>
                      </a:lnTo>
                      <a:lnTo>
                        <a:pt x="34" y="119"/>
                      </a:lnTo>
                      <a:lnTo>
                        <a:pt x="30" y="117"/>
                      </a:lnTo>
                      <a:lnTo>
                        <a:pt x="30" y="115"/>
                      </a:lnTo>
                      <a:lnTo>
                        <a:pt x="27" y="115"/>
                      </a:lnTo>
                      <a:lnTo>
                        <a:pt x="23" y="115"/>
                      </a:lnTo>
                      <a:lnTo>
                        <a:pt x="25" y="108"/>
                      </a:lnTo>
                      <a:lnTo>
                        <a:pt x="27" y="106"/>
                      </a:lnTo>
                      <a:lnTo>
                        <a:pt x="32" y="100"/>
                      </a:lnTo>
                      <a:lnTo>
                        <a:pt x="30" y="98"/>
                      </a:lnTo>
                      <a:lnTo>
                        <a:pt x="25" y="96"/>
                      </a:lnTo>
                      <a:lnTo>
                        <a:pt x="27" y="94"/>
                      </a:lnTo>
                      <a:lnTo>
                        <a:pt x="28" y="89"/>
                      </a:lnTo>
                      <a:lnTo>
                        <a:pt x="30" y="85"/>
                      </a:lnTo>
                      <a:lnTo>
                        <a:pt x="27" y="79"/>
                      </a:lnTo>
                      <a:lnTo>
                        <a:pt x="25" y="76"/>
                      </a:lnTo>
                      <a:lnTo>
                        <a:pt x="27" y="76"/>
                      </a:lnTo>
                      <a:lnTo>
                        <a:pt x="28" y="74"/>
                      </a:lnTo>
                      <a:lnTo>
                        <a:pt x="32" y="74"/>
                      </a:lnTo>
                      <a:lnTo>
                        <a:pt x="32" y="72"/>
                      </a:lnTo>
                      <a:lnTo>
                        <a:pt x="32" y="64"/>
                      </a:lnTo>
                      <a:lnTo>
                        <a:pt x="32" y="57"/>
                      </a:lnTo>
                      <a:lnTo>
                        <a:pt x="32" y="53"/>
                      </a:lnTo>
                      <a:lnTo>
                        <a:pt x="32" y="49"/>
                      </a:lnTo>
                      <a:lnTo>
                        <a:pt x="40" y="44"/>
                      </a:lnTo>
                      <a:lnTo>
                        <a:pt x="42" y="44"/>
                      </a:lnTo>
                      <a:lnTo>
                        <a:pt x="42" y="42"/>
                      </a:lnTo>
                      <a:lnTo>
                        <a:pt x="36" y="36"/>
                      </a:lnTo>
                      <a:lnTo>
                        <a:pt x="36" y="34"/>
                      </a:lnTo>
                      <a:lnTo>
                        <a:pt x="34" y="32"/>
                      </a:lnTo>
                      <a:lnTo>
                        <a:pt x="32" y="32"/>
                      </a:lnTo>
                      <a:lnTo>
                        <a:pt x="28" y="34"/>
                      </a:lnTo>
                      <a:lnTo>
                        <a:pt x="17" y="34"/>
                      </a:lnTo>
                      <a:lnTo>
                        <a:pt x="15" y="31"/>
                      </a:lnTo>
                      <a:lnTo>
                        <a:pt x="12" y="32"/>
                      </a:lnTo>
                      <a:lnTo>
                        <a:pt x="6" y="3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" name="Freeform 314"/>
                <p:cNvSpPr>
                  <a:spLocks noEditPoints="1"/>
                </p:cNvSpPr>
                <p:nvPr/>
              </p:nvSpPr>
              <p:spPr bwMode="auto">
                <a:xfrm>
                  <a:off x="2964" y="2352"/>
                  <a:ext cx="177" cy="220"/>
                </a:xfrm>
                <a:custGeom>
                  <a:avLst/>
                  <a:gdLst>
                    <a:gd name="T0" fmla="*/ 2174 w 159"/>
                    <a:gd name="T1" fmla="*/ 163892 h 186"/>
                    <a:gd name="T2" fmla="*/ 1953 w 159"/>
                    <a:gd name="T3" fmla="*/ 138563 h 186"/>
                    <a:gd name="T4" fmla="*/ 2996 w 159"/>
                    <a:gd name="T5" fmla="*/ 132154 h 186"/>
                    <a:gd name="T6" fmla="*/ 3717 w 159"/>
                    <a:gd name="T7" fmla="*/ 144612 h 186"/>
                    <a:gd name="T8" fmla="*/ 3103 w 159"/>
                    <a:gd name="T9" fmla="*/ 166121 h 186"/>
                    <a:gd name="T10" fmla="*/ 8571 w 159"/>
                    <a:gd name="T11" fmla="*/ 33033 h 186"/>
                    <a:gd name="T12" fmla="*/ 7897 w 159"/>
                    <a:gd name="T13" fmla="*/ 30840 h 186"/>
                    <a:gd name="T14" fmla="*/ 6719 w 159"/>
                    <a:gd name="T15" fmla="*/ 37751 h 186"/>
                    <a:gd name="T16" fmla="*/ 7067 w 159"/>
                    <a:gd name="T17" fmla="*/ 44652 h 186"/>
                    <a:gd name="T18" fmla="*/ 6719 w 159"/>
                    <a:gd name="T19" fmla="*/ 54661 h 186"/>
                    <a:gd name="T20" fmla="*/ 8571 w 159"/>
                    <a:gd name="T21" fmla="*/ 87355 h 186"/>
                    <a:gd name="T22" fmla="*/ 9786 w 159"/>
                    <a:gd name="T23" fmla="*/ 107573 h 186"/>
                    <a:gd name="T24" fmla="*/ 11487 w 159"/>
                    <a:gd name="T25" fmla="*/ 113852 h 186"/>
                    <a:gd name="T26" fmla="*/ 11823 w 159"/>
                    <a:gd name="T27" fmla="*/ 126342 h 186"/>
                    <a:gd name="T28" fmla="*/ 14235 w 159"/>
                    <a:gd name="T29" fmla="*/ 144612 h 186"/>
                    <a:gd name="T30" fmla="*/ 13676 w 159"/>
                    <a:gd name="T31" fmla="*/ 150495 h 186"/>
                    <a:gd name="T32" fmla="*/ 12787 w 159"/>
                    <a:gd name="T33" fmla="*/ 144549 h 186"/>
                    <a:gd name="T34" fmla="*/ 12127 w 159"/>
                    <a:gd name="T35" fmla="*/ 145356 h 186"/>
                    <a:gd name="T36" fmla="*/ 12319 w 159"/>
                    <a:gd name="T37" fmla="*/ 160101 h 186"/>
                    <a:gd name="T38" fmla="*/ 12787 w 159"/>
                    <a:gd name="T39" fmla="*/ 171926 h 186"/>
                    <a:gd name="T40" fmla="*/ 11637 w 159"/>
                    <a:gd name="T41" fmla="*/ 183576 h 186"/>
                    <a:gd name="T42" fmla="*/ 10860 w 159"/>
                    <a:gd name="T43" fmla="*/ 185899 h 186"/>
                    <a:gd name="T44" fmla="*/ 11487 w 159"/>
                    <a:gd name="T45" fmla="*/ 177030 h 186"/>
                    <a:gd name="T46" fmla="*/ 11234 w 159"/>
                    <a:gd name="T47" fmla="*/ 158257 h 186"/>
                    <a:gd name="T48" fmla="*/ 10185 w 159"/>
                    <a:gd name="T49" fmla="*/ 145356 h 186"/>
                    <a:gd name="T50" fmla="*/ 9303 w 159"/>
                    <a:gd name="T51" fmla="*/ 138563 h 186"/>
                    <a:gd name="T52" fmla="*/ 8876 w 159"/>
                    <a:gd name="T53" fmla="*/ 136466 h 186"/>
                    <a:gd name="T54" fmla="*/ 7897 w 159"/>
                    <a:gd name="T55" fmla="*/ 126342 h 186"/>
                    <a:gd name="T56" fmla="*/ 5780 w 159"/>
                    <a:gd name="T57" fmla="*/ 101180 h 186"/>
                    <a:gd name="T58" fmla="*/ 4190 w 159"/>
                    <a:gd name="T59" fmla="*/ 71394 h 186"/>
                    <a:gd name="T60" fmla="*/ 2504 w 159"/>
                    <a:gd name="T61" fmla="*/ 57797 h 186"/>
                    <a:gd name="T62" fmla="*/ 1143 w 159"/>
                    <a:gd name="T63" fmla="*/ 67892 h 186"/>
                    <a:gd name="T64" fmla="*/ 3 w 159"/>
                    <a:gd name="T65" fmla="*/ 54575 h 186"/>
                    <a:gd name="T66" fmla="*/ 2 w 159"/>
                    <a:gd name="T67" fmla="*/ 43145 h 186"/>
                    <a:gd name="T68" fmla="*/ 3 w 159"/>
                    <a:gd name="T69" fmla="*/ 31917 h 186"/>
                    <a:gd name="T70" fmla="*/ 1574 w 159"/>
                    <a:gd name="T71" fmla="*/ 26074 h 186"/>
                    <a:gd name="T72" fmla="*/ 2174 w 159"/>
                    <a:gd name="T73" fmla="*/ 18637 h 186"/>
                    <a:gd name="T74" fmla="*/ 2996 w 159"/>
                    <a:gd name="T75" fmla="*/ 26074 h 186"/>
                    <a:gd name="T76" fmla="*/ 3339 w 159"/>
                    <a:gd name="T77" fmla="*/ 16878 h 186"/>
                    <a:gd name="T78" fmla="*/ 4133 w 159"/>
                    <a:gd name="T79" fmla="*/ 18637 h 186"/>
                    <a:gd name="T80" fmla="*/ 4503 w 159"/>
                    <a:gd name="T81" fmla="*/ 12065 h 186"/>
                    <a:gd name="T82" fmla="*/ 4871 w 159"/>
                    <a:gd name="T83" fmla="*/ 5211 h 186"/>
                    <a:gd name="T84" fmla="*/ 5780 w 159"/>
                    <a:gd name="T85" fmla="*/ 1 h 186"/>
                    <a:gd name="T86" fmla="*/ 7067 w 159"/>
                    <a:gd name="T87" fmla="*/ 7291 h 186"/>
                    <a:gd name="T88" fmla="*/ 8144 w 159"/>
                    <a:gd name="T89" fmla="*/ 18637 h 186"/>
                    <a:gd name="T90" fmla="*/ 8515 w 159"/>
                    <a:gd name="T91" fmla="*/ 26074 h 186"/>
                    <a:gd name="T92" fmla="*/ 10092 w 159"/>
                    <a:gd name="T93" fmla="*/ 214721 h 186"/>
                    <a:gd name="T94" fmla="*/ 7162 w 159"/>
                    <a:gd name="T95" fmla="*/ 198031 h 186"/>
                    <a:gd name="T96" fmla="*/ 7383 w 159"/>
                    <a:gd name="T97" fmla="*/ 188396 h 186"/>
                    <a:gd name="T98" fmla="*/ 9149 w 159"/>
                    <a:gd name="T99" fmla="*/ 190888 h 186"/>
                    <a:gd name="T100" fmla="*/ 10621 w 159"/>
                    <a:gd name="T101" fmla="*/ 190888 h 186"/>
                    <a:gd name="T102" fmla="*/ 10319 w 159"/>
                    <a:gd name="T103" fmla="*/ 209390 h 18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9"/>
                    <a:gd name="T157" fmla="*/ 0 h 186"/>
                    <a:gd name="T158" fmla="*/ 159 w 159"/>
                    <a:gd name="T159" fmla="*/ 186 h 18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9" h="186">
                      <a:moveTo>
                        <a:pt x="30" y="148"/>
                      </a:moveTo>
                      <a:lnTo>
                        <a:pt x="28" y="148"/>
                      </a:lnTo>
                      <a:lnTo>
                        <a:pt x="26" y="146"/>
                      </a:lnTo>
                      <a:lnTo>
                        <a:pt x="24" y="144"/>
                      </a:lnTo>
                      <a:lnTo>
                        <a:pt x="24" y="142"/>
                      </a:lnTo>
                      <a:lnTo>
                        <a:pt x="24" y="137"/>
                      </a:lnTo>
                      <a:lnTo>
                        <a:pt x="26" y="131"/>
                      </a:lnTo>
                      <a:lnTo>
                        <a:pt x="26" y="127"/>
                      </a:lnTo>
                      <a:lnTo>
                        <a:pt x="24" y="122"/>
                      </a:lnTo>
                      <a:lnTo>
                        <a:pt x="22" y="120"/>
                      </a:lnTo>
                      <a:lnTo>
                        <a:pt x="20" y="116"/>
                      </a:lnTo>
                      <a:lnTo>
                        <a:pt x="22" y="116"/>
                      </a:lnTo>
                      <a:lnTo>
                        <a:pt x="24" y="116"/>
                      </a:lnTo>
                      <a:lnTo>
                        <a:pt x="30" y="116"/>
                      </a:lnTo>
                      <a:lnTo>
                        <a:pt x="32" y="114"/>
                      </a:lnTo>
                      <a:lnTo>
                        <a:pt x="35" y="110"/>
                      </a:lnTo>
                      <a:lnTo>
                        <a:pt x="39" y="114"/>
                      </a:lnTo>
                      <a:lnTo>
                        <a:pt x="43" y="122"/>
                      </a:lnTo>
                      <a:lnTo>
                        <a:pt x="43" y="124"/>
                      </a:lnTo>
                      <a:lnTo>
                        <a:pt x="41" y="125"/>
                      </a:lnTo>
                      <a:lnTo>
                        <a:pt x="41" y="129"/>
                      </a:lnTo>
                      <a:lnTo>
                        <a:pt x="41" y="137"/>
                      </a:lnTo>
                      <a:lnTo>
                        <a:pt x="41" y="140"/>
                      </a:lnTo>
                      <a:lnTo>
                        <a:pt x="39" y="146"/>
                      </a:lnTo>
                      <a:lnTo>
                        <a:pt x="35" y="144"/>
                      </a:lnTo>
                      <a:lnTo>
                        <a:pt x="33" y="144"/>
                      </a:lnTo>
                      <a:lnTo>
                        <a:pt x="32" y="144"/>
                      </a:lnTo>
                      <a:lnTo>
                        <a:pt x="32" y="146"/>
                      </a:lnTo>
                      <a:lnTo>
                        <a:pt x="30" y="148"/>
                      </a:lnTo>
                      <a:close/>
                      <a:moveTo>
                        <a:pt x="95" y="30"/>
                      </a:moveTo>
                      <a:lnTo>
                        <a:pt x="94" y="26"/>
                      </a:lnTo>
                      <a:lnTo>
                        <a:pt x="92" y="28"/>
                      </a:lnTo>
                      <a:lnTo>
                        <a:pt x="90" y="28"/>
                      </a:lnTo>
                      <a:lnTo>
                        <a:pt x="88" y="26"/>
                      </a:lnTo>
                      <a:lnTo>
                        <a:pt x="86" y="30"/>
                      </a:lnTo>
                      <a:lnTo>
                        <a:pt x="84" y="30"/>
                      </a:lnTo>
                      <a:lnTo>
                        <a:pt x="79" y="33"/>
                      </a:lnTo>
                      <a:lnTo>
                        <a:pt x="79" y="32"/>
                      </a:lnTo>
                      <a:lnTo>
                        <a:pt x="75" y="33"/>
                      </a:lnTo>
                      <a:lnTo>
                        <a:pt x="75" y="35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7" y="39"/>
                      </a:lnTo>
                      <a:lnTo>
                        <a:pt x="77" y="41"/>
                      </a:lnTo>
                      <a:lnTo>
                        <a:pt x="79" y="43"/>
                      </a:lnTo>
                      <a:lnTo>
                        <a:pt x="79" y="45"/>
                      </a:lnTo>
                      <a:lnTo>
                        <a:pt x="75" y="47"/>
                      </a:lnTo>
                      <a:lnTo>
                        <a:pt x="75" y="48"/>
                      </a:lnTo>
                      <a:lnTo>
                        <a:pt x="77" y="54"/>
                      </a:lnTo>
                      <a:lnTo>
                        <a:pt x="80" y="60"/>
                      </a:lnTo>
                      <a:lnTo>
                        <a:pt x="94" y="67"/>
                      </a:lnTo>
                      <a:lnTo>
                        <a:pt x="95" y="71"/>
                      </a:lnTo>
                      <a:lnTo>
                        <a:pt x="95" y="75"/>
                      </a:lnTo>
                      <a:lnTo>
                        <a:pt x="97" y="80"/>
                      </a:lnTo>
                      <a:lnTo>
                        <a:pt x="99" y="84"/>
                      </a:lnTo>
                      <a:lnTo>
                        <a:pt x="103" y="90"/>
                      </a:lnTo>
                      <a:lnTo>
                        <a:pt x="105" y="92"/>
                      </a:lnTo>
                      <a:lnTo>
                        <a:pt x="109" y="94"/>
                      </a:lnTo>
                      <a:lnTo>
                        <a:pt x="109" y="95"/>
                      </a:lnTo>
                      <a:lnTo>
                        <a:pt x="111" y="95"/>
                      </a:lnTo>
                      <a:lnTo>
                        <a:pt x="118" y="97"/>
                      </a:lnTo>
                      <a:lnTo>
                        <a:pt x="126" y="97"/>
                      </a:lnTo>
                      <a:lnTo>
                        <a:pt x="127" y="99"/>
                      </a:lnTo>
                      <a:lnTo>
                        <a:pt x="126" y="101"/>
                      </a:lnTo>
                      <a:lnTo>
                        <a:pt x="124" y="105"/>
                      </a:lnTo>
                      <a:lnTo>
                        <a:pt x="126" y="107"/>
                      </a:lnTo>
                      <a:lnTo>
                        <a:pt x="131" y="109"/>
                      </a:lnTo>
                      <a:lnTo>
                        <a:pt x="137" y="112"/>
                      </a:lnTo>
                      <a:lnTo>
                        <a:pt x="142" y="114"/>
                      </a:lnTo>
                      <a:lnTo>
                        <a:pt x="152" y="120"/>
                      </a:lnTo>
                      <a:lnTo>
                        <a:pt x="152" y="122"/>
                      </a:lnTo>
                      <a:lnTo>
                        <a:pt x="157" y="125"/>
                      </a:lnTo>
                      <a:lnTo>
                        <a:pt x="159" y="129"/>
                      </a:lnTo>
                      <a:lnTo>
                        <a:pt x="157" y="133"/>
                      </a:lnTo>
                      <a:lnTo>
                        <a:pt x="157" y="135"/>
                      </a:lnTo>
                      <a:lnTo>
                        <a:pt x="154" y="133"/>
                      </a:lnTo>
                      <a:lnTo>
                        <a:pt x="152" y="131"/>
                      </a:lnTo>
                      <a:lnTo>
                        <a:pt x="152" y="127"/>
                      </a:lnTo>
                      <a:lnTo>
                        <a:pt x="150" y="127"/>
                      </a:lnTo>
                      <a:lnTo>
                        <a:pt x="146" y="125"/>
                      </a:lnTo>
                      <a:lnTo>
                        <a:pt x="144" y="125"/>
                      </a:lnTo>
                      <a:lnTo>
                        <a:pt x="141" y="124"/>
                      </a:lnTo>
                      <a:lnTo>
                        <a:pt x="142" y="122"/>
                      </a:lnTo>
                      <a:lnTo>
                        <a:pt x="139" y="122"/>
                      </a:lnTo>
                      <a:lnTo>
                        <a:pt x="137" y="124"/>
                      </a:lnTo>
                      <a:lnTo>
                        <a:pt x="135" y="127"/>
                      </a:lnTo>
                      <a:lnTo>
                        <a:pt x="133" y="129"/>
                      </a:lnTo>
                      <a:lnTo>
                        <a:pt x="133" y="131"/>
                      </a:lnTo>
                      <a:lnTo>
                        <a:pt x="133" y="133"/>
                      </a:lnTo>
                      <a:lnTo>
                        <a:pt x="133" y="137"/>
                      </a:lnTo>
                      <a:lnTo>
                        <a:pt x="137" y="139"/>
                      </a:lnTo>
                      <a:lnTo>
                        <a:pt x="141" y="140"/>
                      </a:lnTo>
                      <a:lnTo>
                        <a:pt x="141" y="142"/>
                      </a:lnTo>
                      <a:lnTo>
                        <a:pt x="141" y="146"/>
                      </a:lnTo>
                      <a:lnTo>
                        <a:pt x="141" y="148"/>
                      </a:lnTo>
                      <a:lnTo>
                        <a:pt x="141" y="150"/>
                      </a:lnTo>
                      <a:lnTo>
                        <a:pt x="135" y="150"/>
                      </a:lnTo>
                      <a:lnTo>
                        <a:pt x="133" y="152"/>
                      </a:lnTo>
                      <a:lnTo>
                        <a:pt x="131" y="152"/>
                      </a:lnTo>
                      <a:lnTo>
                        <a:pt x="133" y="157"/>
                      </a:lnTo>
                      <a:lnTo>
                        <a:pt x="129" y="159"/>
                      </a:lnTo>
                      <a:lnTo>
                        <a:pt x="126" y="167"/>
                      </a:lnTo>
                      <a:lnTo>
                        <a:pt x="122" y="167"/>
                      </a:lnTo>
                      <a:lnTo>
                        <a:pt x="120" y="165"/>
                      </a:lnTo>
                      <a:lnTo>
                        <a:pt x="120" y="161"/>
                      </a:lnTo>
                      <a:lnTo>
                        <a:pt x="122" y="159"/>
                      </a:lnTo>
                      <a:lnTo>
                        <a:pt x="124" y="156"/>
                      </a:lnTo>
                      <a:lnTo>
                        <a:pt x="124" y="154"/>
                      </a:lnTo>
                      <a:lnTo>
                        <a:pt x="126" y="152"/>
                      </a:lnTo>
                      <a:lnTo>
                        <a:pt x="127" y="154"/>
                      </a:lnTo>
                      <a:lnTo>
                        <a:pt x="127" y="152"/>
                      </a:lnTo>
                      <a:lnTo>
                        <a:pt x="127" y="150"/>
                      </a:lnTo>
                      <a:lnTo>
                        <a:pt x="126" y="148"/>
                      </a:lnTo>
                      <a:lnTo>
                        <a:pt x="126" y="140"/>
                      </a:lnTo>
                      <a:lnTo>
                        <a:pt x="124" y="137"/>
                      </a:lnTo>
                      <a:lnTo>
                        <a:pt x="122" y="131"/>
                      </a:lnTo>
                      <a:lnTo>
                        <a:pt x="120" y="129"/>
                      </a:lnTo>
                      <a:lnTo>
                        <a:pt x="118" y="129"/>
                      </a:lnTo>
                      <a:lnTo>
                        <a:pt x="118" y="131"/>
                      </a:lnTo>
                      <a:lnTo>
                        <a:pt x="112" y="127"/>
                      </a:lnTo>
                      <a:lnTo>
                        <a:pt x="111" y="127"/>
                      </a:lnTo>
                      <a:lnTo>
                        <a:pt x="112" y="124"/>
                      </a:lnTo>
                      <a:lnTo>
                        <a:pt x="111" y="122"/>
                      </a:lnTo>
                      <a:lnTo>
                        <a:pt x="109" y="118"/>
                      </a:lnTo>
                      <a:lnTo>
                        <a:pt x="103" y="120"/>
                      </a:lnTo>
                      <a:lnTo>
                        <a:pt x="105" y="118"/>
                      </a:lnTo>
                      <a:lnTo>
                        <a:pt x="103" y="116"/>
                      </a:lnTo>
                      <a:lnTo>
                        <a:pt x="101" y="116"/>
                      </a:lnTo>
                      <a:lnTo>
                        <a:pt x="99" y="118"/>
                      </a:lnTo>
                      <a:lnTo>
                        <a:pt x="97" y="112"/>
                      </a:lnTo>
                      <a:lnTo>
                        <a:pt x="95" y="110"/>
                      </a:lnTo>
                      <a:lnTo>
                        <a:pt x="92" y="109"/>
                      </a:lnTo>
                      <a:lnTo>
                        <a:pt x="88" y="109"/>
                      </a:lnTo>
                      <a:lnTo>
                        <a:pt x="84" y="107"/>
                      </a:lnTo>
                      <a:lnTo>
                        <a:pt x="80" y="103"/>
                      </a:lnTo>
                      <a:lnTo>
                        <a:pt x="77" y="101"/>
                      </a:lnTo>
                      <a:lnTo>
                        <a:pt x="71" y="95"/>
                      </a:lnTo>
                      <a:lnTo>
                        <a:pt x="65" y="88"/>
                      </a:lnTo>
                      <a:lnTo>
                        <a:pt x="60" y="86"/>
                      </a:lnTo>
                      <a:lnTo>
                        <a:pt x="56" y="80"/>
                      </a:lnTo>
                      <a:lnTo>
                        <a:pt x="52" y="73"/>
                      </a:lnTo>
                      <a:lnTo>
                        <a:pt x="49" y="65"/>
                      </a:lnTo>
                      <a:lnTo>
                        <a:pt x="47" y="62"/>
                      </a:lnTo>
                      <a:lnTo>
                        <a:pt x="45" y="58"/>
                      </a:lnTo>
                      <a:lnTo>
                        <a:pt x="41" y="54"/>
                      </a:lnTo>
                      <a:lnTo>
                        <a:pt x="33" y="52"/>
                      </a:lnTo>
                      <a:lnTo>
                        <a:pt x="30" y="50"/>
                      </a:lnTo>
                      <a:lnTo>
                        <a:pt x="28" y="50"/>
                      </a:lnTo>
                      <a:lnTo>
                        <a:pt x="20" y="56"/>
                      </a:lnTo>
                      <a:lnTo>
                        <a:pt x="18" y="60"/>
                      </a:lnTo>
                      <a:lnTo>
                        <a:pt x="15" y="62"/>
                      </a:lnTo>
                      <a:lnTo>
                        <a:pt x="13" y="62"/>
                      </a:lnTo>
                      <a:lnTo>
                        <a:pt x="13" y="58"/>
                      </a:lnTo>
                      <a:lnTo>
                        <a:pt x="13" y="56"/>
                      </a:lnTo>
                      <a:lnTo>
                        <a:pt x="9" y="56"/>
                      </a:lnTo>
                      <a:lnTo>
                        <a:pt x="3" y="52"/>
                      </a:lnTo>
                      <a:lnTo>
                        <a:pt x="2" y="48"/>
                      </a:lnTo>
                      <a:lnTo>
                        <a:pt x="3" y="47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2" y="41"/>
                      </a:lnTo>
                      <a:lnTo>
                        <a:pt x="0" y="39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5" y="35"/>
                      </a:lnTo>
                      <a:lnTo>
                        <a:pt x="7" y="32"/>
                      </a:lnTo>
                      <a:lnTo>
                        <a:pt x="5" y="30"/>
                      </a:lnTo>
                      <a:lnTo>
                        <a:pt x="3" y="28"/>
                      </a:lnTo>
                      <a:lnTo>
                        <a:pt x="2" y="26"/>
                      </a:lnTo>
                      <a:lnTo>
                        <a:pt x="5" y="22"/>
                      </a:lnTo>
                      <a:lnTo>
                        <a:pt x="9" y="22"/>
                      </a:lnTo>
                      <a:lnTo>
                        <a:pt x="13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20" y="18"/>
                      </a:lnTo>
                      <a:lnTo>
                        <a:pt x="18" y="16"/>
                      </a:lnTo>
                      <a:lnTo>
                        <a:pt x="24" y="13"/>
                      </a:lnTo>
                      <a:lnTo>
                        <a:pt x="24" y="16"/>
                      </a:lnTo>
                      <a:lnTo>
                        <a:pt x="28" y="18"/>
                      </a:lnTo>
                      <a:lnTo>
                        <a:pt x="30" y="20"/>
                      </a:lnTo>
                      <a:lnTo>
                        <a:pt x="28" y="22"/>
                      </a:lnTo>
                      <a:lnTo>
                        <a:pt x="30" y="24"/>
                      </a:lnTo>
                      <a:lnTo>
                        <a:pt x="32" y="22"/>
                      </a:lnTo>
                      <a:lnTo>
                        <a:pt x="32" y="18"/>
                      </a:lnTo>
                      <a:lnTo>
                        <a:pt x="35" y="15"/>
                      </a:lnTo>
                      <a:lnTo>
                        <a:pt x="35" y="11"/>
                      </a:lnTo>
                      <a:lnTo>
                        <a:pt x="37" y="11"/>
                      </a:lnTo>
                      <a:lnTo>
                        <a:pt x="37" y="15"/>
                      </a:lnTo>
                      <a:lnTo>
                        <a:pt x="39" y="15"/>
                      </a:lnTo>
                      <a:lnTo>
                        <a:pt x="41" y="15"/>
                      </a:lnTo>
                      <a:lnTo>
                        <a:pt x="43" y="13"/>
                      </a:lnTo>
                      <a:lnTo>
                        <a:pt x="45" y="16"/>
                      </a:lnTo>
                      <a:lnTo>
                        <a:pt x="47" y="13"/>
                      </a:lnTo>
                      <a:lnTo>
                        <a:pt x="45" y="11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50" y="7"/>
                      </a:lnTo>
                      <a:lnTo>
                        <a:pt x="50" y="3"/>
                      </a:lnTo>
                      <a:lnTo>
                        <a:pt x="54" y="5"/>
                      </a:lnTo>
                      <a:lnTo>
                        <a:pt x="58" y="5"/>
                      </a:lnTo>
                      <a:lnTo>
                        <a:pt x="60" y="1"/>
                      </a:lnTo>
                      <a:lnTo>
                        <a:pt x="62" y="1"/>
                      </a:lnTo>
                      <a:lnTo>
                        <a:pt x="64" y="1"/>
                      </a:lnTo>
                      <a:lnTo>
                        <a:pt x="65" y="1"/>
                      </a:lnTo>
                      <a:lnTo>
                        <a:pt x="67" y="1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75" y="3"/>
                      </a:lnTo>
                      <a:lnTo>
                        <a:pt x="77" y="7"/>
                      </a:lnTo>
                      <a:lnTo>
                        <a:pt x="84" y="9"/>
                      </a:lnTo>
                      <a:lnTo>
                        <a:pt x="90" y="11"/>
                      </a:lnTo>
                      <a:lnTo>
                        <a:pt x="94" y="11"/>
                      </a:lnTo>
                      <a:lnTo>
                        <a:pt x="94" y="13"/>
                      </a:lnTo>
                      <a:lnTo>
                        <a:pt x="90" y="16"/>
                      </a:lnTo>
                      <a:lnTo>
                        <a:pt x="92" y="16"/>
                      </a:lnTo>
                      <a:lnTo>
                        <a:pt x="94" y="18"/>
                      </a:lnTo>
                      <a:lnTo>
                        <a:pt x="92" y="22"/>
                      </a:lnTo>
                      <a:lnTo>
                        <a:pt x="94" y="22"/>
                      </a:lnTo>
                      <a:lnTo>
                        <a:pt x="92" y="26"/>
                      </a:lnTo>
                      <a:lnTo>
                        <a:pt x="94" y="26"/>
                      </a:lnTo>
                      <a:lnTo>
                        <a:pt x="95" y="28"/>
                      </a:lnTo>
                      <a:lnTo>
                        <a:pt x="95" y="30"/>
                      </a:lnTo>
                      <a:close/>
                      <a:moveTo>
                        <a:pt x="111" y="186"/>
                      </a:moveTo>
                      <a:lnTo>
                        <a:pt x="107" y="186"/>
                      </a:lnTo>
                      <a:lnTo>
                        <a:pt x="101" y="182"/>
                      </a:lnTo>
                      <a:lnTo>
                        <a:pt x="97" y="180"/>
                      </a:lnTo>
                      <a:lnTo>
                        <a:pt x="86" y="172"/>
                      </a:lnTo>
                      <a:lnTo>
                        <a:pt x="80" y="172"/>
                      </a:lnTo>
                      <a:lnTo>
                        <a:pt x="79" y="171"/>
                      </a:lnTo>
                      <a:lnTo>
                        <a:pt x="79" y="169"/>
                      </a:lnTo>
                      <a:lnTo>
                        <a:pt x="79" y="167"/>
                      </a:lnTo>
                      <a:lnTo>
                        <a:pt x="80" y="163"/>
                      </a:lnTo>
                      <a:lnTo>
                        <a:pt x="82" y="163"/>
                      </a:lnTo>
                      <a:lnTo>
                        <a:pt x="86" y="163"/>
                      </a:lnTo>
                      <a:lnTo>
                        <a:pt x="90" y="161"/>
                      </a:lnTo>
                      <a:lnTo>
                        <a:pt x="94" y="165"/>
                      </a:lnTo>
                      <a:lnTo>
                        <a:pt x="95" y="165"/>
                      </a:lnTo>
                      <a:lnTo>
                        <a:pt x="101" y="165"/>
                      </a:lnTo>
                      <a:lnTo>
                        <a:pt x="109" y="165"/>
                      </a:lnTo>
                      <a:lnTo>
                        <a:pt x="116" y="161"/>
                      </a:lnTo>
                      <a:lnTo>
                        <a:pt x="118" y="163"/>
                      </a:lnTo>
                      <a:lnTo>
                        <a:pt x="118" y="165"/>
                      </a:lnTo>
                      <a:lnTo>
                        <a:pt x="114" y="171"/>
                      </a:lnTo>
                      <a:lnTo>
                        <a:pt x="114" y="174"/>
                      </a:lnTo>
                      <a:lnTo>
                        <a:pt x="114" y="176"/>
                      </a:lnTo>
                      <a:lnTo>
                        <a:pt x="116" y="180"/>
                      </a:lnTo>
                      <a:lnTo>
                        <a:pt x="114" y="182"/>
                      </a:lnTo>
                      <a:lnTo>
                        <a:pt x="112" y="186"/>
                      </a:lnTo>
                      <a:lnTo>
                        <a:pt x="111" y="18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" name="Freeform 315"/>
                <p:cNvSpPr>
                  <a:spLocks noEditPoints="1"/>
                </p:cNvSpPr>
                <p:nvPr/>
              </p:nvSpPr>
              <p:spPr bwMode="auto">
                <a:xfrm>
                  <a:off x="3161" y="1189"/>
                  <a:ext cx="2367" cy="1292"/>
                </a:xfrm>
                <a:custGeom>
                  <a:avLst/>
                  <a:gdLst>
                    <a:gd name="T0" fmla="*/ 3326 w 2129"/>
                    <a:gd name="T1" fmla="*/ 992346 h 1091"/>
                    <a:gd name="T2" fmla="*/ 40140 w 2129"/>
                    <a:gd name="T3" fmla="*/ 423737 h 1091"/>
                    <a:gd name="T4" fmla="*/ 39939 w 2129"/>
                    <a:gd name="T5" fmla="*/ 234739 h 1091"/>
                    <a:gd name="T6" fmla="*/ 55956 w 2129"/>
                    <a:gd name="T7" fmla="*/ 72631 h 1091"/>
                    <a:gd name="T8" fmla="*/ 13247 w 2129"/>
                    <a:gd name="T9" fmla="*/ 1053438 h 1091"/>
                    <a:gd name="T10" fmla="*/ 13247 w 2129"/>
                    <a:gd name="T11" fmla="*/ 1009389 h 1091"/>
                    <a:gd name="T12" fmla="*/ 11686 w 2129"/>
                    <a:gd name="T13" fmla="*/ 962742 h 1091"/>
                    <a:gd name="T14" fmla="*/ 9104 w 2129"/>
                    <a:gd name="T15" fmla="*/ 935635 h 1091"/>
                    <a:gd name="T16" fmla="*/ 9059 w 2129"/>
                    <a:gd name="T17" fmla="*/ 901894 h 1091"/>
                    <a:gd name="T18" fmla="*/ 10253 w 2129"/>
                    <a:gd name="T19" fmla="*/ 841547 h 1091"/>
                    <a:gd name="T20" fmla="*/ 11686 w 2129"/>
                    <a:gd name="T21" fmla="*/ 634025 h 1091"/>
                    <a:gd name="T22" fmla="*/ 19850 w 2129"/>
                    <a:gd name="T23" fmla="*/ 503296 h 1091"/>
                    <a:gd name="T24" fmla="*/ 16748 w 2129"/>
                    <a:gd name="T25" fmla="*/ 623459 h 1091"/>
                    <a:gd name="T26" fmla="*/ 23608 w 2129"/>
                    <a:gd name="T27" fmla="*/ 670848 h 1091"/>
                    <a:gd name="T28" fmla="*/ 28461 w 2129"/>
                    <a:gd name="T29" fmla="*/ 568319 h 1091"/>
                    <a:gd name="T30" fmla="*/ 39763 w 2129"/>
                    <a:gd name="T31" fmla="*/ 535388 h 1091"/>
                    <a:gd name="T32" fmla="*/ 51329 w 2129"/>
                    <a:gd name="T33" fmla="*/ 485798 h 1091"/>
                    <a:gd name="T34" fmla="*/ 56681 w 2129"/>
                    <a:gd name="T35" fmla="*/ 305320 h 1091"/>
                    <a:gd name="T36" fmla="*/ 56954 w 2129"/>
                    <a:gd name="T37" fmla="*/ 591133 h 1091"/>
                    <a:gd name="T38" fmla="*/ 66358 w 2129"/>
                    <a:gd name="T39" fmla="*/ 549857 h 1091"/>
                    <a:gd name="T40" fmla="*/ 63757 w 2129"/>
                    <a:gd name="T41" fmla="*/ 328540 h 1091"/>
                    <a:gd name="T42" fmla="*/ 71222 w 2129"/>
                    <a:gd name="T43" fmla="*/ 389851 h 1091"/>
                    <a:gd name="T44" fmla="*/ 74621 w 2129"/>
                    <a:gd name="T45" fmla="*/ 255143 h 1091"/>
                    <a:gd name="T46" fmla="*/ 90424 w 2129"/>
                    <a:gd name="T47" fmla="*/ 113753 h 1091"/>
                    <a:gd name="T48" fmla="*/ 104366 w 2129"/>
                    <a:gd name="T49" fmla="*/ 74552 h 1091"/>
                    <a:gd name="T50" fmla="*/ 105312 w 2129"/>
                    <a:gd name="T51" fmla="*/ 259659 h 1091"/>
                    <a:gd name="T52" fmla="*/ 124025 w 2129"/>
                    <a:gd name="T53" fmla="*/ 298795 h 1091"/>
                    <a:gd name="T54" fmla="*/ 134953 w 2129"/>
                    <a:gd name="T55" fmla="*/ 381762 h 1091"/>
                    <a:gd name="T56" fmla="*/ 143586 w 2129"/>
                    <a:gd name="T57" fmla="*/ 364149 h 1091"/>
                    <a:gd name="T58" fmla="*/ 160785 w 2129"/>
                    <a:gd name="T59" fmla="*/ 489508 h 1091"/>
                    <a:gd name="T60" fmla="*/ 177775 w 2129"/>
                    <a:gd name="T61" fmla="*/ 459516 h 1091"/>
                    <a:gd name="T62" fmla="*/ 179212 w 2129"/>
                    <a:gd name="T63" fmla="*/ 678251 h 1091"/>
                    <a:gd name="T64" fmla="*/ 176289 w 2129"/>
                    <a:gd name="T65" fmla="*/ 778627 h 1091"/>
                    <a:gd name="T66" fmla="*/ 165275 w 2129"/>
                    <a:gd name="T67" fmla="*/ 850194 h 1091"/>
                    <a:gd name="T68" fmla="*/ 162934 w 2129"/>
                    <a:gd name="T69" fmla="*/ 948507 h 1091"/>
                    <a:gd name="T70" fmla="*/ 155664 w 2129"/>
                    <a:gd name="T71" fmla="*/ 1073131 h 1091"/>
                    <a:gd name="T72" fmla="*/ 164176 w 2129"/>
                    <a:gd name="T73" fmla="*/ 797016 h 1091"/>
                    <a:gd name="T74" fmla="*/ 157083 w 2129"/>
                    <a:gd name="T75" fmla="*/ 783411 h 1091"/>
                    <a:gd name="T76" fmla="*/ 149380 w 2129"/>
                    <a:gd name="T77" fmla="*/ 855614 h 1091"/>
                    <a:gd name="T78" fmla="*/ 136246 w 2129"/>
                    <a:gd name="T79" fmla="*/ 918191 h 1091"/>
                    <a:gd name="T80" fmla="*/ 138131 w 2129"/>
                    <a:gd name="T81" fmla="*/ 1039194 h 1091"/>
                    <a:gd name="T82" fmla="*/ 130930 w 2129"/>
                    <a:gd name="T83" fmla="*/ 1279518 h 1091"/>
                    <a:gd name="T84" fmla="*/ 129475 w 2129"/>
                    <a:gd name="T85" fmla="*/ 1225790 h 1091"/>
                    <a:gd name="T86" fmla="*/ 117956 w 2129"/>
                    <a:gd name="T87" fmla="*/ 1028788 h 1091"/>
                    <a:gd name="T88" fmla="*/ 108329 w 2129"/>
                    <a:gd name="T89" fmla="*/ 1115490 h 1091"/>
                    <a:gd name="T90" fmla="*/ 91762 w 2129"/>
                    <a:gd name="T91" fmla="*/ 1075290 h 1091"/>
                    <a:gd name="T92" fmla="*/ 78079 w 2129"/>
                    <a:gd name="T93" fmla="*/ 1134588 h 1091"/>
                    <a:gd name="T94" fmla="*/ 66930 w 2129"/>
                    <a:gd name="T95" fmla="*/ 1047079 h 1091"/>
                    <a:gd name="T96" fmla="*/ 59055 w 2129"/>
                    <a:gd name="T97" fmla="*/ 1009389 h 1091"/>
                    <a:gd name="T98" fmla="*/ 47526 w 2129"/>
                    <a:gd name="T99" fmla="*/ 1015613 h 1091"/>
                    <a:gd name="T100" fmla="*/ 45333 w 2129"/>
                    <a:gd name="T101" fmla="*/ 1103888 h 1091"/>
                    <a:gd name="T102" fmla="*/ 35923 w 2129"/>
                    <a:gd name="T103" fmla="*/ 1080239 h 1091"/>
                    <a:gd name="T104" fmla="*/ 32488 w 2129"/>
                    <a:gd name="T105" fmla="*/ 1179974 h 1091"/>
                    <a:gd name="T106" fmla="*/ 30923 w 2129"/>
                    <a:gd name="T107" fmla="*/ 1253993 h 1091"/>
                    <a:gd name="T108" fmla="*/ 31528 w 2129"/>
                    <a:gd name="T109" fmla="*/ 1319396 h 1091"/>
                    <a:gd name="T110" fmla="*/ 27674 w 2129"/>
                    <a:gd name="T111" fmla="*/ 1297007 h 1091"/>
                    <a:gd name="T112" fmla="*/ 21148 w 2129"/>
                    <a:gd name="T113" fmla="*/ 1251496 h 1091"/>
                    <a:gd name="T114" fmla="*/ 21761 w 2129"/>
                    <a:gd name="T115" fmla="*/ 1173955 h 1091"/>
                    <a:gd name="T116" fmla="*/ 22200 w 2129"/>
                    <a:gd name="T117" fmla="*/ 1126531 h 1091"/>
                    <a:gd name="T118" fmla="*/ 17416 w 2129"/>
                    <a:gd name="T119" fmla="*/ 1092551 h 1091"/>
                    <a:gd name="T120" fmla="*/ 140917 w 2129"/>
                    <a:gd name="T121" fmla="*/ 1098664 h 1091"/>
                    <a:gd name="T122" fmla="*/ 139446 w 2129"/>
                    <a:gd name="T123" fmla="*/ 1114134 h 10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29"/>
                    <a:gd name="T187" fmla="*/ 0 h 1091"/>
                    <a:gd name="T188" fmla="*/ 2129 w 2129"/>
                    <a:gd name="T189" fmla="*/ 1091 h 109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29" h="1091">
                      <a:moveTo>
                        <a:pt x="2" y="827"/>
                      </a:moveTo>
                      <a:lnTo>
                        <a:pt x="4" y="825"/>
                      </a:lnTo>
                      <a:lnTo>
                        <a:pt x="6" y="823"/>
                      </a:lnTo>
                      <a:lnTo>
                        <a:pt x="2" y="823"/>
                      </a:lnTo>
                      <a:lnTo>
                        <a:pt x="0" y="825"/>
                      </a:lnTo>
                      <a:lnTo>
                        <a:pt x="0" y="819"/>
                      </a:lnTo>
                      <a:lnTo>
                        <a:pt x="2" y="817"/>
                      </a:lnTo>
                      <a:lnTo>
                        <a:pt x="4" y="817"/>
                      </a:lnTo>
                      <a:lnTo>
                        <a:pt x="13" y="817"/>
                      </a:lnTo>
                      <a:lnTo>
                        <a:pt x="15" y="817"/>
                      </a:lnTo>
                      <a:lnTo>
                        <a:pt x="17" y="817"/>
                      </a:lnTo>
                      <a:lnTo>
                        <a:pt x="19" y="813"/>
                      </a:lnTo>
                      <a:lnTo>
                        <a:pt x="17" y="811"/>
                      </a:lnTo>
                      <a:lnTo>
                        <a:pt x="19" y="811"/>
                      </a:lnTo>
                      <a:lnTo>
                        <a:pt x="19" y="810"/>
                      </a:lnTo>
                      <a:lnTo>
                        <a:pt x="17" y="808"/>
                      </a:lnTo>
                      <a:lnTo>
                        <a:pt x="21" y="808"/>
                      </a:lnTo>
                      <a:lnTo>
                        <a:pt x="21" y="806"/>
                      </a:lnTo>
                      <a:lnTo>
                        <a:pt x="21" y="808"/>
                      </a:lnTo>
                      <a:lnTo>
                        <a:pt x="21" y="810"/>
                      </a:lnTo>
                      <a:lnTo>
                        <a:pt x="23" y="810"/>
                      </a:lnTo>
                      <a:lnTo>
                        <a:pt x="25" y="810"/>
                      </a:lnTo>
                      <a:lnTo>
                        <a:pt x="27" y="811"/>
                      </a:lnTo>
                      <a:lnTo>
                        <a:pt x="28" y="811"/>
                      </a:lnTo>
                      <a:lnTo>
                        <a:pt x="30" y="813"/>
                      </a:lnTo>
                      <a:lnTo>
                        <a:pt x="30" y="811"/>
                      </a:lnTo>
                      <a:lnTo>
                        <a:pt x="34" y="811"/>
                      </a:lnTo>
                      <a:lnTo>
                        <a:pt x="36" y="811"/>
                      </a:lnTo>
                      <a:lnTo>
                        <a:pt x="36" y="813"/>
                      </a:lnTo>
                      <a:lnTo>
                        <a:pt x="38" y="815"/>
                      </a:lnTo>
                      <a:lnTo>
                        <a:pt x="40" y="815"/>
                      </a:lnTo>
                      <a:lnTo>
                        <a:pt x="40" y="817"/>
                      </a:lnTo>
                      <a:lnTo>
                        <a:pt x="40" y="819"/>
                      </a:lnTo>
                      <a:lnTo>
                        <a:pt x="38" y="819"/>
                      </a:lnTo>
                      <a:lnTo>
                        <a:pt x="38" y="821"/>
                      </a:lnTo>
                      <a:lnTo>
                        <a:pt x="38" y="823"/>
                      </a:lnTo>
                      <a:lnTo>
                        <a:pt x="38" y="825"/>
                      </a:lnTo>
                      <a:lnTo>
                        <a:pt x="38" y="827"/>
                      </a:lnTo>
                      <a:lnTo>
                        <a:pt x="21" y="828"/>
                      </a:lnTo>
                      <a:lnTo>
                        <a:pt x="8" y="827"/>
                      </a:lnTo>
                      <a:lnTo>
                        <a:pt x="2" y="827"/>
                      </a:lnTo>
                      <a:close/>
                      <a:moveTo>
                        <a:pt x="436" y="255"/>
                      </a:moveTo>
                      <a:lnTo>
                        <a:pt x="444" y="248"/>
                      </a:lnTo>
                      <a:lnTo>
                        <a:pt x="445" y="242"/>
                      </a:lnTo>
                      <a:lnTo>
                        <a:pt x="449" y="237"/>
                      </a:lnTo>
                      <a:lnTo>
                        <a:pt x="457" y="237"/>
                      </a:lnTo>
                      <a:lnTo>
                        <a:pt x="464" y="231"/>
                      </a:lnTo>
                      <a:lnTo>
                        <a:pt x="470" y="231"/>
                      </a:lnTo>
                      <a:lnTo>
                        <a:pt x="479" y="229"/>
                      </a:lnTo>
                      <a:lnTo>
                        <a:pt x="483" y="231"/>
                      </a:lnTo>
                      <a:lnTo>
                        <a:pt x="489" y="235"/>
                      </a:lnTo>
                      <a:lnTo>
                        <a:pt x="489" y="238"/>
                      </a:lnTo>
                      <a:lnTo>
                        <a:pt x="485" y="250"/>
                      </a:lnTo>
                      <a:lnTo>
                        <a:pt x="483" y="254"/>
                      </a:lnTo>
                      <a:lnTo>
                        <a:pt x="479" y="255"/>
                      </a:lnTo>
                      <a:lnTo>
                        <a:pt x="477" y="259"/>
                      </a:lnTo>
                      <a:lnTo>
                        <a:pt x="476" y="267"/>
                      </a:lnTo>
                      <a:lnTo>
                        <a:pt x="476" y="284"/>
                      </a:lnTo>
                      <a:lnTo>
                        <a:pt x="477" y="302"/>
                      </a:lnTo>
                      <a:lnTo>
                        <a:pt x="483" y="319"/>
                      </a:lnTo>
                      <a:lnTo>
                        <a:pt x="487" y="325"/>
                      </a:lnTo>
                      <a:lnTo>
                        <a:pt x="491" y="331"/>
                      </a:lnTo>
                      <a:lnTo>
                        <a:pt x="498" y="338"/>
                      </a:lnTo>
                      <a:lnTo>
                        <a:pt x="498" y="342"/>
                      </a:lnTo>
                      <a:lnTo>
                        <a:pt x="483" y="340"/>
                      </a:lnTo>
                      <a:lnTo>
                        <a:pt x="477" y="342"/>
                      </a:lnTo>
                      <a:lnTo>
                        <a:pt x="472" y="347"/>
                      </a:lnTo>
                      <a:lnTo>
                        <a:pt x="468" y="349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55" y="342"/>
                      </a:lnTo>
                      <a:lnTo>
                        <a:pt x="451" y="340"/>
                      </a:lnTo>
                      <a:lnTo>
                        <a:pt x="451" y="332"/>
                      </a:lnTo>
                      <a:lnTo>
                        <a:pt x="459" y="327"/>
                      </a:lnTo>
                      <a:lnTo>
                        <a:pt x="460" y="321"/>
                      </a:lnTo>
                      <a:lnTo>
                        <a:pt x="459" y="321"/>
                      </a:lnTo>
                      <a:lnTo>
                        <a:pt x="453" y="316"/>
                      </a:lnTo>
                      <a:lnTo>
                        <a:pt x="445" y="308"/>
                      </a:lnTo>
                      <a:lnTo>
                        <a:pt x="436" y="306"/>
                      </a:lnTo>
                      <a:lnTo>
                        <a:pt x="434" y="308"/>
                      </a:lnTo>
                      <a:lnTo>
                        <a:pt x="430" y="310"/>
                      </a:lnTo>
                      <a:lnTo>
                        <a:pt x="427" y="310"/>
                      </a:lnTo>
                      <a:lnTo>
                        <a:pt x="423" y="302"/>
                      </a:lnTo>
                      <a:lnTo>
                        <a:pt x="421" y="295"/>
                      </a:lnTo>
                      <a:lnTo>
                        <a:pt x="423" y="289"/>
                      </a:lnTo>
                      <a:lnTo>
                        <a:pt x="425" y="284"/>
                      </a:lnTo>
                      <a:lnTo>
                        <a:pt x="427" y="284"/>
                      </a:lnTo>
                      <a:lnTo>
                        <a:pt x="429" y="285"/>
                      </a:lnTo>
                      <a:lnTo>
                        <a:pt x="432" y="285"/>
                      </a:lnTo>
                      <a:lnTo>
                        <a:pt x="436" y="282"/>
                      </a:lnTo>
                      <a:lnTo>
                        <a:pt x="444" y="267"/>
                      </a:lnTo>
                      <a:lnTo>
                        <a:pt x="444" y="259"/>
                      </a:lnTo>
                      <a:lnTo>
                        <a:pt x="442" y="259"/>
                      </a:lnTo>
                      <a:lnTo>
                        <a:pt x="436" y="255"/>
                      </a:lnTo>
                      <a:close/>
                      <a:moveTo>
                        <a:pt x="494" y="227"/>
                      </a:moveTo>
                      <a:lnTo>
                        <a:pt x="491" y="223"/>
                      </a:lnTo>
                      <a:lnTo>
                        <a:pt x="485" y="220"/>
                      </a:lnTo>
                      <a:lnTo>
                        <a:pt x="477" y="216"/>
                      </a:lnTo>
                      <a:lnTo>
                        <a:pt x="474" y="218"/>
                      </a:lnTo>
                      <a:lnTo>
                        <a:pt x="468" y="218"/>
                      </a:lnTo>
                      <a:lnTo>
                        <a:pt x="464" y="222"/>
                      </a:lnTo>
                      <a:lnTo>
                        <a:pt x="460" y="220"/>
                      </a:lnTo>
                      <a:lnTo>
                        <a:pt x="455" y="208"/>
                      </a:lnTo>
                      <a:lnTo>
                        <a:pt x="460" y="203"/>
                      </a:lnTo>
                      <a:lnTo>
                        <a:pt x="466" y="193"/>
                      </a:lnTo>
                      <a:lnTo>
                        <a:pt x="470" y="192"/>
                      </a:lnTo>
                      <a:lnTo>
                        <a:pt x="479" y="192"/>
                      </a:lnTo>
                      <a:lnTo>
                        <a:pt x="481" y="184"/>
                      </a:lnTo>
                      <a:lnTo>
                        <a:pt x="477" y="176"/>
                      </a:lnTo>
                      <a:lnTo>
                        <a:pt x="479" y="171"/>
                      </a:lnTo>
                      <a:lnTo>
                        <a:pt x="481" y="167"/>
                      </a:lnTo>
                      <a:lnTo>
                        <a:pt x="485" y="167"/>
                      </a:lnTo>
                      <a:lnTo>
                        <a:pt x="491" y="161"/>
                      </a:lnTo>
                      <a:lnTo>
                        <a:pt x="489" y="158"/>
                      </a:lnTo>
                      <a:lnTo>
                        <a:pt x="485" y="154"/>
                      </a:lnTo>
                      <a:lnTo>
                        <a:pt x="494" y="133"/>
                      </a:lnTo>
                      <a:lnTo>
                        <a:pt x="498" y="130"/>
                      </a:lnTo>
                      <a:lnTo>
                        <a:pt x="500" y="131"/>
                      </a:lnTo>
                      <a:lnTo>
                        <a:pt x="504" y="131"/>
                      </a:lnTo>
                      <a:lnTo>
                        <a:pt x="511" y="118"/>
                      </a:lnTo>
                      <a:lnTo>
                        <a:pt x="515" y="111"/>
                      </a:lnTo>
                      <a:lnTo>
                        <a:pt x="522" y="105"/>
                      </a:lnTo>
                      <a:lnTo>
                        <a:pt x="528" y="101"/>
                      </a:lnTo>
                      <a:lnTo>
                        <a:pt x="536" y="98"/>
                      </a:lnTo>
                      <a:lnTo>
                        <a:pt x="543" y="99"/>
                      </a:lnTo>
                      <a:lnTo>
                        <a:pt x="547" y="96"/>
                      </a:lnTo>
                      <a:lnTo>
                        <a:pt x="553" y="81"/>
                      </a:lnTo>
                      <a:lnTo>
                        <a:pt x="554" y="81"/>
                      </a:lnTo>
                      <a:lnTo>
                        <a:pt x="558" y="77"/>
                      </a:lnTo>
                      <a:lnTo>
                        <a:pt x="569" y="84"/>
                      </a:lnTo>
                      <a:lnTo>
                        <a:pt x="571" y="83"/>
                      </a:lnTo>
                      <a:lnTo>
                        <a:pt x="584" y="75"/>
                      </a:lnTo>
                      <a:lnTo>
                        <a:pt x="590" y="75"/>
                      </a:lnTo>
                      <a:lnTo>
                        <a:pt x="603" y="68"/>
                      </a:lnTo>
                      <a:lnTo>
                        <a:pt x="615" y="66"/>
                      </a:lnTo>
                      <a:lnTo>
                        <a:pt x="618" y="51"/>
                      </a:lnTo>
                      <a:lnTo>
                        <a:pt x="620" y="47"/>
                      </a:lnTo>
                      <a:lnTo>
                        <a:pt x="635" y="43"/>
                      </a:lnTo>
                      <a:lnTo>
                        <a:pt x="646" y="41"/>
                      </a:lnTo>
                      <a:lnTo>
                        <a:pt x="650" y="45"/>
                      </a:lnTo>
                      <a:lnTo>
                        <a:pt x="652" y="51"/>
                      </a:lnTo>
                      <a:lnTo>
                        <a:pt x="654" y="60"/>
                      </a:lnTo>
                      <a:lnTo>
                        <a:pt x="648" y="71"/>
                      </a:lnTo>
                      <a:lnTo>
                        <a:pt x="646" y="75"/>
                      </a:lnTo>
                      <a:lnTo>
                        <a:pt x="637" y="84"/>
                      </a:lnTo>
                      <a:lnTo>
                        <a:pt x="622" y="94"/>
                      </a:lnTo>
                      <a:lnTo>
                        <a:pt x="596" y="107"/>
                      </a:lnTo>
                      <a:lnTo>
                        <a:pt x="583" y="113"/>
                      </a:lnTo>
                      <a:lnTo>
                        <a:pt x="569" y="120"/>
                      </a:lnTo>
                      <a:lnTo>
                        <a:pt x="560" y="128"/>
                      </a:lnTo>
                      <a:lnTo>
                        <a:pt x="547" y="133"/>
                      </a:lnTo>
                      <a:lnTo>
                        <a:pt x="541" y="139"/>
                      </a:lnTo>
                      <a:lnTo>
                        <a:pt x="539" y="145"/>
                      </a:lnTo>
                      <a:lnTo>
                        <a:pt x="543" y="150"/>
                      </a:lnTo>
                      <a:lnTo>
                        <a:pt x="541" y="156"/>
                      </a:lnTo>
                      <a:lnTo>
                        <a:pt x="536" y="163"/>
                      </a:lnTo>
                      <a:lnTo>
                        <a:pt x="532" y="163"/>
                      </a:lnTo>
                      <a:lnTo>
                        <a:pt x="519" y="163"/>
                      </a:lnTo>
                      <a:lnTo>
                        <a:pt x="517" y="167"/>
                      </a:lnTo>
                      <a:lnTo>
                        <a:pt x="517" y="171"/>
                      </a:lnTo>
                      <a:lnTo>
                        <a:pt x="521" y="176"/>
                      </a:lnTo>
                      <a:lnTo>
                        <a:pt x="519" y="182"/>
                      </a:lnTo>
                      <a:lnTo>
                        <a:pt x="511" y="192"/>
                      </a:lnTo>
                      <a:lnTo>
                        <a:pt x="507" y="190"/>
                      </a:lnTo>
                      <a:lnTo>
                        <a:pt x="504" y="188"/>
                      </a:lnTo>
                      <a:lnTo>
                        <a:pt x="500" y="193"/>
                      </a:lnTo>
                      <a:lnTo>
                        <a:pt x="506" y="201"/>
                      </a:lnTo>
                      <a:lnTo>
                        <a:pt x="506" y="207"/>
                      </a:lnTo>
                      <a:lnTo>
                        <a:pt x="500" y="222"/>
                      </a:lnTo>
                      <a:lnTo>
                        <a:pt x="494" y="227"/>
                      </a:lnTo>
                      <a:close/>
                      <a:moveTo>
                        <a:pt x="158" y="877"/>
                      </a:moveTo>
                      <a:lnTo>
                        <a:pt x="158" y="877"/>
                      </a:lnTo>
                      <a:lnTo>
                        <a:pt x="158" y="875"/>
                      </a:lnTo>
                      <a:lnTo>
                        <a:pt x="156" y="873"/>
                      </a:lnTo>
                      <a:lnTo>
                        <a:pt x="156" y="872"/>
                      </a:lnTo>
                      <a:lnTo>
                        <a:pt x="156" y="870"/>
                      </a:lnTo>
                      <a:lnTo>
                        <a:pt x="156" y="868"/>
                      </a:lnTo>
                      <a:lnTo>
                        <a:pt x="156" y="866"/>
                      </a:lnTo>
                      <a:lnTo>
                        <a:pt x="156" y="864"/>
                      </a:lnTo>
                      <a:lnTo>
                        <a:pt x="156" y="862"/>
                      </a:lnTo>
                      <a:lnTo>
                        <a:pt x="154" y="862"/>
                      </a:lnTo>
                      <a:lnTo>
                        <a:pt x="152" y="858"/>
                      </a:lnTo>
                      <a:lnTo>
                        <a:pt x="152" y="857"/>
                      </a:lnTo>
                      <a:lnTo>
                        <a:pt x="154" y="855"/>
                      </a:lnTo>
                      <a:lnTo>
                        <a:pt x="156" y="855"/>
                      </a:lnTo>
                      <a:lnTo>
                        <a:pt x="158" y="855"/>
                      </a:lnTo>
                      <a:lnTo>
                        <a:pt x="160" y="857"/>
                      </a:lnTo>
                      <a:lnTo>
                        <a:pt x="162" y="857"/>
                      </a:lnTo>
                      <a:lnTo>
                        <a:pt x="166" y="855"/>
                      </a:lnTo>
                      <a:lnTo>
                        <a:pt x="167" y="853"/>
                      </a:lnTo>
                      <a:lnTo>
                        <a:pt x="169" y="853"/>
                      </a:lnTo>
                      <a:lnTo>
                        <a:pt x="169" y="851"/>
                      </a:lnTo>
                      <a:lnTo>
                        <a:pt x="171" y="851"/>
                      </a:lnTo>
                      <a:lnTo>
                        <a:pt x="171" y="849"/>
                      </a:lnTo>
                      <a:lnTo>
                        <a:pt x="169" y="847"/>
                      </a:lnTo>
                      <a:lnTo>
                        <a:pt x="167" y="845"/>
                      </a:lnTo>
                      <a:lnTo>
                        <a:pt x="167" y="843"/>
                      </a:lnTo>
                      <a:lnTo>
                        <a:pt x="167" y="842"/>
                      </a:lnTo>
                      <a:lnTo>
                        <a:pt x="164" y="842"/>
                      </a:lnTo>
                      <a:lnTo>
                        <a:pt x="162" y="840"/>
                      </a:lnTo>
                      <a:lnTo>
                        <a:pt x="160" y="842"/>
                      </a:lnTo>
                      <a:lnTo>
                        <a:pt x="160" y="840"/>
                      </a:lnTo>
                      <a:lnTo>
                        <a:pt x="160" y="838"/>
                      </a:lnTo>
                      <a:lnTo>
                        <a:pt x="160" y="836"/>
                      </a:lnTo>
                      <a:lnTo>
                        <a:pt x="158" y="834"/>
                      </a:lnTo>
                      <a:lnTo>
                        <a:pt x="156" y="834"/>
                      </a:lnTo>
                      <a:lnTo>
                        <a:pt x="156" y="832"/>
                      </a:lnTo>
                      <a:lnTo>
                        <a:pt x="152" y="830"/>
                      </a:lnTo>
                      <a:lnTo>
                        <a:pt x="152" y="828"/>
                      </a:lnTo>
                      <a:lnTo>
                        <a:pt x="151" y="825"/>
                      </a:lnTo>
                      <a:lnTo>
                        <a:pt x="151" y="823"/>
                      </a:lnTo>
                      <a:lnTo>
                        <a:pt x="151" y="821"/>
                      </a:lnTo>
                      <a:lnTo>
                        <a:pt x="149" y="823"/>
                      </a:lnTo>
                      <a:lnTo>
                        <a:pt x="149" y="821"/>
                      </a:lnTo>
                      <a:lnTo>
                        <a:pt x="149" y="819"/>
                      </a:lnTo>
                      <a:lnTo>
                        <a:pt x="145" y="819"/>
                      </a:lnTo>
                      <a:lnTo>
                        <a:pt x="147" y="817"/>
                      </a:lnTo>
                      <a:lnTo>
                        <a:pt x="147" y="815"/>
                      </a:lnTo>
                      <a:lnTo>
                        <a:pt x="147" y="813"/>
                      </a:lnTo>
                      <a:lnTo>
                        <a:pt x="149" y="813"/>
                      </a:lnTo>
                      <a:lnTo>
                        <a:pt x="149" y="811"/>
                      </a:lnTo>
                      <a:lnTo>
                        <a:pt x="149" y="810"/>
                      </a:lnTo>
                      <a:lnTo>
                        <a:pt x="147" y="808"/>
                      </a:lnTo>
                      <a:lnTo>
                        <a:pt x="147" y="806"/>
                      </a:lnTo>
                      <a:lnTo>
                        <a:pt x="147" y="804"/>
                      </a:lnTo>
                      <a:lnTo>
                        <a:pt x="147" y="802"/>
                      </a:lnTo>
                      <a:lnTo>
                        <a:pt x="147" y="800"/>
                      </a:lnTo>
                      <a:lnTo>
                        <a:pt x="147" y="798"/>
                      </a:lnTo>
                      <a:lnTo>
                        <a:pt x="147" y="800"/>
                      </a:lnTo>
                      <a:lnTo>
                        <a:pt x="145" y="798"/>
                      </a:lnTo>
                      <a:lnTo>
                        <a:pt x="143" y="796"/>
                      </a:lnTo>
                      <a:lnTo>
                        <a:pt x="141" y="795"/>
                      </a:lnTo>
                      <a:lnTo>
                        <a:pt x="137" y="793"/>
                      </a:lnTo>
                      <a:lnTo>
                        <a:pt x="137" y="795"/>
                      </a:lnTo>
                      <a:lnTo>
                        <a:pt x="136" y="793"/>
                      </a:lnTo>
                      <a:lnTo>
                        <a:pt x="134" y="795"/>
                      </a:lnTo>
                      <a:lnTo>
                        <a:pt x="132" y="795"/>
                      </a:lnTo>
                      <a:lnTo>
                        <a:pt x="130" y="795"/>
                      </a:lnTo>
                      <a:lnTo>
                        <a:pt x="130" y="796"/>
                      </a:lnTo>
                      <a:lnTo>
                        <a:pt x="128" y="796"/>
                      </a:lnTo>
                      <a:lnTo>
                        <a:pt x="126" y="796"/>
                      </a:lnTo>
                      <a:lnTo>
                        <a:pt x="126" y="795"/>
                      </a:lnTo>
                      <a:lnTo>
                        <a:pt x="126" y="793"/>
                      </a:lnTo>
                      <a:lnTo>
                        <a:pt x="128" y="793"/>
                      </a:lnTo>
                      <a:lnTo>
                        <a:pt x="128" y="791"/>
                      </a:lnTo>
                      <a:lnTo>
                        <a:pt x="126" y="791"/>
                      </a:lnTo>
                      <a:lnTo>
                        <a:pt x="124" y="789"/>
                      </a:lnTo>
                      <a:lnTo>
                        <a:pt x="122" y="789"/>
                      </a:lnTo>
                      <a:lnTo>
                        <a:pt x="120" y="789"/>
                      </a:lnTo>
                      <a:lnTo>
                        <a:pt x="120" y="791"/>
                      </a:lnTo>
                      <a:lnTo>
                        <a:pt x="119" y="791"/>
                      </a:lnTo>
                      <a:lnTo>
                        <a:pt x="119" y="789"/>
                      </a:lnTo>
                      <a:lnTo>
                        <a:pt x="117" y="787"/>
                      </a:lnTo>
                      <a:lnTo>
                        <a:pt x="115" y="787"/>
                      </a:lnTo>
                      <a:lnTo>
                        <a:pt x="113" y="789"/>
                      </a:lnTo>
                      <a:lnTo>
                        <a:pt x="111" y="787"/>
                      </a:lnTo>
                      <a:lnTo>
                        <a:pt x="111" y="785"/>
                      </a:lnTo>
                      <a:lnTo>
                        <a:pt x="111" y="783"/>
                      </a:lnTo>
                      <a:lnTo>
                        <a:pt x="111" y="781"/>
                      </a:lnTo>
                      <a:lnTo>
                        <a:pt x="111" y="780"/>
                      </a:lnTo>
                      <a:lnTo>
                        <a:pt x="111" y="778"/>
                      </a:lnTo>
                      <a:lnTo>
                        <a:pt x="109" y="776"/>
                      </a:lnTo>
                      <a:lnTo>
                        <a:pt x="109" y="774"/>
                      </a:lnTo>
                      <a:lnTo>
                        <a:pt x="107" y="772"/>
                      </a:lnTo>
                      <a:lnTo>
                        <a:pt x="107" y="770"/>
                      </a:lnTo>
                      <a:lnTo>
                        <a:pt x="105" y="768"/>
                      </a:lnTo>
                      <a:lnTo>
                        <a:pt x="104" y="770"/>
                      </a:lnTo>
                      <a:lnTo>
                        <a:pt x="104" y="768"/>
                      </a:lnTo>
                      <a:lnTo>
                        <a:pt x="105" y="768"/>
                      </a:lnTo>
                      <a:lnTo>
                        <a:pt x="105" y="766"/>
                      </a:lnTo>
                      <a:lnTo>
                        <a:pt x="105" y="765"/>
                      </a:lnTo>
                      <a:lnTo>
                        <a:pt x="105" y="763"/>
                      </a:lnTo>
                      <a:lnTo>
                        <a:pt x="105" y="761"/>
                      </a:lnTo>
                      <a:lnTo>
                        <a:pt x="107" y="761"/>
                      </a:lnTo>
                      <a:lnTo>
                        <a:pt x="107" y="759"/>
                      </a:lnTo>
                      <a:lnTo>
                        <a:pt x="105" y="757"/>
                      </a:lnTo>
                      <a:lnTo>
                        <a:pt x="104" y="755"/>
                      </a:lnTo>
                      <a:lnTo>
                        <a:pt x="102" y="755"/>
                      </a:lnTo>
                      <a:lnTo>
                        <a:pt x="102" y="753"/>
                      </a:lnTo>
                      <a:lnTo>
                        <a:pt x="100" y="753"/>
                      </a:lnTo>
                      <a:lnTo>
                        <a:pt x="100" y="751"/>
                      </a:lnTo>
                      <a:lnTo>
                        <a:pt x="100" y="749"/>
                      </a:lnTo>
                      <a:lnTo>
                        <a:pt x="100" y="748"/>
                      </a:lnTo>
                      <a:lnTo>
                        <a:pt x="102" y="748"/>
                      </a:lnTo>
                      <a:lnTo>
                        <a:pt x="102" y="746"/>
                      </a:lnTo>
                      <a:lnTo>
                        <a:pt x="104" y="746"/>
                      </a:lnTo>
                      <a:lnTo>
                        <a:pt x="105" y="746"/>
                      </a:lnTo>
                      <a:lnTo>
                        <a:pt x="105" y="744"/>
                      </a:lnTo>
                      <a:lnTo>
                        <a:pt x="105" y="742"/>
                      </a:lnTo>
                      <a:lnTo>
                        <a:pt x="104" y="742"/>
                      </a:lnTo>
                      <a:lnTo>
                        <a:pt x="104" y="740"/>
                      </a:lnTo>
                      <a:lnTo>
                        <a:pt x="104" y="738"/>
                      </a:lnTo>
                      <a:lnTo>
                        <a:pt x="102" y="738"/>
                      </a:lnTo>
                      <a:lnTo>
                        <a:pt x="102" y="734"/>
                      </a:lnTo>
                      <a:lnTo>
                        <a:pt x="102" y="733"/>
                      </a:lnTo>
                      <a:lnTo>
                        <a:pt x="102" y="731"/>
                      </a:lnTo>
                      <a:lnTo>
                        <a:pt x="102" y="729"/>
                      </a:lnTo>
                      <a:lnTo>
                        <a:pt x="102" y="727"/>
                      </a:lnTo>
                      <a:lnTo>
                        <a:pt x="102" y="723"/>
                      </a:lnTo>
                      <a:lnTo>
                        <a:pt x="102" y="721"/>
                      </a:lnTo>
                      <a:lnTo>
                        <a:pt x="102" y="719"/>
                      </a:lnTo>
                      <a:lnTo>
                        <a:pt x="102" y="718"/>
                      </a:lnTo>
                      <a:lnTo>
                        <a:pt x="105" y="716"/>
                      </a:lnTo>
                      <a:lnTo>
                        <a:pt x="105" y="714"/>
                      </a:lnTo>
                      <a:lnTo>
                        <a:pt x="107" y="710"/>
                      </a:lnTo>
                      <a:lnTo>
                        <a:pt x="107" y="708"/>
                      </a:lnTo>
                      <a:lnTo>
                        <a:pt x="109" y="708"/>
                      </a:lnTo>
                      <a:lnTo>
                        <a:pt x="111" y="708"/>
                      </a:lnTo>
                      <a:lnTo>
                        <a:pt x="111" y="706"/>
                      </a:lnTo>
                      <a:lnTo>
                        <a:pt x="109" y="704"/>
                      </a:lnTo>
                      <a:lnTo>
                        <a:pt x="109" y="703"/>
                      </a:lnTo>
                      <a:lnTo>
                        <a:pt x="107" y="701"/>
                      </a:lnTo>
                      <a:lnTo>
                        <a:pt x="107" y="699"/>
                      </a:lnTo>
                      <a:lnTo>
                        <a:pt x="111" y="699"/>
                      </a:lnTo>
                      <a:lnTo>
                        <a:pt x="111" y="701"/>
                      </a:lnTo>
                      <a:lnTo>
                        <a:pt x="113" y="701"/>
                      </a:lnTo>
                      <a:lnTo>
                        <a:pt x="113" y="699"/>
                      </a:lnTo>
                      <a:lnTo>
                        <a:pt x="115" y="697"/>
                      </a:lnTo>
                      <a:lnTo>
                        <a:pt x="119" y="699"/>
                      </a:lnTo>
                      <a:lnTo>
                        <a:pt x="119" y="697"/>
                      </a:lnTo>
                      <a:lnTo>
                        <a:pt x="120" y="693"/>
                      </a:lnTo>
                      <a:lnTo>
                        <a:pt x="122" y="691"/>
                      </a:lnTo>
                      <a:lnTo>
                        <a:pt x="128" y="693"/>
                      </a:lnTo>
                      <a:lnTo>
                        <a:pt x="132" y="697"/>
                      </a:lnTo>
                      <a:lnTo>
                        <a:pt x="136" y="697"/>
                      </a:lnTo>
                      <a:lnTo>
                        <a:pt x="137" y="695"/>
                      </a:lnTo>
                      <a:lnTo>
                        <a:pt x="136" y="689"/>
                      </a:lnTo>
                      <a:lnTo>
                        <a:pt x="132" y="686"/>
                      </a:lnTo>
                      <a:lnTo>
                        <a:pt x="130" y="686"/>
                      </a:lnTo>
                      <a:lnTo>
                        <a:pt x="122" y="686"/>
                      </a:lnTo>
                      <a:lnTo>
                        <a:pt x="119" y="686"/>
                      </a:lnTo>
                      <a:lnTo>
                        <a:pt x="117" y="684"/>
                      </a:lnTo>
                      <a:lnTo>
                        <a:pt x="115" y="680"/>
                      </a:lnTo>
                      <a:lnTo>
                        <a:pt x="117" y="674"/>
                      </a:lnTo>
                      <a:lnTo>
                        <a:pt x="117" y="672"/>
                      </a:lnTo>
                      <a:lnTo>
                        <a:pt x="115" y="672"/>
                      </a:lnTo>
                      <a:lnTo>
                        <a:pt x="115" y="669"/>
                      </a:lnTo>
                      <a:lnTo>
                        <a:pt x="128" y="656"/>
                      </a:lnTo>
                      <a:lnTo>
                        <a:pt x="139" y="641"/>
                      </a:lnTo>
                      <a:lnTo>
                        <a:pt x="147" y="631"/>
                      </a:lnTo>
                      <a:lnTo>
                        <a:pt x="151" y="624"/>
                      </a:lnTo>
                      <a:lnTo>
                        <a:pt x="154" y="616"/>
                      </a:lnTo>
                      <a:lnTo>
                        <a:pt x="154" y="610"/>
                      </a:lnTo>
                      <a:lnTo>
                        <a:pt x="152" y="607"/>
                      </a:lnTo>
                      <a:lnTo>
                        <a:pt x="151" y="601"/>
                      </a:lnTo>
                      <a:lnTo>
                        <a:pt x="147" y="597"/>
                      </a:lnTo>
                      <a:lnTo>
                        <a:pt x="139" y="592"/>
                      </a:lnTo>
                      <a:lnTo>
                        <a:pt x="136" y="586"/>
                      </a:lnTo>
                      <a:lnTo>
                        <a:pt x="137" y="584"/>
                      </a:lnTo>
                      <a:lnTo>
                        <a:pt x="141" y="579"/>
                      </a:lnTo>
                      <a:lnTo>
                        <a:pt x="141" y="575"/>
                      </a:lnTo>
                      <a:lnTo>
                        <a:pt x="141" y="571"/>
                      </a:lnTo>
                      <a:lnTo>
                        <a:pt x="132" y="552"/>
                      </a:lnTo>
                      <a:lnTo>
                        <a:pt x="130" y="545"/>
                      </a:lnTo>
                      <a:lnTo>
                        <a:pt x="130" y="539"/>
                      </a:lnTo>
                      <a:lnTo>
                        <a:pt x="132" y="533"/>
                      </a:lnTo>
                      <a:lnTo>
                        <a:pt x="134" y="526"/>
                      </a:lnTo>
                      <a:lnTo>
                        <a:pt x="136" y="522"/>
                      </a:lnTo>
                      <a:lnTo>
                        <a:pt x="132" y="503"/>
                      </a:lnTo>
                      <a:lnTo>
                        <a:pt x="122" y="483"/>
                      </a:lnTo>
                      <a:lnTo>
                        <a:pt x="124" y="479"/>
                      </a:lnTo>
                      <a:lnTo>
                        <a:pt x="132" y="466"/>
                      </a:lnTo>
                      <a:lnTo>
                        <a:pt x="136" y="460"/>
                      </a:lnTo>
                      <a:lnTo>
                        <a:pt x="132" y="455"/>
                      </a:lnTo>
                      <a:lnTo>
                        <a:pt x="126" y="447"/>
                      </a:lnTo>
                      <a:lnTo>
                        <a:pt x="120" y="443"/>
                      </a:lnTo>
                      <a:lnTo>
                        <a:pt x="117" y="440"/>
                      </a:lnTo>
                      <a:lnTo>
                        <a:pt x="117" y="432"/>
                      </a:lnTo>
                      <a:lnTo>
                        <a:pt x="119" y="424"/>
                      </a:lnTo>
                      <a:lnTo>
                        <a:pt x="119" y="419"/>
                      </a:lnTo>
                      <a:lnTo>
                        <a:pt x="122" y="413"/>
                      </a:lnTo>
                      <a:lnTo>
                        <a:pt x="128" y="402"/>
                      </a:lnTo>
                      <a:lnTo>
                        <a:pt x="134" y="394"/>
                      </a:lnTo>
                      <a:lnTo>
                        <a:pt x="139" y="393"/>
                      </a:lnTo>
                      <a:lnTo>
                        <a:pt x="145" y="393"/>
                      </a:lnTo>
                      <a:lnTo>
                        <a:pt x="147" y="389"/>
                      </a:lnTo>
                      <a:lnTo>
                        <a:pt x="149" y="383"/>
                      </a:lnTo>
                      <a:lnTo>
                        <a:pt x="152" y="383"/>
                      </a:lnTo>
                      <a:lnTo>
                        <a:pt x="160" y="378"/>
                      </a:lnTo>
                      <a:lnTo>
                        <a:pt x="164" y="374"/>
                      </a:lnTo>
                      <a:lnTo>
                        <a:pt x="164" y="378"/>
                      </a:lnTo>
                      <a:lnTo>
                        <a:pt x="166" y="383"/>
                      </a:lnTo>
                      <a:lnTo>
                        <a:pt x="167" y="389"/>
                      </a:lnTo>
                      <a:lnTo>
                        <a:pt x="169" y="393"/>
                      </a:lnTo>
                      <a:lnTo>
                        <a:pt x="175" y="393"/>
                      </a:lnTo>
                      <a:lnTo>
                        <a:pt x="179" y="394"/>
                      </a:lnTo>
                      <a:lnTo>
                        <a:pt x="179" y="406"/>
                      </a:lnTo>
                      <a:lnTo>
                        <a:pt x="184" y="400"/>
                      </a:lnTo>
                      <a:lnTo>
                        <a:pt x="186" y="400"/>
                      </a:lnTo>
                      <a:lnTo>
                        <a:pt x="194" y="402"/>
                      </a:lnTo>
                      <a:lnTo>
                        <a:pt x="197" y="402"/>
                      </a:lnTo>
                      <a:lnTo>
                        <a:pt x="201" y="402"/>
                      </a:lnTo>
                      <a:lnTo>
                        <a:pt x="209" y="402"/>
                      </a:lnTo>
                      <a:lnTo>
                        <a:pt x="216" y="408"/>
                      </a:lnTo>
                      <a:lnTo>
                        <a:pt x="231" y="415"/>
                      </a:lnTo>
                      <a:lnTo>
                        <a:pt x="237" y="421"/>
                      </a:lnTo>
                      <a:lnTo>
                        <a:pt x="248" y="436"/>
                      </a:lnTo>
                      <a:lnTo>
                        <a:pt x="250" y="440"/>
                      </a:lnTo>
                      <a:lnTo>
                        <a:pt x="259" y="443"/>
                      </a:lnTo>
                      <a:lnTo>
                        <a:pt x="267" y="447"/>
                      </a:lnTo>
                      <a:lnTo>
                        <a:pt x="280" y="456"/>
                      </a:lnTo>
                      <a:lnTo>
                        <a:pt x="282" y="460"/>
                      </a:lnTo>
                      <a:lnTo>
                        <a:pt x="282" y="468"/>
                      </a:lnTo>
                      <a:lnTo>
                        <a:pt x="282" y="471"/>
                      </a:lnTo>
                      <a:lnTo>
                        <a:pt x="284" y="477"/>
                      </a:lnTo>
                      <a:lnTo>
                        <a:pt x="286" y="481"/>
                      </a:lnTo>
                      <a:lnTo>
                        <a:pt x="284" y="486"/>
                      </a:lnTo>
                      <a:lnTo>
                        <a:pt x="280" y="494"/>
                      </a:lnTo>
                      <a:lnTo>
                        <a:pt x="273" y="502"/>
                      </a:lnTo>
                      <a:lnTo>
                        <a:pt x="269" y="505"/>
                      </a:lnTo>
                      <a:lnTo>
                        <a:pt x="258" y="511"/>
                      </a:lnTo>
                      <a:lnTo>
                        <a:pt x="252" y="513"/>
                      </a:lnTo>
                      <a:lnTo>
                        <a:pt x="243" y="513"/>
                      </a:lnTo>
                      <a:lnTo>
                        <a:pt x="235" y="509"/>
                      </a:lnTo>
                      <a:lnTo>
                        <a:pt x="222" y="507"/>
                      </a:lnTo>
                      <a:lnTo>
                        <a:pt x="213" y="503"/>
                      </a:lnTo>
                      <a:lnTo>
                        <a:pt x="205" y="498"/>
                      </a:lnTo>
                      <a:lnTo>
                        <a:pt x="190" y="492"/>
                      </a:lnTo>
                      <a:lnTo>
                        <a:pt x="184" y="490"/>
                      </a:lnTo>
                      <a:lnTo>
                        <a:pt x="181" y="488"/>
                      </a:lnTo>
                      <a:lnTo>
                        <a:pt x="177" y="481"/>
                      </a:lnTo>
                      <a:lnTo>
                        <a:pt x="175" y="479"/>
                      </a:lnTo>
                      <a:lnTo>
                        <a:pt x="171" y="477"/>
                      </a:lnTo>
                      <a:lnTo>
                        <a:pt x="166" y="479"/>
                      </a:lnTo>
                      <a:lnTo>
                        <a:pt x="167" y="481"/>
                      </a:lnTo>
                      <a:lnTo>
                        <a:pt x="167" y="483"/>
                      </a:lnTo>
                      <a:lnTo>
                        <a:pt x="173" y="490"/>
                      </a:lnTo>
                      <a:lnTo>
                        <a:pt x="175" y="492"/>
                      </a:lnTo>
                      <a:lnTo>
                        <a:pt x="182" y="502"/>
                      </a:lnTo>
                      <a:lnTo>
                        <a:pt x="186" y="507"/>
                      </a:lnTo>
                      <a:lnTo>
                        <a:pt x="192" y="509"/>
                      </a:lnTo>
                      <a:lnTo>
                        <a:pt x="196" y="513"/>
                      </a:lnTo>
                      <a:lnTo>
                        <a:pt x="197" y="518"/>
                      </a:lnTo>
                      <a:lnTo>
                        <a:pt x="197" y="524"/>
                      </a:lnTo>
                      <a:lnTo>
                        <a:pt x="197" y="530"/>
                      </a:lnTo>
                      <a:lnTo>
                        <a:pt x="192" y="532"/>
                      </a:lnTo>
                      <a:lnTo>
                        <a:pt x="194" y="533"/>
                      </a:lnTo>
                      <a:lnTo>
                        <a:pt x="194" y="541"/>
                      </a:lnTo>
                      <a:lnTo>
                        <a:pt x="199" y="554"/>
                      </a:lnTo>
                      <a:lnTo>
                        <a:pt x="199" y="562"/>
                      </a:lnTo>
                      <a:lnTo>
                        <a:pt x="201" y="564"/>
                      </a:lnTo>
                      <a:lnTo>
                        <a:pt x="203" y="567"/>
                      </a:lnTo>
                      <a:lnTo>
                        <a:pt x="211" y="567"/>
                      </a:lnTo>
                      <a:lnTo>
                        <a:pt x="216" y="569"/>
                      </a:lnTo>
                      <a:lnTo>
                        <a:pt x="218" y="579"/>
                      </a:lnTo>
                      <a:lnTo>
                        <a:pt x="220" y="579"/>
                      </a:lnTo>
                      <a:lnTo>
                        <a:pt x="229" y="580"/>
                      </a:lnTo>
                      <a:lnTo>
                        <a:pt x="231" y="582"/>
                      </a:lnTo>
                      <a:lnTo>
                        <a:pt x="235" y="582"/>
                      </a:lnTo>
                      <a:lnTo>
                        <a:pt x="237" y="580"/>
                      </a:lnTo>
                      <a:lnTo>
                        <a:pt x="241" y="580"/>
                      </a:lnTo>
                      <a:lnTo>
                        <a:pt x="243" y="577"/>
                      </a:lnTo>
                      <a:lnTo>
                        <a:pt x="243" y="571"/>
                      </a:lnTo>
                      <a:lnTo>
                        <a:pt x="241" y="565"/>
                      </a:lnTo>
                      <a:lnTo>
                        <a:pt x="237" y="565"/>
                      </a:lnTo>
                      <a:lnTo>
                        <a:pt x="235" y="565"/>
                      </a:lnTo>
                      <a:lnTo>
                        <a:pt x="231" y="565"/>
                      </a:lnTo>
                      <a:lnTo>
                        <a:pt x="229" y="564"/>
                      </a:lnTo>
                      <a:lnTo>
                        <a:pt x="224" y="552"/>
                      </a:lnTo>
                      <a:lnTo>
                        <a:pt x="228" y="543"/>
                      </a:lnTo>
                      <a:lnTo>
                        <a:pt x="229" y="543"/>
                      </a:lnTo>
                      <a:lnTo>
                        <a:pt x="237" y="548"/>
                      </a:lnTo>
                      <a:lnTo>
                        <a:pt x="244" y="554"/>
                      </a:lnTo>
                      <a:lnTo>
                        <a:pt x="258" y="560"/>
                      </a:lnTo>
                      <a:lnTo>
                        <a:pt x="263" y="562"/>
                      </a:lnTo>
                      <a:lnTo>
                        <a:pt x="269" y="558"/>
                      </a:lnTo>
                      <a:lnTo>
                        <a:pt x="273" y="562"/>
                      </a:lnTo>
                      <a:lnTo>
                        <a:pt x="275" y="558"/>
                      </a:lnTo>
                      <a:lnTo>
                        <a:pt x="275" y="552"/>
                      </a:lnTo>
                      <a:lnTo>
                        <a:pt x="273" y="548"/>
                      </a:lnTo>
                      <a:lnTo>
                        <a:pt x="269" y="539"/>
                      </a:lnTo>
                      <a:lnTo>
                        <a:pt x="267" y="530"/>
                      </a:lnTo>
                      <a:lnTo>
                        <a:pt x="269" y="526"/>
                      </a:lnTo>
                      <a:lnTo>
                        <a:pt x="278" y="518"/>
                      </a:lnTo>
                      <a:lnTo>
                        <a:pt x="286" y="515"/>
                      </a:lnTo>
                      <a:lnTo>
                        <a:pt x="290" y="511"/>
                      </a:lnTo>
                      <a:lnTo>
                        <a:pt x="297" y="500"/>
                      </a:lnTo>
                      <a:lnTo>
                        <a:pt x="299" y="500"/>
                      </a:lnTo>
                      <a:lnTo>
                        <a:pt x="301" y="500"/>
                      </a:lnTo>
                      <a:lnTo>
                        <a:pt x="312" y="503"/>
                      </a:lnTo>
                      <a:lnTo>
                        <a:pt x="320" y="513"/>
                      </a:lnTo>
                      <a:lnTo>
                        <a:pt x="321" y="513"/>
                      </a:lnTo>
                      <a:lnTo>
                        <a:pt x="323" y="511"/>
                      </a:lnTo>
                      <a:lnTo>
                        <a:pt x="323" y="503"/>
                      </a:lnTo>
                      <a:lnTo>
                        <a:pt x="327" y="492"/>
                      </a:lnTo>
                      <a:lnTo>
                        <a:pt x="327" y="483"/>
                      </a:lnTo>
                      <a:lnTo>
                        <a:pt x="325" y="475"/>
                      </a:lnTo>
                      <a:lnTo>
                        <a:pt x="320" y="473"/>
                      </a:lnTo>
                      <a:lnTo>
                        <a:pt x="318" y="470"/>
                      </a:lnTo>
                      <a:lnTo>
                        <a:pt x="325" y="455"/>
                      </a:lnTo>
                      <a:lnTo>
                        <a:pt x="325" y="451"/>
                      </a:lnTo>
                      <a:lnTo>
                        <a:pt x="323" y="441"/>
                      </a:lnTo>
                      <a:lnTo>
                        <a:pt x="320" y="432"/>
                      </a:lnTo>
                      <a:lnTo>
                        <a:pt x="320" y="426"/>
                      </a:lnTo>
                      <a:lnTo>
                        <a:pt x="321" y="426"/>
                      </a:lnTo>
                      <a:lnTo>
                        <a:pt x="331" y="430"/>
                      </a:lnTo>
                      <a:lnTo>
                        <a:pt x="342" y="428"/>
                      </a:lnTo>
                      <a:lnTo>
                        <a:pt x="346" y="430"/>
                      </a:lnTo>
                      <a:lnTo>
                        <a:pt x="352" y="440"/>
                      </a:lnTo>
                      <a:lnTo>
                        <a:pt x="353" y="447"/>
                      </a:lnTo>
                      <a:lnTo>
                        <a:pt x="357" y="455"/>
                      </a:lnTo>
                      <a:lnTo>
                        <a:pt x="352" y="455"/>
                      </a:lnTo>
                      <a:lnTo>
                        <a:pt x="342" y="456"/>
                      </a:lnTo>
                      <a:lnTo>
                        <a:pt x="337" y="460"/>
                      </a:lnTo>
                      <a:lnTo>
                        <a:pt x="333" y="468"/>
                      </a:lnTo>
                      <a:lnTo>
                        <a:pt x="335" y="471"/>
                      </a:lnTo>
                      <a:lnTo>
                        <a:pt x="340" y="475"/>
                      </a:lnTo>
                      <a:lnTo>
                        <a:pt x="344" y="485"/>
                      </a:lnTo>
                      <a:lnTo>
                        <a:pt x="350" y="486"/>
                      </a:lnTo>
                      <a:lnTo>
                        <a:pt x="353" y="488"/>
                      </a:lnTo>
                      <a:lnTo>
                        <a:pt x="361" y="486"/>
                      </a:lnTo>
                      <a:lnTo>
                        <a:pt x="368" y="485"/>
                      </a:lnTo>
                      <a:lnTo>
                        <a:pt x="370" y="483"/>
                      </a:lnTo>
                      <a:lnTo>
                        <a:pt x="372" y="475"/>
                      </a:lnTo>
                      <a:lnTo>
                        <a:pt x="374" y="466"/>
                      </a:lnTo>
                      <a:lnTo>
                        <a:pt x="376" y="460"/>
                      </a:lnTo>
                      <a:lnTo>
                        <a:pt x="383" y="456"/>
                      </a:lnTo>
                      <a:lnTo>
                        <a:pt x="391" y="449"/>
                      </a:lnTo>
                      <a:lnTo>
                        <a:pt x="397" y="447"/>
                      </a:lnTo>
                      <a:lnTo>
                        <a:pt x="408" y="440"/>
                      </a:lnTo>
                      <a:lnTo>
                        <a:pt x="417" y="434"/>
                      </a:lnTo>
                      <a:lnTo>
                        <a:pt x="427" y="430"/>
                      </a:lnTo>
                      <a:lnTo>
                        <a:pt x="432" y="424"/>
                      </a:lnTo>
                      <a:lnTo>
                        <a:pt x="432" y="432"/>
                      </a:lnTo>
                      <a:lnTo>
                        <a:pt x="434" y="434"/>
                      </a:lnTo>
                      <a:lnTo>
                        <a:pt x="438" y="432"/>
                      </a:lnTo>
                      <a:lnTo>
                        <a:pt x="442" y="426"/>
                      </a:lnTo>
                      <a:lnTo>
                        <a:pt x="442" y="419"/>
                      </a:lnTo>
                      <a:lnTo>
                        <a:pt x="444" y="417"/>
                      </a:lnTo>
                      <a:lnTo>
                        <a:pt x="449" y="415"/>
                      </a:lnTo>
                      <a:lnTo>
                        <a:pt x="453" y="415"/>
                      </a:lnTo>
                      <a:lnTo>
                        <a:pt x="453" y="423"/>
                      </a:lnTo>
                      <a:lnTo>
                        <a:pt x="451" y="432"/>
                      </a:lnTo>
                      <a:lnTo>
                        <a:pt x="447" y="434"/>
                      </a:lnTo>
                      <a:lnTo>
                        <a:pt x="445" y="436"/>
                      </a:lnTo>
                      <a:lnTo>
                        <a:pt x="445" y="440"/>
                      </a:lnTo>
                      <a:lnTo>
                        <a:pt x="449" y="443"/>
                      </a:lnTo>
                      <a:lnTo>
                        <a:pt x="453" y="441"/>
                      </a:lnTo>
                      <a:lnTo>
                        <a:pt x="460" y="438"/>
                      </a:lnTo>
                      <a:lnTo>
                        <a:pt x="462" y="438"/>
                      </a:lnTo>
                      <a:lnTo>
                        <a:pt x="464" y="441"/>
                      </a:lnTo>
                      <a:lnTo>
                        <a:pt x="466" y="440"/>
                      </a:lnTo>
                      <a:lnTo>
                        <a:pt x="468" y="436"/>
                      </a:lnTo>
                      <a:lnTo>
                        <a:pt x="470" y="430"/>
                      </a:lnTo>
                      <a:lnTo>
                        <a:pt x="474" y="426"/>
                      </a:lnTo>
                      <a:lnTo>
                        <a:pt x="477" y="424"/>
                      </a:lnTo>
                      <a:lnTo>
                        <a:pt x="485" y="424"/>
                      </a:lnTo>
                      <a:lnTo>
                        <a:pt x="489" y="424"/>
                      </a:lnTo>
                      <a:lnTo>
                        <a:pt x="494" y="428"/>
                      </a:lnTo>
                      <a:lnTo>
                        <a:pt x="500" y="428"/>
                      </a:lnTo>
                      <a:lnTo>
                        <a:pt x="502" y="426"/>
                      </a:lnTo>
                      <a:lnTo>
                        <a:pt x="507" y="419"/>
                      </a:lnTo>
                      <a:lnTo>
                        <a:pt x="513" y="413"/>
                      </a:lnTo>
                      <a:lnTo>
                        <a:pt x="519" y="413"/>
                      </a:lnTo>
                      <a:lnTo>
                        <a:pt x="524" y="417"/>
                      </a:lnTo>
                      <a:lnTo>
                        <a:pt x="526" y="419"/>
                      </a:lnTo>
                      <a:lnTo>
                        <a:pt x="522" y="426"/>
                      </a:lnTo>
                      <a:lnTo>
                        <a:pt x="522" y="430"/>
                      </a:lnTo>
                      <a:lnTo>
                        <a:pt x="524" y="432"/>
                      </a:lnTo>
                      <a:lnTo>
                        <a:pt x="528" y="434"/>
                      </a:lnTo>
                      <a:lnTo>
                        <a:pt x="532" y="434"/>
                      </a:lnTo>
                      <a:lnTo>
                        <a:pt x="534" y="430"/>
                      </a:lnTo>
                      <a:lnTo>
                        <a:pt x="534" y="423"/>
                      </a:lnTo>
                      <a:lnTo>
                        <a:pt x="536" y="423"/>
                      </a:lnTo>
                      <a:lnTo>
                        <a:pt x="541" y="423"/>
                      </a:lnTo>
                      <a:lnTo>
                        <a:pt x="545" y="419"/>
                      </a:lnTo>
                      <a:lnTo>
                        <a:pt x="547" y="415"/>
                      </a:lnTo>
                      <a:lnTo>
                        <a:pt x="549" y="408"/>
                      </a:lnTo>
                      <a:lnTo>
                        <a:pt x="539" y="391"/>
                      </a:lnTo>
                      <a:lnTo>
                        <a:pt x="541" y="387"/>
                      </a:lnTo>
                      <a:lnTo>
                        <a:pt x="547" y="381"/>
                      </a:lnTo>
                      <a:lnTo>
                        <a:pt x="549" y="379"/>
                      </a:lnTo>
                      <a:lnTo>
                        <a:pt x="553" y="379"/>
                      </a:lnTo>
                      <a:lnTo>
                        <a:pt x="566" y="381"/>
                      </a:lnTo>
                      <a:lnTo>
                        <a:pt x="573" y="385"/>
                      </a:lnTo>
                      <a:lnTo>
                        <a:pt x="581" y="387"/>
                      </a:lnTo>
                      <a:lnTo>
                        <a:pt x="586" y="391"/>
                      </a:lnTo>
                      <a:lnTo>
                        <a:pt x="599" y="400"/>
                      </a:lnTo>
                      <a:lnTo>
                        <a:pt x="605" y="400"/>
                      </a:lnTo>
                      <a:lnTo>
                        <a:pt x="616" y="408"/>
                      </a:lnTo>
                      <a:lnTo>
                        <a:pt x="622" y="411"/>
                      </a:lnTo>
                      <a:lnTo>
                        <a:pt x="630" y="421"/>
                      </a:lnTo>
                      <a:lnTo>
                        <a:pt x="639" y="430"/>
                      </a:lnTo>
                      <a:lnTo>
                        <a:pt x="645" y="438"/>
                      </a:lnTo>
                      <a:lnTo>
                        <a:pt x="646" y="438"/>
                      </a:lnTo>
                      <a:lnTo>
                        <a:pt x="648" y="436"/>
                      </a:lnTo>
                      <a:lnTo>
                        <a:pt x="654" y="419"/>
                      </a:lnTo>
                      <a:lnTo>
                        <a:pt x="656" y="413"/>
                      </a:lnTo>
                      <a:lnTo>
                        <a:pt x="650" y="415"/>
                      </a:lnTo>
                      <a:lnTo>
                        <a:pt x="648" y="413"/>
                      </a:lnTo>
                      <a:lnTo>
                        <a:pt x="645" y="409"/>
                      </a:lnTo>
                      <a:lnTo>
                        <a:pt x="643" y="402"/>
                      </a:lnTo>
                      <a:lnTo>
                        <a:pt x="643" y="391"/>
                      </a:lnTo>
                      <a:lnTo>
                        <a:pt x="639" y="387"/>
                      </a:lnTo>
                      <a:lnTo>
                        <a:pt x="626" y="385"/>
                      </a:lnTo>
                      <a:lnTo>
                        <a:pt x="626" y="379"/>
                      </a:lnTo>
                      <a:lnTo>
                        <a:pt x="626" y="378"/>
                      </a:lnTo>
                      <a:lnTo>
                        <a:pt x="628" y="372"/>
                      </a:lnTo>
                      <a:lnTo>
                        <a:pt x="631" y="366"/>
                      </a:lnTo>
                      <a:lnTo>
                        <a:pt x="633" y="364"/>
                      </a:lnTo>
                      <a:lnTo>
                        <a:pt x="633" y="361"/>
                      </a:lnTo>
                      <a:lnTo>
                        <a:pt x="633" y="346"/>
                      </a:lnTo>
                      <a:lnTo>
                        <a:pt x="631" y="342"/>
                      </a:lnTo>
                      <a:lnTo>
                        <a:pt x="626" y="340"/>
                      </a:lnTo>
                      <a:lnTo>
                        <a:pt x="624" y="334"/>
                      </a:lnTo>
                      <a:lnTo>
                        <a:pt x="626" y="325"/>
                      </a:lnTo>
                      <a:lnTo>
                        <a:pt x="628" y="321"/>
                      </a:lnTo>
                      <a:lnTo>
                        <a:pt x="630" y="321"/>
                      </a:lnTo>
                      <a:lnTo>
                        <a:pt x="639" y="312"/>
                      </a:lnTo>
                      <a:lnTo>
                        <a:pt x="645" y="304"/>
                      </a:lnTo>
                      <a:lnTo>
                        <a:pt x="648" y="295"/>
                      </a:lnTo>
                      <a:lnTo>
                        <a:pt x="652" y="284"/>
                      </a:lnTo>
                      <a:lnTo>
                        <a:pt x="656" y="259"/>
                      </a:lnTo>
                      <a:lnTo>
                        <a:pt x="660" y="252"/>
                      </a:lnTo>
                      <a:lnTo>
                        <a:pt x="661" y="252"/>
                      </a:lnTo>
                      <a:lnTo>
                        <a:pt x="671" y="255"/>
                      </a:lnTo>
                      <a:lnTo>
                        <a:pt x="680" y="254"/>
                      </a:lnTo>
                      <a:lnTo>
                        <a:pt x="690" y="252"/>
                      </a:lnTo>
                      <a:lnTo>
                        <a:pt x="693" y="252"/>
                      </a:lnTo>
                      <a:lnTo>
                        <a:pt x="701" y="252"/>
                      </a:lnTo>
                      <a:lnTo>
                        <a:pt x="705" y="254"/>
                      </a:lnTo>
                      <a:lnTo>
                        <a:pt x="707" y="259"/>
                      </a:lnTo>
                      <a:lnTo>
                        <a:pt x="707" y="267"/>
                      </a:lnTo>
                      <a:lnTo>
                        <a:pt x="703" y="282"/>
                      </a:lnTo>
                      <a:lnTo>
                        <a:pt x="701" y="289"/>
                      </a:lnTo>
                      <a:lnTo>
                        <a:pt x="693" y="306"/>
                      </a:lnTo>
                      <a:lnTo>
                        <a:pt x="692" y="312"/>
                      </a:lnTo>
                      <a:lnTo>
                        <a:pt x="697" y="317"/>
                      </a:lnTo>
                      <a:lnTo>
                        <a:pt x="703" y="331"/>
                      </a:lnTo>
                      <a:lnTo>
                        <a:pt x="703" y="336"/>
                      </a:lnTo>
                      <a:lnTo>
                        <a:pt x="705" y="351"/>
                      </a:lnTo>
                      <a:lnTo>
                        <a:pt x="705" y="355"/>
                      </a:lnTo>
                      <a:lnTo>
                        <a:pt x="701" y="362"/>
                      </a:lnTo>
                      <a:lnTo>
                        <a:pt x="701" y="383"/>
                      </a:lnTo>
                      <a:lnTo>
                        <a:pt x="701" y="406"/>
                      </a:lnTo>
                      <a:lnTo>
                        <a:pt x="703" y="415"/>
                      </a:lnTo>
                      <a:lnTo>
                        <a:pt x="707" y="421"/>
                      </a:lnTo>
                      <a:lnTo>
                        <a:pt x="712" y="426"/>
                      </a:lnTo>
                      <a:lnTo>
                        <a:pt x="712" y="428"/>
                      </a:lnTo>
                      <a:lnTo>
                        <a:pt x="712" y="430"/>
                      </a:lnTo>
                      <a:lnTo>
                        <a:pt x="710" y="438"/>
                      </a:lnTo>
                      <a:lnTo>
                        <a:pt x="708" y="451"/>
                      </a:lnTo>
                      <a:lnTo>
                        <a:pt x="707" y="456"/>
                      </a:lnTo>
                      <a:lnTo>
                        <a:pt x="701" y="464"/>
                      </a:lnTo>
                      <a:lnTo>
                        <a:pt x="693" y="473"/>
                      </a:lnTo>
                      <a:lnTo>
                        <a:pt x="690" y="477"/>
                      </a:lnTo>
                      <a:lnTo>
                        <a:pt x="686" y="481"/>
                      </a:lnTo>
                      <a:lnTo>
                        <a:pt x="688" y="488"/>
                      </a:lnTo>
                      <a:lnTo>
                        <a:pt x="686" y="490"/>
                      </a:lnTo>
                      <a:lnTo>
                        <a:pt x="678" y="494"/>
                      </a:lnTo>
                      <a:lnTo>
                        <a:pt x="669" y="488"/>
                      </a:lnTo>
                      <a:lnTo>
                        <a:pt x="665" y="486"/>
                      </a:lnTo>
                      <a:lnTo>
                        <a:pt x="660" y="488"/>
                      </a:lnTo>
                      <a:lnTo>
                        <a:pt x="656" y="490"/>
                      </a:lnTo>
                      <a:lnTo>
                        <a:pt x="658" y="494"/>
                      </a:lnTo>
                      <a:lnTo>
                        <a:pt x="660" y="498"/>
                      </a:lnTo>
                      <a:lnTo>
                        <a:pt x="665" y="502"/>
                      </a:lnTo>
                      <a:lnTo>
                        <a:pt x="675" y="505"/>
                      </a:lnTo>
                      <a:lnTo>
                        <a:pt x="680" y="505"/>
                      </a:lnTo>
                      <a:lnTo>
                        <a:pt x="684" y="505"/>
                      </a:lnTo>
                      <a:lnTo>
                        <a:pt x="692" y="507"/>
                      </a:lnTo>
                      <a:lnTo>
                        <a:pt x="697" y="507"/>
                      </a:lnTo>
                      <a:lnTo>
                        <a:pt x="701" y="502"/>
                      </a:lnTo>
                      <a:lnTo>
                        <a:pt x="703" y="496"/>
                      </a:lnTo>
                      <a:lnTo>
                        <a:pt x="710" y="490"/>
                      </a:lnTo>
                      <a:lnTo>
                        <a:pt x="718" y="483"/>
                      </a:lnTo>
                      <a:lnTo>
                        <a:pt x="718" y="479"/>
                      </a:lnTo>
                      <a:lnTo>
                        <a:pt x="722" y="470"/>
                      </a:lnTo>
                      <a:lnTo>
                        <a:pt x="725" y="466"/>
                      </a:lnTo>
                      <a:lnTo>
                        <a:pt x="731" y="455"/>
                      </a:lnTo>
                      <a:lnTo>
                        <a:pt x="731" y="449"/>
                      </a:lnTo>
                      <a:lnTo>
                        <a:pt x="729" y="440"/>
                      </a:lnTo>
                      <a:lnTo>
                        <a:pt x="727" y="432"/>
                      </a:lnTo>
                      <a:lnTo>
                        <a:pt x="727" y="423"/>
                      </a:lnTo>
                      <a:lnTo>
                        <a:pt x="729" y="421"/>
                      </a:lnTo>
                      <a:lnTo>
                        <a:pt x="733" y="419"/>
                      </a:lnTo>
                      <a:lnTo>
                        <a:pt x="742" y="415"/>
                      </a:lnTo>
                      <a:lnTo>
                        <a:pt x="752" y="415"/>
                      </a:lnTo>
                      <a:lnTo>
                        <a:pt x="757" y="421"/>
                      </a:lnTo>
                      <a:lnTo>
                        <a:pt x="761" y="428"/>
                      </a:lnTo>
                      <a:lnTo>
                        <a:pt x="763" y="440"/>
                      </a:lnTo>
                      <a:lnTo>
                        <a:pt x="761" y="456"/>
                      </a:lnTo>
                      <a:lnTo>
                        <a:pt x="763" y="460"/>
                      </a:lnTo>
                      <a:lnTo>
                        <a:pt x="769" y="464"/>
                      </a:lnTo>
                      <a:lnTo>
                        <a:pt x="776" y="464"/>
                      </a:lnTo>
                      <a:lnTo>
                        <a:pt x="780" y="462"/>
                      </a:lnTo>
                      <a:lnTo>
                        <a:pt x="782" y="458"/>
                      </a:lnTo>
                      <a:lnTo>
                        <a:pt x="778" y="455"/>
                      </a:lnTo>
                      <a:lnTo>
                        <a:pt x="774" y="453"/>
                      </a:lnTo>
                      <a:lnTo>
                        <a:pt x="770" y="453"/>
                      </a:lnTo>
                      <a:lnTo>
                        <a:pt x="767" y="451"/>
                      </a:lnTo>
                      <a:lnTo>
                        <a:pt x="769" y="445"/>
                      </a:lnTo>
                      <a:lnTo>
                        <a:pt x="774" y="440"/>
                      </a:lnTo>
                      <a:lnTo>
                        <a:pt x="774" y="436"/>
                      </a:lnTo>
                      <a:lnTo>
                        <a:pt x="772" y="432"/>
                      </a:lnTo>
                      <a:lnTo>
                        <a:pt x="772" y="426"/>
                      </a:lnTo>
                      <a:lnTo>
                        <a:pt x="770" y="415"/>
                      </a:lnTo>
                      <a:lnTo>
                        <a:pt x="767" y="409"/>
                      </a:lnTo>
                      <a:lnTo>
                        <a:pt x="761" y="408"/>
                      </a:lnTo>
                      <a:lnTo>
                        <a:pt x="755" y="404"/>
                      </a:lnTo>
                      <a:lnTo>
                        <a:pt x="750" y="402"/>
                      </a:lnTo>
                      <a:lnTo>
                        <a:pt x="742" y="400"/>
                      </a:lnTo>
                      <a:lnTo>
                        <a:pt x="737" y="404"/>
                      </a:lnTo>
                      <a:lnTo>
                        <a:pt x="733" y="404"/>
                      </a:lnTo>
                      <a:lnTo>
                        <a:pt x="725" y="402"/>
                      </a:lnTo>
                      <a:lnTo>
                        <a:pt x="720" y="402"/>
                      </a:lnTo>
                      <a:lnTo>
                        <a:pt x="720" y="398"/>
                      </a:lnTo>
                      <a:lnTo>
                        <a:pt x="716" y="379"/>
                      </a:lnTo>
                      <a:lnTo>
                        <a:pt x="718" y="368"/>
                      </a:lnTo>
                      <a:lnTo>
                        <a:pt x="723" y="355"/>
                      </a:lnTo>
                      <a:lnTo>
                        <a:pt x="725" y="347"/>
                      </a:lnTo>
                      <a:lnTo>
                        <a:pt x="723" y="344"/>
                      </a:lnTo>
                      <a:lnTo>
                        <a:pt x="718" y="323"/>
                      </a:lnTo>
                      <a:lnTo>
                        <a:pt x="712" y="314"/>
                      </a:lnTo>
                      <a:lnTo>
                        <a:pt x="710" y="310"/>
                      </a:lnTo>
                      <a:lnTo>
                        <a:pt x="716" y="300"/>
                      </a:lnTo>
                      <a:lnTo>
                        <a:pt x="723" y="299"/>
                      </a:lnTo>
                      <a:lnTo>
                        <a:pt x="729" y="293"/>
                      </a:lnTo>
                      <a:lnTo>
                        <a:pt x="733" y="287"/>
                      </a:lnTo>
                      <a:lnTo>
                        <a:pt x="735" y="282"/>
                      </a:lnTo>
                      <a:lnTo>
                        <a:pt x="735" y="269"/>
                      </a:lnTo>
                      <a:lnTo>
                        <a:pt x="735" y="255"/>
                      </a:lnTo>
                      <a:lnTo>
                        <a:pt x="737" y="257"/>
                      </a:lnTo>
                      <a:lnTo>
                        <a:pt x="740" y="259"/>
                      </a:lnTo>
                      <a:lnTo>
                        <a:pt x="742" y="261"/>
                      </a:lnTo>
                      <a:lnTo>
                        <a:pt x="744" y="270"/>
                      </a:lnTo>
                      <a:lnTo>
                        <a:pt x="742" y="280"/>
                      </a:lnTo>
                      <a:lnTo>
                        <a:pt x="739" y="293"/>
                      </a:lnTo>
                      <a:lnTo>
                        <a:pt x="737" y="302"/>
                      </a:lnTo>
                      <a:lnTo>
                        <a:pt x="739" y="312"/>
                      </a:lnTo>
                      <a:lnTo>
                        <a:pt x="740" y="316"/>
                      </a:lnTo>
                      <a:lnTo>
                        <a:pt x="744" y="321"/>
                      </a:lnTo>
                      <a:lnTo>
                        <a:pt x="752" y="325"/>
                      </a:lnTo>
                      <a:lnTo>
                        <a:pt x="761" y="327"/>
                      </a:lnTo>
                      <a:lnTo>
                        <a:pt x="770" y="329"/>
                      </a:lnTo>
                      <a:lnTo>
                        <a:pt x="776" y="336"/>
                      </a:lnTo>
                      <a:lnTo>
                        <a:pt x="778" y="336"/>
                      </a:lnTo>
                      <a:lnTo>
                        <a:pt x="782" y="336"/>
                      </a:lnTo>
                      <a:lnTo>
                        <a:pt x="780" y="319"/>
                      </a:lnTo>
                      <a:lnTo>
                        <a:pt x="776" y="314"/>
                      </a:lnTo>
                      <a:lnTo>
                        <a:pt x="765" y="312"/>
                      </a:lnTo>
                      <a:lnTo>
                        <a:pt x="759" y="312"/>
                      </a:lnTo>
                      <a:lnTo>
                        <a:pt x="755" y="308"/>
                      </a:lnTo>
                      <a:lnTo>
                        <a:pt x="752" y="300"/>
                      </a:lnTo>
                      <a:lnTo>
                        <a:pt x="754" y="293"/>
                      </a:lnTo>
                      <a:lnTo>
                        <a:pt x="763" y="293"/>
                      </a:lnTo>
                      <a:lnTo>
                        <a:pt x="765" y="295"/>
                      </a:lnTo>
                      <a:lnTo>
                        <a:pt x="772" y="297"/>
                      </a:lnTo>
                      <a:lnTo>
                        <a:pt x="776" y="295"/>
                      </a:lnTo>
                      <a:lnTo>
                        <a:pt x="776" y="280"/>
                      </a:lnTo>
                      <a:lnTo>
                        <a:pt x="778" y="278"/>
                      </a:lnTo>
                      <a:lnTo>
                        <a:pt x="784" y="276"/>
                      </a:lnTo>
                      <a:lnTo>
                        <a:pt x="791" y="276"/>
                      </a:lnTo>
                      <a:lnTo>
                        <a:pt x="797" y="280"/>
                      </a:lnTo>
                      <a:lnTo>
                        <a:pt x="806" y="287"/>
                      </a:lnTo>
                      <a:lnTo>
                        <a:pt x="812" y="299"/>
                      </a:lnTo>
                      <a:lnTo>
                        <a:pt x="819" y="304"/>
                      </a:lnTo>
                      <a:lnTo>
                        <a:pt x="823" y="306"/>
                      </a:lnTo>
                      <a:lnTo>
                        <a:pt x="834" y="306"/>
                      </a:lnTo>
                      <a:lnTo>
                        <a:pt x="838" y="302"/>
                      </a:lnTo>
                      <a:lnTo>
                        <a:pt x="840" y="310"/>
                      </a:lnTo>
                      <a:lnTo>
                        <a:pt x="834" y="317"/>
                      </a:lnTo>
                      <a:lnTo>
                        <a:pt x="831" y="321"/>
                      </a:lnTo>
                      <a:lnTo>
                        <a:pt x="829" y="336"/>
                      </a:lnTo>
                      <a:lnTo>
                        <a:pt x="829" y="353"/>
                      </a:lnTo>
                      <a:lnTo>
                        <a:pt x="831" y="355"/>
                      </a:lnTo>
                      <a:lnTo>
                        <a:pt x="834" y="342"/>
                      </a:lnTo>
                      <a:lnTo>
                        <a:pt x="836" y="336"/>
                      </a:lnTo>
                      <a:lnTo>
                        <a:pt x="838" y="336"/>
                      </a:lnTo>
                      <a:lnTo>
                        <a:pt x="842" y="347"/>
                      </a:lnTo>
                      <a:lnTo>
                        <a:pt x="842" y="361"/>
                      </a:lnTo>
                      <a:lnTo>
                        <a:pt x="846" y="357"/>
                      </a:lnTo>
                      <a:lnTo>
                        <a:pt x="849" y="351"/>
                      </a:lnTo>
                      <a:lnTo>
                        <a:pt x="849" y="346"/>
                      </a:lnTo>
                      <a:lnTo>
                        <a:pt x="849" y="344"/>
                      </a:lnTo>
                      <a:lnTo>
                        <a:pt x="847" y="338"/>
                      </a:lnTo>
                      <a:lnTo>
                        <a:pt x="844" y="323"/>
                      </a:lnTo>
                      <a:lnTo>
                        <a:pt x="844" y="317"/>
                      </a:lnTo>
                      <a:lnTo>
                        <a:pt x="847" y="304"/>
                      </a:lnTo>
                      <a:lnTo>
                        <a:pt x="844" y="295"/>
                      </a:lnTo>
                      <a:lnTo>
                        <a:pt x="838" y="291"/>
                      </a:lnTo>
                      <a:lnTo>
                        <a:pt x="834" y="285"/>
                      </a:lnTo>
                      <a:lnTo>
                        <a:pt x="832" y="278"/>
                      </a:lnTo>
                      <a:lnTo>
                        <a:pt x="829" y="278"/>
                      </a:lnTo>
                      <a:lnTo>
                        <a:pt x="821" y="272"/>
                      </a:lnTo>
                      <a:lnTo>
                        <a:pt x="814" y="269"/>
                      </a:lnTo>
                      <a:lnTo>
                        <a:pt x="812" y="263"/>
                      </a:lnTo>
                      <a:lnTo>
                        <a:pt x="812" y="250"/>
                      </a:lnTo>
                      <a:lnTo>
                        <a:pt x="812" y="242"/>
                      </a:lnTo>
                      <a:lnTo>
                        <a:pt x="808" y="229"/>
                      </a:lnTo>
                      <a:lnTo>
                        <a:pt x="808" y="223"/>
                      </a:lnTo>
                      <a:lnTo>
                        <a:pt x="810" y="220"/>
                      </a:lnTo>
                      <a:lnTo>
                        <a:pt x="812" y="218"/>
                      </a:lnTo>
                      <a:lnTo>
                        <a:pt x="827" y="216"/>
                      </a:lnTo>
                      <a:lnTo>
                        <a:pt x="842" y="216"/>
                      </a:lnTo>
                      <a:lnTo>
                        <a:pt x="853" y="212"/>
                      </a:lnTo>
                      <a:lnTo>
                        <a:pt x="862" y="208"/>
                      </a:lnTo>
                      <a:lnTo>
                        <a:pt x="864" y="216"/>
                      </a:lnTo>
                      <a:lnTo>
                        <a:pt x="868" y="216"/>
                      </a:lnTo>
                      <a:lnTo>
                        <a:pt x="872" y="210"/>
                      </a:lnTo>
                      <a:lnTo>
                        <a:pt x="879" y="205"/>
                      </a:lnTo>
                      <a:lnTo>
                        <a:pt x="887" y="203"/>
                      </a:lnTo>
                      <a:lnTo>
                        <a:pt x="891" y="207"/>
                      </a:lnTo>
                      <a:lnTo>
                        <a:pt x="885" y="214"/>
                      </a:lnTo>
                      <a:lnTo>
                        <a:pt x="883" y="223"/>
                      </a:lnTo>
                      <a:lnTo>
                        <a:pt x="893" y="218"/>
                      </a:lnTo>
                      <a:lnTo>
                        <a:pt x="896" y="216"/>
                      </a:lnTo>
                      <a:lnTo>
                        <a:pt x="902" y="207"/>
                      </a:lnTo>
                      <a:lnTo>
                        <a:pt x="904" y="201"/>
                      </a:lnTo>
                      <a:lnTo>
                        <a:pt x="902" y="192"/>
                      </a:lnTo>
                      <a:lnTo>
                        <a:pt x="900" y="188"/>
                      </a:lnTo>
                      <a:lnTo>
                        <a:pt x="894" y="182"/>
                      </a:lnTo>
                      <a:lnTo>
                        <a:pt x="893" y="175"/>
                      </a:lnTo>
                      <a:lnTo>
                        <a:pt x="893" y="171"/>
                      </a:lnTo>
                      <a:lnTo>
                        <a:pt x="894" y="158"/>
                      </a:lnTo>
                      <a:lnTo>
                        <a:pt x="900" y="148"/>
                      </a:lnTo>
                      <a:lnTo>
                        <a:pt x="906" y="143"/>
                      </a:lnTo>
                      <a:lnTo>
                        <a:pt x="924" y="122"/>
                      </a:lnTo>
                      <a:lnTo>
                        <a:pt x="930" y="120"/>
                      </a:lnTo>
                      <a:lnTo>
                        <a:pt x="932" y="118"/>
                      </a:lnTo>
                      <a:lnTo>
                        <a:pt x="934" y="118"/>
                      </a:lnTo>
                      <a:lnTo>
                        <a:pt x="945" y="114"/>
                      </a:lnTo>
                      <a:lnTo>
                        <a:pt x="956" y="113"/>
                      </a:lnTo>
                      <a:lnTo>
                        <a:pt x="970" y="107"/>
                      </a:lnTo>
                      <a:lnTo>
                        <a:pt x="983" y="99"/>
                      </a:lnTo>
                      <a:lnTo>
                        <a:pt x="992" y="90"/>
                      </a:lnTo>
                      <a:lnTo>
                        <a:pt x="996" y="83"/>
                      </a:lnTo>
                      <a:lnTo>
                        <a:pt x="1007" y="84"/>
                      </a:lnTo>
                      <a:lnTo>
                        <a:pt x="1013" y="84"/>
                      </a:lnTo>
                      <a:lnTo>
                        <a:pt x="1017" y="88"/>
                      </a:lnTo>
                      <a:lnTo>
                        <a:pt x="1013" y="99"/>
                      </a:lnTo>
                      <a:lnTo>
                        <a:pt x="1022" y="101"/>
                      </a:lnTo>
                      <a:lnTo>
                        <a:pt x="1030" y="101"/>
                      </a:lnTo>
                      <a:lnTo>
                        <a:pt x="1037" y="96"/>
                      </a:lnTo>
                      <a:lnTo>
                        <a:pt x="1045" y="90"/>
                      </a:lnTo>
                      <a:lnTo>
                        <a:pt x="1050" y="90"/>
                      </a:lnTo>
                      <a:lnTo>
                        <a:pt x="1056" y="94"/>
                      </a:lnTo>
                      <a:lnTo>
                        <a:pt x="1060" y="96"/>
                      </a:lnTo>
                      <a:lnTo>
                        <a:pt x="1063" y="90"/>
                      </a:lnTo>
                      <a:lnTo>
                        <a:pt x="1065" y="83"/>
                      </a:lnTo>
                      <a:lnTo>
                        <a:pt x="1063" y="77"/>
                      </a:lnTo>
                      <a:lnTo>
                        <a:pt x="1067" y="69"/>
                      </a:lnTo>
                      <a:lnTo>
                        <a:pt x="1073" y="68"/>
                      </a:lnTo>
                      <a:lnTo>
                        <a:pt x="1079" y="68"/>
                      </a:lnTo>
                      <a:lnTo>
                        <a:pt x="1086" y="58"/>
                      </a:lnTo>
                      <a:lnTo>
                        <a:pt x="1082" y="45"/>
                      </a:lnTo>
                      <a:lnTo>
                        <a:pt x="1082" y="36"/>
                      </a:lnTo>
                      <a:lnTo>
                        <a:pt x="1090" y="24"/>
                      </a:lnTo>
                      <a:lnTo>
                        <a:pt x="1099" y="13"/>
                      </a:lnTo>
                      <a:lnTo>
                        <a:pt x="1112" y="2"/>
                      </a:lnTo>
                      <a:lnTo>
                        <a:pt x="1120" y="0"/>
                      </a:lnTo>
                      <a:lnTo>
                        <a:pt x="1125" y="2"/>
                      </a:lnTo>
                      <a:lnTo>
                        <a:pt x="1135" y="2"/>
                      </a:lnTo>
                      <a:lnTo>
                        <a:pt x="1141" y="9"/>
                      </a:lnTo>
                      <a:lnTo>
                        <a:pt x="1141" y="17"/>
                      </a:lnTo>
                      <a:lnTo>
                        <a:pt x="1131" y="28"/>
                      </a:lnTo>
                      <a:lnTo>
                        <a:pt x="1127" y="37"/>
                      </a:lnTo>
                      <a:lnTo>
                        <a:pt x="1129" y="41"/>
                      </a:lnTo>
                      <a:lnTo>
                        <a:pt x="1141" y="37"/>
                      </a:lnTo>
                      <a:lnTo>
                        <a:pt x="1150" y="41"/>
                      </a:lnTo>
                      <a:lnTo>
                        <a:pt x="1163" y="39"/>
                      </a:lnTo>
                      <a:lnTo>
                        <a:pt x="1163" y="43"/>
                      </a:lnTo>
                      <a:lnTo>
                        <a:pt x="1161" y="51"/>
                      </a:lnTo>
                      <a:lnTo>
                        <a:pt x="1154" y="62"/>
                      </a:lnTo>
                      <a:lnTo>
                        <a:pt x="1152" y="69"/>
                      </a:lnTo>
                      <a:lnTo>
                        <a:pt x="1165" y="69"/>
                      </a:lnTo>
                      <a:lnTo>
                        <a:pt x="1169" y="69"/>
                      </a:lnTo>
                      <a:lnTo>
                        <a:pt x="1171" y="71"/>
                      </a:lnTo>
                      <a:lnTo>
                        <a:pt x="1176" y="56"/>
                      </a:lnTo>
                      <a:lnTo>
                        <a:pt x="1186" y="56"/>
                      </a:lnTo>
                      <a:lnTo>
                        <a:pt x="1195" y="54"/>
                      </a:lnTo>
                      <a:lnTo>
                        <a:pt x="1199" y="58"/>
                      </a:lnTo>
                      <a:lnTo>
                        <a:pt x="1208" y="56"/>
                      </a:lnTo>
                      <a:lnTo>
                        <a:pt x="1219" y="62"/>
                      </a:lnTo>
                      <a:lnTo>
                        <a:pt x="1227" y="68"/>
                      </a:lnTo>
                      <a:lnTo>
                        <a:pt x="1234" y="79"/>
                      </a:lnTo>
                      <a:lnTo>
                        <a:pt x="1238" y="90"/>
                      </a:lnTo>
                      <a:lnTo>
                        <a:pt x="1242" y="90"/>
                      </a:lnTo>
                      <a:lnTo>
                        <a:pt x="1248" y="88"/>
                      </a:lnTo>
                      <a:lnTo>
                        <a:pt x="1249" y="101"/>
                      </a:lnTo>
                      <a:lnTo>
                        <a:pt x="1242" y="120"/>
                      </a:lnTo>
                      <a:lnTo>
                        <a:pt x="1244" y="124"/>
                      </a:lnTo>
                      <a:lnTo>
                        <a:pt x="1248" y="133"/>
                      </a:lnTo>
                      <a:lnTo>
                        <a:pt x="1234" y="152"/>
                      </a:lnTo>
                      <a:lnTo>
                        <a:pt x="1229" y="158"/>
                      </a:lnTo>
                      <a:lnTo>
                        <a:pt x="1221" y="160"/>
                      </a:lnTo>
                      <a:lnTo>
                        <a:pt x="1201" y="184"/>
                      </a:lnTo>
                      <a:lnTo>
                        <a:pt x="1184" y="205"/>
                      </a:lnTo>
                      <a:lnTo>
                        <a:pt x="1178" y="212"/>
                      </a:lnTo>
                      <a:lnTo>
                        <a:pt x="1163" y="220"/>
                      </a:lnTo>
                      <a:lnTo>
                        <a:pt x="1150" y="231"/>
                      </a:lnTo>
                      <a:lnTo>
                        <a:pt x="1137" y="255"/>
                      </a:lnTo>
                      <a:lnTo>
                        <a:pt x="1142" y="255"/>
                      </a:lnTo>
                      <a:lnTo>
                        <a:pt x="1148" y="250"/>
                      </a:lnTo>
                      <a:lnTo>
                        <a:pt x="1154" y="240"/>
                      </a:lnTo>
                      <a:lnTo>
                        <a:pt x="1163" y="237"/>
                      </a:lnTo>
                      <a:lnTo>
                        <a:pt x="1171" y="237"/>
                      </a:lnTo>
                      <a:lnTo>
                        <a:pt x="1184" y="231"/>
                      </a:lnTo>
                      <a:lnTo>
                        <a:pt x="1195" y="225"/>
                      </a:lnTo>
                      <a:lnTo>
                        <a:pt x="1201" y="223"/>
                      </a:lnTo>
                      <a:lnTo>
                        <a:pt x="1206" y="218"/>
                      </a:lnTo>
                      <a:lnTo>
                        <a:pt x="1206" y="208"/>
                      </a:lnTo>
                      <a:lnTo>
                        <a:pt x="1202" y="207"/>
                      </a:lnTo>
                      <a:lnTo>
                        <a:pt x="1202" y="205"/>
                      </a:lnTo>
                      <a:lnTo>
                        <a:pt x="1204" y="199"/>
                      </a:lnTo>
                      <a:lnTo>
                        <a:pt x="1208" y="195"/>
                      </a:lnTo>
                      <a:lnTo>
                        <a:pt x="1212" y="199"/>
                      </a:lnTo>
                      <a:lnTo>
                        <a:pt x="1216" y="208"/>
                      </a:lnTo>
                      <a:lnTo>
                        <a:pt x="1219" y="208"/>
                      </a:lnTo>
                      <a:lnTo>
                        <a:pt x="1223" y="212"/>
                      </a:lnTo>
                      <a:lnTo>
                        <a:pt x="1229" y="214"/>
                      </a:lnTo>
                      <a:lnTo>
                        <a:pt x="1233" y="212"/>
                      </a:lnTo>
                      <a:lnTo>
                        <a:pt x="1240" y="207"/>
                      </a:lnTo>
                      <a:lnTo>
                        <a:pt x="1244" y="208"/>
                      </a:lnTo>
                      <a:lnTo>
                        <a:pt x="1244" y="214"/>
                      </a:lnTo>
                      <a:lnTo>
                        <a:pt x="1244" y="225"/>
                      </a:lnTo>
                      <a:lnTo>
                        <a:pt x="1248" y="235"/>
                      </a:lnTo>
                      <a:lnTo>
                        <a:pt x="1255" y="218"/>
                      </a:lnTo>
                      <a:lnTo>
                        <a:pt x="1266" y="218"/>
                      </a:lnTo>
                      <a:lnTo>
                        <a:pt x="1276" y="214"/>
                      </a:lnTo>
                      <a:lnTo>
                        <a:pt x="1289" y="214"/>
                      </a:lnTo>
                      <a:lnTo>
                        <a:pt x="1300" y="218"/>
                      </a:lnTo>
                      <a:lnTo>
                        <a:pt x="1306" y="218"/>
                      </a:lnTo>
                      <a:lnTo>
                        <a:pt x="1313" y="220"/>
                      </a:lnTo>
                      <a:lnTo>
                        <a:pt x="1311" y="235"/>
                      </a:lnTo>
                      <a:lnTo>
                        <a:pt x="1313" y="242"/>
                      </a:lnTo>
                      <a:lnTo>
                        <a:pt x="1326" y="244"/>
                      </a:lnTo>
                      <a:lnTo>
                        <a:pt x="1330" y="248"/>
                      </a:lnTo>
                      <a:lnTo>
                        <a:pt x="1334" y="248"/>
                      </a:lnTo>
                      <a:lnTo>
                        <a:pt x="1342" y="252"/>
                      </a:lnTo>
                      <a:lnTo>
                        <a:pt x="1357" y="248"/>
                      </a:lnTo>
                      <a:lnTo>
                        <a:pt x="1364" y="248"/>
                      </a:lnTo>
                      <a:lnTo>
                        <a:pt x="1372" y="255"/>
                      </a:lnTo>
                      <a:lnTo>
                        <a:pt x="1381" y="235"/>
                      </a:lnTo>
                      <a:lnTo>
                        <a:pt x="1379" y="229"/>
                      </a:lnTo>
                      <a:lnTo>
                        <a:pt x="1379" y="223"/>
                      </a:lnTo>
                      <a:lnTo>
                        <a:pt x="1379" y="222"/>
                      </a:lnTo>
                      <a:lnTo>
                        <a:pt x="1390" y="210"/>
                      </a:lnTo>
                      <a:lnTo>
                        <a:pt x="1392" y="210"/>
                      </a:lnTo>
                      <a:lnTo>
                        <a:pt x="1398" y="212"/>
                      </a:lnTo>
                      <a:lnTo>
                        <a:pt x="1404" y="220"/>
                      </a:lnTo>
                      <a:lnTo>
                        <a:pt x="1409" y="225"/>
                      </a:lnTo>
                      <a:lnTo>
                        <a:pt x="1420" y="225"/>
                      </a:lnTo>
                      <a:lnTo>
                        <a:pt x="1428" y="223"/>
                      </a:lnTo>
                      <a:lnTo>
                        <a:pt x="1435" y="225"/>
                      </a:lnTo>
                      <a:lnTo>
                        <a:pt x="1445" y="235"/>
                      </a:lnTo>
                      <a:lnTo>
                        <a:pt x="1447" y="238"/>
                      </a:lnTo>
                      <a:lnTo>
                        <a:pt x="1447" y="246"/>
                      </a:lnTo>
                      <a:lnTo>
                        <a:pt x="1443" y="248"/>
                      </a:lnTo>
                      <a:lnTo>
                        <a:pt x="1430" y="257"/>
                      </a:lnTo>
                      <a:lnTo>
                        <a:pt x="1417" y="270"/>
                      </a:lnTo>
                      <a:lnTo>
                        <a:pt x="1415" y="276"/>
                      </a:lnTo>
                      <a:lnTo>
                        <a:pt x="1417" y="276"/>
                      </a:lnTo>
                      <a:lnTo>
                        <a:pt x="1422" y="278"/>
                      </a:lnTo>
                      <a:lnTo>
                        <a:pt x="1428" y="278"/>
                      </a:lnTo>
                      <a:lnTo>
                        <a:pt x="1432" y="282"/>
                      </a:lnTo>
                      <a:lnTo>
                        <a:pt x="1435" y="287"/>
                      </a:lnTo>
                      <a:lnTo>
                        <a:pt x="1443" y="295"/>
                      </a:lnTo>
                      <a:lnTo>
                        <a:pt x="1445" y="299"/>
                      </a:lnTo>
                      <a:lnTo>
                        <a:pt x="1450" y="308"/>
                      </a:lnTo>
                      <a:lnTo>
                        <a:pt x="1458" y="323"/>
                      </a:lnTo>
                      <a:lnTo>
                        <a:pt x="1469" y="338"/>
                      </a:lnTo>
                      <a:lnTo>
                        <a:pt x="1477" y="344"/>
                      </a:lnTo>
                      <a:lnTo>
                        <a:pt x="1481" y="342"/>
                      </a:lnTo>
                      <a:lnTo>
                        <a:pt x="1486" y="336"/>
                      </a:lnTo>
                      <a:lnTo>
                        <a:pt x="1490" y="321"/>
                      </a:lnTo>
                      <a:lnTo>
                        <a:pt x="1497" y="302"/>
                      </a:lnTo>
                      <a:lnTo>
                        <a:pt x="1501" y="297"/>
                      </a:lnTo>
                      <a:lnTo>
                        <a:pt x="1503" y="297"/>
                      </a:lnTo>
                      <a:lnTo>
                        <a:pt x="1503" y="304"/>
                      </a:lnTo>
                      <a:lnTo>
                        <a:pt x="1509" y="312"/>
                      </a:lnTo>
                      <a:lnTo>
                        <a:pt x="1516" y="316"/>
                      </a:lnTo>
                      <a:lnTo>
                        <a:pt x="1524" y="319"/>
                      </a:lnTo>
                      <a:lnTo>
                        <a:pt x="1527" y="317"/>
                      </a:lnTo>
                      <a:lnTo>
                        <a:pt x="1541" y="308"/>
                      </a:lnTo>
                      <a:lnTo>
                        <a:pt x="1544" y="308"/>
                      </a:lnTo>
                      <a:lnTo>
                        <a:pt x="1550" y="308"/>
                      </a:lnTo>
                      <a:lnTo>
                        <a:pt x="1556" y="314"/>
                      </a:lnTo>
                      <a:lnTo>
                        <a:pt x="1569" y="327"/>
                      </a:lnTo>
                      <a:lnTo>
                        <a:pt x="1571" y="325"/>
                      </a:lnTo>
                      <a:lnTo>
                        <a:pt x="1574" y="319"/>
                      </a:lnTo>
                      <a:lnTo>
                        <a:pt x="1574" y="316"/>
                      </a:lnTo>
                      <a:lnTo>
                        <a:pt x="1574" y="314"/>
                      </a:lnTo>
                      <a:lnTo>
                        <a:pt x="1574" y="310"/>
                      </a:lnTo>
                      <a:lnTo>
                        <a:pt x="1578" y="304"/>
                      </a:lnTo>
                      <a:lnTo>
                        <a:pt x="1582" y="304"/>
                      </a:lnTo>
                      <a:lnTo>
                        <a:pt x="1586" y="308"/>
                      </a:lnTo>
                      <a:lnTo>
                        <a:pt x="1588" y="312"/>
                      </a:lnTo>
                      <a:lnTo>
                        <a:pt x="1597" y="314"/>
                      </a:lnTo>
                      <a:lnTo>
                        <a:pt x="1597" y="304"/>
                      </a:lnTo>
                      <a:lnTo>
                        <a:pt x="1597" y="295"/>
                      </a:lnTo>
                      <a:lnTo>
                        <a:pt x="1597" y="287"/>
                      </a:lnTo>
                      <a:lnTo>
                        <a:pt x="1597" y="278"/>
                      </a:lnTo>
                      <a:lnTo>
                        <a:pt x="1591" y="280"/>
                      </a:lnTo>
                      <a:lnTo>
                        <a:pt x="1588" y="280"/>
                      </a:lnTo>
                      <a:lnTo>
                        <a:pt x="1586" y="278"/>
                      </a:lnTo>
                      <a:lnTo>
                        <a:pt x="1588" y="272"/>
                      </a:lnTo>
                      <a:lnTo>
                        <a:pt x="1589" y="270"/>
                      </a:lnTo>
                      <a:lnTo>
                        <a:pt x="1597" y="269"/>
                      </a:lnTo>
                      <a:lnTo>
                        <a:pt x="1603" y="269"/>
                      </a:lnTo>
                      <a:lnTo>
                        <a:pt x="1608" y="267"/>
                      </a:lnTo>
                      <a:lnTo>
                        <a:pt x="1618" y="254"/>
                      </a:lnTo>
                      <a:lnTo>
                        <a:pt x="1629" y="257"/>
                      </a:lnTo>
                      <a:lnTo>
                        <a:pt x="1638" y="261"/>
                      </a:lnTo>
                      <a:lnTo>
                        <a:pt x="1650" y="265"/>
                      </a:lnTo>
                      <a:lnTo>
                        <a:pt x="1657" y="267"/>
                      </a:lnTo>
                      <a:lnTo>
                        <a:pt x="1661" y="269"/>
                      </a:lnTo>
                      <a:lnTo>
                        <a:pt x="1674" y="269"/>
                      </a:lnTo>
                      <a:lnTo>
                        <a:pt x="1665" y="282"/>
                      </a:lnTo>
                      <a:lnTo>
                        <a:pt x="1668" y="282"/>
                      </a:lnTo>
                      <a:lnTo>
                        <a:pt x="1674" y="282"/>
                      </a:lnTo>
                      <a:lnTo>
                        <a:pt x="1678" y="284"/>
                      </a:lnTo>
                      <a:lnTo>
                        <a:pt x="1676" y="291"/>
                      </a:lnTo>
                      <a:lnTo>
                        <a:pt x="1670" y="295"/>
                      </a:lnTo>
                      <a:lnTo>
                        <a:pt x="1665" y="300"/>
                      </a:lnTo>
                      <a:lnTo>
                        <a:pt x="1663" y="304"/>
                      </a:lnTo>
                      <a:lnTo>
                        <a:pt x="1666" y="306"/>
                      </a:lnTo>
                      <a:lnTo>
                        <a:pt x="1670" y="304"/>
                      </a:lnTo>
                      <a:lnTo>
                        <a:pt x="1676" y="300"/>
                      </a:lnTo>
                      <a:lnTo>
                        <a:pt x="1682" y="295"/>
                      </a:lnTo>
                      <a:lnTo>
                        <a:pt x="1691" y="280"/>
                      </a:lnTo>
                      <a:lnTo>
                        <a:pt x="1708" y="280"/>
                      </a:lnTo>
                      <a:lnTo>
                        <a:pt x="1715" y="280"/>
                      </a:lnTo>
                      <a:lnTo>
                        <a:pt x="1721" y="284"/>
                      </a:lnTo>
                      <a:lnTo>
                        <a:pt x="1727" y="287"/>
                      </a:lnTo>
                      <a:lnTo>
                        <a:pt x="1728" y="291"/>
                      </a:lnTo>
                      <a:lnTo>
                        <a:pt x="1728" y="293"/>
                      </a:lnTo>
                      <a:lnTo>
                        <a:pt x="1715" y="304"/>
                      </a:lnTo>
                      <a:lnTo>
                        <a:pt x="1719" y="306"/>
                      </a:lnTo>
                      <a:lnTo>
                        <a:pt x="1728" y="312"/>
                      </a:lnTo>
                      <a:lnTo>
                        <a:pt x="1742" y="316"/>
                      </a:lnTo>
                      <a:lnTo>
                        <a:pt x="1747" y="319"/>
                      </a:lnTo>
                      <a:lnTo>
                        <a:pt x="1753" y="327"/>
                      </a:lnTo>
                      <a:lnTo>
                        <a:pt x="1755" y="334"/>
                      </a:lnTo>
                      <a:lnTo>
                        <a:pt x="1759" y="340"/>
                      </a:lnTo>
                      <a:lnTo>
                        <a:pt x="1760" y="344"/>
                      </a:lnTo>
                      <a:lnTo>
                        <a:pt x="1770" y="342"/>
                      </a:lnTo>
                      <a:lnTo>
                        <a:pt x="1777" y="340"/>
                      </a:lnTo>
                      <a:lnTo>
                        <a:pt x="1785" y="338"/>
                      </a:lnTo>
                      <a:lnTo>
                        <a:pt x="1800" y="332"/>
                      </a:lnTo>
                      <a:lnTo>
                        <a:pt x="1813" y="331"/>
                      </a:lnTo>
                      <a:lnTo>
                        <a:pt x="1832" y="332"/>
                      </a:lnTo>
                      <a:lnTo>
                        <a:pt x="1839" y="334"/>
                      </a:lnTo>
                      <a:lnTo>
                        <a:pt x="1845" y="338"/>
                      </a:lnTo>
                      <a:lnTo>
                        <a:pt x="1852" y="346"/>
                      </a:lnTo>
                      <a:lnTo>
                        <a:pt x="1856" y="347"/>
                      </a:lnTo>
                      <a:lnTo>
                        <a:pt x="1858" y="355"/>
                      </a:lnTo>
                      <a:lnTo>
                        <a:pt x="1860" y="361"/>
                      </a:lnTo>
                      <a:lnTo>
                        <a:pt x="1860" y="370"/>
                      </a:lnTo>
                      <a:lnTo>
                        <a:pt x="1858" y="379"/>
                      </a:lnTo>
                      <a:lnTo>
                        <a:pt x="1862" y="383"/>
                      </a:lnTo>
                      <a:lnTo>
                        <a:pt x="1866" y="385"/>
                      </a:lnTo>
                      <a:lnTo>
                        <a:pt x="1871" y="385"/>
                      </a:lnTo>
                      <a:lnTo>
                        <a:pt x="1875" y="385"/>
                      </a:lnTo>
                      <a:lnTo>
                        <a:pt x="1875" y="398"/>
                      </a:lnTo>
                      <a:lnTo>
                        <a:pt x="1877" y="404"/>
                      </a:lnTo>
                      <a:lnTo>
                        <a:pt x="1881" y="402"/>
                      </a:lnTo>
                      <a:lnTo>
                        <a:pt x="1884" y="394"/>
                      </a:lnTo>
                      <a:lnTo>
                        <a:pt x="1892" y="387"/>
                      </a:lnTo>
                      <a:lnTo>
                        <a:pt x="1894" y="387"/>
                      </a:lnTo>
                      <a:lnTo>
                        <a:pt x="1896" y="387"/>
                      </a:lnTo>
                      <a:lnTo>
                        <a:pt x="1907" y="387"/>
                      </a:lnTo>
                      <a:lnTo>
                        <a:pt x="1914" y="383"/>
                      </a:lnTo>
                      <a:lnTo>
                        <a:pt x="1920" y="383"/>
                      </a:lnTo>
                      <a:lnTo>
                        <a:pt x="1924" y="391"/>
                      </a:lnTo>
                      <a:lnTo>
                        <a:pt x="1928" y="393"/>
                      </a:lnTo>
                      <a:lnTo>
                        <a:pt x="1937" y="393"/>
                      </a:lnTo>
                      <a:lnTo>
                        <a:pt x="1950" y="394"/>
                      </a:lnTo>
                      <a:lnTo>
                        <a:pt x="1956" y="391"/>
                      </a:lnTo>
                      <a:lnTo>
                        <a:pt x="1963" y="383"/>
                      </a:lnTo>
                      <a:lnTo>
                        <a:pt x="1965" y="387"/>
                      </a:lnTo>
                      <a:lnTo>
                        <a:pt x="1971" y="396"/>
                      </a:lnTo>
                      <a:lnTo>
                        <a:pt x="1973" y="398"/>
                      </a:lnTo>
                      <a:lnTo>
                        <a:pt x="1980" y="404"/>
                      </a:lnTo>
                      <a:lnTo>
                        <a:pt x="1986" y="409"/>
                      </a:lnTo>
                      <a:lnTo>
                        <a:pt x="1988" y="415"/>
                      </a:lnTo>
                      <a:lnTo>
                        <a:pt x="1991" y="419"/>
                      </a:lnTo>
                      <a:lnTo>
                        <a:pt x="2001" y="415"/>
                      </a:lnTo>
                      <a:lnTo>
                        <a:pt x="2010" y="411"/>
                      </a:lnTo>
                      <a:lnTo>
                        <a:pt x="2010" y="406"/>
                      </a:lnTo>
                      <a:lnTo>
                        <a:pt x="2010" y="400"/>
                      </a:lnTo>
                      <a:lnTo>
                        <a:pt x="2005" y="387"/>
                      </a:lnTo>
                      <a:lnTo>
                        <a:pt x="1999" y="385"/>
                      </a:lnTo>
                      <a:lnTo>
                        <a:pt x="2003" y="379"/>
                      </a:lnTo>
                      <a:lnTo>
                        <a:pt x="2005" y="368"/>
                      </a:lnTo>
                      <a:lnTo>
                        <a:pt x="2016" y="370"/>
                      </a:lnTo>
                      <a:lnTo>
                        <a:pt x="2023" y="372"/>
                      </a:lnTo>
                      <a:lnTo>
                        <a:pt x="2031" y="374"/>
                      </a:lnTo>
                      <a:lnTo>
                        <a:pt x="2038" y="376"/>
                      </a:lnTo>
                      <a:lnTo>
                        <a:pt x="2038" y="381"/>
                      </a:lnTo>
                      <a:lnTo>
                        <a:pt x="2048" y="379"/>
                      </a:lnTo>
                      <a:lnTo>
                        <a:pt x="2059" y="378"/>
                      </a:lnTo>
                      <a:lnTo>
                        <a:pt x="2074" y="378"/>
                      </a:lnTo>
                      <a:lnTo>
                        <a:pt x="2082" y="381"/>
                      </a:lnTo>
                      <a:lnTo>
                        <a:pt x="2085" y="385"/>
                      </a:lnTo>
                      <a:lnTo>
                        <a:pt x="2093" y="387"/>
                      </a:lnTo>
                      <a:lnTo>
                        <a:pt x="2100" y="389"/>
                      </a:lnTo>
                      <a:lnTo>
                        <a:pt x="2106" y="393"/>
                      </a:lnTo>
                      <a:lnTo>
                        <a:pt x="2114" y="398"/>
                      </a:lnTo>
                      <a:lnTo>
                        <a:pt x="2117" y="400"/>
                      </a:lnTo>
                      <a:lnTo>
                        <a:pt x="2123" y="402"/>
                      </a:lnTo>
                      <a:lnTo>
                        <a:pt x="2129" y="411"/>
                      </a:lnTo>
                      <a:lnTo>
                        <a:pt x="2129" y="445"/>
                      </a:lnTo>
                      <a:lnTo>
                        <a:pt x="2129" y="481"/>
                      </a:lnTo>
                      <a:lnTo>
                        <a:pt x="2129" y="513"/>
                      </a:lnTo>
                      <a:lnTo>
                        <a:pt x="2129" y="532"/>
                      </a:lnTo>
                      <a:lnTo>
                        <a:pt x="2129" y="535"/>
                      </a:lnTo>
                      <a:lnTo>
                        <a:pt x="2129" y="543"/>
                      </a:lnTo>
                      <a:lnTo>
                        <a:pt x="2129" y="547"/>
                      </a:lnTo>
                      <a:lnTo>
                        <a:pt x="2123" y="550"/>
                      </a:lnTo>
                      <a:lnTo>
                        <a:pt x="2119" y="552"/>
                      </a:lnTo>
                      <a:lnTo>
                        <a:pt x="2115" y="556"/>
                      </a:lnTo>
                      <a:lnTo>
                        <a:pt x="2112" y="558"/>
                      </a:lnTo>
                      <a:lnTo>
                        <a:pt x="2106" y="558"/>
                      </a:lnTo>
                      <a:lnTo>
                        <a:pt x="2102" y="558"/>
                      </a:lnTo>
                      <a:lnTo>
                        <a:pt x="2099" y="556"/>
                      </a:lnTo>
                      <a:lnTo>
                        <a:pt x="2097" y="552"/>
                      </a:lnTo>
                      <a:lnTo>
                        <a:pt x="2095" y="548"/>
                      </a:lnTo>
                      <a:lnTo>
                        <a:pt x="2093" y="548"/>
                      </a:lnTo>
                      <a:lnTo>
                        <a:pt x="2093" y="547"/>
                      </a:lnTo>
                      <a:lnTo>
                        <a:pt x="2087" y="550"/>
                      </a:lnTo>
                      <a:lnTo>
                        <a:pt x="2084" y="552"/>
                      </a:lnTo>
                      <a:lnTo>
                        <a:pt x="2082" y="548"/>
                      </a:lnTo>
                      <a:lnTo>
                        <a:pt x="2078" y="547"/>
                      </a:lnTo>
                      <a:lnTo>
                        <a:pt x="2082" y="554"/>
                      </a:lnTo>
                      <a:lnTo>
                        <a:pt x="2078" y="558"/>
                      </a:lnTo>
                      <a:lnTo>
                        <a:pt x="2080" y="560"/>
                      </a:lnTo>
                      <a:lnTo>
                        <a:pt x="2085" y="564"/>
                      </a:lnTo>
                      <a:lnTo>
                        <a:pt x="2089" y="558"/>
                      </a:lnTo>
                      <a:lnTo>
                        <a:pt x="2091" y="558"/>
                      </a:lnTo>
                      <a:lnTo>
                        <a:pt x="2093" y="560"/>
                      </a:lnTo>
                      <a:lnTo>
                        <a:pt x="2093" y="565"/>
                      </a:lnTo>
                      <a:lnTo>
                        <a:pt x="2095" y="569"/>
                      </a:lnTo>
                      <a:lnTo>
                        <a:pt x="2099" y="573"/>
                      </a:lnTo>
                      <a:lnTo>
                        <a:pt x="2106" y="569"/>
                      </a:lnTo>
                      <a:lnTo>
                        <a:pt x="2102" y="575"/>
                      </a:lnTo>
                      <a:lnTo>
                        <a:pt x="2108" y="571"/>
                      </a:lnTo>
                      <a:lnTo>
                        <a:pt x="2108" y="575"/>
                      </a:lnTo>
                      <a:lnTo>
                        <a:pt x="2110" y="579"/>
                      </a:lnTo>
                      <a:lnTo>
                        <a:pt x="2110" y="582"/>
                      </a:lnTo>
                      <a:lnTo>
                        <a:pt x="2110" y="586"/>
                      </a:lnTo>
                      <a:lnTo>
                        <a:pt x="2106" y="592"/>
                      </a:lnTo>
                      <a:lnTo>
                        <a:pt x="2110" y="592"/>
                      </a:lnTo>
                      <a:lnTo>
                        <a:pt x="2112" y="594"/>
                      </a:lnTo>
                      <a:lnTo>
                        <a:pt x="2115" y="601"/>
                      </a:lnTo>
                      <a:lnTo>
                        <a:pt x="2117" y="603"/>
                      </a:lnTo>
                      <a:lnTo>
                        <a:pt x="2119" y="607"/>
                      </a:lnTo>
                      <a:lnTo>
                        <a:pt x="2117" y="612"/>
                      </a:lnTo>
                      <a:lnTo>
                        <a:pt x="2123" y="610"/>
                      </a:lnTo>
                      <a:lnTo>
                        <a:pt x="2121" y="616"/>
                      </a:lnTo>
                      <a:lnTo>
                        <a:pt x="2121" y="620"/>
                      </a:lnTo>
                      <a:lnTo>
                        <a:pt x="2119" y="624"/>
                      </a:lnTo>
                      <a:lnTo>
                        <a:pt x="2115" y="626"/>
                      </a:lnTo>
                      <a:lnTo>
                        <a:pt x="2112" y="626"/>
                      </a:lnTo>
                      <a:lnTo>
                        <a:pt x="2108" y="624"/>
                      </a:lnTo>
                      <a:lnTo>
                        <a:pt x="2100" y="622"/>
                      </a:lnTo>
                      <a:lnTo>
                        <a:pt x="2097" y="620"/>
                      </a:lnTo>
                      <a:lnTo>
                        <a:pt x="2093" y="618"/>
                      </a:lnTo>
                      <a:lnTo>
                        <a:pt x="2095" y="614"/>
                      </a:lnTo>
                      <a:lnTo>
                        <a:pt x="2091" y="614"/>
                      </a:lnTo>
                      <a:lnTo>
                        <a:pt x="2089" y="614"/>
                      </a:lnTo>
                      <a:lnTo>
                        <a:pt x="2087" y="622"/>
                      </a:lnTo>
                      <a:lnTo>
                        <a:pt x="2085" y="624"/>
                      </a:lnTo>
                      <a:lnTo>
                        <a:pt x="2068" y="635"/>
                      </a:lnTo>
                      <a:lnTo>
                        <a:pt x="2061" y="637"/>
                      </a:lnTo>
                      <a:lnTo>
                        <a:pt x="2059" y="637"/>
                      </a:lnTo>
                      <a:lnTo>
                        <a:pt x="2057" y="641"/>
                      </a:lnTo>
                      <a:lnTo>
                        <a:pt x="2055" y="642"/>
                      </a:lnTo>
                      <a:lnTo>
                        <a:pt x="2052" y="644"/>
                      </a:lnTo>
                      <a:lnTo>
                        <a:pt x="2046" y="646"/>
                      </a:lnTo>
                      <a:lnTo>
                        <a:pt x="2044" y="646"/>
                      </a:lnTo>
                      <a:lnTo>
                        <a:pt x="2040" y="652"/>
                      </a:lnTo>
                      <a:lnTo>
                        <a:pt x="2038" y="654"/>
                      </a:lnTo>
                      <a:lnTo>
                        <a:pt x="2033" y="656"/>
                      </a:lnTo>
                      <a:lnTo>
                        <a:pt x="2027" y="663"/>
                      </a:lnTo>
                      <a:lnTo>
                        <a:pt x="2025" y="665"/>
                      </a:lnTo>
                      <a:lnTo>
                        <a:pt x="2016" y="671"/>
                      </a:lnTo>
                      <a:lnTo>
                        <a:pt x="2014" y="676"/>
                      </a:lnTo>
                      <a:lnTo>
                        <a:pt x="2007" y="680"/>
                      </a:lnTo>
                      <a:lnTo>
                        <a:pt x="2003" y="682"/>
                      </a:lnTo>
                      <a:lnTo>
                        <a:pt x="2003" y="686"/>
                      </a:lnTo>
                      <a:lnTo>
                        <a:pt x="2003" y="689"/>
                      </a:lnTo>
                      <a:lnTo>
                        <a:pt x="1999" y="691"/>
                      </a:lnTo>
                      <a:lnTo>
                        <a:pt x="1997" y="693"/>
                      </a:lnTo>
                      <a:lnTo>
                        <a:pt x="1993" y="689"/>
                      </a:lnTo>
                      <a:lnTo>
                        <a:pt x="1993" y="686"/>
                      </a:lnTo>
                      <a:lnTo>
                        <a:pt x="1991" y="682"/>
                      </a:lnTo>
                      <a:lnTo>
                        <a:pt x="1988" y="678"/>
                      </a:lnTo>
                      <a:lnTo>
                        <a:pt x="1980" y="676"/>
                      </a:lnTo>
                      <a:lnTo>
                        <a:pt x="1975" y="678"/>
                      </a:lnTo>
                      <a:lnTo>
                        <a:pt x="1969" y="680"/>
                      </a:lnTo>
                      <a:lnTo>
                        <a:pt x="1960" y="682"/>
                      </a:lnTo>
                      <a:lnTo>
                        <a:pt x="1958" y="684"/>
                      </a:lnTo>
                      <a:lnTo>
                        <a:pt x="1948" y="693"/>
                      </a:lnTo>
                      <a:lnTo>
                        <a:pt x="1946" y="697"/>
                      </a:lnTo>
                      <a:lnTo>
                        <a:pt x="1945" y="695"/>
                      </a:lnTo>
                      <a:lnTo>
                        <a:pt x="1948" y="680"/>
                      </a:lnTo>
                      <a:lnTo>
                        <a:pt x="1945" y="680"/>
                      </a:lnTo>
                      <a:lnTo>
                        <a:pt x="1943" y="680"/>
                      </a:lnTo>
                      <a:lnTo>
                        <a:pt x="1937" y="686"/>
                      </a:lnTo>
                      <a:lnTo>
                        <a:pt x="1933" y="687"/>
                      </a:lnTo>
                      <a:lnTo>
                        <a:pt x="1931" y="689"/>
                      </a:lnTo>
                      <a:lnTo>
                        <a:pt x="1931" y="697"/>
                      </a:lnTo>
                      <a:lnTo>
                        <a:pt x="1928" y="699"/>
                      </a:lnTo>
                      <a:lnTo>
                        <a:pt x="1926" y="695"/>
                      </a:lnTo>
                      <a:lnTo>
                        <a:pt x="1924" y="689"/>
                      </a:lnTo>
                      <a:lnTo>
                        <a:pt x="1920" y="687"/>
                      </a:lnTo>
                      <a:lnTo>
                        <a:pt x="1914" y="695"/>
                      </a:lnTo>
                      <a:lnTo>
                        <a:pt x="1916" y="691"/>
                      </a:lnTo>
                      <a:lnTo>
                        <a:pt x="1913" y="693"/>
                      </a:lnTo>
                      <a:lnTo>
                        <a:pt x="1911" y="693"/>
                      </a:lnTo>
                      <a:lnTo>
                        <a:pt x="1907" y="701"/>
                      </a:lnTo>
                      <a:lnTo>
                        <a:pt x="1907" y="703"/>
                      </a:lnTo>
                      <a:lnTo>
                        <a:pt x="1907" y="706"/>
                      </a:lnTo>
                      <a:lnTo>
                        <a:pt x="1909" y="708"/>
                      </a:lnTo>
                      <a:lnTo>
                        <a:pt x="1903" y="714"/>
                      </a:lnTo>
                      <a:lnTo>
                        <a:pt x="1903" y="716"/>
                      </a:lnTo>
                      <a:lnTo>
                        <a:pt x="1905" y="718"/>
                      </a:lnTo>
                      <a:lnTo>
                        <a:pt x="1901" y="721"/>
                      </a:lnTo>
                      <a:lnTo>
                        <a:pt x="1896" y="729"/>
                      </a:lnTo>
                      <a:lnTo>
                        <a:pt x="1892" y="734"/>
                      </a:lnTo>
                      <a:lnTo>
                        <a:pt x="1890" y="738"/>
                      </a:lnTo>
                      <a:lnTo>
                        <a:pt x="1890" y="744"/>
                      </a:lnTo>
                      <a:lnTo>
                        <a:pt x="1892" y="748"/>
                      </a:lnTo>
                      <a:lnTo>
                        <a:pt x="1896" y="749"/>
                      </a:lnTo>
                      <a:lnTo>
                        <a:pt x="1903" y="748"/>
                      </a:lnTo>
                      <a:lnTo>
                        <a:pt x="1907" y="749"/>
                      </a:lnTo>
                      <a:lnTo>
                        <a:pt x="1907" y="751"/>
                      </a:lnTo>
                      <a:lnTo>
                        <a:pt x="1905" y="757"/>
                      </a:lnTo>
                      <a:lnTo>
                        <a:pt x="1899" y="761"/>
                      </a:lnTo>
                      <a:lnTo>
                        <a:pt x="1899" y="765"/>
                      </a:lnTo>
                      <a:lnTo>
                        <a:pt x="1901" y="770"/>
                      </a:lnTo>
                      <a:lnTo>
                        <a:pt x="1901" y="776"/>
                      </a:lnTo>
                      <a:lnTo>
                        <a:pt x="1907" y="776"/>
                      </a:lnTo>
                      <a:lnTo>
                        <a:pt x="1909" y="780"/>
                      </a:lnTo>
                      <a:lnTo>
                        <a:pt x="1907" y="787"/>
                      </a:lnTo>
                      <a:lnTo>
                        <a:pt x="1905" y="791"/>
                      </a:lnTo>
                      <a:lnTo>
                        <a:pt x="1903" y="791"/>
                      </a:lnTo>
                      <a:lnTo>
                        <a:pt x="1899" y="789"/>
                      </a:lnTo>
                      <a:lnTo>
                        <a:pt x="1899" y="787"/>
                      </a:lnTo>
                      <a:lnTo>
                        <a:pt x="1901" y="781"/>
                      </a:lnTo>
                      <a:lnTo>
                        <a:pt x="1899" y="781"/>
                      </a:lnTo>
                      <a:lnTo>
                        <a:pt x="1896" y="783"/>
                      </a:lnTo>
                      <a:lnTo>
                        <a:pt x="1890" y="793"/>
                      </a:lnTo>
                      <a:lnTo>
                        <a:pt x="1886" y="800"/>
                      </a:lnTo>
                      <a:lnTo>
                        <a:pt x="1886" y="806"/>
                      </a:lnTo>
                      <a:lnTo>
                        <a:pt x="1888" y="813"/>
                      </a:lnTo>
                      <a:lnTo>
                        <a:pt x="1892" y="817"/>
                      </a:lnTo>
                      <a:lnTo>
                        <a:pt x="1892" y="819"/>
                      </a:lnTo>
                      <a:lnTo>
                        <a:pt x="1890" y="823"/>
                      </a:lnTo>
                      <a:lnTo>
                        <a:pt x="1886" y="827"/>
                      </a:lnTo>
                      <a:lnTo>
                        <a:pt x="1881" y="827"/>
                      </a:lnTo>
                      <a:lnTo>
                        <a:pt x="1877" y="827"/>
                      </a:lnTo>
                      <a:lnTo>
                        <a:pt x="1875" y="827"/>
                      </a:lnTo>
                      <a:lnTo>
                        <a:pt x="1871" y="828"/>
                      </a:lnTo>
                      <a:lnTo>
                        <a:pt x="1866" y="832"/>
                      </a:lnTo>
                      <a:lnTo>
                        <a:pt x="1866" y="834"/>
                      </a:lnTo>
                      <a:lnTo>
                        <a:pt x="1862" y="840"/>
                      </a:lnTo>
                      <a:lnTo>
                        <a:pt x="1860" y="843"/>
                      </a:lnTo>
                      <a:lnTo>
                        <a:pt x="1862" y="845"/>
                      </a:lnTo>
                      <a:lnTo>
                        <a:pt x="1864" y="849"/>
                      </a:lnTo>
                      <a:lnTo>
                        <a:pt x="1866" y="851"/>
                      </a:lnTo>
                      <a:lnTo>
                        <a:pt x="1864" y="853"/>
                      </a:lnTo>
                      <a:lnTo>
                        <a:pt x="1860" y="855"/>
                      </a:lnTo>
                      <a:lnTo>
                        <a:pt x="1856" y="857"/>
                      </a:lnTo>
                      <a:lnTo>
                        <a:pt x="1849" y="858"/>
                      </a:lnTo>
                      <a:lnTo>
                        <a:pt x="1845" y="862"/>
                      </a:lnTo>
                      <a:lnTo>
                        <a:pt x="1845" y="864"/>
                      </a:lnTo>
                      <a:lnTo>
                        <a:pt x="1845" y="868"/>
                      </a:lnTo>
                      <a:lnTo>
                        <a:pt x="1845" y="875"/>
                      </a:lnTo>
                      <a:lnTo>
                        <a:pt x="1843" y="879"/>
                      </a:lnTo>
                      <a:lnTo>
                        <a:pt x="1837" y="887"/>
                      </a:lnTo>
                      <a:lnTo>
                        <a:pt x="1828" y="896"/>
                      </a:lnTo>
                      <a:lnTo>
                        <a:pt x="1824" y="902"/>
                      </a:lnTo>
                      <a:lnTo>
                        <a:pt x="1822" y="904"/>
                      </a:lnTo>
                      <a:lnTo>
                        <a:pt x="1821" y="896"/>
                      </a:lnTo>
                      <a:lnTo>
                        <a:pt x="1819" y="889"/>
                      </a:lnTo>
                      <a:lnTo>
                        <a:pt x="1817" y="883"/>
                      </a:lnTo>
                      <a:lnTo>
                        <a:pt x="1817" y="875"/>
                      </a:lnTo>
                      <a:lnTo>
                        <a:pt x="1815" y="868"/>
                      </a:lnTo>
                      <a:lnTo>
                        <a:pt x="1813" y="864"/>
                      </a:lnTo>
                      <a:lnTo>
                        <a:pt x="1811" y="855"/>
                      </a:lnTo>
                      <a:lnTo>
                        <a:pt x="1809" y="840"/>
                      </a:lnTo>
                      <a:lnTo>
                        <a:pt x="1809" y="834"/>
                      </a:lnTo>
                      <a:lnTo>
                        <a:pt x="1807" y="828"/>
                      </a:lnTo>
                      <a:lnTo>
                        <a:pt x="1807" y="825"/>
                      </a:lnTo>
                      <a:lnTo>
                        <a:pt x="1807" y="823"/>
                      </a:lnTo>
                      <a:lnTo>
                        <a:pt x="1806" y="815"/>
                      </a:lnTo>
                      <a:lnTo>
                        <a:pt x="1806" y="806"/>
                      </a:lnTo>
                      <a:lnTo>
                        <a:pt x="1806" y="798"/>
                      </a:lnTo>
                      <a:lnTo>
                        <a:pt x="1807" y="783"/>
                      </a:lnTo>
                      <a:lnTo>
                        <a:pt x="1809" y="781"/>
                      </a:lnTo>
                      <a:lnTo>
                        <a:pt x="1815" y="772"/>
                      </a:lnTo>
                      <a:lnTo>
                        <a:pt x="1821" y="766"/>
                      </a:lnTo>
                      <a:lnTo>
                        <a:pt x="1822" y="759"/>
                      </a:lnTo>
                      <a:lnTo>
                        <a:pt x="1824" y="757"/>
                      </a:lnTo>
                      <a:lnTo>
                        <a:pt x="1824" y="753"/>
                      </a:lnTo>
                      <a:lnTo>
                        <a:pt x="1822" y="751"/>
                      </a:lnTo>
                      <a:lnTo>
                        <a:pt x="1832" y="748"/>
                      </a:lnTo>
                      <a:lnTo>
                        <a:pt x="1839" y="744"/>
                      </a:lnTo>
                      <a:lnTo>
                        <a:pt x="1843" y="740"/>
                      </a:lnTo>
                      <a:lnTo>
                        <a:pt x="1854" y="731"/>
                      </a:lnTo>
                      <a:lnTo>
                        <a:pt x="1858" y="725"/>
                      </a:lnTo>
                      <a:lnTo>
                        <a:pt x="1860" y="719"/>
                      </a:lnTo>
                      <a:lnTo>
                        <a:pt x="1862" y="716"/>
                      </a:lnTo>
                      <a:lnTo>
                        <a:pt x="1871" y="706"/>
                      </a:lnTo>
                      <a:lnTo>
                        <a:pt x="1877" y="701"/>
                      </a:lnTo>
                      <a:lnTo>
                        <a:pt x="1886" y="691"/>
                      </a:lnTo>
                      <a:lnTo>
                        <a:pt x="1888" y="687"/>
                      </a:lnTo>
                      <a:lnTo>
                        <a:pt x="1890" y="682"/>
                      </a:lnTo>
                      <a:lnTo>
                        <a:pt x="1898" y="676"/>
                      </a:lnTo>
                      <a:lnTo>
                        <a:pt x="1911" y="671"/>
                      </a:lnTo>
                      <a:lnTo>
                        <a:pt x="1911" y="665"/>
                      </a:lnTo>
                      <a:lnTo>
                        <a:pt x="1916" y="659"/>
                      </a:lnTo>
                      <a:lnTo>
                        <a:pt x="1916" y="656"/>
                      </a:lnTo>
                      <a:lnTo>
                        <a:pt x="1913" y="654"/>
                      </a:lnTo>
                      <a:lnTo>
                        <a:pt x="1918" y="641"/>
                      </a:lnTo>
                      <a:lnTo>
                        <a:pt x="1918" y="635"/>
                      </a:lnTo>
                      <a:lnTo>
                        <a:pt x="1918" y="631"/>
                      </a:lnTo>
                      <a:lnTo>
                        <a:pt x="1922" y="627"/>
                      </a:lnTo>
                      <a:lnTo>
                        <a:pt x="1933" y="627"/>
                      </a:lnTo>
                      <a:lnTo>
                        <a:pt x="1937" y="626"/>
                      </a:lnTo>
                      <a:lnTo>
                        <a:pt x="1933" y="622"/>
                      </a:lnTo>
                      <a:lnTo>
                        <a:pt x="1920" y="618"/>
                      </a:lnTo>
                      <a:lnTo>
                        <a:pt x="1916" y="620"/>
                      </a:lnTo>
                      <a:lnTo>
                        <a:pt x="1911" y="622"/>
                      </a:lnTo>
                      <a:lnTo>
                        <a:pt x="1905" y="626"/>
                      </a:lnTo>
                      <a:lnTo>
                        <a:pt x="1905" y="629"/>
                      </a:lnTo>
                      <a:lnTo>
                        <a:pt x="1901" y="641"/>
                      </a:lnTo>
                      <a:lnTo>
                        <a:pt x="1903" y="642"/>
                      </a:lnTo>
                      <a:lnTo>
                        <a:pt x="1903" y="644"/>
                      </a:lnTo>
                      <a:lnTo>
                        <a:pt x="1898" y="646"/>
                      </a:lnTo>
                      <a:lnTo>
                        <a:pt x="1896" y="648"/>
                      </a:lnTo>
                      <a:lnTo>
                        <a:pt x="1886" y="657"/>
                      </a:lnTo>
                      <a:lnTo>
                        <a:pt x="1875" y="671"/>
                      </a:lnTo>
                      <a:lnTo>
                        <a:pt x="1867" y="674"/>
                      </a:lnTo>
                      <a:lnTo>
                        <a:pt x="1866" y="672"/>
                      </a:lnTo>
                      <a:lnTo>
                        <a:pt x="1867" y="669"/>
                      </a:lnTo>
                      <a:lnTo>
                        <a:pt x="1869" y="663"/>
                      </a:lnTo>
                      <a:lnTo>
                        <a:pt x="1864" y="663"/>
                      </a:lnTo>
                      <a:lnTo>
                        <a:pt x="1862" y="659"/>
                      </a:lnTo>
                      <a:lnTo>
                        <a:pt x="1864" y="654"/>
                      </a:lnTo>
                      <a:lnTo>
                        <a:pt x="1866" y="648"/>
                      </a:lnTo>
                      <a:lnTo>
                        <a:pt x="1867" y="644"/>
                      </a:lnTo>
                      <a:lnTo>
                        <a:pt x="1867" y="641"/>
                      </a:lnTo>
                      <a:lnTo>
                        <a:pt x="1866" y="641"/>
                      </a:lnTo>
                      <a:lnTo>
                        <a:pt x="1858" y="646"/>
                      </a:lnTo>
                      <a:lnTo>
                        <a:pt x="1856" y="646"/>
                      </a:lnTo>
                      <a:lnTo>
                        <a:pt x="1854" y="642"/>
                      </a:lnTo>
                      <a:lnTo>
                        <a:pt x="1851" y="641"/>
                      </a:lnTo>
                      <a:lnTo>
                        <a:pt x="1841" y="642"/>
                      </a:lnTo>
                      <a:lnTo>
                        <a:pt x="1834" y="644"/>
                      </a:lnTo>
                      <a:lnTo>
                        <a:pt x="1826" y="644"/>
                      </a:lnTo>
                      <a:lnTo>
                        <a:pt x="1824" y="646"/>
                      </a:lnTo>
                      <a:lnTo>
                        <a:pt x="1819" y="650"/>
                      </a:lnTo>
                      <a:lnTo>
                        <a:pt x="1817" y="656"/>
                      </a:lnTo>
                      <a:lnTo>
                        <a:pt x="1819" y="659"/>
                      </a:lnTo>
                      <a:lnTo>
                        <a:pt x="1811" y="665"/>
                      </a:lnTo>
                      <a:lnTo>
                        <a:pt x="1807" y="669"/>
                      </a:lnTo>
                      <a:lnTo>
                        <a:pt x="1809" y="674"/>
                      </a:lnTo>
                      <a:lnTo>
                        <a:pt x="1802" y="678"/>
                      </a:lnTo>
                      <a:lnTo>
                        <a:pt x="1794" y="684"/>
                      </a:lnTo>
                      <a:lnTo>
                        <a:pt x="1790" y="689"/>
                      </a:lnTo>
                      <a:lnTo>
                        <a:pt x="1787" y="695"/>
                      </a:lnTo>
                      <a:lnTo>
                        <a:pt x="1785" y="701"/>
                      </a:lnTo>
                      <a:lnTo>
                        <a:pt x="1785" y="704"/>
                      </a:lnTo>
                      <a:lnTo>
                        <a:pt x="1789" y="708"/>
                      </a:lnTo>
                      <a:lnTo>
                        <a:pt x="1796" y="708"/>
                      </a:lnTo>
                      <a:lnTo>
                        <a:pt x="1798" y="712"/>
                      </a:lnTo>
                      <a:lnTo>
                        <a:pt x="1790" y="714"/>
                      </a:lnTo>
                      <a:lnTo>
                        <a:pt x="1785" y="718"/>
                      </a:lnTo>
                      <a:lnTo>
                        <a:pt x="1779" y="716"/>
                      </a:lnTo>
                      <a:lnTo>
                        <a:pt x="1774" y="716"/>
                      </a:lnTo>
                      <a:lnTo>
                        <a:pt x="1772" y="716"/>
                      </a:lnTo>
                      <a:lnTo>
                        <a:pt x="1770" y="716"/>
                      </a:lnTo>
                      <a:lnTo>
                        <a:pt x="1766" y="721"/>
                      </a:lnTo>
                      <a:lnTo>
                        <a:pt x="1762" y="718"/>
                      </a:lnTo>
                      <a:lnTo>
                        <a:pt x="1755" y="721"/>
                      </a:lnTo>
                      <a:lnTo>
                        <a:pt x="1751" y="723"/>
                      </a:lnTo>
                      <a:lnTo>
                        <a:pt x="1747" y="721"/>
                      </a:lnTo>
                      <a:lnTo>
                        <a:pt x="1745" y="721"/>
                      </a:lnTo>
                      <a:lnTo>
                        <a:pt x="1747" y="718"/>
                      </a:lnTo>
                      <a:lnTo>
                        <a:pt x="1751" y="716"/>
                      </a:lnTo>
                      <a:lnTo>
                        <a:pt x="1757" y="714"/>
                      </a:lnTo>
                      <a:lnTo>
                        <a:pt x="1753" y="706"/>
                      </a:lnTo>
                      <a:lnTo>
                        <a:pt x="1747" y="704"/>
                      </a:lnTo>
                      <a:lnTo>
                        <a:pt x="1742" y="704"/>
                      </a:lnTo>
                      <a:lnTo>
                        <a:pt x="1736" y="706"/>
                      </a:lnTo>
                      <a:lnTo>
                        <a:pt x="1734" y="704"/>
                      </a:lnTo>
                      <a:lnTo>
                        <a:pt x="1728" y="699"/>
                      </a:lnTo>
                      <a:lnTo>
                        <a:pt x="1725" y="699"/>
                      </a:lnTo>
                      <a:lnTo>
                        <a:pt x="1719" y="701"/>
                      </a:lnTo>
                      <a:lnTo>
                        <a:pt x="1715" y="703"/>
                      </a:lnTo>
                      <a:lnTo>
                        <a:pt x="1715" y="708"/>
                      </a:lnTo>
                      <a:lnTo>
                        <a:pt x="1713" y="710"/>
                      </a:lnTo>
                      <a:lnTo>
                        <a:pt x="1712" y="712"/>
                      </a:lnTo>
                      <a:lnTo>
                        <a:pt x="1708" y="710"/>
                      </a:lnTo>
                      <a:lnTo>
                        <a:pt x="1704" y="708"/>
                      </a:lnTo>
                      <a:lnTo>
                        <a:pt x="1697" y="710"/>
                      </a:lnTo>
                      <a:lnTo>
                        <a:pt x="1693" y="710"/>
                      </a:lnTo>
                      <a:lnTo>
                        <a:pt x="1689" y="710"/>
                      </a:lnTo>
                      <a:lnTo>
                        <a:pt x="1683" y="708"/>
                      </a:lnTo>
                      <a:lnTo>
                        <a:pt x="1680" y="708"/>
                      </a:lnTo>
                      <a:lnTo>
                        <a:pt x="1680" y="710"/>
                      </a:lnTo>
                      <a:lnTo>
                        <a:pt x="1680" y="716"/>
                      </a:lnTo>
                      <a:lnTo>
                        <a:pt x="1674" y="716"/>
                      </a:lnTo>
                      <a:lnTo>
                        <a:pt x="1672" y="714"/>
                      </a:lnTo>
                      <a:lnTo>
                        <a:pt x="1672" y="710"/>
                      </a:lnTo>
                      <a:lnTo>
                        <a:pt x="1672" y="706"/>
                      </a:lnTo>
                      <a:lnTo>
                        <a:pt x="1665" y="708"/>
                      </a:lnTo>
                      <a:lnTo>
                        <a:pt x="1657" y="706"/>
                      </a:lnTo>
                      <a:lnTo>
                        <a:pt x="1650" y="708"/>
                      </a:lnTo>
                      <a:lnTo>
                        <a:pt x="1644" y="708"/>
                      </a:lnTo>
                      <a:lnTo>
                        <a:pt x="1638" y="708"/>
                      </a:lnTo>
                      <a:lnTo>
                        <a:pt x="1631" y="712"/>
                      </a:lnTo>
                      <a:lnTo>
                        <a:pt x="1625" y="718"/>
                      </a:lnTo>
                      <a:lnTo>
                        <a:pt x="1621" y="721"/>
                      </a:lnTo>
                      <a:lnTo>
                        <a:pt x="1618" y="729"/>
                      </a:lnTo>
                      <a:lnTo>
                        <a:pt x="1612" y="731"/>
                      </a:lnTo>
                      <a:lnTo>
                        <a:pt x="1608" y="734"/>
                      </a:lnTo>
                      <a:lnTo>
                        <a:pt x="1606" y="736"/>
                      </a:lnTo>
                      <a:lnTo>
                        <a:pt x="1601" y="749"/>
                      </a:lnTo>
                      <a:lnTo>
                        <a:pt x="1589" y="757"/>
                      </a:lnTo>
                      <a:lnTo>
                        <a:pt x="1584" y="763"/>
                      </a:lnTo>
                      <a:lnTo>
                        <a:pt x="1578" y="770"/>
                      </a:lnTo>
                      <a:lnTo>
                        <a:pt x="1567" y="783"/>
                      </a:lnTo>
                      <a:lnTo>
                        <a:pt x="1563" y="791"/>
                      </a:lnTo>
                      <a:lnTo>
                        <a:pt x="1554" y="800"/>
                      </a:lnTo>
                      <a:lnTo>
                        <a:pt x="1548" y="804"/>
                      </a:lnTo>
                      <a:lnTo>
                        <a:pt x="1537" y="813"/>
                      </a:lnTo>
                      <a:lnTo>
                        <a:pt x="1533" y="817"/>
                      </a:lnTo>
                      <a:lnTo>
                        <a:pt x="1531" y="819"/>
                      </a:lnTo>
                      <a:lnTo>
                        <a:pt x="1531" y="823"/>
                      </a:lnTo>
                      <a:lnTo>
                        <a:pt x="1535" y="827"/>
                      </a:lnTo>
                      <a:lnTo>
                        <a:pt x="1537" y="827"/>
                      </a:lnTo>
                      <a:lnTo>
                        <a:pt x="1543" y="827"/>
                      </a:lnTo>
                      <a:lnTo>
                        <a:pt x="1548" y="825"/>
                      </a:lnTo>
                      <a:lnTo>
                        <a:pt x="1552" y="827"/>
                      </a:lnTo>
                      <a:lnTo>
                        <a:pt x="1550" y="838"/>
                      </a:lnTo>
                      <a:lnTo>
                        <a:pt x="1550" y="843"/>
                      </a:lnTo>
                      <a:lnTo>
                        <a:pt x="1552" y="843"/>
                      </a:lnTo>
                      <a:lnTo>
                        <a:pt x="1556" y="843"/>
                      </a:lnTo>
                      <a:lnTo>
                        <a:pt x="1559" y="840"/>
                      </a:lnTo>
                      <a:lnTo>
                        <a:pt x="1565" y="840"/>
                      </a:lnTo>
                      <a:lnTo>
                        <a:pt x="1563" y="842"/>
                      </a:lnTo>
                      <a:lnTo>
                        <a:pt x="1561" y="845"/>
                      </a:lnTo>
                      <a:lnTo>
                        <a:pt x="1561" y="847"/>
                      </a:lnTo>
                      <a:lnTo>
                        <a:pt x="1563" y="849"/>
                      </a:lnTo>
                      <a:lnTo>
                        <a:pt x="1573" y="849"/>
                      </a:lnTo>
                      <a:lnTo>
                        <a:pt x="1576" y="845"/>
                      </a:lnTo>
                      <a:lnTo>
                        <a:pt x="1578" y="840"/>
                      </a:lnTo>
                      <a:lnTo>
                        <a:pt x="1578" y="834"/>
                      </a:lnTo>
                      <a:lnTo>
                        <a:pt x="1584" y="834"/>
                      </a:lnTo>
                      <a:lnTo>
                        <a:pt x="1588" y="834"/>
                      </a:lnTo>
                      <a:lnTo>
                        <a:pt x="1591" y="834"/>
                      </a:lnTo>
                      <a:lnTo>
                        <a:pt x="1597" y="838"/>
                      </a:lnTo>
                      <a:lnTo>
                        <a:pt x="1601" y="840"/>
                      </a:lnTo>
                      <a:lnTo>
                        <a:pt x="1605" y="847"/>
                      </a:lnTo>
                      <a:lnTo>
                        <a:pt x="1608" y="853"/>
                      </a:lnTo>
                      <a:lnTo>
                        <a:pt x="1612" y="855"/>
                      </a:lnTo>
                      <a:lnTo>
                        <a:pt x="1614" y="857"/>
                      </a:lnTo>
                      <a:lnTo>
                        <a:pt x="1614" y="858"/>
                      </a:lnTo>
                      <a:lnTo>
                        <a:pt x="1610" y="862"/>
                      </a:lnTo>
                      <a:lnTo>
                        <a:pt x="1614" y="864"/>
                      </a:lnTo>
                      <a:lnTo>
                        <a:pt x="1614" y="868"/>
                      </a:lnTo>
                      <a:lnTo>
                        <a:pt x="1612" y="875"/>
                      </a:lnTo>
                      <a:lnTo>
                        <a:pt x="1616" y="875"/>
                      </a:lnTo>
                      <a:lnTo>
                        <a:pt x="1616" y="877"/>
                      </a:lnTo>
                      <a:lnTo>
                        <a:pt x="1614" y="883"/>
                      </a:lnTo>
                      <a:lnTo>
                        <a:pt x="1612" y="887"/>
                      </a:lnTo>
                      <a:lnTo>
                        <a:pt x="1610" y="892"/>
                      </a:lnTo>
                      <a:lnTo>
                        <a:pt x="1605" y="905"/>
                      </a:lnTo>
                      <a:lnTo>
                        <a:pt x="1605" y="911"/>
                      </a:lnTo>
                      <a:lnTo>
                        <a:pt x="1605" y="915"/>
                      </a:lnTo>
                      <a:lnTo>
                        <a:pt x="1606" y="920"/>
                      </a:lnTo>
                      <a:lnTo>
                        <a:pt x="1605" y="930"/>
                      </a:lnTo>
                      <a:lnTo>
                        <a:pt x="1605" y="935"/>
                      </a:lnTo>
                      <a:lnTo>
                        <a:pt x="1601" y="949"/>
                      </a:lnTo>
                      <a:lnTo>
                        <a:pt x="1601" y="952"/>
                      </a:lnTo>
                      <a:lnTo>
                        <a:pt x="1589" y="967"/>
                      </a:lnTo>
                      <a:lnTo>
                        <a:pt x="1588" y="971"/>
                      </a:lnTo>
                      <a:lnTo>
                        <a:pt x="1586" y="977"/>
                      </a:lnTo>
                      <a:lnTo>
                        <a:pt x="1582" y="981"/>
                      </a:lnTo>
                      <a:lnTo>
                        <a:pt x="1578" y="986"/>
                      </a:lnTo>
                      <a:lnTo>
                        <a:pt x="1576" y="988"/>
                      </a:lnTo>
                      <a:lnTo>
                        <a:pt x="1573" y="997"/>
                      </a:lnTo>
                      <a:lnTo>
                        <a:pt x="1569" y="1003"/>
                      </a:lnTo>
                      <a:lnTo>
                        <a:pt x="1563" y="1009"/>
                      </a:lnTo>
                      <a:lnTo>
                        <a:pt x="1554" y="1022"/>
                      </a:lnTo>
                      <a:lnTo>
                        <a:pt x="1550" y="1026"/>
                      </a:lnTo>
                      <a:lnTo>
                        <a:pt x="1548" y="1029"/>
                      </a:lnTo>
                      <a:lnTo>
                        <a:pt x="1546" y="1033"/>
                      </a:lnTo>
                      <a:lnTo>
                        <a:pt x="1543" y="1035"/>
                      </a:lnTo>
                      <a:lnTo>
                        <a:pt x="1539" y="1039"/>
                      </a:lnTo>
                      <a:lnTo>
                        <a:pt x="1535" y="1044"/>
                      </a:lnTo>
                      <a:lnTo>
                        <a:pt x="1533" y="1048"/>
                      </a:lnTo>
                      <a:lnTo>
                        <a:pt x="1527" y="1054"/>
                      </a:lnTo>
                      <a:lnTo>
                        <a:pt x="1522" y="1058"/>
                      </a:lnTo>
                      <a:lnTo>
                        <a:pt x="1511" y="1063"/>
                      </a:lnTo>
                      <a:lnTo>
                        <a:pt x="1505" y="1065"/>
                      </a:lnTo>
                      <a:lnTo>
                        <a:pt x="1505" y="1061"/>
                      </a:lnTo>
                      <a:lnTo>
                        <a:pt x="1501" y="1059"/>
                      </a:lnTo>
                      <a:lnTo>
                        <a:pt x="1499" y="1061"/>
                      </a:lnTo>
                      <a:lnTo>
                        <a:pt x="1497" y="1059"/>
                      </a:lnTo>
                      <a:lnTo>
                        <a:pt x="1496" y="1056"/>
                      </a:lnTo>
                      <a:lnTo>
                        <a:pt x="1492" y="1058"/>
                      </a:lnTo>
                      <a:lnTo>
                        <a:pt x="1488" y="1058"/>
                      </a:lnTo>
                      <a:lnTo>
                        <a:pt x="1492" y="1054"/>
                      </a:lnTo>
                      <a:lnTo>
                        <a:pt x="1488" y="1054"/>
                      </a:lnTo>
                      <a:lnTo>
                        <a:pt x="1484" y="1058"/>
                      </a:lnTo>
                      <a:lnTo>
                        <a:pt x="1481" y="1063"/>
                      </a:lnTo>
                      <a:lnTo>
                        <a:pt x="1473" y="1071"/>
                      </a:lnTo>
                      <a:lnTo>
                        <a:pt x="1471" y="1069"/>
                      </a:lnTo>
                      <a:lnTo>
                        <a:pt x="1469" y="1065"/>
                      </a:lnTo>
                      <a:lnTo>
                        <a:pt x="1477" y="1061"/>
                      </a:lnTo>
                      <a:lnTo>
                        <a:pt x="1481" y="1058"/>
                      </a:lnTo>
                      <a:lnTo>
                        <a:pt x="1482" y="1054"/>
                      </a:lnTo>
                      <a:lnTo>
                        <a:pt x="1481" y="1052"/>
                      </a:lnTo>
                      <a:lnTo>
                        <a:pt x="1482" y="1050"/>
                      </a:lnTo>
                      <a:lnTo>
                        <a:pt x="1482" y="1048"/>
                      </a:lnTo>
                      <a:lnTo>
                        <a:pt x="1482" y="1043"/>
                      </a:lnTo>
                      <a:lnTo>
                        <a:pt x="1481" y="1037"/>
                      </a:lnTo>
                      <a:lnTo>
                        <a:pt x="1479" y="1029"/>
                      </a:lnTo>
                      <a:lnTo>
                        <a:pt x="1481" y="1026"/>
                      </a:lnTo>
                      <a:lnTo>
                        <a:pt x="1490" y="1016"/>
                      </a:lnTo>
                      <a:lnTo>
                        <a:pt x="1492" y="1016"/>
                      </a:lnTo>
                      <a:lnTo>
                        <a:pt x="1496" y="1018"/>
                      </a:lnTo>
                      <a:lnTo>
                        <a:pt x="1499" y="1020"/>
                      </a:lnTo>
                      <a:lnTo>
                        <a:pt x="1503" y="1022"/>
                      </a:lnTo>
                      <a:lnTo>
                        <a:pt x="1507" y="1018"/>
                      </a:lnTo>
                      <a:lnTo>
                        <a:pt x="1509" y="1013"/>
                      </a:lnTo>
                      <a:lnTo>
                        <a:pt x="1511" y="1009"/>
                      </a:lnTo>
                      <a:lnTo>
                        <a:pt x="1514" y="999"/>
                      </a:lnTo>
                      <a:lnTo>
                        <a:pt x="1518" y="990"/>
                      </a:lnTo>
                      <a:lnTo>
                        <a:pt x="1520" y="982"/>
                      </a:lnTo>
                      <a:lnTo>
                        <a:pt x="1522" y="977"/>
                      </a:lnTo>
                      <a:lnTo>
                        <a:pt x="1526" y="973"/>
                      </a:lnTo>
                      <a:lnTo>
                        <a:pt x="1529" y="969"/>
                      </a:lnTo>
                      <a:lnTo>
                        <a:pt x="1529" y="966"/>
                      </a:lnTo>
                      <a:lnTo>
                        <a:pt x="1529" y="962"/>
                      </a:lnTo>
                      <a:lnTo>
                        <a:pt x="1527" y="960"/>
                      </a:lnTo>
                      <a:lnTo>
                        <a:pt x="1527" y="958"/>
                      </a:lnTo>
                      <a:lnTo>
                        <a:pt x="1522" y="958"/>
                      </a:lnTo>
                      <a:lnTo>
                        <a:pt x="1514" y="960"/>
                      </a:lnTo>
                      <a:lnTo>
                        <a:pt x="1507" y="964"/>
                      </a:lnTo>
                      <a:lnTo>
                        <a:pt x="1501" y="966"/>
                      </a:lnTo>
                      <a:lnTo>
                        <a:pt x="1497" y="967"/>
                      </a:lnTo>
                      <a:lnTo>
                        <a:pt x="1486" y="967"/>
                      </a:lnTo>
                      <a:lnTo>
                        <a:pt x="1482" y="967"/>
                      </a:lnTo>
                      <a:lnTo>
                        <a:pt x="1479" y="969"/>
                      </a:lnTo>
                      <a:lnTo>
                        <a:pt x="1477" y="966"/>
                      </a:lnTo>
                      <a:lnTo>
                        <a:pt x="1475" y="952"/>
                      </a:lnTo>
                      <a:lnTo>
                        <a:pt x="1473" y="945"/>
                      </a:lnTo>
                      <a:lnTo>
                        <a:pt x="1471" y="943"/>
                      </a:lnTo>
                      <a:lnTo>
                        <a:pt x="1456" y="935"/>
                      </a:lnTo>
                      <a:lnTo>
                        <a:pt x="1447" y="934"/>
                      </a:lnTo>
                      <a:lnTo>
                        <a:pt x="1439" y="930"/>
                      </a:lnTo>
                      <a:lnTo>
                        <a:pt x="1435" y="928"/>
                      </a:lnTo>
                      <a:lnTo>
                        <a:pt x="1434" y="926"/>
                      </a:lnTo>
                      <a:lnTo>
                        <a:pt x="1428" y="907"/>
                      </a:lnTo>
                      <a:lnTo>
                        <a:pt x="1422" y="892"/>
                      </a:lnTo>
                      <a:lnTo>
                        <a:pt x="1415" y="870"/>
                      </a:lnTo>
                      <a:lnTo>
                        <a:pt x="1411" y="860"/>
                      </a:lnTo>
                      <a:lnTo>
                        <a:pt x="1407" y="855"/>
                      </a:lnTo>
                      <a:lnTo>
                        <a:pt x="1404" y="855"/>
                      </a:lnTo>
                      <a:lnTo>
                        <a:pt x="1396" y="857"/>
                      </a:lnTo>
                      <a:lnTo>
                        <a:pt x="1390" y="855"/>
                      </a:lnTo>
                      <a:lnTo>
                        <a:pt x="1385" y="849"/>
                      </a:lnTo>
                      <a:lnTo>
                        <a:pt x="1377" y="847"/>
                      </a:lnTo>
                      <a:lnTo>
                        <a:pt x="1372" y="847"/>
                      </a:lnTo>
                      <a:lnTo>
                        <a:pt x="1366" y="849"/>
                      </a:lnTo>
                      <a:lnTo>
                        <a:pt x="1360" y="849"/>
                      </a:lnTo>
                      <a:lnTo>
                        <a:pt x="1349" y="851"/>
                      </a:lnTo>
                      <a:lnTo>
                        <a:pt x="1345" y="853"/>
                      </a:lnTo>
                      <a:lnTo>
                        <a:pt x="1343" y="855"/>
                      </a:lnTo>
                      <a:lnTo>
                        <a:pt x="1336" y="862"/>
                      </a:lnTo>
                      <a:lnTo>
                        <a:pt x="1334" y="864"/>
                      </a:lnTo>
                      <a:lnTo>
                        <a:pt x="1332" y="868"/>
                      </a:lnTo>
                      <a:lnTo>
                        <a:pt x="1338" y="866"/>
                      </a:lnTo>
                      <a:lnTo>
                        <a:pt x="1342" y="868"/>
                      </a:lnTo>
                      <a:lnTo>
                        <a:pt x="1343" y="870"/>
                      </a:lnTo>
                      <a:lnTo>
                        <a:pt x="1343" y="872"/>
                      </a:lnTo>
                      <a:lnTo>
                        <a:pt x="1343" y="881"/>
                      </a:lnTo>
                      <a:lnTo>
                        <a:pt x="1336" y="887"/>
                      </a:lnTo>
                      <a:lnTo>
                        <a:pt x="1332" y="892"/>
                      </a:lnTo>
                      <a:lnTo>
                        <a:pt x="1328" y="898"/>
                      </a:lnTo>
                      <a:lnTo>
                        <a:pt x="1325" y="904"/>
                      </a:lnTo>
                      <a:lnTo>
                        <a:pt x="1323" y="907"/>
                      </a:lnTo>
                      <a:lnTo>
                        <a:pt x="1323" y="911"/>
                      </a:lnTo>
                      <a:lnTo>
                        <a:pt x="1325" y="915"/>
                      </a:lnTo>
                      <a:lnTo>
                        <a:pt x="1325" y="919"/>
                      </a:lnTo>
                      <a:lnTo>
                        <a:pt x="1325" y="920"/>
                      </a:lnTo>
                      <a:lnTo>
                        <a:pt x="1319" y="922"/>
                      </a:lnTo>
                      <a:lnTo>
                        <a:pt x="1304" y="930"/>
                      </a:lnTo>
                      <a:lnTo>
                        <a:pt x="1302" y="932"/>
                      </a:lnTo>
                      <a:lnTo>
                        <a:pt x="1300" y="932"/>
                      </a:lnTo>
                      <a:lnTo>
                        <a:pt x="1293" y="926"/>
                      </a:lnTo>
                      <a:lnTo>
                        <a:pt x="1291" y="924"/>
                      </a:lnTo>
                      <a:lnTo>
                        <a:pt x="1287" y="922"/>
                      </a:lnTo>
                      <a:lnTo>
                        <a:pt x="1283" y="922"/>
                      </a:lnTo>
                      <a:lnTo>
                        <a:pt x="1276" y="926"/>
                      </a:lnTo>
                      <a:lnTo>
                        <a:pt x="1272" y="924"/>
                      </a:lnTo>
                      <a:lnTo>
                        <a:pt x="1270" y="922"/>
                      </a:lnTo>
                      <a:lnTo>
                        <a:pt x="1264" y="919"/>
                      </a:lnTo>
                      <a:lnTo>
                        <a:pt x="1261" y="917"/>
                      </a:lnTo>
                      <a:lnTo>
                        <a:pt x="1257" y="917"/>
                      </a:lnTo>
                      <a:lnTo>
                        <a:pt x="1255" y="917"/>
                      </a:lnTo>
                      <a:lnTo>
                        <a:pt x="1248" y="922"/>
                      </a:lnTo>
                      <a:lnTo>
                        <a:pt x="1244" y="926"/>
                      </a:lnTo>
                      <a:lnTo>
                        <a:pt x="1240" y="930"/>
                      </a:lnTo>
                      <a:lnTo>
                        <a:pt x="1236" y="932"/>
                      </a:lnTo>
                      <a:lnTo>
                        <a:pt x="1234" y="934"/>
                      </a:lnTo>
                      <a:lnTo>
                        <a:pt x="1227" y="935"/>
                      </a:lnTo>
                      <a:lnTo>
                        <a:pt x="1221" y="935"/>
                      </a:lnTo>
                      <a:lnTo>
                        <a:pt x="1219" y="937"/>
                      </a:lnTo>
                      <a:lnTo>
                        <a:pt x="1212" y="937"/>
                      </a:lnTo>
                      <a:lnTo>
                        <a:pt x="1202" y="937"/>
                      </a:lnTo>
                      <a:lnTo>
                        <a:pt x="1199" y="937"/>
                      </a:lnTo>
                      <a:lnTo>
                        <a:pt x="1193" y="937"/>
                      </a:lnTo>
                      <a:lnTo>
                        <a:pt x="1187" y="935"/>
                      </a:lnTo>
                      <a:lnTo>
                        <a:pt x="1180" y="932"/>
                      </a:lnTo>
                      <a:lnTo>
                        <a:pt x="1174" y="930"/>
                      </a:lnTo>
                      <a:lnTo>
                        <a:pt x="1167" y="926"/>
                      </a:lnTo>
                      <a:lnTo>
                        <a:pt x="1163" y="922"/>
                      </a:lnTo>
                      <a:lnTo>
                        <a:pt x="1156" y="917"/>
                      </a:lnTo>
                      <a:lnTo>
                        <a:pt x="1152" y="915"/>
                      </a:lnTo>
                      <a:lnTo>
                        <a:pt x="1142" y="913"/>
                      </a:lnTo>
                      <a:lnTo>
                        <a:pt x="1135" y="913"/>
                      </a:lnTo>
                      <a:lnTo>
                        <a:pt x="1131" y="915"/>
                      </a:lnTo>
                      <a:lnTo>
                        <a:pt x="1116" y="919"/>
                      </a:lnTo>
                      <a:lnTo>
                        <a:pt x="1112" y="919"/>
                      </a:lnTo>
                      <a:lnTo>
                        <a:pt x="1103" y="913"/>
                      </a:lnTo>
                      <a:lnTo>
                        <a:pt x="1099" y="909"/>
                      </a:lnTo>
                      <a:lnTo>
                        <a:pt x="1097" y="905"/>
                      </a:lnTo>
                      <a:lnTo>
                        <a:pt x="1095" y="902"/>
                      </a:lnTo>
                      <a:lnTo>
                        <a:pt x="1095" y="896"/>
                      </a:lnTo>
                      <a:lnTo>
                        <a:pt x="1095" y="894"/>
                      </a:lnTo>
                      <a:lnTo>
                        <a:pt x="1092" y="892"/>
                      </a:lnTo>
                      <a:lnTo>
                        <a:pt x="1084" y="890"/>
                      </a:lnTo>
                      <a:lnTo>
                        <a:pt x="1080" y="887"/>
                      </a:lnTo>
                      <a:lnTo>
                        <a:pt x="1071" y="885"/>
                      </a:lnTo>
                      <a:lnTo>
                        <a:pt x="1063" y="883"/>
                      </a:lnTo>
                      <a:lnTo>
                        <a:pt x="1058" y="881"/>
                      </a:lnTo>
                      <a:lnTo>
                        <a:pt x="1052" y="879"/>
                      </a:lnTo>
                      <a:lnTo>
                        <a:pt x="1045" y="889"/>
                      </a:lnTo>
                      <a:lnTo>
                        <a:pt x="1039" y="896"/>
                      </a:lnTo>
                      <a:lnTo>
                        <a:pt x="1039" y="900"/>
                      </a:lnTo>
                      <a:lnTo>
                        <a:pt x="1041" y="907"/>
                      </a:lnTo>
                      <a:lnTo>
                        <a:pt x="1045" y="911"/>
                      </a:lnTo>
                      <a:lnTo>
                        <a:pt x="1045" y="913"/>
                      </a:lnTo>
                      <a:lnTo>
                        <a:pt x="1043" y="917"/>
                      </a:lnTo>
                      <a:lnTo>
                        <a:pt x="1039" y="922"/>
                      </a:lnTo>
                      <a:lnTo>
                        <a:pt x="1037" y="924"/>
                      </a:lnTo>
                      <a:lnTo>
                        <a:pt x="1033" y="928"/>
                      </a:lnTo>
                      <a:lnTo>
                        <a:pt x="1030" y="928"/>
                      </a:lnTo>
                      <a:lnTo>
                        <a:pt x="1026" y="926"/>
                      </a:lnTo>
                      <a:lnTo>
                        <a:pt x="1024" y="924"/>
                      </a:lnTo>
                      <a:lnTo>
                        <a:pt x="1018" y="924"/>
                      </a:lnTo>
                      <a:lnTo>
                        <a:pt x="1015" y="924"/>
                      </a:lnTo>
                      <a:lnTo>
                        <a:pt x="1009" y="922"/>
                      </a:lnTo>
                      <a:lnTo>
                        <a:pt x="1001" y="922"/>
                      </a:lnTo>
                      <a:lnTo>
                        <a:pt x="996" y="922"/>
                      </a:lnTo>
                      <a:lnTo>
                        <a:pt x="994" y="919"/>
                      </a:lnTo>
                      <a:lnTo>
                        <a:pt x="990" y="911"/>
                      </a:lnTo>
                      <a:lnTo>
                        <a:pt x="985" y="911"/>
                      </a:lnTo>
                      <a:lnTo>
                        <a:pt x="973" y="909"/>
                      </a:lnTo>
                      <a:lnTo>
                        <a:pt x="968" y="907"/>
                      </a:lnTo>
                      <a:lnTo>
                        <a:pt x="962" y="907"/>
                      </a:lnTo>
                      <a:lnTo>
                        <a:pt x="958" y="909"/>
                      </a:lnTo>
                      <a:lnTo>
                        <a:pt x="949" y="913"/>
                      </a:lnTo>
                      <a:lnTo>
                        <a:pt x="941" y="917"/>
                      </a:lnTo>
                      <a:lnTo>
                        <a:pt x="938" y="920"/>
                      </a:lnTo>
                      <a:lnTo>
                        <a:pt x="932" y="926"/>
                      </a:lnTo>
                      <a:lnTo>
                        <a:pt x="926" y="930"/>
                      </a:lnTo>
                      <a:lnTo>
                        <a:pt x="923" y="932"/>
                      </a:lnTo>
                      <a:lnTo>
                        <a:pt x="915" y="932"/>
                      </a:lnTo>
                      <a:lnTo>
                        <a:pt x="911" y="934"/>
                      </a:lnTo>
                      <a:lnTo>
                        <a:pt x="906" y="937"/>
                      </a:lnTo>
                      <a:lnTo>
                        <a:pt x="906" y="939"/>
                      </a:lnTo>
                      <a:lnTo>
                        <a:pt x="904" y="939"/>
                      </a:lnTo>
                      <a:lnTo>
                        <a:pt x="900" y="939"/>
                      </a:lnTo>
                      <a:lnTo>
                        <a:pt x="898" y="937"/>
                      </a:lnTo>
                      <a:lnTo>
                        <a:pt x="896" y="937"/>
                      </a:lnTo>
                      <a:lnTo>
                        <a:pt x="894" y="934"/>
                      </a:lnTo>
                      <a:lnTo>
                        <a:pt x="891" y="930"/>
                      </a:lnTo>
                      <a:lnTo>
                        <a:pt x="891" y="928"/>
                      </a:lnTo>
                      <a:lnTo>
                        <a:pt x="887" y="930"/>
                      </a:lnTo>
                      <a:lnTo>
                        <a:pt x="885" y="932"/>
                      </a:lnTo>
                      <a:lnTo>
                        <a:pt x="879" y="932"/>
                      </a:lnTo>
                      <a:lnTo>
                        <a:pt x="874" y="932"/>
                      </a:lnTo>
                      <a:lnTo>
                        <a:pt x="870" y="924"/>
                      </a:lnTo>
                      <a:lnTo>
                        <a:pt x="866" y="920"/>
                      </a:lnTo>
                      <a:lnTo>
                        <a:pt x="861" y="919"/>
                      </a:lnTo>
                      <a:lnTo>
                        <a:pt x="859" y="913"/>
                      </a:lnTo>
                      <a:lnTo>
                        <a:pt x="853" y="907"/>
                      </a:lnTo>
                      <a:lnTo>
                        <a:pt x="849" y="902"/>
                      </a:lnTo>
                      <a:lnTo>
                        <a:pt x="844" y="904"/>
                      </a:lnTo>
                      <a:lnTo>
                        <a:pt x="840" y="905"/>
                      </a:lnTo>
                      <a:lnTo>
                        <a:pt x="832" y="907"/>
                      </a:lnTo>
                      <a:lnTo>
                        <a:pt x="827" y="907"/>
                      </a:lnTo>
                      <a:lnTo>
                        <a:pt x="823" y="907"/>
                      </a:lnTo>
                      <a:lnTo>
                        <a:pt x="823" y="905"/>
                      </a:lnTo>
                      <a:lnTo>
                        <a:pt x="821" y="904"/>
                      </a:lnTo>
                      <a:lnTo>
                        <a:pt x="817" y="904"/>
                      </a:lnTo>
                      <a:lnTo>
                        <a:pt x="817" y="900"/>
                      </a:lnTo>
                      <a:lnTo>
                        <a:pt x="816" y="896"/>
                      </a:lnTo>
                      <a:lnTo>
                        <a:pt x="810" y="896"/>
                      </a:lnTo>
                      <a:lnTo>
                        <a:pt x="808" y="902"/>
                      </a:lnTo>
                      <a:lnTo>
                        <a:pt x="806" y="904"/>
                      </a:lnTo>
                      <a:lnTo>
                        <a:pt x="802" y="905"/>
                      </a:lnTo>
                      <a:lnTo>
                        <a:pt x="797" y="892"/>
                      </a:lnTo>
                      <a:lnTo>
                        <a:pt x="791" y="885"/>
                      </a:lnTo>
                      <a:lnTo>
                        <a:pt x="782" y="862"/>
                      </a:lnTo>
                      <a:lnTo>
                        <a:pt x="774" y="853"/>
                      </a:lnTo>
                      <a:lnTo>
                        <a:pt x="767" y="845"/>
                      </a:lnTo>
                      <a:lnTo>
                        <a:pt x="763" y="842"/>
                      </a:lnTo>
                      <a:lnTo>
                        <a:pt x="755" y="836"/>
                      </a:lnTo>
                      <a:lnTo>
                        <a:pt x="757" y="832"/>
                      </a:lnTo>
                      <a:lnTo>
                        <a:pt x="759" y="830"/>
                      </a:lnTo>
                      <a:lnTo>
                        <a:pt x="759" y="827"/>
                      </a:lnTo>
                      <a:lnTo>
                        <a:pt x="755" y="827"/>
                      </a:lnTo>
                      <a:lnTo>
                        <a:pt x="752" y="830"/>
                      </a:lnTo>
                      <a:lnTo>
                        <a:pt x="748" y="832"/>
                      </a:lnTo>
                      <a:lnTo>
                        <a:pt x="742" y="838"/>
                      </a:lnTo>
                      <a:lnTo>
                        <a:pt x="735" y="840"/>
                      </a:lnTo>
                      <a:lnTo>
                        <a:pt x="731" y="843"/>
                      </a:lnTo>
                      <a:lnTo>
                        <a:pt x="729" y="847"/>
                      </a:lnTo>
                      <a:lnTo>
                        <a:pt x="725" y="845"/>
                      </a:lnTo>
                      <a:lnTo>
                        <a:pt x="722" y="845"/>
                      </a:lnTo>
                      <a:lnTo>
                        <a:pt x="718" y="845"/>
                      </a:lnTo>
                      <a:lnTo>
                        <a:pt x="716" y="847"/>
                      </a:lnTo>
                      <a:lnTo>
                        <a:pt x="714" y="845"/>
                      </a:lnTo>
                      <a:lnTo>
                        <a:pt x="716" y="840"/>
                      </a:lnTo>
                      <a:lnTo>
                        <a:pt x="718" y="838"/>
                      </a:lnTo>
                      <a:lnTo>
                        <a:pt x="718" y="836"/>
                      </a:lnTo>
                      <a:lnTo>
                        <a:pt x="716" y="836"/>
                      </a:lnTo>
                      <a:lnTo>
                        <a:pt x="714" y="838"/>
                      </a:lnTo>
                      <a:lnTo>
                        <a:pt x="710" y="836"/>
                      </a:lnTo>
                      <a:lnTo>
                        <a:pt x="708" y="834"/>
                      </a:lnTo>
                      <a:lnTo>
                        <a:pt x="707" y="834"/>
                      </a:lnTo>
                      <a:lnTo>
                        <a:pt x="705" y="834"/>
                      </a:lnTo>
                      <a:lnTo>
                        <a:pt x="703" y="836"/>
                      </a:lnTo>
                      <a:lnTo>
                        <a:pt x="701" y="834"/>
                      </a:lnTo>
                      <a:lnTo>
                        <a:pt x="699" y="830"/>
                      </a:lnTo>
                      <a:lnTo>
                        <a:pt x="697" y="828"/>
                      </a:lnTo>
                      <a:lnTo>
                        <a:pt x="695" y="832"/>
                      </a:lnTo>
                      <a:lnTo>
                        <a:pt x="693" y="830"/>
                      </a:lnTo>
                      <a:lnTo>
                        <a:pt x="692" y="832"/>
                      </a:lnTo>
                      <a:lnTo>
                        <a:pt x="690" y="830"/>
                      </a:lnTo>
                      <a:lnTo>
                        <a:pt x="688" y="832"/>
                      </a:lnTo>
                      <a:lnTo>
                        <a:pt x="684" y="832"/>
                      </a:lnTo>
                      <a:lnTo>
                        <a:pt x="684" y="828"/>
                      </a:lnTo>
                      <a:lnTo>
                        <a:pt x="686" y="828"/>
                      </a:lnTo>
                      <a:lnTo>
                        <a:pt x="684" y="825"/>
                      </a:lnTo>
                      <a:lnTo>
                        <a:pt x="686" y="823"/>
                      </a:lnTo>
                      <a:lnTo>
                        <a:pt x="686" y="819"/>
                      </a:lnTo>
                      <a:lnTo>
                        <a:pt x="684" y="817"/>
                      </a:lnTo>
                      <a:lnTo>
                        <a:pt x="682" y="815"/>
                      </a:lnTo>
                      <a:lnTo>
                        <a:pt x="682" y="811"/>
                      </a:lnTo>
                      <a:lnTo>
                        <a:pt x="680" y="808"/>
                      </a:lnTo>
                      <a:lnTo>
                        <a:pt x="675" y="808"/>
                      </a:lnTo>
                      <a:lnTo>
                        <a:pt x="671" y="808"/>
                      </a:lnTo>
                      <a:lnTo>
                        <a:pt x="667" y="806"/>
                      </a:lnTo>
                      <a:lnTo>
                        <a:pt x="663" y="804"/>
                      </a:lnTo>
                      <a:lnTo>
                        <a:pt x="658" y="804"/>
                      </a:lnTo>
                      <a:lnTo>
                        <a:pt x="654" y="804"/>
                      </a:lnTo>
                      <a:lnTo>
                        <a:pt x="654" y="806"/>
                      </a:lnTo>
                      <a:lnTo>
                        <a:pt x="650" y="808"/>
                      </a:lnTo>
                      <a:lnTo>
                        <a:pt x="646" y="808"/>
                      </a:lnTo>
                      <a:lnTo>
                        <a:pt x="646" y="811"/>
                      </a:lnTo>
                      <a:lnTo>
                        <a:pt x="645" y="815"/>
                      </a:lnTo>
                      <a:lnTo>
                        <a:pt x="641" y="815"/>
                      </a:lnTo>
                      <a:lnTo>
                        <a:pt x="630" y="817"/>
                      </a:lnTo>
                      <a:lnTo>
                        <a:pt x="616" y="821"/>
                      </a:lnTo>
                      <a:lnTo>
                        <a:pt x="611" y="821"/>
                      </a:lnTo>
                      <a:lnTo>
                        <a:pt x="607" y="825"/>
                      </a:lnTo>
                      <a:lnTo>
                        <a:pt x="605" y="828"/>
                      </a:lnTo>
                      <a:lnTo>
                        <a:pt x="603" y="827"/>
                      </a:lnTo>
                      <a:lnTo>
                        <a:pt x="599" y="828"/>
                      </a:lnTo>
                      <a:lnTo>
                        <a:pt x="590" y="828"/>
                      </a:lnTo>
                      <a:lnTo>
                        <a:pt x="586" y="830"/>
                      </a:lnTo>
                      <a:lnTo>
                        <a:pt x="581" y="830"/>
                      </a:lnTo>
                      <a:lnTo>
                        <a:pt x="571" y="834"/>
                      </a:lnTo>
                      <a:lnTo>
                        <a:pt x="569" y="836"/>
                      </a:lnTo>
                      <a:lnTo>
                        <a:pt x="564" y="836"/>
                      </a:lnTo>
                      <a:lnTo>
                        <a:pt x="562" y="836"/>
                      </a:lnTo>
                      <a:lnTo>
                        <a:pt x="554" y="836"/>
                      </a:lnTo>
                      <a:lnTo>
                        <a:pt x="553" y="836"/>
                      </a:lnTo>
                      <a:lnTo>
                        <a:pt x="553" y="842"/>
                      </a:lnTo>
                      <a:lnTo>
                        <a:pt x="553" y="845"/>
                      </a:lnTo>
                      <a:lnTo>
                        <a:pt x="554" y="847"/>
                      </a:lnTo>
                      <a:lnTo>
                        <a:pt x="553" y="849"/>
                      </a:lnTo>
                      <a:lnTo>
                        <a:pt x="553" y="853"/>
                      </a:lnTo>
                      <a:lnTo>
                        <a:pt x="558" y="853"/>
                      </a:lnTo>
                      <a:lnTo>
                        <a:pt x="564" y="857"/>
                      </a:lnTo>
                      <a:lnTo>
                        <a:pt x="564" y="858"/>
                      </a:lnTo>
                      <a:lnTo>
                        <a:pt x="560" y="858"/>
                      </a:lnTo>
                      <a:lnTo>
                        <a:pt x="554" y="858"/>
                      </a:lnTo>
                      <a:lnTo>
                        <a:pt x="551" y="860"/>
                      </a:lnTo>
                      <a:lnTo>
                        <a:pt x="547" y="864"/>
                      </a:lnTo>
                      <a:lnTo>
                        <a:pt x="547" y="868"/>
                      </a:lnTo>
                      <a:lnTo>
                        <a:pt x="549" y="872"/>
                      </a:lnTo>
                      <a:lnTo>
                        <a:pt x="547" y="875"/>
                      </a:lnTo>
                      <a:lnTo>
                        <a:pt x="545" y="877"/>
                      </a:lnTo>
                      <a:lnTo>
                        <a:pt x="539" y="879"/>
                      </a:lnTo>
                      <a:lnTo>
                        <a:pt x="538" y="881"/>
                      </a:lnTo>
                      <a:lnTo>
                        <a:pt x="538" y="883"/>
                      </a:lnTo>
                      <a:lnTo>
                        <a:pt x="539" y="883"/>
                      </a:lnTo>
                      <a:lnTo>
                        <a:pt x="541" y="885"/>
                      </a:lnTo>
                      <a:lnTo>
                        <a:pt x="541" y="887"/>
                      </a:lnTo>
                      <a:lnTo>
                        <a:pt x="543" y="887"/>
                      </a:lnTo>
                      <a:lnTo>
                        <a:pt x="547" y="889"/>
                      </a:lnTo>
                      <a:lnTo>
                        <a:pt x="549" y="890"/>
                      </a:lnTo>
                      <a:lnTo>
                        <a:pt x="556" y="892"/>
                      </a:lnTo>
                      <a:lnTo>
                        <a:pt x="558" y="896"/>
                      </a:lnTo>
                      <a:lnTo>
                        <a:pt x="556" y="902"/>
                      </a:lnTo>
                      <a:lnTo>
                        <a:pt x="556" y="905"/>
                      </a:lnTo>
                      <a:lnTo>
                        <a:pt x="547" y="909"/>
                      </a:lnTo>
                      <a:lnTo>
                        <a:pt x="541" y="907"/>
                      </a:lnTo>
                      <a:lnTo>
                        <a:pt x="539" y="905"/>
                      </a:lnTo>
                      <a:lnTo>
                        <a:pt x="538" y="905"/>
                      </a:lnTo>
                      <a:lnTo>
                        <a:pt x="536" y="907"/>
                      </a:lnTo>
                      <a:lnTo>
                        <a:pt x="532" y="911"/>
                      </a:lnTo>
                      <a:lnTo>
                        <a:pt x="530" y="909"/>
                      </a:lnTo>
                      <a:lnTo>
                        <a:pt x="524" y="907"/>
                      </a:lnTo>
                      <a:lnTo>
                        <a:pt x="519" y="905"/>
                      </a:lnTo>
                      <a:lnTo>
                        <a:pt x="519" y="900"/>
                      </a:lnTo>
                      <a:lnTo>
                        <a:pt x="513" y="900"/>
                      </a:lnTo>
                      <a:lnTo>
                        <a:pt x="507" y="900"/>
                      </a:lnTo>
                      <a:lnTo>
                        <a:pt x="506" y="904"/>
                      </a:lnTo>
                      <a:lnTo>
                        <a:pt x="502" y="905"/>
                      </a:lnTo>
                      <a:lnTo>
                        <a:pt x="498" y="900"/>
                      </a:lnTo>
                      <a:lnTo>
                        <a:pt x="494" y="900"/>
                      </a:lnTo>
                      <a:lnTo>
                        <a:pt x="491" y="900"/>
                      </a:lnTo>
                      <a:lnTo>
                        <a:pt x="487" y="904"/>
                      </a:lnTo>
                      <a:lnTo>
                        <a:pt x="485" y="907"/>
                      </a:lnTo>
                      <a:lnTo>
                        <a:pt x="483" y="909"/>
                      </a:lnTo>
                      <a:lnTo>
                        <a:pt x="479" y="911"/>
                      </a:lnTo>
                      <a:lnTo>
                        <a:pt x="476" y="909"/>
                      </a:lnTo>
                      <a:lnTo>
                        <a:pt x="472" y="907"/>
                      </a:lnTo>
                      <a:lnTo>
                        <a:pt x="468" y="902"/>
                      </a:lnTo>
                      <a:lnTo>
                        <a:pt x="464" y="902"/>
                      </a:lnTo>
                      <a:lnTo>
                        <a:pt x="464" y="904"/>
                      </a:lnTo>
                      <a:lnTo>
                        <a:pt x="466" y="907"/>
                      </a:lnTo>
                      <a:lnTo>
                        <a:pt x="464" y="911"/>
                      </a:lnTo>
                      <a:lnTo>
                        <a:pt x="462" y="909"/>
                      </a:lnTo>
                      <a:lnTo>
                        <a:pt x="462" y="904"/>
                      </a:lnTo>
                      <a:lnTo>
                        <a:pt x="460" y="902"/>
                      </a:lnTo>
                      <a:lnTo>
                        <a:pt x="455" y="898"/>
                      </a:lnTo>
                      <a:lnTo>
                        <a:pt x="451" y="896"/>
                      </a:lnTo>
                      <a:lnTo>
                        <a:pt x="451" y="892"/>
                      </a:lnTo>
                      <a:lnTo>
                        <a:pt x="445" y="890"/>
                      </a:lnTo>
                      <a:lnTo>
                        <a:pt x="442" y="892"/>
                      </a:lnTo>
                      <a:lnTo>
                        <a:pt x="438" y="892"/>
                      </a:lnTo>
                      <a:lnTo>
                        <a:pt x="434" y="887"/>
                      </a:lnTo>
                      <a:lnTo>
                        <a:pt x="432" y="887"/>
                      </a:lnTo>
                      <a:lnTo>
                        <a:pt x="429" y="889"/>
                      </a:lnTo>
                      <a:lnTo>
                        <a:pt x="427" y="890"/>
                      </a:lnTo>
                      <a:lnTo>
                        <a:pt x="423" y="890"/>
                      </a:lnTo>
                      <a:lnTo>
                        <a:pt x="421" y="889"/>
                      </a:lnTo>
                      <a:lnTo>
                        <a:pt x="419" y="889"/>
                      </a:lnTo>
                      <a:lnTo>
                        <a:pt x="415" y="887"/>
                      </a:lnTo>
                      <a:lnTo>
                        <a:pt x="412" y="890"/>
                      </a:lnTo>
                      <a:lnTo>
                        <a:pt x="408" y="894"/>
                      </a:lnTo>
                      <a:lnTo>
                        <a:pt x="404" y="898"/>
                      </a:lnTo>
                      <a:lnTo>
                        <a:pt x="400" y="898"/>
                      </a:lnTo>
                      <a:lnTo>
                        <a:pt x="397" y="900"/>
                      </a:lnTo>
                      <a:lnTo>
                        <a:pt x="395" y="904"/>
                      </a:lnTo>
                      <a:lnTo>
                        <a:pt x="395" y="905"/>
                      </a:lnTo>
                      <a:lnTo>
                        <a:pt x="389" y="909"/>
                      </a:lnTo>
                      <a:lnTo>
                        <a:pt x="385" y="911"/>
                      </a:lnTo>
                      <a:lnTo>
                        <a:pt x="387" y="915"/>
                      </a:lnTo>
                      <a:lnTo>
                        <a:pt x="387" y="919"/>
                      </a:lnTo>
                      <a:lnTo>
                        <a:pt x="387" y="922"/>
                      </a:lnTo>
                      <a:lnTo>
                        <a:pt x="385" y="926"/>
                      </a:lnTo>
                      <a:lnTo>
                        <a:pt x="382" y="926"/>
                      </a:lnTo>
                      <a:lnTo>
                        <a:pt x="378" y="920"/>
                      </a:lnTo>
                      <a:lnTo>
                        <a:pt x="374" y="917"/>
                      </a:lnTo>
                      <a:lnTo>
                        <a:pt x="372" y="915"/>
                      </a:lnTo>
                      <a:lnTo>
                        <a:pt x="368" y="915"/>
                      </a:lnTo>
                      <a:lnTo>
                        <a:pt x="368" y="917"/>
                      </a:lnTo>
                      <a:lnTo>
                        <a:pt x="367" y="922"/>
                      </a:lnTo>
                      <a:lnTo>
                        <a:pt x="361" y="924"/>
                      </a:lnTo>
                      <a:lnTo>
                        <a:pt x="361" y="935"/>
                      </a:lnTo>
                      <a:lnTo>
                        <a:pt x="363" y="937"/>
                      </a:lnTo>
                      <a:lnTo>
                        <a:pt x="365" y="939"/>
                      </a:lnTo>
                      <a:lnTo>
                        <a:pt x="363" y="941"/>
                      </a:lnTo>
                      <a:lnTo>
                        <a:pt x="359" y="945"/>
                      </a:lnTo>
                      <a:lnTo>
                        <a:pt x="355" y="954"/>
                      </a:lnTo>
                      <a:lnTo>
                        <a:pt x="365" y="958"/>
                      </a:lnTo>
                      <a:lnTo>
                        <a:pt x="365" y="962"/>
                      </a:lnTo>
                      <a:lnTo>
                        <a:pt x="365" y="964"/>
                      </a:lnTo>
                      <a:lnTo>
                        <a:pt x="368" y="969"/>
                      </a:lnTo>
                      <a:lnTo>
                        <a:pt x="368" y="966"/>
                      </a:lnTo>
                      <a:lnTo>
                        <a:pt x="372" y="967"/>
                      </a:lnTo>
                      <a:lnTo>
                        <a:pt x="374" y="967"/>
                      </a:lnTo>
                      <a:lnTo>
                        <a:pt x="378" y="967"/>
                      </a:lnTo>
                      <a:lnTo>
                        <a:pt x="380" y="971"/>
                      </a:lnTo>
                      <a:lnTo>
                        <a:pt x="383" y="973"/>
                      </a:lnTo>
                      <a:lnTo>
                        <a:pt x="385" y="979"/>
                      </a:lnTo>
                      <a:lnTo>
                        <a:pt x="391" y="988"/>
                      </a:lnTo>
                      <a:lnTo>
                        <a:pt x="389" y="988"/>
                      </a:lnTo>
                      <a:lnTo>
                        <a:pt x="387" y="988"/>
                      </a:lnTo>
                      <a:lnTo>
                        <a:pt x="385" y="986"/>
                      </a:lnTo>
                      <a:lnTo>
                        <a:pt x="383" y="988"/>
                      </a:lnTo>
                      <a:lnTo>
                        <a:pt x="383" y="990"/>
                      </a:lnTo>
                      <a:lnTo>
                        <a:pt x="389" y="994"/>
                      </a:lnTo>
                      <a:lnTo>
                        <a:pt x="393" y="996"/>
                      </a:lnTo>
                      <a:lnTo>
                        <a:pt x="391" y="997"/>
                      </a:lnTo>
                      <a:lnTo>
                        <a:pt x="389" y="999"/>
                      </a:lnTo>
                      <a:lnTo>
                        <a:pt x="387" y="1001"/>
                      </a:lnTo>
                      <a:lnTo>
                        <a:pt x="385" y="1001"/>
                      </a:lnTo>
                      <a:lnTo>
                        <a:pt x="385" y="1003"/>
                      </a:lnTo>
                      <a:lnTo>
                        <a:pt x="385" y="1005"/>
                      </a:lnTo>
                      <a:lnTo>
                        <a:pt x="383" y="1003"/>
                      </a:lnTo>
                      <a:lnTo>
                        <a:pt x="382" y="1005"/>
                      </a:lnTo>
                      <a:lnTo>
                        <a:pt x="380" y="1007"/>
                      </a:lnTo>
                      <a:lnTo>
                        <a:pt x="376" y="1007"/>
                      </a:lnTo>
                      <a:lnTo>
                        <a:pt x="374" y="1009"/>
                      </a:lnTo>
                      <a:lnTo>
                        <a:pt x="372" y="1007"/>
                      </a:lnTo>
                      <a:lnTo>
                        <a:pt x="370" y="1007"/>
                      </a:lnTo>
                      <a:lnTo>
                        <a:pt x="370" y="1009"/>
                      </a:lnTo>
                      <a:lnTo>
                        <a:pt x="370" y="1011"/>
                      </a:lnTo>
                      <a:lnTo>
                        <a:pt x="368" y="1013"/>
                      </a:lnTo>
                      <a:lnTo>
                        <a:pt x="368" y="1014"/>
                      </a:lnTo>
                      <a:lnTo>
                        <a:pt x="367" y="1018"/>
                      </a:lnTo>
                      <a:lnTo>
                        <a:pt x="365" y="1022"/>
                      </a:lnTo>
                      <a:lnTo>
                        <a:pt x="365" y="1024"/>
                      </a:lnTo>
                      <a:lnTo>
                        <a:pt x="363" y="1026"/>
                      </a:lnTo>
                      <a:lnTo>
                        <a:pt x="361" y="1028"/>
                      </a:lnTo>
                      <a:lnTo>
                        <a:pt x="359" y="1029"/>
                      </a:lnTo>
                      <a:lnTo>
                        <a:pt x="359" y="1031"/>
                      </a:lnTo>
                      <a:lnTo>
                        <a:pt x="361" y="1033"/>
                      </a:lnTo>
                      <a:lnTo>
                        <a:pt x="363" y="1033"/>
                      </a:lnTo>
                      <a:lnTo>
                        <a:pt x="365" y="1037"/>
                      </a:lnTo>
                      <a:lnTo>
                        <a:pt x="367" y="1037"/>
                      </a:lnTo>
                      <a:lnTo>
                        <a:pt x="368" y="1039"/>
                      </a:lnTo>
                      <a:lnTo>
                        <a:pt x="368" y="1043"/>
                      </a:lnTo>
                      <a:lnTo>
                        <a:pt x="368" y="1046"/>
                      </a:lnTo>
                      <a:lnTo>
                        <a:pt x="368" y="1048"/>
                      </a:lnTo>
                      <a:lnTo>
                        <a:pt x="370" y="1044"/>
                      </a:lnTo>
                      <a:lnTo>
                        <a:pt x="370" y="1043"/>
                      </a:lnTo>
                      <a:lnTo>
                        <a:pt x="372" y="1043"/>
                      </a:lnTo>
                      <a:lnTo>
                        <a:pt x="370" y="1046"/>
                      </a:lnTo>
                      <a:lnTo>
                        <a:pt x="370" y="1050"/>
                      </a:lnTo>
                      <a:lnTo>
                        <a:pt x="370" y="1052"/>
                      </a:lnTo>
                      <a:lnTo>
                        <a:pt x="370" y="1054"/>
                      </a:lnTo>
                      <a:lnTo>
                        <a:pt x="370" y="1056"/>
                      </a:lnTo>
                      <a:lnTo>
                        <a:pt x="368" y="1058"/>
                      </a:lnTo>
                      <a:lnTo>
                        <a:pt x="372" y="1059"/>
                      </a:lnTo>
                      <a:lnTo>
                        <a:pt x="372" y="1061"/>
                      </a:lnTo>
                      <a:lnTo>
                        <a:pt x="372" y="1065"/>
                      </a:lnTo>
                      <a:lnTo>
                        <a:pt x="374" y="1065"/>
                      </a:lnTo>
                      <a:lnTo>
                        <a:pt x="376" y="1069"/>
                      </a:lnTo>
                      <a:lnTo>
                        <a:pt x="378" y="1071"/>
                      </a:lnTo>
                      <a:lnTo>
                        <a:pt x="382" y="1075"/>
                      </a:lnTo>
                      <a:lnTo>
                        <a:pt x="382" y="1078"/>
                      </a:lnTo>
                      <a:lnTo>
                        <a:pt x="383" y="1078"/>
                      </a:lnTo>
                      <a:lnTo>
                        <a:pt x="383" y="1080"/>
                      </a:lnTo>
                      <a:lnTo>
                        <a:pt x="382" y="1082"/>
                      </a:lnTo>
                      <a:lnTo>
                        <a:pt x="380" y="1086"/>
                      </a:lnTo>
                      <a:lnTo>
                        <a:pt x="378" y="1086"/>
                      </a:lnTo>
                      <a:lnTo>
                        <a:pt x="376" y="1090"/>
                      </a:lnTo>
                      <a:lnTo>
                        <a:pt x="374" y="1090"/>
                      </a:lnTo>
                      <a:lnTo>
                        <a:pt x="372" y="1091"/>
                      </a:lnTo>
                      <a:lnTo>
                        <a:pt x="370" y="1090"/>
                      </a:lnTo>
                      <a:lnTo>
                        <a:pt x="367" y="1090"/>
                      </a:lnTo>
                      <a:lnTo>
                        <a:pt x="367" y="1086"/>
                      </a:lnTo>
                      <a:lnTo>
                        <a:pt x="365" y="1084"/>
                      </a:lnTo>
                      <a:lnTo>
                        <a:pt x="363" y="1084"/>
                      </a:lnTo>
                      <a:lnTo>
                        <a:pt x="361" y="1080"/>
                      </a:lnTo>
                      <a:lnTo>
                        <a:pt x="359" y="1080"/>
                      </a:lnTo>
                      <a:lnTo>
                        <a:pt x="357" y="1080"/>
                      </a:lnTo>
                      <a:lnTo>
                        <a:pt x="357" y="1078"/>
                      </a:lnTo>
                      <a:lnTo>
                        <a:pt x="355" y="1078"/>
                      </a:lnTo>
                      <a:lnTo>
                        <a:pt x="355" y="1076"/>
                      </a:lnTo>
                      <a:lnTo>
                        <a:pt x="353" y="1076"/>
                      </a:lnTo>
                      <a:lnTo>
                        <a:pt x="352" y="1076"/>
                      </a:lnTo>
                      <a:lnTo>
                        <a:pt x="350" y="1076"/>
                      </a:lnTo>
                      <a:lnTo>
                        <a:pt x="348" y="1075"/>
                      </a:lnTo>
                      <a:lnTo>
                        <a:pt x="346" y="1073"/>
                      </a:lnTo>
                      <a:lnTo>
                        <a:pt x="346" y="1069"/>
                      </a:lnTo>
                      <a:lnTo>
                        <a:pt x="346" y="1067"/>
                      </a:lnTo>
                      <a:lnTo>
                        <a:pt x="344" y="1067"/>
                      </a:lnTo>
                      <a:lnTo>
                        <a:pt x="342" y="1067"/>
                      </a:lnTo>
                      <a:lnTo>
                        <a:pt x="340" y="1065"/>
                      </a:lnTo>
                      <a:lnTo>
                        <a:pt x="338" y="1065"/>
                      </a:lnTo>
                      <a:lnTo>
                        <a:pt x="337" y="1063"/>
                      </a:lnTo>
                      <a:lnTo>
                        <a:pt x="335" y="1063"/>
                      </a:lnTo>
                      <a:lnTo>
                        <a:pt x="333" y="1065"/>
                      </a:lnTo>
                      <a:lnTo>
                        <a:pt x="333" y="1063"/>
                      </a:lnTo>
                      <a:lnTo>
                        <a:pt x="331" y="1063"/>
                      </a:lnTo>
                      <a:lnTo>
                        <a:pt x="329" y="1063"/>
                      </a:lnTo>
                      <a:lnTo>
                        <a:pt x="327" y="1063"/>
                      </a:lnTo>
                      <a:lnTo>
                        <a:pt x="325" y="1065"/>
                      </a:lnTo>
                      <a:lnTo>
                        <a:pt x="323" y="1065"/>
                      </a:lnTo>
                      <a:lnTo>
                        <a:pt x="323" y="1067"/>
                      </a:lnTo>
                      <a:lnTo>
                        <a:pt x="321" y="1065"/>
                      </a:lnTo>
                      <a:lnTo>
                        <a:pt x="320" y="1065"/>
                      </a:lnTo>
                      <a:lnTo>
                        <a:pt x="320" y="1063"/>
                      </a:lnTo>
                      <a:lnTo>
                        <a:pt x="321" y="1063"/>
                      </a:lnTo>
                      <a:lnTo>
                        <a:pt x="320" y="1061"/>
                      </a:lnTo>
                      <a:lnTo>
                        <a:pt x="318" y="1061"/>
                      </a:lnTo>
                      <a:lnTo>
                        <a:pt x="316" y="1059"/>
                      </a:lnTo>
                      <a:lnTo>
                        <a:pt x="312" y="1059"/>
                      </a:lnTo>
                      <a:lnTo>
                        <a:pt x="310" y="1058"/>
                      </a:lnTo>
                      <a:lnTo>
                        <a:pt x="310" y="1056"/>
                      </a:lnTo>
                      <a:lnTo>
                        <a:pt x="308" y="1056"/>
                      </a:lnTo>
                      <a:lnTo>
                        <a:pt x="306" y="1056"/>
                      </a:lnTo>
                      <a:lnTo>
                        <a:pt x="305" y="1056"/>
                      </a:lnTo>
                      <a:lnTo>
                        <a:pt x="303" y="1054"/>
                      </a:lnTo>
                      <a:lnTo>
                        <a:pt x="299" y="1054"/>
                      </a:lnTo>
                      <a:lnTo>
                        <a:pt x="297" y="1056"/>
                      </a:lnTo>
                      <a:lnTo>
                        <a:pt x="295" y="1056"/>
                      </a:lnTo>
                      <a:lnTo>
                        <a:pt x="293" y="1054"/>
                      </a:lnTo>
                      <a:lnTo>
                        <a:pt x="291" y="1054"/>
                      </a:lnTo>
                      <a:lnTo>
                        <a:pt x="290" y="1054"/>
                      </a:lnTo>
                      <a:lnTo>
                        <a:pt x="288" y="1052"/>
                      </a:lnTo>
                      <a:lnTo>
                        <a:pt x="286" y="1052"/>
                      </a:lnTo>
                      <a:lnTo>
                        <a:pt x="284" y="1052"/>
                      </a:lnTo>
                      <a:lnTo>
                        <a:pt x="282" y="1050"/>
                      </a:lnTo>
                      <a:lnTo>
                        <a:pt x="280" y="1050"/>
                      </a:lnTo>
                      <a:lnTo>
                        <a:pt x="280" y="1048"/>
                      </a:lnTo>
                      <a:lnTo>
                        <a:pt x="276" y="1048"/>
                      </a:lnTo>
                      <a:lnTo>
                        <a:pt x="275" y="1048"/>
                      </a:lnTo>
                      <a:lnTo>
                        <a:pt x="273" y="1048"/>
                      </a:lnTo>
                      <a:lnTo>
                        <a:pt x="271" y="1048"/>
                      </a:lnTo>
                      <a:lnTo>
                        <a:pt x="271" y="1052"/>
                      </a:lnTo>
                      <a:lnTo>
                        <a:pt x="261" y="1043"/>
                      </a:lnTo>
                      <a:lnTo>
                        <a:pt x="254" y="1037"/>
                      </a:lnTo>
                      <a:lnTo>
                        <a:pt x="250" y="1033"/>
                      </a:lnTo>
                      <a:lnTo>
                        <a:pt x="246" y="1031"/>
                      </a:lnTo>
                      <a:lnTo>
                        <a:pt x="243" y="1031"/>
                      </a:lnTo>
                      <a:lnTo>
                        <a:pt x="241" y="1026"/>
                      </a:lnTo>
                      <a:lnTo>
                        <a:pt x="239" y="1026"/>
                      </a:lnTo>
                      <a:lnTo>
                        <a:pt x="237" y="1028"/>
                      </a:lnTo>
                      <a:lnTo>
                        <a:pt x="235" y="1028"/>
                      </a:lnTo>
                      <a:lnTo>
                        <a:pt x="233" y="1022"/>
                      </a:lnTo>
                      <a:lnTo>
                        <a:pt x="228" y="1016"/>
                      </a:lnTo>
                      <a:lnTo>
                        <a:pt x="231" y="1016"/>
                      </a:lnTo>
                      <a:lnTo>
                        <a:pt x="235" y="1016"/>
                      </a:lnTo>
                      <a:lnTo>
                        <a:pt x="237" y="1014"/>
                      </a:lnTo>
                      <a:lnTo>
                        <a:pt x="239" y="1011"/>
                      </a:lnTo>
                      <a:lnTo>
                        <a:pt x="241" y="1007"/>
                      </a:lnTo>
                      <a:lnTo>
                        <a:pt x="243" y="1003"/>
                      </a:lnTo>
                      <a:lnTo>
                        <a:pt x="244" y="1001"/>
                      </a:lnTo>
                      <a:lnTo>
                        <a:pt x="248" y="1001"/>
                      </a:lnTo>
                      <a:lnTo>
                        <a:pt x="246" y="996"/>
                      </a:lnTo>
                      <a:lnTo>
                        <a:pt x="241" y="994"/>
                      </a:lnTo>
                      <a:lnTo>
                        <a:pt x="239" y="990"/>
                      </a:lnTo>
                      <a:lnTo>
                        <a:pt x="241" y="990"/>
                      </a:lnTo>
                      <a:lnTo>
                        <a:pt x="243" y="990"/>
                      </a:lnTo>
                      <a:lnTo>
                        <a:pt x="248" y="988"/>
                      </a:lnTo>
                      <a:lnTo>
                        <a:pt x="252" y="986"/>
                      </a:lnTo>
                      <a:lnTo>
                        <a:pt x="259" y="982"/>
                      </a:lnTo>
                      <a:lnTo>
                        <a:pt x="258" y="979"/>
                      </a:lnTo>
                      <a:lnTo>
                        <a:pt x="258" y="977"/>
                      </a:lnTo>
                      <a:lnTo>
                        <a:pt x="252" y="979"/>
                      </a:lnTo>
                      <a:lnTo>
                        <a:pt x="244" y="981"/>
                      </a:lnTo>
                      <a:lnTo>
                        <a:pt x="244" y="979"/>
                      </a:lnTo>
                      <a:lnTo>
                        <a:pt x="244" y="977"/>
                      </a:lnTo>
                      <a:lnTo>
                        <a:pt x="246" y="971"/>
                      </a:lnTo>
                      <a:lnTo>
                        <a:pt x="248" y="971"/>
                      </a:lnTo>
                      <a:lnTo>
                        <a:pt x="252" y="969"/>
                      </a:lnTo>
                      <a:lnTo>
                        <a:pt x="252" y="967"/>
                      </a:lnTo>
                      <a:lnTo>
                        <a:pt x="252" y="966"/>
                      </a:lnTo>
                      <a:lnTo>
                        <a:pt x="254" y="966"/>
                      </a:lnTo>
                      <a:lnTo>
                        <a:pt x="259" y="966"/>
                      </a:lnTo>
                      <a:lnTo>
                        <a:pt x="263" y="967"/>
                      </a:lnTo>
                      <a:lnTo>
                        <a:pt x="265" y="966"/>
                      </a:lnTo>
                      <a:lnTo>
                        <a:pt x="265" y="964"/>
                      </a:lnTo>
                      <a:lnTo>
                        <a:pt x="267" y="962"/>
                      </a:lnTo>
                      <a:lnTo>
                        <a:pt x="267" y="958"/>
                      </a:lnTo>
                      <a:lnTo>
                        <a:pt x="267" y="956"/>
                      </a:lnTo>
                      <a:lnTo>
                        <a:pt x="267" y="954"/>
                      </a:lnTo>
                      <a:lnTo>
                        <a:pt x="265" y="952"/>
                      </a:lnTo>
                      <a:lnTo>
                        <a:pt x="263" y="951"/>
                      </a:lnTo>
                      <a:lnTo>
                        <a:pt x="265" y="949"/>
                      </a:lnTo>
                      <a:lnTo>
                        <a:pt x="265" y="947"/>
                      </a:lnTo>
                      <a:lnTo>
                        <a:pt x="267" y="947"/>
                      </a:lnTo>
                      <a:lnTo>
                        <a:pt x="269" y="947"/>
                      </a:lnTo>
                      <a:lnTo>
                        <a:pt x="267" y="945"/>
                      </a:lnTo>
                      <a:lnTo>
                        <a:pt x="265" y="945"/>
                      </a:lnTo>
                      <a:lnTo>
                        <a:pt x="263" y="943"/>
                      </a:lnTo>
                      <a:lnTo>
                        <a:pt x="265" y="941"/>
                      </a:lnTo>
                      <a:lnTo>
                        <a:pt x="269" y="941"/>
                      </a:lnTo>
                      <a:lnTo>
                        <a:pt x="269" y="939"/>
                      </a:lnTo>
                      <a:lnTo>
                        <a:pt x="271" y="939"/>
                      </a:lnTo>
                      <a:lnTo>
                        <a:pt x="271" y="937"/>
                      </a:lnTo>
                      <a:lnTo>
                        <a:pt x="271" y="935"/>
                      </a:lnTo>
                      <a:lnTo>
                        <a:pt x="269" y="934"/>
                      </a:lnTo>
                      <a:lnTo>
                        <a:pt x="269" y="932"/>
                      </a:lnTo>
                      <a:lnTo>
                        <a:pt x="271" y="932"/>
                      </a:lnTo>
                      <a:lnTo>
                        <a:pt x="269" y="930"/>
                      </a:lnTo>
                      <a:lnTo>
                        <a:pt x="267" y="932"/>
                      </a:lnTo>
                      <a:lnTo>
                        <a:pt x="265" y="932"/>
                      </a:lnTo>
                      <a:lnTo>
                        <a:pt x="263" y="930"/>
                      </a:lnTo>
                      <a:lnTo>
                        <a:pt x="263" y="928"/>
                      </a:lnTo>
                      <a:lnTo>
                        <a:pt x="259" y="928"/>
                      </a:lnTo>
                      <a:lnTo>
                        <a:pt x="258" y="928"/>
                      </a:lnTo>
                      <a:lnTo>
                        <a:pt x="258" y="926"/>
                      </a:lnTo>
                      <a:lnTo>
                        <a:pt x="254" y="926"/>
                      </a:lnTo>
                      <a:lnTo>
                        <a:pt x="250" y="924"/>
                      </a:lnTo>
                      <a:lnTo>
                        <a:pt x="248" y="924"/>
                      </a:lnTo>
                      <a:lnTo>
                        <a:pt x="246" y="920"/>
                      </a:lnTo>
                      <a:lnTo>
                        <a:pt x="244" y="922"/>
                      </a:lnTo>
                      <a:lnTo>
                        <a:pt x="243" y="924"/>
                      </a:lnTo>
                      <a:lnTo>
                        <a:pt x="241" y="924"/>
                      </a:lnTo>
                      <a:lnTo>
                        <a:pt x="241" y="922"/>
                      </a:lnTo>
                      <a:lnTo>
                        <a:pt x="237" y="920"/>
                      </a:lnTo>
                      <a:lnTo>
                        <a:pt x="237" y="919"/>
                      </a:lnTo>
                      <a:lnTo>
                        <a:pt x="237" y="917"/>
                      </a:lnTo>
                      <a:lnTo>
                        <a:pt x="235" y="915"/>
                      </a:lnTo>
                      <a:lnTo>
                        <a:pt x="231" y="915"/>
                      </a:lnTo>
                      <a:lnTo>
                        <a:pt x="229" y="917"/>
                      </a:lnTo>
                      <a:lnTo>
                        <a:pt x="228" y="917"/>
                      </a:lnTo>
                      <a:lnTo>
                        <a:pt x="226" y="917"/>
                      </a:lnTo>
                      <a:lnTo>
                        <a:pt x="222" y="919"/>
                      </a:lnTo>
                      <a:lnTo>
                        <a:pt x="222" y="917"/>
                      </a:lnTo>
                      <a:lnTo>
                        <a:pt x="220" y="917"/>
                      </a:lnTo>
                      <a:lnTo>
                        <a:pt x="216" y="915"/>
                      </a:lnTo>
                      <a:lnTo>
                        <a:pt x="214" y="913"/>
                      </a:lnTo>
                      <a:lnTo>
                        <a:pt x="213" y="915"/>
                      </a:lnTo>
                      <a:lnTo>
                        <a:pt x="211" y="917"/>
                      </a:lnTo>
                      <a:lnTo>
                        <a:pt x="209" y="913"/>
                      </a:lnTo>
                      <a:lnTo>
                        <a:pt x="207" y="913"/>
                      </a:lnTo>
                      <a:lnTo>
                        <a:pt x="207" y="911"/>
                      </a:lnTo>
                      <a:lnTo>
                        <a:pt x="207" y="909"/>
                      </a:lnTo>
                      <a:lnTo>
                        <a:pt x="207" y="905"/>
                      </a:lnTo>
                      <a:lnTo>
                        <a:pt x="205" y="904"/>
                      </a:lnTo>
                      <a:lnTo>
                        <a:pt x="205" y="900"/>
                      </a:lnTo>
                      <a:lnTo>
                        <a:pt x="203" y="900"/>
                      </a:lnTo>
                      <a:lnTo>
                        <a:pt x="203" y="898"/>
                      </a:lnTo>
                      <a:lnTo>
                        <a:pt x="201" y="898"/>
                      </a:lnTo>
                      <a:lnTo>
                        <a:pt x="197" y="898"/>
                      </a:lnTo>
                      <a:lnTo>
                        <a:pt x="197" y="896"/>
                      </a:lnTo>
                      <a:lnTo>
                        <a:pt x="194" y="896"/>
                      </a:lnTo>
                      <a:lnTo>
                        <a:pt x="192" y="894"/>
                      </a:lnTo>
                      <a:lnTo>
                        <a:pt x="192" y="890"/>
                      </a:lnTo>
                      <a:lnTo>
                        <a:pt x="190" y="889"/>
                      </a:lnTo>
                      <a:lnTo>
                        <a:pt x="192" y="887"/>
                      </a:lnTo>
                      <a:lnTo>
                        <a:pt x="194" y="887"/>
                      </a:lnTo>
                      <a:lnTo>
                        <a:pt x="194" y="885"/>
                      </a:lnTo>
                      <a:lnTo>
                        <a:pt x="192" y="883"/>
                      </a:lnTo>
                      <a:lnTo>
                        <a:pt x="190" y="881"/>
                      </a:lnTo>
                      <a:lnTo>
                        <a:pt x="190" y="879"/>
                      </a:lnTo>
                      <a:lnTo>
                        <a:pt x="188" y="875"/>
                      </a:lnTo>
                      <a:lnTo>
                        <a:pt x="186" y="873"/>
                      </a:lnTo>
                      <a:lnTo>
                        <a:pt x="186" y="872"/>
                      </a:lnTo>
                      <a:lnTo>
                        <a:pt x="182" y="873"/>
                      </a:lnTo>
                      <a:lnTo>
                        <a:pt x="179" y="872"/>
                      </a:lnTo>
                      <a:lnTo>
                        <a:pt x="175" y="873"/>
                      </a:lnTo>
                      <a:lnTo>
                        <a:pt x="171" y="873"/>
                      </a:lnTo>
                      <a:lnTo>
                        <a:pt x="167" y="872"/>
                      </a:lnTo>
                      <a:lnTo>
                        <a:pt x="167" y="875"/>
                      </a:lnTo>
                      <a:lnTo>
                        <a:pt x="166" y="877"/>
                      </a:lnTo>
                      <a:lnTo>
                        <a:pt x="164" y="879"/>
                      </a:lnTo>
                      <a:lnTo>
                        <a:pt x="162" y="879"/>
                      </a:lnTo>
                      <a:lnTo>
                        <a:pt x="158" y="877"/>
                      </a:lnTo>
                      <a:close/>
                      <a:moveTo>
                        <a:pt x="1635" y="847"/>
                      </a:moveTo>
                      <a:lnTo>
                        <a:pt x="1638" y="851"/>
                      </a:lnTo>
                      <a:lnTo>
                        <a:pt x="1640" y="857"/>
                      </a:lnTo>
                      <a:lnTo>
                        <a:pt x="1642" y="862"/>
                      </a:lnTo>
                      <a:lnTo>
                        <a:pt x="1642" y="870"/>
                      </a:lnTo>
                      <a:lnTo>
                        <a:pt x="1640" y="873"/>
                      </a:lnTo>
                      <a:lnTo>
                        <a:pt x="1638" y="881"/>
                      </a:lnTo>
                      <a:lnTo>
                        <a:pt x="1638" y="889"/>
                      </a:lnTo>
                      <a:lnTo>
                        <a:pt x="1640" y="896"/>
                      </a:lnTo>
                      <a:lnTo>
                        <a:pt x="1644" y="904"/>
                      </a:lnTo>
                      <a:lnTo>
                        <a:pt x="1648" y="919"/>
                      </a:lnTo>
                      <a:lnTo>
                        <a:pt x="1653" y="934"/>
                      </a:lnTo>
                      <a:lnTo>
                        <a:pt x="1661" y="949"/>
                      </a:lnTo>
                      <a:lnTo>
                        <a:pt x="1653" y="941"/>
                      </a:lnTo>
                      <a:lnTo>
                        <a:pt x="1648" y="939"/>
                      </a:lnTo>
                      <a:lnTo>
                        <a:pt x="1642" y="937"/>
                      </a:lnTo>
                      <a:lnTo>
                        <a:pt x="1640" y="939"/>
                      </a:lnTo>
                      <a:lnTo>
                        <a:pt x="1638" y="941"/>
                      </a:lnTo>
                      <a:lnTo>
                        <a:pt x="1635" y="951"/>
                      </a:lnTo>
                      <a:lnTo>
                        <a:pt x="1633" y="960"/>
                      </a:lnTo>
                      <a:lnTo>
                        <a:pt x="1633" y="966"/>
                      </a:lnTo>
                      <a:lnTo>
                        <a:pt x="1635" y="973"/>
                      </a:lnTo>
                      <a:lnTo>
                        <a:pt x="1635" y="977"/>
                      </a:lnTo>
                      <a:lnTo>
                        <a:pt x="1640" y="984"/>
                      </a:lnTo>
                      <a:lnTo>
                        <a:pt x="1642" y="986"/>
                      </a:lnTo>
                      <a:lnTo>
                        <a:pt x="1646" y="992"/>
                      </a:lnTo>
                      <a:lnTo>
                        <a:pt x="1644" y="1001"/>
                      </a:lnTo>
                      <a:lnTo>
                        <a:pt x="1640" y="992"/>
                      </a:lnTo>
                      <a:lnTo>
                        <a:pt x="1635" y="988"/>
                      </a:lnTo>
                      <a:lnTo>
                        <a:pt x="1633" y="988"/>
                      </a:lnTo>
                      <a:lnTo>
                        <a:pt x="1631" y="992"/>
                      </a:lnTo>
                      <a:lnTo>
                        <a:pt x="1629" y="996"/>
                      </a:lnTo>
                      <a:lnTo>
                        <a:pt x="1625" y="1003"/>
                      </a:lnTo>
                      <a:lnTo>
                        <a:pt x="1621" y="999"/>
                      </a:lnTo>
                      <a:lnTo>
                        <a:pt x="1621" y="992"/>
                      </a:lnTo>
                      <a:lnTo>
                        <a:pt x="1625" y="982"/>
                      </a:lnTo>
                      <a:lnTo>
                        <a:pt x="1623" y="973"/>
                      </a:lnTo>
                      <a:lnTo>
                        <a:pt x="1623" y="969"/>
                      </a:lnTo>
                      <a:lnTo>
                        <a:pt x="1627" y="964"/>
                      </a:lnTo>
                      <a:lnTo>
                        <a:pt x="1625" y="958"/>
                      </a:lnTo>
                      <a:lnTo>
                        <a:pt x="1625" y="954"/>
                      </a:lnTo>
                      <a:lnTo>
                        <a:pt x="1623" y="949"/>
                      </a:lnTo>
                      <a:lnTo>
                        <a:pt x="1623" y="947"/>
                      </a:lnTo>
                      <a:lnTo>
                        <a:pt x="1625" y="945"/>
                      </a:lnTo>
                      <a:lnTo>
                        <a:pt x="1627" y="935"/>
                      </a:lnTo>
                      <a:lnTo>
                        <a:pt x="1627" y="928"/>
                      </a:lnTo>
                      <a:lnTo>
                        <a:pt x="1627" y="917"/>
                      </a:lnTo>
                      <a:lnTo>
                        <a:pt x="1629" y="904"/>
                      </a:lnTo>
                      <a:lnTo>
                        <a:pt x="1627" y="898"/>
                      </a:lnTo>
                      <a:lnTo>
                        <a:pt x="1627" y="892"/>
                      </a:lnTo>
                      <a:lnTo>
                        <a:pt x="1621" y="885"/>
                      </a:lnTo>
                      <a:lnTo>
                        <a:pt x="1621" y="875"/>
                      </a:lnTo>
                      <a:lnTo>
                        <a:pt x="1621" y="873"/>
                      </a:lnTo>
                      <a:lnTo>
                        <a:pt x="1623" y="866"/>
                      </a:lnTo>
                      <a:lnTo>
                        <a:pt x="1623" y="858"/>
                      </a:lnTo>
                      <a:lnTo>
                        <a:pt x="1621" y="855"/>
                      </a:lnTo>
                      <a:lnTo>
                        <a:pt x="1623" y="853"/>
                      </a:lnTo>
                      <a:lnTo>
                        <a:pt x="1625" y="853"/>
                      </a:lnTo>
                      <a:lnTo>
                        <a:pt x="1629" y="851"/>
                      </a:lnTo>
                      <a:lnTo>
                        <a:pt x="1635" y="84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" name="Freeform 316"/>
                <p:cNvSpPr>
                  <a:spLocks noEditPoints="1"/>
                </p:cNvSpPr>
                <p:nvPr/>
              </p:nvSpPr>
              <p:spPr bwMode="auto">
                <a:xfrm>
                  <a:off x="3165" y="2471"/>
                  <a:ext cx="95" cy="136"/>
                </a:xfrm>
                <a:custGeom>
                  <a:avLst/>
                  <a:gdLst>
                    <a:gd name="T0" fmla="*/ 3670 w 86"/>
                    <a:gd name="T1" fmla="*/ 126469 h 115"/>
                    <a:gd name="T2" fmla="*/ 2991 w 86"/>
                    <a:gd name="T3" fmla="*/ 125786 h 115"/>
                    <a:gd name="T4" fmla="*/ 3087 w 86"/>
                    <a:gd name="T5" fmla="*/ 117720 h 115"/>
                    <a:gd name="T6" fmla="*/ 3197 w 86"/>
                    <a:gd name="T7" fmla="*/ 121053 h 115"/>
                    <a:gd name="T8" fmla="*/ 3474 w 86"/>
                    <a:gd name="T9" fmla="*/ 117720 h 115"/>
                    <a:gd name="T10" fmla="*/ 3474 w 86"/>
                    <a:gd name="T11" fmla="*/ 121053 h 115"/>
                    <a:gd name="T12" fmla="*/ 3532 w 86"/>
                    <a:gd name="T13" fmla="*/ 122256 h 115"/>
                    <a:gd name="T14" fmla="*/ 4310 w 86"/>
                    <a:gd name="T15" fmla="*/ 122256 h 115"/>
                    <a:gd name="T16" fmla="*/ 4604 w 86"/>
                    <a:gd name="T17" fmla="*/ 125786 h 115"/>
                    <a:gd name="T18" fmla="*/ 4947 w 86"/>
                    <a:gd name="T19" fmla="*/ 126469 h 115"/>
                    <a:gd name="T20" fmla="*/ 5147 w 86"/>
                    <a:gd name="T21" fmla="*/ 126469 h 115"/>
                    <a:gd name="T22" fmla="*/ 5259 w 86"/>
                    <a:gd name="T23" fmla="*/ 126469 h 115"/>
                    <a:gd name="T24" fmla="*/ 4761 w 86"/>
                    <a:gd name="T25" fmla="*/ 129186 h 115"/>
                    <a:gd name="T26" fmla="*/ 411 w 86"/>
                    <a:gd name="T27" fmla="*/ 30153 h 115"/>
                    <a:gd name="T28" fmla="*/ 1112 w 86"/>
                    <a:gd name="T29" fmla="*/ 19249 h 115"/>
                    <a:gd name="T30" fmla="*/ 1829 w 86"/>
                    <a:gd name="T31" fmla="*/ 12022 h 115"/>
                    <a:gd name="T32" fmla="*/ 2464 w 86"/>
                    <a:gd name="T33" fmla="*/ 8596 h 115"/>
                    <a:gd name="T34" fmla="*/ 4310 w 86"/>
                    <a:gd name="T35" fmla="*/ 8596 h 115"/>
                    <a:gd name="T36" fmla="*/ 5147 w 86"/>
                    <a:gd name="T37" fmla="*/ 6147 h 115"/>
                    <a:gd name="T38" fmla="*/ 5465 w 86"/>
                    <a:gd name="T39" fmla="*/ 0 h 115"/>
                    <a:gd name="T40" fmla="*/ 5259 w 86"/>
                    <a:gd name="T41" fmla="*/ 14217 h 115"/>
                    <a:gd name="T42" fmla="*/ 4598 w 86"/>
                    <a:gd name="T43" fmla="*/ 14217 h 115"/>
                    <a:gd name="T44" fmla="*/ 3902 w 86"/>
                    <a:gd name="T45" fmla="*/ 16813 h 115"/>
                    <a:gd name="T46" fmla="*/ 3532 w 86"/>
                    <a:gd name="T47" fmla="*/ 16813 h 115"/>
                    <a:gd name="T48" fmla="*/ 3087 w 86"/>
                    <a:gd name="T49" fmla="*/ 19249 h 115"/>
                    <a:gd name="T50" fmla="*/ 3322 w 86"/>
                    <a:gd name="T51" fmla="*/ 26755 h 115"/>
                    <a:gd name="T52" fmla="*/ 3474 w 86"/>
                    <a:gd name="T53" fmla="*/ 26921 h 115"/>
                    <a:gd name="T54" fmla="*/ 3087 w 86"/>
                    <a:gd name="T55" fmla="*/ 26921 h 115"/>
                    <a:gd name="T56" fmla="*/ 3322 w 86"/>
                    <a:gd name="T57" fmla="*/ 30153 h 115"/>
                    <a:gd name="T58" fmla="*/ 3087 w 86"/>
                    <a:gd name="T59" fmla="*/ 30153 h 115"/>
                    <a:gd name="T60" fmla="*/ 2708 w 86"/>
                    <a:gd name="T61" fmla="*/ 30153 h 115"/>
                    <a:gd name="T62" fmla="*/ 2847 w 86"/>
                    <a:gd name="T63" fmla="*/ 31837 h 115"/>
                    <a:gd name="T64" fmla="*/ 3087 w 86"/>
                    <a:gd name="T65" fmla="*/ 32886 h 115"/>
                    <a:gd name="T66" fmla="*/ 2708 w 86"/>
                    <a:gd name="T67" fmla="*/ 30153 h 115"/>
                    <a:gd name="T68" fmla="*/ 2372 w 86"/>
                    <a:gd name="T69" fmla="*/ 23514 h 115"/>
                    <a:gd name="T70" fmla="*/ 2231 w 86"/>
                    <a:gd name="T71" fmla="*/ 21560 h 115"/>
                    <a:gd name="T72" fmla="*/ 2112 w 86"/>
                    <a:gd name="T73" fmla="*/ 31837 h 115"/>
                    <a:gd name="T74" fmla="*/ 2372 w 86"/>
                    <a:gd name="T75" fmla="*/ 37419 h 115"/>
                    <a:gd name="T76" fmla="*/ 2708 w 86"/>
                    <a:gd name="T77" fmla="*/ 52333 h 115"/>
                    <a:gd name="T78" fmla="*/ 2464 w 86"/>
                    <a:gd name="T79" fmla="*/ 45993 h 115"/>
                    <a:gd name="T80" fmla="*/ 2372 w 86"/>
                    <a:gd name="T81" fmla="*/ 48809 h 115"/>
                    <a:gd name="T82" fmla="*/ 2112 w 86"/>
                    <a:gd name="T83" fmla="*/ 57137 h 115"/>
                    <a:gd name="T84" fmla="*/ 2464 w 86"/>
                    <a:gd name="T85" fmla="*/ 61889 h 115"/>
                    <a:gd name="T86" fmla="*/ 2847 w 86"/>
                    <a:gd name="T87" fmla="*/ 64308 h 115"/>
                    <a:gd name="T88" fmla="*/ 3197 w 86"/>
                    <a:gd name="T89" fmla="*/ 67571 h 115"/>
                    <a:gd name="T90" fmla="*/ 3322 w 86"/>
                    <a:gd name="T91" fmla="*/ 77262 h 115"/>
                    <a:gd name="T92" fmla="*/ 3087 w 86"/>
                    <a:gd name="T93" fmla="*/ 76051 h 115"/>
                    <a:gd name="T94" fmla="*/ 2708 w 86"/>
                    <a:gd name="T95" fmla="*/ 73645 h 115"/>
                    <a:gd name="T96" fmla="*/ 2578 w 86"/>
                    <a:gd name="T97" fmla="*/ 77262 h 115"/>
                    <a:gd name="T98" fmla="*/ 2847 w 86"/>
                    <a:gd name="T99" fmla="*/ 80293 h 115"/>
                    <a:gd name="T100" fmla="*/ 2708 w 86"/>
                    <a:gd name="T101" fmla="*/ 86555 h 115"/>
                    <a:gd name="T102" fmla="*/ 2464 w 86"/>
                    <a:gd name="T103" fmla="*/ 80728 h 115"/>
                    <a:gd name="T104" fmla="*/ 2231 w 86"/>
                    <a:gd name="T105" fmla="*/ 86555 h 115"/>
                    <a:gd name="T106" fmla="*/ 2464 w 86"/>
                    <a:gd name="T107" fmla="*/ 99036 h 115"/>
                    <a:gd name="T108" fmla="*/ 1829 w 86"/>
                    <a:gd name="T109" fmla="*/ 94955 h 115"/>
                    <a:gd name="T110" fmla="*/ 1228 w 86"/>
                    <a:gd name="T111" fmla="*/ 89961 h 115"/>
                    <a:gd name="T112" fmla="*/ 1007 w 86"/>
                    <a:gd name="T113" fmla="*/ 77262 h 115"/>
                    <a:gd name="T114" fmla="*/ 1357 w 86"/>
                    <a:gd name="T115" fmla="*/ 70813 h 115"/>
                    <a:gd name="T116" fmla="*/ 2464 w 86"/>
                    <a:gd name="T117" fmla="*/ 73645 h 115"/>
                    <a:gd name="T118" fmla="*/ 1944 w 86"/>
                    <a:gd name="T119" fmla="*/ 64308 h 115"/>
                    <a:gd name="T120" fmla="*/ 826 w 86"/>
                    <a:gd name="T121" fmla="*/ 67571 h 115"/>
                    <a:gd name="T122" fmla="*/ 826 w 86"/>
                    <a:gd name="T123" fmla="*/ 57137 h 115"/>
                    <a:gd name="T124" fmla="*/ 502 w 86"/>
                    <a:gd name="T125" fmla="*/ 52333 h 11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6"/>
                    <a:gd name="T190" fmla="*/ 0 h 115"/>
                    <a:gd name="T191" fmla="*/ 86 w 86"/>
                    <a:gd name="T192" fmla="*/ 115 h 11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6" h="115">
                      <a:moveTo>
                        <a:pt x="60" y="115"/>
                      </a:moveTo>
                      <a:lnTo>
                        <a:pt x="62" y="113"/>
                      </a:lnTo>
                      <a:lnTo>
                        <a:pt x="60" y="113"/>
                      </a:lnTo>
                      <a:lnTo>
                        <a:pt x="56" y="111"/>
                      </a:lnTo>
                      <a:lnTo>
                        <a:pt x="53" y="111"/>
                      </a:lnTo>
                      <a:lnTo>
                        <a:pt x="49" y="109"/>
                      </a:lnTo>
                      <a:lnTo>
                        <a:pt x="45" y="109"/>
                      </a:lnTo>
                      <a:lnTo>
                        <a:pt x="45" y="105"/>
                      </a:lnTo>
                      <a:lnTo>
                        <a:pt x="47" y="105"/>
                      </a:lnTo>
                      <a:lnTo>
                        <a:pt x="47" y="103"/>
                      </a:lnTo>
                      <a:lnTo>
                        <a:pt x="47" y="101"/>
                      </a:lnTo>
                      <a:lnTo>
                        <a:pt x="49" y="103"/>
                      </a:lnTo>
                      <a:lnTo>
                        <a:pt x="49" y="105"/>
                      </a:lnTo>
                      <a:lnTo>
                        <a:pt x="51" y="105"/>
                      </a:lnTo>
                      <a:lnTo>
                        <a:pt x="53" y="105"/>
                      </a:lnTo>
                      <a:lnTo>
                        <a:pt x="53" y="103"/>
                      </a:lnTo>
                      <a:lnTo>
                        <a:pt x="54" y="105"/>
                      </a:lnTo>
                      <a:lnTo>
                        <a:pt x="53" y="105"/>
                      </a:lnTo>
                      <a:lnTo>
                        <a:pt x="54" y="105"/>
                      </a:lnTo>
                      <a:lnTo>
                        <a:pt x="54" y="107"/>
                      </a:lnTo>
                      <a:lnTo>
                        <a:pt x="56" y="107"/>
                      </a:lnTo>
                      <a:lnTo>
                        <a:pt x="62" y="107"/>
                      </a:lnTo>
                      <a:lnTo>
                        <a:pt x="66" y="107"/>
                      </a:lnTo>
                      <a:lnTo>
                        <a:pt x="70" y="109"/>
                      </a:lnTo>
                      <a:lnTo>
                        <a:pt x="71" y="109"/>
                      </a:lnTo>
                      <a:lnTo>
                        <a:pt x="73" y="107"/>
                      </a:lnTo>
                      <a:lnTo>
                        <a:pt x="75" y="109"/>
                      </a:lnTo>
                      <a:lnTo>
                        <a:pt x="73" y="111"/>
                      </a:lnTo>
                      <a:lnTo>
                        <a:pt x="75" y="111"/>
                      </a:lnTo>
                      <a:lnTo>
                        <a:pt x="77" y="111"/>
                      </a:lnTo>
                      <a:lnTo>
                        <a:pt x="79" y="109"/>
                      </a:lnTo>
                      <a:lnTo>
                        <a:pt x="79" y="111"/>
                      </a:lnTo>
                      <a:lnTo>
                        <a:pt x="81" y="109"/>
                      </a:lnTo>
                      <a:lnTo>
                        <a:pt x="83" y="109"/>
                      </a:lnTo>
                      <a:lnTo>
                        <a:pt x="81" y="111"/>
                      </a:lnTo>
                      <a:lnTo>
                        <a:pt x="81" y="113"/>
                      </a:lnTo>
                      <a:lnTo>
                        <a:pt x="77" y="113"/>
                      </a:lnTo>
                      <a:lnTo>
                        <a:pt x="75" y="113"/>
                      </a:lnTo>
                      <a:lnTo>
                        <a:pt x="73" y="113"/>
                      </a:lnTo>
                      <a:lnTo>
                        <a:pt x="60" y="115"/>
                      </a:lnTo>
                      <a:close/>
                      <a:moveTo>
                        <a:pt x="0" y="38"/>
                      </a:move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9" y="24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3" y="11"/>
                      </a:lnTo>
                      <a:lnTo>
                        <a:pt x="24" y="11"/>
                      </a:lnTo>
                      <a:lnTo>
                        <a:pt x="28" y="11"/>
                      </a:lnTo>
                      <a:lnTo>
                        <a:pt x="32" y="11"/>
                      </a:lnTo>
                      <a:lnTo>
                        <a:pt x="34" y="9"/>
                      </a:lnTo>
                      <a:lnTo>
                        <a:pt x="38" y="8"/>
                      </a:lnTo>
                      <a:lnTo>
                        <a:pt x="49" y="6"/>
                      </a:lnTo>
                      <a:lnTo>
                        <a:pt x="54" y="4"/>
                      </a:lnTo>
                      <a:lnTo>
                        <a:pt x="56" y="4"/>
                      </a:lnTo>
                      <a:lnTo>
                        <a:pt x="66" y="8"/>
                      </a:lnTo>
                      <a:lnTo>
                        <a:pt x="70" y="9"/>
                      </a:lnTo>
                      <a:lnTo>
                        <a:pt x="71" y="9"/>
                      </a:lnTo>
                      <a:lnTo>
                        <a:pt x="79" y="8"/>
                      </a:lnTo>
                      <a:lnTo>
                        <a:pt x="79" y="6"/>
                      </a:lnTo>
                      <a:lnTo>
                        <a:pt x="79" y="2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6" y="2"/>
                      </a:lnTo>
                      <a:lnTo>
                        <a:pt x="86" y="4"/>
                      </a:lnTo>
                      <a:lnTo>
                        <a:pt x="83" y="9"/>
                      </a:lnTo>
                      <a:lnTo>
                        <a:pt x="81" y="13"/>
                      </a:lnTo>
                      <a:lnTo>
                        <a:pt x="79" y="19"/>
                      </a:lnTo>
                      <a:lnTo>
                        <a:pt x="79" y="15"/>
                      </a:lnTo>
                      <a:lnTo>
                        <a:pt x="73" y="15"/>
                      </a:lnTo>
                      <a:lnTo>
                        <a:pt x="70" y="13"/>
                      </a:lnTo>
                      <a:lnTo>
                        <a:pt x="66" y="13"/>
                      </a:lnTo>
                      <a:lnTo>
                        <a:pt x="66" y="11"/>
                      </a:lnTo>
                      <a:lnTo>
                        <a:pt x="62" y="13"/>
                      </a:lnTo>
                      <a:lnTo>
                        <a:pt x="60" y="15"/>
                      </a:lnTo>
                      <a:lnTo>
                        <a:pt x="58" y="15"/>
                      </a:lnTo>
                      <a:lnTo>
                        <a:pt x="58" y="13"/>
                      </a:lnTo>
                      <a:lnTo>
                        <a:pt x="56" y="13"/>
                      </a:lnTo>
                      <a:lnTo>
                        <a:pt x="54" y="15"/>
                      </a:lnTo>
                      <a:lnTo>
                        <a:pt x="53" y="17"/>
                      </a:lnTo>
                      <a:lnTo>
                        <a:pt x="51" y="17"/>
                      </a:lnTo>
                      <a:lnTo>
                        <a:pt x="49" y="15"/>
                      </a:lnTo>
                      <a:lnTo>
                        <a:pt x="47" y="17"/>
                      </a:lnTo>
                      <a:lnTo>
                        <a:pt x="47" y="19"/>
                      </a:lnTo>
                      <a:lnTo>
                        <a:pt x="49" y="21"/>
                      </a:lnTo>
                      <a:lnTo>
                        <a:pt x="51" y="23"/>
                      </a:lnTo>
                      <a:lnTo>
                        <a:pt x="56" y="26"/>
                      </a:lnTo>
                      <a:lnTo>
                        <a:pt x="54" y="26"/>
                      </a:lnTo>
                      <a:lnTo>
                        <a:pt x="53" y="24"/>
                      </a:lnTo>
                      <a:lnTo>
                        <a:pt x="51" y="24"/>
                      </a:lnTo>
                      <a:lnTo>
                        <a:pt x="49" y="23"/>
                      </a:lnTo>
                      <a:lnTo>
                        <a:pt x="49" y="24"/>
                      </a:lnTo>
                      <a:lnTo>
                        <a:pt x="47" y="24"/>
                      </a:lnTo>
                      <a:lnTo>
                        <a:pt x="47" y="26"/>
                      </a:lnTo>
                      <a:lnTo>
                        <a:pt x="49" y="26"/>
                      </a:lnTo>
                      <a:lnTo>
                        <a:pt x="51" y="26"/>
                      </a:lnTo>
                      <a:lnTo>
                        <a:pt x="51" y="28"/>
                      </a:lnTo>
                      <a:lnTo>
                        <a:pt x="51" y="30"/>
                      </a:lnTo>
                      <a:lnTo>
                        <a:pt x="49" y="30"/>
                      </a:lnTo>
                      <a:lnTo>
                        <a:pt x="47" y="26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1" y="24"/>
                      </a:lnTo>
                      <a:lnTo>
                        <a:pt x="41" y="26"/>
                      </a:lnTo>
                      <a:lnTo>
                        <a:pt x="43" y="26"/>
                      </a:lnTo>
                      <a:lnTo>
                        <a:pt x="43" y="28"/>
                      </a:lnTo>
                      <a:lnTo>
                        <a:pt x="45" y="30"/>
                      </a:lnTo>
                      <a:lnTo>
                        <a:pt x="47" y="30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1" y="28"/>
                      </a:lnTo>
                      <a:lnTo>
                        <a:pt x="41" y="26"/>
                      </a:lnTo>
                      <a:lnTo>
                        <a:pt x="39" y="24"/>
                      </a:lnTo>
                      <a:lnTo>
                        <a:pt x="38" y="24"/>
                      </a:lnTo>
                      <a:lnTo>
                        <a:pt x="36" y="21"/>
                      </a:lnTo>
                      <a:lnTo>
                        <a:pt x="38" y="19"/>
                      </a:lnTo>
                      <a:lnTo>
                        <a:pt x="36" y="19"/>
                      </a:lnTo>
                      <a:lnTo>
                        <a:pt x="34" y="19"/>
                      </a:lnTo>
                      <a:lnTo>
                        <a:pt x="32" y="21"/>
                      </a:lnTo>
                      <a:lnTo>
                        <a:pt x="34" y="23"/>
                      </a:lnTo>
                      <a:lnTo>
                        <a:pt x="32" y="26"/>
                      </a:lnTo>
                      <a:lnTo>
                        <a:pt x="32" y="28"/>
                      </a:lnTo>
                      <a:lnTo>
                        <a:pt x="32" y="30"/>
                      </a:lnTo>
                      <a:lnTo>
                        <a:pt x="34" y="32"/>
                      </a:lnTo>
                      <a:lnTo>
                        <a:pt x="36" y="32"/>
                      </a:lnTo>
                      <a:lnTo>
                        <a:pt x="36" y="36"/>
                      </a:lnTo>
                      <a:lnTo>
                        <a:pt x="39" y="39"/>
                      </a:lnTo>
                      <a:lnTo>
                        <a:pt x="41" y="43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3"/>
                      </a:lnTo>
                      <a:lnTo>
                        <a:pt x="39" y="41"/>
                      </a:lnTo>
                      <a:lnTo>
                        <a:pt x="38" y="41"/>
                      </a:lnTo>
                      <a:lnTo>
                        <a:pt x="36" y="41"/>
                      </a:lnTo>
                      <a:lnTo>
                        <a:pt x="34" y="41"/>
                      </a:lnTo>
                      <a:lnTo>
                        <a:pt x="36" y="43"/>
                      </a:lnTo>
                      <a:lnTo>
                        <a:pt x="36" y="47"/>
                      </a:lnTo>
                      <a:lnTo>
                        <a:pt x="36" y="49"/>
                      </a:lnTo>
                      <a:lnTo>
                        <a:pt x="32" y="49"/>
                      </a:lnTo>
                      <a:lnTo>
                        <a:pt x="34" y="49"/>
                      </a:lnTo>
                      <a:lnTo>
                        <a:pt x="34" y="51"/>
                      </a:lnTo>
                      <a:lnTo>
                        <a:pt x="38" y="51"/>
                      </a:lnTo>
                      <a:lnTo>
                        <a:pt x="38" y="53"/>
                      </a:lnTo>
                      <a:lnTo>
                        <a:pt x="39" y="53"/>
                      </a:lnTo>
                      <a:lnTo>
                        <a:pt x="41" y="53"/>
                      </a:lnTo>
                      <a:lnTo>
                        <a:pt x="41" y="55"/>
                      </a:lnTo>
                      <a:lnTo>
                        <a:pt x="43" y="56"/>
                      </a:lnTo>
                      <a:lnTo>
                        <a:pt x="45" y="56"/>
                      </a:lnTo>
                      <a:lnTo>
                        <a:pt x="45" y="58"/>
                      </a:lnTo>
                      <a:lnTo>
                        <a:pt x="47" y="58"/>
                      </a:lnTo>
                      <a:lnTo>
                        <a:pt x="49" y="58"/>
                      </a:lnTo>
                      <a:lnTo>
                        <a:pt x="51" y="60"/>
                      </a:lnTo>
                      <a:lnTo>
                        <a:pt x="51" y="62"/>
                      </a:lnTo>
                      <a:lnTo>
                        <a:pt x="51" y="68"/>
                      </a:lnTo>
                      <a:lnTo>
                        <a:pt x="51" y="70"/>
                      </a:lnTo>
                      <a:lnTo>
                        <a:pt x="49" y="70"/>
                      </a:lnTo>
                      <a:lnTo>
                        <a:pt x="49" y="66"/>
                      </a:lnTo>
                      <a:lnTo>
                        <a:pt x="47" y="66"/>
                      </a:lnTo>
                      <a:lnTo>
                        <a:pt x="45" y="64"/>
                      </a:lnTo>
                      <a:lnTo>
                        <a:pt x="45" y="62"/>
                      </a:lnTo>
                      <a:lnTo>
                        <a:pt x="43" y="62"/>
                      </a:lnTo>
                      <a:lnTo>
                        <a:pt x="41" y="64"/>
                      </a:lnTo>
                      <a:lnTo>
                        <a:pt x="38" y="64"/>
                      </a:lnTo>
                      <a:lnTo>
                        <a:pt x="38" y="66"/>
                      </a:lnTo>
                      <a:lnTo>
                        <a:pt x="39" y="66"/>
                      </a:lnTo>
                      <a:lnTo>
                        <a:pt x="39" y="68"/>
                      </a:lnTo>
                      <a:lnTo>
                        <a:pt x="39" y="70"/>
                      </a:lnTo>
                      <a:lnTo>
                        <a:pt x="39" y="71"/>
                      </a:lnTo>
                      <a:lnTo>
                        <a:pt x="41" y="71"/>
                      </a:lnTo>
                      <a:lnTo>
                        <a:pt x="43" y="70"/>
                      </a:lnTo>
                      <a:lnTo>
                        <a:pt x="43" y="71"/>
                      </a:lnTo>
                      <a:lnTo>
                        <a:pt x="43" y="73"/>
                      </a:lnTo>
                      <a:lnTo>
                        <a:pt x="41" y="73"/>
                      </a:lnTo>
                      <a:lnTo>
                        <a:pt x="41" y="75"/>
                      </a:lnTo>
                      <a:lnTo>
                        <a:pt x="39" y="75"/>
                      </a:lnTo>
                      <a:lnTo>
                        <a:pt x="38" y="75"/>
                      </a:lnTo>
                      <a:lnTo>
                        <a:pt x="39" y="73"/>
                      </a:lnTo>
                      <a:lnTo>
                        <a:pt x="38" y="71"/>
                      </a:lnTo>
                      <a:lnTo>
                        <a:pt x="34" y="71"/>
                      </a:lnTo>
                      <a:lnTo>
                        <a:pt x="34" y="73"/>
                      </a:lnTo>
                      <a:lnTo>
                        <a:pt x="34" y="75"/>
                      </a:lnTo>
                      <a:lnTo>
                        <a:pt x="36" y="77"/>
                      </a:lnTo>
                      <a:lnTo>
                        <a:pt x="36" y="79"/>
                      </a:lnTo>
                      <a:lnTo>
                        <a:pt x="38" y="81"/>
                      </a:lnTo>
                      <a:lnTo>
                        <a:pt x="38" y="86"/>
                      </a:lnTo>
                      <a:lnTo>
                        <a:pt x="34" y="85"/>
                      </a:lnTo>
                      <a:lnTo>
                        <a:pt x="32" y="85"/>
                      </a:lnTo>
                      <a:lnTo>
                        <a:pt x="30" y="88"/>
                      </a:lnTo>
                      <a:lnTo>
                        <a:pt x="28" y="83"/>
                      </a:lnTo>
                      <a:lnTo>
                        <a:pt x="24" y="81"/>
                      </a:lnTo>
                      <a:lnTo>
                        <a:pt x="23" y="85"/>
                      </a:lnTo>
                      <a:lnTo>
                        <a:pt x="19" y="81"/>
                      </a:lnTo>
                      <a:lnTo>
                        <a:pt x="19" y="79"/>
                      </a:lnTo>
                      <a:lnTo>
                        <a:pt x="21" y="75"/>
                      </a:lnTo>
                      <a:lnTo>
                        <a:pt x="21" y="73"/>
                      </a:lnTo>
                      <a:lnTo>
                        <a:pt x="19" y="71"/>
                      </a:lnTo>
                      <a:lnTo>
                        <a:pt x="15" y="68"/>
                      </a:lnTo>
                      <a:lnTo>
                        <a:pt x="15" y="66"/>
                      </a:lnTo>
                      <a:lnTo>
                        <a:pt x="17" y="60"/>
                      </a:lnTo>
                      <a:lnTo>
                        <a:pt x="21" y="62"/>
                      </a:lnTo>
                      <a:lnTo>
                        <a:pt x="24" y="60"/>
                      </a:lnTo>
                      <a:lnTo>
                        <a:pt x="36" y="64"/>
                      </a:lnTo>
                      <a:lnTo>
                        <a:pt x="38" y="64"/>
                      </a:lnTo>
                      <a:lnTo>
                        <a:pt x="39" y="62"/>
                      </a:lnTo>
                      <a:lnTo>
                        <a:pt x="38" y="60"/>
                      </a:lnTo>
                      <a:lnTo>
                        <a:pt x="30" y="56"/>
                      </a:lnTo>
                      <a:lnTo>
                        <a:pt x="23" y="56"/>
                      </a:lnTo>
                      <a:lnTo>
                        <a:pt x="21" y="56"/>
                      </a:lnTo>
                      <a:lnTo>
                        <a:pt x="17" y="56"/>
                      </a:lnTo>
                      <a:lnTo>
                        <a:pt x="13" y="58"/>
                      </a:lnTo>
                      <a:lnTo>
                        <a:pt x="9" y="49"/>
                      </a:lnTo>
                      <a:lnTo>
                        <a:pt x="11" y="49"/>
                      </a:lnTo>
                      <a:lnTo>
                        <a:pt x="13" y="49"/>
                      </a:lnTo>
                      <a:lnTo>
                        <a:pt x="13" y="47"/>
                      </a:lnTo>
                      <a:lnTo>
                        <a:pt x="11" y="45"/>
                      </a:lnTo>
                      <a:lnTo>
                        <a:pt x="8" y="45"/>
                      </a:lnTo>
                      <a:lnTo>
                        <a:pt x="2" y="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" name="Freeform 317"/>
                <p:cNvSpPr>
                  <a:spLocks noEditPoints="1"/>
                </p:cNvSpPr>
                <p:nvPr/>
              </p:nvSpPr>
              <p:spPr bwMode="auto">
                <a:xfrm>
                  <a:off x="1750" y="3476"/>
                  <a:ext cx="126" cy="760"/>
                </a:xfrm>
                <a:custGeom>
                  <a:avLst/>
                  <a:gdLst>
                    <a:gd name="T0" fmla="*/ 7453 w 113"/>
                    <a:gd name="T1" fmla="*/ 750338 h 641"/>
                    <a:gd name="T2" fmla="*/ 5913 w 113"/>
                    <a:gd name="T3" fmla="*/ 775470 h 641"/>
                    <a:gd name="T4" fmla="*/ 5298 w 113"/>
                    <a:gd name="T5" fmla="*/ 768119 h 641"/>
                    <a:gd name="T6" fmla="*/ 3478 w 113"/>
                    <a:gd name="T7" fmla="*/ 768119 h 641"/>
                    <a:gd name="T8" fmla="*/ 4486 w 113"/>
                    <a:gd name="T9" fmla="*/ 750338 h 641"/>
                    <a:gd name="T10" fmla="*/ 3478 w 113"/>
                    <a:gd name="T11" fmla="*/ 730822 h 641"/>
                    <a:gd name="T12" fmla="*/ 2249 w 113"/>
                    <a:gd name="T13" fmla="*/ 725073 h 641"/>
                    <a:gd name="T14" fmla="*/ 1622 w 113"/>
                    <a:gd name="T15" fmla="*/ 707971 h 641"/>
                    <a:gd name="T16" fmla="*/ 2017 w 113"/>
                    <a:gd name="T17" fmla="*/ 693548 h 641"/>
                    <a:gd name="T18" fmla="*/ 2017 w 113"/>
                    <a:gd name="T19" fmla="*/ 666763 h 641"/>
                    <a:gd name="T20" fmla="*/ 2017 w 113"/>
                    <a:gd name="T21" fmla="*/ 627154 h 641"/>
                    <a:gd name="T22" fmla="*/ 1455 w 113"/>
                    <a:gd name="T23" fmla="*/ 624948 h 641"/>
                    <a:gd name="T24" fmla="*/ 1809 w 113"/>
                    <a:gd name="T25" fmla="*/ 611541 h 641"/>
                    <a:gd name="T26" fmla="*/ 601 w 113"/>
                    <a:gd name="T27" fmla="*/ 592509 h 641"/>
                    <a:gd name="T28" fmla="*/ 1155 w 113"/>
                    <a:gd name="T29" fmla="*/ 576349 h 641"/>
                    <a:gd name="T30" fmla="*/ 1288 w 113"/>
                    <a:gd name="T31" fmla="*/ 592509 h 641"/>
                    <a:gd name="T32" fmla="*/ 2474 w 113"/>
                    <a:gd name="T33" fmla="*/ 586425 h 641"/>
                    <a:gd name="T34" fmla="*/ 2759 w 113"/>
                    <a:gd name="T35" fmla="*/ 562362 h 641"/>
                    <a:gd name="T36" fmla="*/ 3608 w 113"/>
                    <a:gd name="T37" fmla="*/ 542860 h 641"/>
                    <a:gd name="T38" fmla="*/ 3236 w 113"/>
                    <a:gd name="T39" fmla="*/ 510452 h 641"/>
                    <a:gd name="T40" fmla="*/ 3878 w 113"/>
                    <a:gd name="T41" fmla="*/ 486105 h 641"/>
                    <a:gd name="T42" fmla="*/ 3119 w 113"/>
                    <a:gd name="T43" fmla="*/ 474843 h 641"/>
                    <a:gd name="T44" fmla="*/ 2017 w 113"/>
                    <a:gd name="T45" fmla="*/ 458666 h 641"/>
                    <a:gd name="T46" fmla="*/ 2568 w 113"/>
                    <a:gd name="T47" fmla="*/ 404563 h 641"/>
                    <a:gd name="T48" fmla="*/ 2759 w 113"/>
                    <a:gd name="T49" fmla="*/ 382137 h 641"/>
                    <a:gd name="T50" fmla="*/ 4023 w 113"/>
                    <a:gd name="T51" fmla="*/ 337784 h 641"/>
                    <a:gd name="T52" fmla="*/ 4933 w 113"/>
                    <a:gd name="T53" fmla="*/ 302636 h 641"/>
                    <a:gd name="T54" fmla="*/ 5298 w 113"/>
                    <a:gd name="T55" fmla="*/ 275815 h 641"/>
                    <a:gd name="T56" fmla="*/ 5501 w 113"/>
                    <a:gd name="T57" fmla="*/ 222662 h 641"/>
                    <a:gd name="T58" fmla="*/ 5913 w 113"/>
                    <a:gd name="T59" fmla="*/ 179999 h 641"/>
                    <a:gd name="T60" fmla="*/ 6588 w 113"/>
                    <a:gd name="T61" fmla="*/ 132076 h 641"/>
                    <a:gd name="T62" fmla="*/ 6588 w 113"/>
                    <a:gd name="T63" fmla="*/ 105869 h 641"/>
                    <a:gd name="T64" fmla="*/ 6934 w 113"/>
                    <a:gd name="T65" fmla="*/ 73918 h 641"/>
                    <a:gd name="T66" fmla="*/ 7346 w 113"/>
                    <a:gd name="T67" fmla="*/ 12722 h 641"/>
                    <a:gd name="T68" fmla="*/ 8376 w 113"/>
                    <a:gd name="T69" fmla="*/ 24673 h 641"/>
                    <a:gd name="T70" fmla="*/ 9266 w 113"/>
                    <a:gd name="T71" fmla="*/ 68541 h 641"/>
                    <a:gd name="T72" fmla="*/ 10788 w 113"/>
                    <a:gd name="T73" fmla="*/ 101628 h 641"/>
                    <a:gd name="T74" fmla="*/ 8871 w 113"/>
                    <a:gd name="T75" fmla="*/ 132076 h 641"/>
                    <a:gd name="T76" fmla="*/ 8871 w 113"/>
                    <a:gd name="T77" fmla="*/ 160594 h 641"/>
                    <a:gd name="T78" fmla="*/ 8622 w 113"/>
                    <a:gd name="T79" fmla="*/ 178043 h 641"/>
                    <a:gd name="T80" fmla="*/ 7351 w 113"/>
                    <a:gd name="T81" fmla="*/ 238118 h 641"/>
                    <a:gd name="T82" fmla="*/ 6737 w 113"/>
                    <a:gd name="T83" fmla="*/ 280390 h 641"/>
                    <a:gd name="T84" fmla="*/ 6602 w 113"/>
                    <a:gd name="T85" fmla="*/ 351911 h 641"/>
                    <a:gd name="T86" fmla="*/ 5994 w 113"/>
                    <a:gd name="T87" fmla="*/ 411839 h 641"/>
                    <a:gd name="T88" fmla="*/ 4486 w 113"/>
                    <a:gd name="T89" fmla="*/ 455572 h 641"/>
                    <a:gd name="T90" fmla="*/ 4324 w 113"/>
                    <a:gd name="T91" fmla="*/ 507925 h 641"/>
                    <a:gd name="T92" fmla="*/ 5501 w 113"/>
                    <a:gd name="T93" fmla="*/ 542860 h 641"/>
                    <a:gd name="T94" fmla="*/ 4486 w 113"/>
                    <a:gd name="T95" fmla="*/ 554096 h 641"/>
                    <a:gd name="T96" fmla="*/ 4762 w 113"/>
                    <a:gd name="T97" fmla="*/ 607503 h 641"/>
                    <a:gd name="T98" fmla="*/ 4023 w 113"/>
                    <a:gd name="T99" fmla="*/ 636100 h 641"/>
                    <a:gd name="T100" fmla="*/ 2863 w 113"/>
                    <a:gd name="T101" fmla="*/ 702932 h 641"/>
                    <a:gd name="T102" fmla="*/ 5298 w 113"/>
                    <a:gd name="T103" fmla="*/ 737335 h 641"/>
                    <a:gd name="T104" fmla="*/ 8191 w 113"/>
                    <a:gd name="T105" fmla="*/ 817973 h 641"/>
                    <a:gd name="T106" fmla="*/ 6134 w 113"/>
                    <a:gd name="T107" fmla="*/ 812796 h 641"/>
                    <a:gd name="T108" fmla="*/ 7835 w 113"/>
                    <a:gd name="T109" fmla="*/ 799481 h 641"/>
                    <a:gd name="T110" fmla="*/ 7835 w 113"/>
                    <a:gd name="T111" fmla="*/ 777053 h 641"/>
                    <a:gd name="T112" fmla="*/ 7351 w 113"/>
                    <a:gd name="T113" fmla="*/ 758395 h 641"/>
                    <a:gd name="T114" fmla="*/ 2759 w 113"/>
                    <a:gd name="T115" fmla="*/ 762157 h 641"/>
                    <a:gd name="T116" fmla="*/ 3236 w 113"/>
                    <a:gd name="T117" fmla="*/ 743584 h 641"/>
                    <a:gd name="T118" fmla="*/ 1455 w 113"/>
                    <a:gd name="T119" fmla="*/ 515787 h 641"/>
                    <a:gd name="T120" fmla="*/ 2474 w 113"/>
                    <a:gd name="T121" fmla="*/ 486105 h 641"/>
                    <a:gd name="T122" fmla="*/ 2249 w 113"/>
                    <a:gd name="T123" fmla="*/ 521705 h 6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3"/>
                    <a:gd name="T187" fmla="*/ 0 h 641"/>
                    <a:gd name="T188" fmla="*/ 113 w 113"/>
                    <a:gd name="T189" fmla="*/ 641 h 6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3" h="641">
                      <a:moveTo>
                        <a:pt x="92" y="584"/>
                      </a:moveTo>
                      <a:lnTo>
                        <a:pt x="90" y="586"/>
                      </a:lnTo>
                      <a:lnTo>
                        <a:pt x="87" y="584"/>
                      </a:lnTo>
                      <a:lnTo>
                        <a:pt x="83" y="583"/>
                      </a:lnTo>
                      <a:lnTo>
                        <a:pt x="81" y="583"/>
                      </a:lnTo>
                      <a:lnTo>
                        <a:pt x="79" y="583"/>
                      </a:lnTo>
                      <a:lnTo>
                        <a:pt x="77" y="588"/>
                      </a:lnTo>
                      <a:lnTo>
                        <a:pt x="74" y="590"/>
                      </a:lnTo>
                      <a:lnTo>
                        <a:pt x="68" y="590"/>
                      </a:lnTo>
                      <a:lnTo>
                        <a:pt x="64" y="590"/>
                      </a:lnTo>
                      <a:lnTo>
                        <a:pt x="62" y="594"/>
                      </a:lnTo>
                      <a:lnTo>
                        <a:pt x="60" y="600"/>
                      </a:lnTo>
                      <a:lnTo>
                        <a:pt x="60" y="603"/>
                      </a:lnTo>
                      <a:lnTo>
                        <a:pt x="60" y="607"/>
                      </a:lnTo>
                      <a:lnTo>
                        <a:pt x="60" y="615"/>
                      </a:lnTo>
                      <a:lnTo>
                        <a:pt x="58" y="616"/>
                      </a:lnTo>
                      <a:lnTo>
                        <a:pt x="57" y="616"/>
                      </a:lnTo>
                      <a:lnTo>
                        <a:pt x="53" y="616"/>
                      </a:lnTo>
                      <a:lnTo>
                        <a:pt x="47" y="613"/>
                      </a:lnTo>
                      <a:lnTo>
                        <a:pt x="51" y="607"/>
                      </a:lnTo>
                      <a:lnTo>
                        <a:pt x="53" y="601"/>
                      </a:lnTo>
                      <a:lnTo>
                        <a:pt x="57" y="598"/>
                      </a:lnTo>
                      <a:lnTo>
                        <a:pt x="57" y="596"/>
                      </a:lnTo>
                      <a:lnTo>
                        <a:pt x="55" y="596"/>
                      </a:lnTo>
                      <a:lnTo>
                        <a:pt x="53" y="594"/>
                      </a:lnTo>
                      <a:lnTo>
                        <a:pt x="45" y="600"/>
                      </a:lnTo>
                      <a:lnTo>
                        <a:pt x="40" y="600"/>
                      </a:lnTo>
                      <a:lnTo>
                        <a:pt x="36" y="601"/>
                      </a:lnTo>
                      <a:lnTo>
                        <a:pt x="34" y="598"/>
                      </a:lnTo>
                      <a:lnTo>
                        <a:pt x="36" y="596"/>
                      </a:lnTo>
                      <a:lnTo>
                        <a:pt x="42" y="592"/>
                      </a:lnTo>
                      <a:lnTo>
                        <a:pt x="43" y="592"/>
                      </a:lnTo>
                      <a:lnTo>
                        <a:pt x="47" y="590"/>
                      </a:lnTo>
                      <a:lnTo>
                        <a:pt x="51" y="590"/>
                      </a:lnTo>
                      <a:lnTo>
                        <a:pt x="47" y="588"/>
                      </a:lnTo>
                      <a:lnTo>
                        <a:pt x="43" y="588"/>
                      </a:lnTo>
                      <a:lnTo>
                        <a:pt x="38" y="588"/>
                      </a:lnTo>
                      <a:lnTo>
                        <a:pt x="38" y="584"/>
                      </a:lnTo>
                      <a:lnTo>
                        <a:pt x="40" y="581"/>
                      </a:lnTo>
                      <a:lnTo>
                        <a:pt x="40" y="579"/>
                      </a:lnTo>
                      <a:lnTo>
                        <a:pt x="38" y="579"/>
                      </a:lnTo>
                      <a:lnTo>
                        <a:pt x="36" y="573"/>
                      </a:lnTo>
                      <a:lnTo>
                        <a:pt x="30" y="577"/>
                      </a:lnTo>
                      <a:lnTo>
                        <a:pt x="27" y="577"/>
                      </a:lnTo>
                      <a:lnTo>
                        <a:pt x="28" y="571"/>
                      </a:lnTo>
                      <a:lnTo>
                        <a:pt x="28" y="569"/>
                      </a:lnTo>
                      <a:lnTo>
                        <a:pt x="27" y="569"/>
                      </a:lnTo>
                      <a:lnTo>
                        <a:pt x="25" y="571"/>
                      </a:lnTo>
                      <a:lnTo>
                        <a:pt x="23" y="568"/>
                      </a:lnTo>
                      <a:lnTo>
                        <a:pt x="21" y="566"/>
                      </a:lnTo>
                      <a:lnTo>
                        <a:pt x="23" y="564"/>
                      </a:lnTo>
                      <a:lnTo>
                        <a:pt x="25" y="562"/>
                      </a:lnTo>
                      <a:lnTo>
                        <a:pt x="23" y="558"/>
                      </a:lnTo>
                      <a:lnTo>
                        <a:pt x="21" y="558"/>
                      </a:lnTo>
                      <a:lnTo>
                        <a:pt x="17" y="554"/>
                      </a:lnTo>
                      <a:lnTo>
                        <a:pt x="15" y="554"/>
                      </a:lnTo>
                      <a:lnTo>
                        <a:pt x="21" y="553"/>
                      </a:lnTo>
                      <a:lnTo>
                        <a:pt x="23" y="551"/>
                      </a:lnTo>
                      <a:lnTo>
                        <a:pt x="23" y="549"/>
                      </a:lnTo>
                      <a:lnTo>
                        <a:pt x="25" y="545"/>
                      </a:lnTo>
                      <a:lnTo>
                        <a:pt x="25" y="543"/>
                      </a:lnTo>
                      <a:lnTo>
                        <a:pt x="21" y="543"/>
                      </a:lnTo>
                      <a:lnTo>
                        <a:pt x="19" y="543"/>
                      </a:lnTo>
                      <a:lnTo>
                        <a:pt x="17" y="538"/>
                      </a:lnTo>
                      <a:lnTo>
                        <a:pt x="21" y="534"/>
                      </a:lnTo>
                      <a:lnTo>
                        <a:pt x="17" y="530"/>
                      </a:lnTo>
                      <a:lnTo>
                        <a:pt x="15" y="526"/>
                      </a:lnTo>
                      <a:lnTo>
                        <a:pt x="21" y="522"/>
                      </a:lnTo>
                      <a:lnTo>
                        <a:pt x="19" y="517"/>
                      </a:lnTo>
                      <a:lnTo>
                        <a:pt x="15" y="522"/>
                      </a:lnTo>
                      <a:lnTo>
                        <a:pt x="15" y="507"/>
                      </a:lnTo>
                      <a:lnTo>
                        <a:pt x="17" y="502"/>
                      </a:lnTo>
                      <a:lnTo>
                        <a:pt x="17" y="494"/>
                      </a:lnTo>
                      <a:lnTo>
                        <a:pt x="17" y="492"/>
                      </a:lnTo>
                      <a:lnTo>
                        <a:pt x="21" y="492"/>
                      </a:lnTo>
                      <a:lnTo>
                        <a:pt x="23" y="494"/>
                      </a:lnTo>
                      <a:lnTo>
                        <a:pt x="27" y="496"/>
                      </a:lnTo>
                      <a:lnTo>
                        <a:pt x="28" y="494"/>
                      </a:lnTo>
                      <a:lnTo>
                        <a:pt x="28" y="492"/>
                      </a:lnTo>
                      <a:lnTo>
                        <a:pt x="23" y="489"/>
                      </a:lnTo>
                      <a:lnTo>
                        <a:pt x="17" y="489"/>
                      </a:lnTo>
                      <a:lnTo>
                        <a:pt x="15" y="489"/>
                      </a:lnTo>
                      <a:lnTo>
                        <a:pt x="12" y="489"/>
                      </a:lnTo>
                      <a:lnTo>
                        <a:pt x="12" y="487"/>
                      </a:lnTo>
                      <a:lnTo>
                        <a:pt x="13" y="483"/>
                      </a:lnTo>
                      <a:lnTo>
                        <a:pt x="13" y="481"/>
                      </a:lnTo>
                      <a:lnTo>
                        <a:pt x="15" y="479"/>
                      </a:lnTo>
                      <a:lnTo>
                        <a:pt x="19" y="479"/>
                      </a:lnTo>
                      <a:lnTo>
                        <a:pt x="19" y="476"/>
                      </a:lnTo>
                      <a:lnTo>
                        <a:pt x="19" y="474"/>
                      </a:lnTo>
                      <a:lnTo>
                        <a:pt x="15" y="470"/>
                      </a:lnTo>
                      <a:lnTo>
                        <a:pt x="13" y="470"/>
                      </a:lnTo>
                      <a:lnTo>
                        <a:pt x="8" y="470"/>
                      </a:lnTo>
                      <a:lnTo>
                        <a:pt x="6" y="468"/>
                      </a:lnTo>
                      <a:lnTo>
                        <a:pt x="6" y="464"/>
                      </a:lnTo>
                      <a:lnTo>
                        <a:pt x="0" y="466"/>
                      </a:lnTo>
                      <a:lnTo>
                        <a:pt x="0" y="464"/>
                      </a:lnTo>
                      <a:lnTo>
                        <a:pt x="6" y="459"/>
                      </a:lnTo>
                      <a:lnTo>
                        <a:pt x="8" y="459"/>
                      </a:lnTo>
                      <a:lnTo>
                        <a:pt x="10" y="455"/>
                      </a:lnTo>
                      <a:lnTo>
                        <a:pt x="12" y="451"/>
                      </a:lnTo>
                      <a:lnTo>
                        <a:pt x="17" y="451"/>
                      </a:lnTo>
                      <a:lnTo>
                        <a:pt x="19" y="453"/>
                      </a:lnTo>
                      <a:lnTo>
                        <a:pt x="19" y="455"/>
                      </a:lnTo>
                      <a:lnTo>
                        <a:pt x="15" y="457"/>
                      </a:lnTo>
                      <a:lnTo>
                        <a:pt x="13" y="459"/>
                      </a:lnTo>
                      <a:lnTo>
                        <a:pt x="13" y="464"/>
                      </a:lnTo>
                      <a:lnTo>
                        <a:pt x="15" y="464"/>
                      </a:lnTo>
                      <a:lnTo>
                        <a:pt x="17" y="460"/>
                      </a:lnTo>
                      <a:lnTo>
                        <a:pt x="19" y="459"/>
                      </a:lnTo>
                      <a:lnTo>
                        <a:pt x="19" y="460"/>
                      </a:lnTo>
                      <a:lnTo>
                        <a:pt x="19" y="462"/>
                      </a:lnTo>
                      <a:lnTo>
                        <a:pt x="19" y="468"/>
                      </a:lnTo>
                      <a:lnTo>
                        <a:pt x="25" y="459"/>
                      </a:lnTo>
                      <a:lnTo>
                        <a:pt x="27" y="453"/>
                      </a:lnTo>
                      <a:lnTo>
                        <a:pt x="27" y="447"/>
                      </a:lnTo>
                      <a:lnTo>
                        <a:pt x="28" y="444"/>
                      </a:lnTo>
                      <a:lnTo>
                        <a:pt x="32" y="442"/>
                      </a:lnTo>
                      <a:lnTo>
                        <a:pt x="30" y="442"/>
                      </a:lnTo>
                      <a:lnTo>
                        <a:pt x="28" y="440"/>
                      </a:lnTo>
                      <a:lnTo>
                        <a:pt x="28" y="438"/>
                      </a:lnTo>
                      <a:lnTo>
                        <a:pt x="28" y="436"/>
                      </a:lnTo>
                      <a:lnTo>
                        <a:pt x="30" y="436"/>
                      </a:lnTo>
                      <a:lnTo>
                        <a:pt x="34" y="434"/>
                      </a:lnTo>
                      <a:lnTo>
                        <a:pt x="38" y="430"/>
                      </a:lnTo>
                      <a:lnTo>
                        <a:pt x="38" y="427"/>
                      </a:lnTo>
                      <a:lnTo>
                        <a:pt x="38" y="425"/>
                      </a:lnTo>
                      <a:lnTo>
                        <a:pt x="36" y="423"/>
                      </a:lnTo>
                      <a:lnTo>
                        <a:pt x="32" y="419"/>
                      </a:lnTo>
                      <a:lnTo>
                        <a:pt x="32" y="417"/>
                      </a:lnTo>
                      <a:lnTo>
                        <a:pt x="32" y="414"/>
                      </a:lnTo>
                      <a:lnTo>
                        <a:pt x="32" y="410"/>
                      </a:lnTo>
                      <a:lnTo>
                        <a:pt x="32" y="404"/>
                      </a:lnTo>
                      <a:lnTo>
                        <a:pt x="34" y="400"/>
                      </a:lnTo>
                      <a:lnTo>
                        <a:pt x="40" y="398"/>
                      </a:lnTo>
                      <a:lnTo>
                        <a:pt x="36" y="395"/>
                      </a:lnTo>
                      <a:lnTo>
                        <a:pt x="36" y="387"/>
                      </a:lnTo>
                      <a:lnTo>
                        <a:pt x="40" y="385"/>
                      </a:lnTo>
                      <a:lnTo>
                        <a:pt x="40" y="383"/>
                      </a:lnTo>
                      <a:lnTo>
                        <a:pt x="40" y="380"/>
                      </a:lnTo>
                      <a:lnTo>
                        <a:pt x="38" y="380"/>
                      </a:lnTo>
                      <a:lnTo>
                        <a:pt x="36" y="378"/>
                      </a:lnTo>
                      <a:lnTo>
                        <a:pt x="38" y="376"/>
                      </a:lnTo>
                      <a:lnTo>
                        <a:pt x="38" y="372"/>
                      </a:lnTo>
                      <a:lnTo>
                        <a:pt x="36" y="372"/>
                      </a:lnTo>
                      <a:lnTo>
                        <a:pt x="34" y="370"/>
                      </a:lnTo>
                      <a:lnTo>
                        <a:pt x="32" y="372"/>
                      </a:lnTo>
                      <a:lnTo>
                        <a:pt x="30" y="376"/>
                      </a:lnTo>
                      <a:lnTo>
                        <a:pt x="27" y="376"/>
                      </a:lnTo>
                      <a:lnTo>
                        <a:pt x="25" y="374"/>
                      </a:lnTo>
                      <a:lnTo>
                        <a:pt x="25" y="370"/>
                      </a:lnTo>
                      <a:lnTo>
                        <a:pt x="21" y="365"/>
                      </a:lnTo>
                      <a:lnTo>
                        <a:pt x="21" y="359"/>
                      </a:lnTo>
                      <a:lnTo>
                        <a:pt x="21" y="352"/>
                      </a:lnTo>
                      <a:lnTo>
                        <a:pt x="23" y="348"/>
                      </a:lnTo>
                      <a:lnTo>
                        <a:pt x="27" y="342"/>
                      </a:lnTo>
                      <a:lnTo>
                        <a:pt x="30" y="336"/>
                      </a:lnTo>
                      <a:lnTo>
                        <a:pt x="30" y="335"/>
                      </a:lnTo>
                      <a:lnTo>
                        <a:pt x="27" y="321"/>
                      </a:lnTo>
                      <a:lnTo>
                        <a:pt x="27" y="316"/>
                      </a:lnTo>
                      <a:lnTo>
                        <a:pt x="27" y="312"/>
                      </a:lnTo>
                      <a:lnTo>
                        <a:pt x="27" y="308"/>
                      </a:lnTo>
                      <a:lnTo>
                        <a:pt x="23" y="301"/>
                      </a:lnTo>
                      <a:lnTo>
                        <a:pt x="23" y="299"/>
                      </a:lnTo>
                      <a:lnTo>
                        <a:pt x="25" y="297"/>
                      </a:lnTo>
                      <a:lnTo>
                        <a:pt x="28" y="299"/>
                      </a:lnTo>
                      <a:lnTo>
                        <a:pt x="30" y="297"/>
                      </a:lnTo>
                      <a:lnTo>
                        <a:pt x="30" y="295"/>
                      </a:lnTo>
                      <a:lnTo>
                        <a:pt x="34" y="286"/>
                      </a:lnTo>
                      <a:lnTo>
                        <a:pt x="34" y="282"/>
                      </a:lnTo>
                      <a:lnTo>
                        <a:pt x="36" y="276"/>
                      </a:lnTo>
                      <a:lnTo>
                        <a:pt x="38" y="271"/>
                      </a:lnTo>
                      <a:lnTo>
                        <a:pt x="42" y="265"/>
                      </a:lnTo>
                      <a:lnTo>
                        <a:pt x="43" y="259"/>
                      </a:lnTo>
                      <a:lnTo>
                        <a:pt x="45" y="256"/>
                      </a:lnTo>
                      <a:lnTo>
                        <a:pt x="47" y="248"/>
                      </a:lnTo>
                      <a:lnTo>
                        <a:pt x="49" y="243"/>
                      </a:lnTo>
                      <a:lnTo>
                        <a:pt x="51" y="239"/>
                      </a:lnTo>
                      <a:lnTo>
                        <a:pt x="51" y="237"/>
                      </a:lnTo>
                      <a:lnTo>
                        <a:pt x="49" y="231"/>
                      </a:lnTo>
                      <a:lnTo>
                        <a:pt x="49" y="229"/>
                      </a:lnTo>
                      <a:lnTo>
                        <a:pt x="53" y="228"/>
                      </a:lnTo>
                      <a:lnTo>
                        <a:pt x="53" y="224"/>
                      </a:lnTo>
                      <a:lnTo>
                        <a:pt x="55" y="222"/>
                      </a:lnTo>
                      <a:lnTo>
                        <a:pt x="53" y="222"/>
                      </a:lnTo>
                      <a:lnTo>
                        <a:pt x="53" y="216"/>
                      </a:lnTo>
                      <a:lnTo>
                        <a:pt x="51" y="201"/>
                      </a:lnTo>
                      <a:lnTo>
                        <a:pt x="49" y="196"/>
                      </a:lnTo>
                      <a:lnTo>
                        <a:pt x="51" y="190"/>
                      </a:lnTo>
                      <a:lnTo>
                        <a:pt x="53" y="186"/>
                      </a:lnTo>
                      <a:lnTo>
                        <a:pt x="55" y="182"/>
                      </a:lnTo>
                      <a:lnTo>
                        <a:pt x="57" y="179"/>
                      </a:lnTo>
                      <a:lnTo>
                        <a:pt x="57" y="175"/>
                      </a:lnTo>
                      <a:lnTo>
                        <a:pt x="55" y="171"/>
                      </a:lnTo>
                      <a:lnTo>
                        <a:pt x="53" y="167"/>
                      </a:lnTo>
                      <a:lnTo>
                        <a:pt x="55" y="162"/>
                      </a:lnTo>
                      <a:lnTo>
                        <a:pt x="57" y="154"/>
                      </a:lnTo>
                      <a:lnTo>
                        <a:pt x="57" y="151"/>
                      </a:lnTo>
                      <a:lnTo>
                        <a:pt x="60" y="147"/>
                      </a:lnTo>
                      <a:lnTo>
                        <a:pt x="60" y="141"/>
                      </a:lnTo>
                      <a:lnTo>
                        <a:pt x="62" y="134"/>
                      </a:lnTo>
                      <a:lnTo>
                        <a:pt x="64" y="128"/>
                      </a:lnTo>
                      <a:lnTo>
                        <a:pt x="64" y="124"/>
                      </a:lnTo>
                      <a:lnTo>
                        <a:pt x="64" y="119"/>
                      </a:lnTo>
                      <a:lnTo>
                        <a:pt x="66" y="113"/>
                      </a:lnTo>
                      <a:lnTo>
                        <a:pt x="68" y="109"/>
                      </a:lnTo>
                      <a:lnTo>
                        <a:pt x="66" y="104"/>
                      </a:lnTo>
                      <a:lnTo>
                        <a:pt x="66" y="98"/>
                      </a:lnTo>
                      <a:lnTo>
                        <a:pt x="66" y="96"/>
                      </a:lnTo>
                      <a:lnTo>
                        <a:pt x="66" y="90"/>
                      </a:lnTo>
                      <a:lnTo>
                        <a:pt x="68" y="87"/>
                      </a:lnTo>
                      <a:lnTo>
                        <a:pt x="68" y="85"/>
                      </a:lnTo>
                      <a:lnTo>
                        <a:pt x="64" y="85"/>
                      </a:lnTo>
                      <a:lnTo>
                        <a:pt x="66" y="83"/>
                      </a:lnTo>
                      <a:lnTo>
                        <a:pt x="64" y="79"/>
                      </a:lnTo>
                      <a:lnTo>
                        <a:pt x="66" y="79"/>
                      </a:lnTo>
                      <a:lnTo>
                        <a:pt x="68" y="77"/>
                      </a:lnTo>
                      <a:lnTo>
                        <a:pt x="70" y="73"/>
                      </a:lnTo>
                      <a:lnTo>
                        <a:pt x="70" y="70"/>
                      </a:lnTo>
                      <a:lnTo>
                        <a:pt x="70" y="66"/>
                      </a:lnTo>
                      <a:lnTo>
                        <a:pt x="72" y="58"/>
                      </a:lnTo>
                      <a:lnTo>
                        <a:pt x="72" y="43"/>
                      </a:lnTo>
                      <a:lnTo>
                        <a:pt x="70" y="30"/>
                      </a:lnTo>
                      <a:lnTo>
                        <a:pt x="70" y="21"/>
                      </a:lnTo>
                      <a:lnTo>
                        <a:pt x="68" y="15"/>
                      </a:lnTo>
                      <a:lnTo>
                        <a:pt x="68" y="13"/>
                      </a:lnTo>
                      <a:lnTo>
                        <a:pt x="74" y="11"/>
                      </a:lnTo>
                      <a:lnTo>
                        <a:pt x="74" y="10"/>
                      </a:lnTo>
                      <a:lnTo>
                        <a:pt x="75" y="4"/>
                      </a:lnTo>
                      <a:lnTo>
                        <a:pt x="77" y="2"/>
                      </a:lnTo>
                      <a:lnTo>
                        <a:pt x="81" y="0"/>
                      </a:lnTo>
                      <a:lnTo>
                        <a:pt x="81" y="2"/>
                      </a:lnTo>
                      <a:lnTo>
                        <a:pt x="85" y="8"/>
                      </a:lnTo>
                      <a:lnTo>
                        <a:pt x="87" y="11"/>
                      </a:lnTo>
                      <a:lnTo>
                        <a:pt x="87" y="19"/>
                      </a:lnTo>
                      <a:lnTo>
                        <a:pt x="89" y="23"/>
                      </a:lnTo>
                      <a:lnTo>
                        <a:pt x="94" y="27"/>
                      </a:lnTo>
                      <a:lnTo>
                        <a:pt x="94" y="28"/>
                      </a:lnTo>
                      <a:lnTo>
                        <a:pt x="90" y="38"/>
                      </a:lnTo>
                      <a:lnTo>
                        <a:pt x="90" y="42"/>
                      </a:lnTo>
                      <a:lnTo>
                        <a:pt x="92" y="45"/>
                      </a:lnTo>
                      <a:lnTo>
                        <a:pt x="96" y="53"/>
                      </a:lnTo>
                      <a:lnTo>
                        <a:pt x="98" y="57"/>
                      </a:lnTo>
                      <a:lnTo>
                        <a:pt x="100" y="62"/>
                      </a:lnTo>
                      <a:lnTo>
                        <a:pt x="102" y="75"/>
                      </a:lnTo>
                      <a:lnTo>
                        <a:pt x="104" y="77"/>
                      </a:lnTo>
                      <a:lnTo>
                        <a:pt x="109" y="77"/>
                      </a:lnTo>
                      <a:lnTo>
                        <a:pt x="111" y="77"/>
                      </a:lnTo>
                      <a:lnTo>
                        <a:pt x="111" y="79"/>
                      </a:lnTo>
                      <a:lnTo>
                        <a:pt x="113" y="79"/>
                      </a:lnTo>
                      <a:lnTo>
                        <a:pt x="113" y="83"/>
                      </a:lnTo>
                      <a:lnTo>
                        <a:pt x="109" y="92"/>
                      </a:lnTo>
                      <a:lnTo>
                        <a:pt x="107" y="94"/>
                      </a:lnTo>
                      <a:lnTo>
                        <a:pt x="98" y="98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94" y="107"/>
                      </a:lnTo>
                      <a:lnTo>
                        <a:pt x="92" y="113"/>
                      </a:lnTo>
                      <a:lnTo>
                        <a:pt x="92" y="117"/>
                      </a:lnTo>
                      <a:lnTo>
                        <a:pt x="92" y="120"/>
                      </a:lnTo>
                      <a:lnTo>
                        <a:pt x="94" y="122"/>
                      </a:lnTo>
                      <a:lnTo>
                        <a:pt x="94" y="124"/>
                      </a:lnTo>
                      <a:lnTo>
                        <a:pt x="92" y="126"/>
                      </a:lnTo>
                      <a:lnTo>
                        <a:pt x="92" y="130"/>
                      </a:lnTo>
                      <a:lnTo>
                        <a:pt x="92" y="132"/>
                      </a:lnTo>
                      <a:lnTo>
                        <a:pt x="96" y="135"/>
                      </a:lnTo>
                      <a:lnTo>
                        <a:pt x="96" y="137"/>
                      </a:lnTo>
                      <a:lnTo>
                        <a:pt x="94" y="139"/>
                      </a:lnTo>
                      <a:lnTo>
                        <a:pt x="92" y="139"/>
                      </a:lnTo>
                      <a:lnTo>
                        <a:pt x="89" y="139"/>
                      </a:lnTo>
                      <a:lnTo>
                        <a:pt x="87" y="145"/>
                      </a:lnTo>
                      <a:lnTo>
                        <a:pt x="83" y="151"/>
                      </a:lnTo>
                      <a:lnTo>
                        <a:pt x="79" y="156"/>
                      </a:lnTo>
                      <a:lnTo>
                        <a:pt x="77" y="160"/>
                      </a:lnTo>
                      <a:lnTo>
                        <a:pt x="74" y="171"/>
                      </a:lnTo>
                      <a:lnTo>
                        <a:pt x="74" y="182"/>
                      </a:lnTo>
                      <a:lnTo>
                        <a:pt x="75" y="186"/>
                      </a:lnTo>
                      <a:lnTo>
                        <a:pt x="74" y="188"/>
                      </a:lnTo>
                      <a:lnTo>
                        <a:pt x="72" y="190"/>
                      </a:lnTo>
                      <a:lnTo>
                        <a:pt x="70" y="192"/>
                      </a:lnTo>
                      <a:lnTo>
                        <a:pt x="66" y="201"/>
                      </a:lnTo>
                      <a:lnTo>
                        <a:pt x="66" y="207"/>
                      </a:lnTo>
                      <a:lnTo>
                        <a:pt x="68" y="213"/>
                      </a:lnTo>
                      <a:lnTo>
                        <a:pt x="70" y="220"/>
                      </a:lnTo>
                      <a:lnTo>
                        <a:pt x="75" y="241"/>
                      </a:lnTo>
                      <a:lnTo>
                        <a:pt x="75" y="246"/>
                      </a:lnTo>
                      <a:lnTo>
                        <a:pt x="75" y="248"/>
                      </a:lnTo>
                      <a:lnTo>
                        <a:pt x="68" y="261"/>
                      </a:lnTo>
                      <a:lnTo>
                        <a:pt x="66" y="267"/>
                      </a:lnTo>
                      <a:lnTo>
                        <a:pt x="66" y="269"/>
                      </a:lnTo>
                      <a:lnTo>
                        <a:pt x="68" y="276"/>
                      </a:lnTo>
                      <a:lnTo>
                        <a:pt x="68" y="280"/>
                      </a:lnTo>
                      <a:lnTo>
                        <a:pt x="58" y="288"/>
                      </a:lnTo>
                      <a:lnTo>
                        <a:pt x="58" y="290"/>
                      </a:lnTo>
                      <a:lnTo>
                        <a:pt x="57" y="299"/>
                      </a:lnTo>
                      <a:lnTo>
                        <a:pt x="57" y="306"/>
                      </a:lnTo>
                      <a:lnTo>
                        <a:pt x="58" y="316"/>
                      </a:lnTo>
                      <a:lnTo>
                        <a:pt x="62" y="323"/>
                      </a:lnTo>
                      <a:lnTo>
                        <a:pt x="60" y="323"/>
                      </a:lnTo>
                      <a:lnTo>
                        <a:pt x="55" y="327"/>
                      </a:lnTo>
                      <a:lnTo>
                        <a:pt x="53" y="329"/>
                      </a:lnTo>
                      <a:lnTo>
                        <a:pt x="53" y="331"/>
                      </a:lnTo>
                      <a:lnTo>
                        <a:pt x="51" y="350"/>
                      </a:lnTo>
                      <a:lnTo>
                        <a:pt x="49" y="355"/>
                      </a:lnTo>
                      <a:lnTo>
                        <a:pt x="47" y="357"/>
                      </a:lnTo>
                      <a:lnTo>
                        <a:pt x="49" y="372"/>
                      </a:lnTo>
                      <a:lnTo>
                        <a:pt x="49" y="380"/>
                      </a:lnTo>
                      <a:lnTo>
                        <a:pt x="49" y="382"/>
                      </a:lnTo>
                      <a:lnTo>
                        <a:pt x="47" y="385"/>
                      </a:lnTo>
                      <a:lnTo>
                        <a:pt x="45" y="387"/>
                      </a:lnTo>
                      <a:lnTo>
                        <a:pt x="45" y="389"/>
                      </a:lnTo>
                      <a:lnTo>
                        <a:pt x="45" y="398"/>
                      </a:lnTo>
                      <a:lnTo>
                        <a:pt x="45" y="400"/>
                      </a:lnTo>
                      <a:lnTo>
                        <a:pt x="49" y="400"/>
                      </a:lnTo>
                      <a:lnTo>
                        <a:pt x="49" y="406"/>
                      </a:lnTo>
                      <a:lnTo>
                        <a:pt x="49" y="417"/>
                      </a:lnTo>
                      <a:lnTo>
                        <a:pt x="51" y="423"/>
                      </a:lnTo>
                      <a:lnTo>
                        <a:pt x="51" y="425"/>
                      </a:lnTo>
                      <a:lnTo>
                        <a:pt x="57" y="425"/>
                      </a:lnTo>
                      <a:lnTo>
                        <a:pt x="58" y="427"/>
                      </a:lnTo>
                      <a:lnTo>
                        <a:pt x="58" y="429"/>
                      </a:lnTo>
                      <a:lnTo>
                        <a:pt x="57" y="430"/>
                      </a:lnTo>
                      <a:lnTo>
                        <a:pt x="55" y="430"/>
                      </a:lnTo>
                      <a:lnTo>
                        <a:pt x="51" y="432"/>
                      </a:lnTo>
                      <a:lnTo>
                        <a:pt x="45" y="432"/>
                      </a:lnTo>
                      <a:lnTo>
                        <a:pt x="47" y="434"/>
                      </a:lnTo>
                      <a:lnTo>
                        <a:pt x="51" y="436"/>
                      </a:lnTo>
                      <a:lnTo>
                        <a:pt x="55" y="440"/>
                      </a:lnTo>
                      <a:lnTo>
                        <a:pt x="55" y="442"/>
                      </a:lnTo>
                      <a:lnTo>
                        <a:pt x="49" y="449"/>
                      </a:lnTo>
                      <a:lnTo>
                        <a:pt x="49" y="459"/>
                      </a:lnTo>
                      <a:lnTo>
                        <a:pt x="49" y="466"/>
                      </a:lnTo>
                      <a:lnTo>
                        <a:pt x="49" y="476"/>
                      </a:lnTo>
                      <a:lnTo>
                        <a:pt x="47" y="479"/>
                      </a:lnTo>
                      <a:lnTo>
                        <a:pt x="45" y="481"/>
                      </a:lnTo>
                      <a:lnTo>
                        <a:pt x="42" y="483"/>
                      </a:lnTo>
                      <a:lnTo>
                        <a:pt x="42" y="485"/>
                      </a:lnTo>
                      <a:lnTo>
                        <a:pt x="40" y="491"/>
                      </a:lnTo>
                      <a:lnTo>
                        <a:pt x="42" y="496"/>
                      </a:lnTo>
                      <a:lnTo>
                        <a:pt x="42" y="498"/>
                      </a:lnTo>
                      <a:lnTo>
                        <a:pt x="40" y="509"/>
                      </a:lnTo>
                      <a:lnTo>
                        <a:pt x="38" y="513"/>
                      </a:lnTo>
                      <a:lnTo>
                        <a:pt x="28" y="521"/>
                      </a:lnTo>
                      <a:lnTo>
                        <a:pt x="27" y="524"/>
                      </a:lnTo>
                      <a:lnTo>
                        <a:pt x="27" y="528"/>
                      </a:lnTo>
                      <a:lnTo>
                        <a:pt x="27" y="541"/>
                      </a:lnTo>
                      <a:lnTo>
                        <a:pt x="30" y="551"/>
                      </a:lnTo>
                      <a:lnTo>
                        <a:pt x="32" y="551"/>
                      </a:lnTo>
                      <a:lnTo>
                        <a:pt x="38" y="549"/>
                      </a:lnTo>
                      <a:lnTo>
                        <a:pt x="42" y="547"/>
                      </a:lnTo>
                      <a:lnTo>
                        <a:pt x="43" y="551"/>
                      </a:lnTo>
                      <a:lnTo>
                        <a:pt x="43" y="571"/>
                      </a:lnTo>
                      <a:lnTo>
                        <a:pt x="49" y="577"/>
                      </a:lnTo>
                      <a:lnTo>
                        <a:pt x="53" y="577"/>
                      </a:lnTo>
                      <a:lnTo>
                        <a:pt x="60" y="577"/>
                      </a:lnTo>
                      <a:lnTo>
                        <a:pt x="77" y="579"/>
                      </a:lnTo>
                      <a:lnTo>
                        <a:pt x="83" y="581"/>
                      </a:lnTo>
                      <a:lnTo>
                        <a:pt x="92" y="584"/>
                      </a:lnTo>
                      <a:close/>
                      <a:moveTo>
                        <a:pt x="89" y="641"/>
                      </a:moveTo>
                      <a:lnTo>
                        <a:pt x="83" y="641"/>
                      </a:lnTo>
                      <a:lnTo>
                        <a:pt x="81" y="641"/>
                      </a:lnTo>
                      <a:lnTo>
                        <a:pt x="77" y="637"/>
                      </a:lnTo>
                      <a:lnTo>
                        <a:pt x="74" y="637"/>
                      </a:lnTo>
                      <a:lnTo>
                        <a:pt x="72" y="639"/>
                      </a:lnTo>
                      <a:lnTo>
                        <a:pt x="66" y="641"/>
                      </a:lnTo>
                      <a:lnTo>
                        <a:pt x="62" y="641"/>
                      </a:lnTo>
                      <a:lnTo>
                        <a:pt x="64" y="637"/>
                      </a:lnTo>
                      <a:lnTo>
                        <a:pt x="64" y="635"/>
                      </a:lnTo>
                      <a:lnTo>
                        <a:pt x="64" y="631"/>
                      </a:lnTo>
                      <a:lnTo>
                        <a:pt x="70" y="630"/>
                      </a:lnTo>
                      <a:lnTo>
                        <a:pt x="79" y="630"/>
                      </a:lnTo>
                      <a:lnTo>
                        <a:pt x="81" y="633"/>
                      </a:lnTo>
                      <a:lnTo>
                        <a:pt x="85" y="633"/>
                      </a:lnTo>
                      <a:lnTo>
                        <a:pt x="81" y="626"/>
                      </a:lnTo>
                      <a:lnTo>
                        <a:pt x="79" y="624"/>
                      </a:lnTo>
                      <a:lnTo>
                        <a:pt x="75" y="624"/>
                      </a:lnTo>
                      <a:lnTo>
                        <a:pt x="75" y="622"/>
                      </a:lnTo>
                      <a:lnTo>
                        <a:pt x="74" y="622"/>
                      </a:lnTo>
                      <a:lnTo>
                        <a:pt x="72" y="620"/>
                      </a:lnTo>
                      <a:lnTo>
                        <a:pt x="70" y="615"/>
                      </a:lnTo>
                      <a:lnTo>
                        <a:pt x="81" y="609"/>
                      </a:lnTo>
                      <a:lnTo>
                        <a:pt x="79" y="607"/>
                      </a:lnTo>
                      <a:lnTo>
                        <a:pt x="79" y="605"/>
                      </a:lnTo>
                      <a:lnTo>
                        <a:pt x="68" y="607"/>
                      </a:lnTo>
                      <a:lnTo>
                        <a:pt x="66" y="605"/>
                      </a:lnTo>
                      <a:lnTo>
                        <a:pt x="68" y="601"/>
                      </a:lnTo>
                      <a:lnTo>
                        <a:pt x="68" y="600"/>
                      </a:lnTo>
                      <a:lnTo>
                        <a:pt x="75" y="594"/>
                      </a:lnTo>
                      <a:lnTo>
                        <a:pt x="81" y="588"/>
                      </a:lnTo>
                      <a:lnTo>
                        <a:pt x="83" y="590"/>
                      </a:lnTo>
                      <a:lnTo>
                        <a:pt x="90" y="592"/>
                      </a:lnTo>
                      <a:lnTo>
                        <a:pt x="90" y="603"/>
                      </a:lnTo>
                      <a:lnTo>
                        <a:pt x="89" y="641"/>
                      </a:lnTo>
                      <a:close/>
                      <a:moveTo>
                        <a:pt x="32" y="598"/>
                      </a:moveTo>
                      <a:lnTo>
                        <a:pt x="28" y="596"/>
                      </a:lnTo>
                      <a:lnTo>
                        <a:pt x="30" y="588"/>
                      </a:lnTo>
                      <a:lnTo>
                        <a:pt x="25" y="588"/>
                      </a:lnTo>
                      <a:lnTo>
                        <a:pt x="25" y="584"/>
                      </a:lnTo>
                      <a:lnTo>
                        <a:pt x="25" y="583"/>
                      </a:lnTo>
                      <a:lnTo>
                        <a:pt x="30" y="583"/>
                      </a:lnTo>
                      <a:lnTo>
                        <a:pt x="34" y="581"/>
                      </a:lnTo>
                      <a:lnTo>
                        <a:pt x="34" y="583"/>
                      </a:lnTo>
                      <a:lnTo>
                        <a:pt x="34" y="590"/>
                      </a:lnTo>
                      <a:lnTo>
                        <a:pt x="32" y="594"/>
                      </a:lnTo>
                      <a:lnTo>
                        <a:pt x="32" y="598"/>
                      </a:lnTo>
                      <a:close/>
                      <a:moveTo>
                        <a:pt x="23" y="408"/>
                      </a:moveTo>
                      <a:lnTo>
                        <a:pt x="21" y="406"/>
                      </a:lnTo>
                      <a:lnTo>
                        <a:pt x="17" y="406"/>
                      </a:lnTo>
                      <a:lnTo>
                        <a:pt x="15" y="404"/>
                      </a:lnTo>
                      <a:lnTo>
                        <a:pt x="15" y="402"/>
                      </a:lnTo>
                      <a:lnTo>
                        <a:pt x="17" y="398"/>
                      </a:lnTo>
                      <a:lnTo>
                        <a:pt x="17" y="393"/>
                      </a:lnTo>
                      <a:lnTo>
                        <a:pt x="17" y="389"/>
                      </a:lnTo>
                      <a:lnTo>
                        <a:pt x="17" y="385"/>
                      </a:lnTo>
                      <a:lnTo>
                        <a:pt x="19" y="380"/>
                      </a:lnTo>
                      <a:lnTo>
                        <a:pt x="25" y="380"/>
                      </a:lnTo>
                      <a:lnTo>
                        <a:pt x="27" y="382"/>
                      </a:lnTo>
                      <a:lnTo>
                        <a:pt x="27" y="383"/>
                      </a:lnTo>
                      <a:lnTo>
                        <a:pt x="23" y="387"/>
                      </a:lnTo>
                      <a:lnTo>
                        <a:pt x="21" y="389"/>
                      </a:lnTo>
                      <a:lnTo>
                        <a:pt x="25" y="397"/>
                      </a:lnTo>
                      <a:lnTo>
                        <a:pt x="23" y="404"/>
                      </a:lnTo>
                      <a:lnTo>
                        <a:pt x="23" y="40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205" name="Freeform 318"/>
              <p:cNvSpPr>
                <a:spLocks/>
              </p:cNvSpPr>
              <p:nvPr/>
            </p:nvSpPr>
            <p:spPr bwMode="auto">
              <a:xfrm>
                <a:off x="1522" y="3629"/>
                <a:ext cx="100" cy="55"/>
              </a:xfrm>
              <a:custGeom>
                <a:avLst/>
                <a:gdLst>
                  <a:gd name="T0" fmla="*/ 1 w 173"/>
                  <a:gd name="T1" fmla="*/ 0 h 118"/>
                  <a:gd name="T2" fmla="*/ 1 w 173"/>
                  <a:gd name="T3" fmla="*/ 0 h 118"/>
                  <a:gd name="T4" fmla="*/ 1 w 173"/>
                  <a:gd name="T5" fmla="*/ 0 h 118"/>
                  <a:gd name="T6" fmla="*/ 1 w 173"/>
                  <a:gd name="T7" fmla="*/ 0 h 118"/>
                  <a:gd name="T8" fmla="*/ 1 w 173"/>
                  <a:gd name="T9" fmla="*/ 0 h 118"/>
                  <a:gd name="T10" fmla="*/ 0 w 173"/>
                  <a:gd name="T11" fmla="*/ 0 h 118"/>
                  <a:gd name="T12" fmla="*/ 1 w 173"/>
                  <a:gd name="T13" fmla="*/ 0 h 118"/>
                  <a:gd name="T14" fmla="*/ 1 w 173"/>
                  <a:gd name="T15" fmla="*/ 0 h 118"/>
                  <a:gd name="T16" fmla="*/ 1 w 173"/>
                  <a:gd name="T17" fmla="*/ 0 h 118"/>
                  <a:gd name="T18" fmla="*/ 1 w 173"/>
                  <a:gd name="T19" fmla="*/ 0 h 118"/>
                  <a:gd name="T20" fmla="*/ 1 w 173"/>
                  <a:gd name="T21" fmla="*/ 0 h 118"/>
                  <a:gd name="T22" fmla="*/ 1 w 173"/>
                  <a:gd name="T23" fmla="*/ 0 h 118"/>
                  <a:gd name="T24" fmla="*/ 1 w 173"/>
                  <a:gd name="T25" fmla="*/ 0 h 118"/>
                  <a:gd name="T26" fmla="*/ 1 w 173"/>
                  <a:gd name="T27" fmla="*/ 0 h 118"/>
                  <a:gd name="T28" fmla="*/ 1 w 173"/>
                  <a:gd name="T29" fmla="*/ 0 h 118"/>
                  <a:gd name="T30" fmla="*/ 1 w 173"/>
                  <a:gd name="T31" fmla="*/ 0 h 118"/>
                  <a:gd name="T32" fmla="*/ 1 w 173"/>
                  <a:gd name="T33" fmla="*/ 0 h 118"/>
                  <a:gd name="T34" fmla="*/ 1 w 173"/>
                  <a:gd name="T35" fmla="*/ 0 h 118"/>
                  <a:gd name="T36" fmla="*/ 1 w 173"/>
                  <a:gd name="T37" fmla="*/ 0 h 118"/>
                  <a:gd name="T38" fmla="*/ 1 w 173"/>
                  <a:gd name="T39" fmla="*/ 0 h 118"/>
                  <a:gd name="T40" fmla="*/ 1 w 173"/>
                  <a:gd name="T41" fmla="*/ 0 h 118"/>
                  <a:gd name="T42" fmla="*/ 1 w 173"/>
                  <a:gd name="T43" fmla="*/ 0 h 118"/>
                  <a:gd name="T44" fmla="*/ 1 w 173"/>
                  <a:gd name="T45" fmla="*/ 0 h 118"/>
                  <a:gd name="T46" fmla="*/ 1 w 173"/>
                  <a:gd name="T47" fmla="*/ 0 h 118"/>
                  <a:gd name="T48" fmla="*/ 1 w 173"/>
                  <a:gd name="T49" fmla="*/ 0 h 118"/>
                  <a:gd name="T50" fmla="*/ 1 w 173"/>
                  <a:gd name="T51" fmla="*/ 0 h 118"/>
                  <a:gd name="T52" fmla="*/ 1 w 173"/>
                  <a:gd name="T53" fmla="*/ 0 h 118"/>
                  <a:gd name="T54" fmla="*/ 1 w 173"/>
                  <a:gd name="T55" fmla="*/ 0 h 118"/>
                  <a:gd name="T56" fmla="*/ 1 w 173"/>
                  <a:gd name="T57" fmla="*/ 0 h 118"/>
                  <a:gd name="T58" fmla="*/ 1 w 173"/>
                  <a:gd name="T59" fmla="*/ 0 h 118"/>
                  <a:gd name="T60" fmla="*/ 1 w 173"/>
                  <a:gd name="T61" fmla="*/ 0 h 118"/>
                  <a:gd name="T62" fmla="*/ 1 w 173"/>
                  <a:gd name="T63" fmla="*/ 0 h 118"/>
                  <a:gd name="T64" fmla="*/ 1 w 173"/>
                  <a:gd name="T65" fmla="*/ 0 h 118"/>
                  <a:gd name="T66" fmla="*/ 1 w 173"/>
                  <a:gd name="T67" fmla="*/ 0 h 118"/>
                  <a:gd name="T68" fmla="*/ 1 w 173"/>
                  <a:gd name="T69" fmla="*/ 0 h 118"/>
                  <a:gd name="T70" fmla="*/ 1 w 173"/>
                  <a:gd name="T71" fmla="*/ 0 h 118"/>
                  <a:gd name="T72" fmla="*/ 1 w 173"/>
                  <a:gd name="T73" fmla="*/ 0 h 118"/>
                  <a:gd name="T74" fmla="*/ 1 w 173"/>
                  <a:gd name="T75" fmla="*/ 0 h 118"/>
                  <a:gd name="T76" fmla="*/ 1 w 173"/>
                  <a:gd name="T77" fmla="*/ 0 h 118"/>
                  <a:gd name="T78" fmla="*/ 1 w 173"/>
                  <a:gd name="T79" fmla="*/ 0 h 118"/>
                  <a:gd name="T80" fmla="*/ 1 w 173"/>
                  <a:gd name="T81" fmla="*/ 0 h 118"/>
                  <a:gd name="T82" fmla="*/ 1 w 173"/>
                  <a:gd name="T83" fmla="*/ 0 h 118"/>
                  <a:gd name="T84" fmla="*/ 1 w 173"/>
                  <a:gd name="T85" fmla="*/ 0 h 118"/>
                  <a:gd name="T86" fmla="*/ 1 w 173"/>
                  <a:gd name="T87" fmla="*/ 0 h 118"/>
                  <a:gd name="T88" fmla="*/ 1 w 173"/>
                  <a:gd name="T89" fmla="*/ 0 h 118"/>
                  <a:gd name="T90" fmla="*/ 1 w 173"/>
                  <a:gd name="T91" fmla="*/ 0 h 118"/>
                  <a:gd name="T92" fmla="*/ 1 w 173"/>
                  <a:gd name="T93" fmla="*/ 0 h 118"/>
                  <a:gd name="T94" fmla="*/ 1 w 173"/>
                  <a:gd name="T95" fmla="*/ 0 h 118"/>
                  <a:gd name="T96" fmla="*/ 1 w 173"/>
                  <a:gd name="T97" fmla="*/ 0 h 118"/>
                  <a:gd name="T98" fmla="*/ 1 w 173"/>
                  <a:gd name="T99" fmla="*/ 0 h 118"/>
                  <a:gd name="T100" fmla="*/ 1 w 173"/>
                  <a:gd name="T101" fmla="*/ 0 h 118"/>
                  <a:gd name="T102" fmla="*/ 1 w 173"/>
                  <a:gd name="T103" fmla="*/ 0 h 118"/>
                  <a:gd name="T104" fmla="*/ 1 w 173"/>
                  <a:gd name="T105" fmla="*/ 0 h 118"/>
                  <a:gd name="T106" fmla="*/ 1 w 173"/>
                  <a:gd name="T107" fmla="*/ 0 h 118"/>
                  <a:gd name="T108" fmla="*/ 1 w 173"/>
                  <a:gd name="T109" fmla="*/ 0 h 118"/>
                  <a:gd name="T110" fmla="*/ 1 w 173"/>
                  <a:gd name="T111" fmla="*/ 0 h 118"/>
                  <a:gd name="T112" fmla="*/ 1 w 173"/>
                  <a:gd name="T113" fmla="*/ 0 h 118"/>
                  <a:gd name="T114" fmla="*/ 1 w 173"/>
                  <a:gd name="T115" fmla="*/ 0 h 118"/>
                  <a:gd name="T116" fmla="*/ 1 w 173"/>
                  <a:gd name="T117" fmla="*/ 0 h 118"/>
                  <a:gd name="T118" fmla="*/ 1 w 173"/>
                  <a:gd name="T119" fmla="*/ 0 h 118"/>
                  <a:gd name="T120" fmla="*/ 1 w 173"/>
                  <a:gd name="T121" fmla="*/ 0 h 118"/>
                  <a:gd name="T122" fmla="*/ 1 w 173"/>
                  <a:gd name="T123" fmla="*/ 0 h 118"/>
                  <a:gd name="T124" fmla="*/ 1 w 173"/>
                  <a:gd name="T125" fmla="*/ 0 h 1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3"/>
                  <a:gd name="T190" fmla="*/ 0 h 118"/>
                  <a:gd name="T191" fmla="*/ 173 w 173"/>
                  <a:gd name="T192" fmla="*/ 118 h 1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3" h="118">
                    <a:moveTo>
                      <a:pt x="23" y="118"/>
                    </a:moveTo>
                    <a:lnTo>
                      <a:pt x="23" y="117"/>
                    </a:lnTo>
                    <a:lnTo>
                      <a:pt x="21" y="111"/>
                    </a:lnTo>
                    <a:lnTo>
                      <a:pt x="17" y="107"/>
                    </a:lnTo>
                    <a:lnTo>
                      <a:pt x="11" y="100"/>
                    </a:lnTo>
                    <a:lnTo>
                      <a:pt x="9" y="98"/>
                    </a:lnTo>
                    <a:lnTo>
                      <a:pt x="9" y="92"/>
                    </a:lnTo>
                    <a:lnTo>
                      <a:pt x="8" y="88"/>
                    </a:lnTo>
                    <a:lnTo>
                      <a:pt x="4" y="85"/>
                    </a:lnTo>
                    <a:lnTo>
                      <a:pt x="4" y="81"/>
                    </a:lnTo>
                    <a:lnTo>
                      <a:pt x="2" y="75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6" y="64"/>
                    </a:lnTo>
                    <a:lnTo>
                      <a:pt x="8" y="60"/>
                    </a:lnTo>
                    <a:lnTo>
                      <a:pt x="13" y="51"/>
                    </a:lnTo>
                    <a:lnTo>
                      <a:pt x="15" y="49"/>
                    </a:lnTo>
                    <a:lnTo>
                      <a:pt x="17" y="47"/>
                    </a:lnTo>
                    <a:lnTo>
                      <a:pt x="19" y="49"/>
                    </a:lnTo>
                    <a:lnTo>
                      <a:pt x="21" y="47"/>
                    </a:lnTo>
                    <a:lnTo>
                      <a:pt x="30" y="43"/>
                    </a:lnTo>
                    <a:lnTo>
                      <a:pt x="32" y="47"/>
                    </a:lnTo>
                    <a:lnTo>
                      <a:pt x="34" y="47"/>
                    </a:lnTo>
                    <a:lnTo>
                      <a:pt x="36" y="47"/>
                    </a:lnTo>
                    <a:lnTo>
                      <a:pt x="38" y="45"/>
                    </a:lnTo>
                    <a:lnTo>
                      <a:pt x="41" y="43"/>
                    </a:lnTo>
                    <a:lnTo>
                      <a:pt x="47" y="41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6" y="41"/>
                    </a:lnTo>
                    <a:lnTo>
                      <a:pt x="60" y="34"/>
                    </a:lnTo>
                    <a:lnTo>
                      <a:pt x="60" y="28"/>
                    </a:lnTo>
                    <a:lnTo>
                      <a:pt x="62" y="28"/>
                    </a:lnTo>
                    <a:lnTo>
                      <a:pt x="64" y="26"/>
                    </a:lnTo>
                    <a:lnTo>
                      <a:pt x="77" y="26"/>
                    </a:lnTo>
                    <a:lnTo>
                      <a:pt x="79" y="26"/>
                    </a:lnTo>
                    <a:lnTo>
                      <a:pt x="96" y="13"/>
                    </a:lnTo>
                    <a:lnTo>
                      <a:pt x="98" y="11"/>
                    </a:lnTo>
                    <a:lnTo>
                      <a:pt x="98" y="8"/>
                    </a:lnTo>
                    <a:lnTo>
                      <a:pt x="98" y="6"/>
                    </a:lnTo>
                    <a:lnTo>
                      <a:pt x="100" y="4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3" y="2"/>
                    </a:lnTo>
                    <a:lnTo>
                      <a:pt x="120" y="11"/>
                    </a:lnTo>
                    <a:lnTo>
                      <a:pt x="122" y="15"/>
                    </a:lnTo>
                    <a:lnTo>
                      <a:pt x="124" y="19"/>
                    </a:lnTo>
                    <a:lnTo>
                      <a:pt x="122" y="26"/>
                    </a:lnTo>
                    <a:lnTo>
                      <a:pt x="122" y="32"/>
                    </a:lnTo>
                    <a:lnTo>
                      <a:pt x="128" y="32"/>
                    </a:lnTo>
                    <a:lnTo>
                      <a:pt x="130" y="32"/>
                    </a:lnTo>
                    <a:lnTo>
                      <a:pt x="130" y="34"/>
                    </a:lnTo>
                    <a:lnTo>
                      <a:pt x="131" y="36"/>
                    </a:lnTo>
                    <a:lnTo>
                      <a:pt x="133" y="38"/>
                    </a:lnTo>
                    <a:lnTo>
                      <a:pt x="137" y="40"/>
                    </a:lnTo>
                    <a:lnTo>
                      <a:pt x="143" y="41"/>
                    </a:lnTo>
                    <a:lnTo>
                      <a:pt x="145" y="43"/>
                    </a:lnTo>
                    <a:lnTo>
                      <a:pt x="147" y="45"/>
                    </a:lnTo>
                    <a:lnTo>
                      <a:pt x="145" y="47"/>
                    </a:lnTo>
                    <a:lnTo>
                      <a:pt x="147" y="49"/>
                    </a:lnTo>
                    <a:lnTo>
                      <a:pt x="148" y="53"/>
                    </a:lnTo>
                    <a:lnTo>
                      <a:pt x="152" y="55"/>
                    </a:lnTo>
                    <a:lnTo>
                      <a:pt x="156" y="56"/>
                    </a:lnTo>
                    <a:lnTo>
                      <a:pt x="158" y="58"/>
                    </a:lnTo>
                    <a:lnTo>
                      <a:pt x="158" y="60"/>
                    </a:lnTo>
                    <a:lnTo>
                      <a:pt x="160" y="64"/>
                    </a:lnTo>
                    <a:lnTo>
                      <a:pt x="162" y="68"/>
                    </a:lnTo>
                    <a:lnTo>
                      <a:pt x="163" y="68"/>
                    </a:lnTo>
                    <a:lnTo>
                      <a:pt x="167" y="70"/>
                    </a:lnTo>
                    <a:lnTo>
                      <a:pt x="171" y="71"/>
                    </a:lnTo>
                    <a:lnTo>
                      <a:pt x="173" y="75"/>
                    </a:lnTo>
                    <a:lnTo>
                      <a:pt x="171" y="79"/>
                    </a:lnTo>
                    <a:lnTo>
                      <a:pt x="169" y="79"/>
                    </a:lnTo>
                    <a:lnTo>
                      <a:pt x="163" y="81"/>
                    </a:lnTo>
                    <a:lnTo>
                      <a:pt x="162" y="81"/>
                    </a:lnTo>
                    <a:lnTo>
                      <a:pt x="160" y="81"/>
                    </a:lnTo>
                    <a:lnTo>
                      <a:pt x="156" y="79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5" y="81"/>
                    </a:lnTo>
                    <a:lnTo>
                      <a:pt x="145" y="83"/>
                    </a:lnTo>
                    <a:lnTo>
                      <a:pt x="143" y="83"/>
                    </a:lnTo>
                    <a:lnTo>
                      <a:pt x="141" y="83"/>
                    </a:lnTo>
                    <a:lnTo>
                      <a:pt x="135" y="81"/>
                    </a:lnTo>
                    <a:lnTo>
                      <a:pt x="131" y="83"/>
                    </a:lnTo>
                    <a:lnTo>
                      <a:pt x="126" y="85"/>
                    </a:lnTo>
                    <a:lnTo>
                      <a:pt x="120" y="86"/>
                    </a:lnTo>
                    <a:lnTo>
                      <a:pt x="116" y="85"/>
                    </a:lnTo>
                    <a:lnTo>
                      <a:pt x="115" y="85"/>
                    </a:lnTo>
                    <a:lnTo>
                      <a:pt x="111" y="85"/>
                    </a:lnTo>
                    <a:lnTo>
                      <a:pt x="107" y="94"/>
                    </a:lnTo>
                    <a:lnTo>
                      <a:pt x="103" y="94"/>
                    </a:lnTo>
                    <a:lnTo>
                      <a:pt x="92" y="90"/>
                    </a:lnTo>
                    <a:lnTo>
                      <a:pt x="83" y="90"/>
                    </a:lnTo>
                    <a:lnTo>
                      <a:pt x="79" y="88"/>
                    </a:lnTo>
                    <a:lnTo>
                      <a:pt x="79" y="86"/>
                    </a:lnTo>
                    <a:lnTo>
                      <a:pt x="77" y="85"/>
                    </a:lnTo>
                    <a:lnTo>
                      <a:pt x="73" y="81"/>
                    </a:lnTo>
                    <a:lnTo>
                      <a:pt x="69" y="79"/>
                    </a:lnTo>
                    <a:lnTo>
                      <a:pt x="68" y="81"/>
                    </a:lnTo>
                    <a:lnTo>
                      <a:pt x="64" y="83"/>
                    </a:lnTo>
                    <a:lnTo>
                      <a:pt x="62" y="85"/>
                    </a:lnTo>
                    <a:lnTo>
                      <a:pt x="56" y="90"/>
                    </a:lnTo>
                    <a:lnTo>
                      <a:pt x="56" y="92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6" y="100"/>
                    </a:lnTo>
                    <a:lnTo>
                      <a:pt x="51" y="102"/>
                    </a:lnTo>
                    <a:lnTo>
                      <a:pt x="45" y="102"/>
                    </a:lnTo>
                    <a:lnTo>
                      <a:pt x="41" y="102"/>
                    </a:lnTo>
                    <a:lnTo>
                      <a:pt x="39" y="100"/>
                    </a:lnTo>
                    <a:lnTo>
                      <a:pt x="34" y="102"/>
                    </a:lnTo>
                    <a:lnTo>
                      <a:pt x="30" y="102"/>
                    </a:lnTo>
                    <a:lnTo>
                      <a:pt x="30" y="103"/>
                    </a:lnTo>
                    <a:lnTo>
                      <a:pt x="28" y="111"/>
                    </a:lnTo>
                    <a:lnTo>
                      <a:pt x="26" y="115"/>
                    </a:lnTo>
                    <a:lnTo>
                      <a:pt x="24" y="117"/>
                    </a:lnTo>
                    <a:lnTo>
                      <a:pt x="23" y="11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6" name="Freeform 319"/>
              <p:cNvSpPr>
                <a:spLocks/>
              </p:cNvSpPr>
              <p:nvPr/>
            </p:nvSpPr>
            <p:spPr bwMode="auto">
              <a:xfrm>
                <a:off x="1680" y="3480"/>
                <a:ext cx="33" cy="29"/>
              </a:xfrm>
              <a:custGeom>
                <a:avLst/>
                <a:gdLst>
                  <a:gd name="T0" fmla="*/ 1 w 58"/>
                  <a:gd name="T1" fmla="*/ 0 h 64"/>
                  <a:gd name="T2" fmla="*/ 1 w 58"/>
                  <a:gd name="T3" fmla="*/ 0 h 64"/>
                  <a:gd name="T4" fmla="*/ 1 w 58"/>
                  <a:gd name="T5" fmla="*/ 0 h 64"/>
                  <a:gd name="T6" fmla="*/ 0 w 58"/>
                  <a:gd name="T7" fmla="*/ 0 h 64"/>
                  <a:gd name="T8" fmla="*/ 1 w 58"/>
                  <a:gd name="T9" fmla="*/ 0 h 64"/>
                  <a:gd name="T10" fmla="*/ 1 w 58"/>
                  <a:gd name="T11" fmla="*/ 0 h 64"/>
                  <a:gd name="T12" fmla="*/ 1 w 58"/>
                  <a:gd name="T13" fmla="*/ 0 h 64"/>
                  <a:gd name="T14" fmla="*/ 1 w 58"/>
                  <a:gd name="T15" fmla="*/ 0 h 64"/>
                  <a:gd name="T16" fmla="*/ 1 w 58"/>
                  <a:gd name="T17" fmla="*/ 0 h 64"/>
                  <a:gd name="T18" fmla="*/ 1 w 58"/>
                  <a:gd name="T19" fmla="*/ 0 h 64"/>
                  <a:gd name="T20" fmla="*/ 1 w 58"/>
                  <a:gd name="T21" fmla="*/ 0 h 64"/>
                  <a:gd name="T22" fmla="*/ 1 w 58"/>
                  <a:gd name="T23" fmla="*/ 0 h 64"/>
                  <a:gd name="T24" fmla="*/ 1 w 58"/>
                  <a:gd name="T25" fmla="*/ 0 h 64"/>
                  <a:gd name="T26" fmla="*/ 1 w 58"/>
                  <a:gd name="T27" fmla="*/ 0 h 64"/>
                  <a:gd name="T28" fmla="*/ 1 w 58"/>
                  <a:gd name="T29" fmla="*/ 0 h 64"/>
                  <a:gd name="T30" fmla="*/ 1 w 58"/>
                  <a:gd name="T31" fmla="*/ 0 h 64"/>
                  <a:gd name="T32" fmla="*/ 1 w 58"/>
                  <a:gd name="T33" fmla="*/ 0 h 64"/>
                  <a:gd name="T34" fmla="*/ 1 w 58"/>
                  <a:gd name="T35" fmla="*/ 0 h 64"/>
                  <a:gd name="T36" fmla="*/ 1 w 58"/>
                  <a:gd name="T37" fmla="*/ 0 h 64"/>
                  <a:gd name="T38" fmla="*/ 1 w 58"/>
                  <a:gd name="T39" fmla="*/ 0 h 64"/>
                  <a:gd name="T40" fmla="*/ 1 w 58"/>
                  <a:gd name="T41" fmla="*/ 0 h 64"/>
                  <a:gd name="T42" fmla="*/ 1 w 58"/>
                  <a:gd name="T43" fmla="*/ 0 h 64"/>
                  <a:gd name="T44" fmla="*/ 1 w 58"/>
                  <a:gd name="T45" fmla="*/ 0 h 64"/>
                  <a:gd name="T46" fmla="*/ 1 w 58"/>
                  <a:gd name="T47" fmla="*/ 0 h 64"/>
                  <a:gd name="T48" fmla="*/ 1 w 58"/>
                  <a:gd name="T49" fmla="*/ 0 h 64"/>
                  <a:gd name="T50" fmla="*/ 1 w 58"/>
                  <a:gd name="T51" fmla="*/ 0 h 64"/>
                  <a:gd name="T52" fmla="*/ 1 w 58"/>
                  <a:gd name="T53" fmla="*/ 0 h 64"/>
                  <a:gd name="T54" fmla="*/ 1 w 58"/>
                  <a:gd name="T55" fmla="*/ 0 h 64"/>
                  <a:gd name="T56" fmla="*/ 1 w 58"/>
                  <a:gd name="T57" fmla="*/ 0 h 64"/>
                  <a:gd name="T58" fmla="*/ 1 w 58"/>
                  <a:gd name="T59" fmla="*/ 0 h 64"/>
                  <a:gd name="T60" fmla="*/ 1 w 58"/>
                  <a:gd name="T61" fmla="*/ 0 h 64"/>
                  <a:gd name="T62" fmla="*/ 1 w 58"/>
                  <a:gd name="T63" fmla="*/ 0 h 64"/>
                  <a:gd name="T64" fmla="*/ 1 w 58"/>
                  <a:gd name="T65" fmla="*/ 0 h 64"/>
                  <a:gd name="T66" fmla="*/ 1 w 58"/>
                  <a:gd name="T67" fmla="*/ 0 h 64"/>
                  <a:gd name="T68" fmla="*/ 1 w 58"/>
                  <a:gd name="T69" fmla="*/ 0 h 64"/>
                  <a:gd name="T70" fmla="*/ 1 w 58"/>
                  <a:gd name="T71" fmla="*/ 0 h 64"/>
                  <a:gd name="T72" fmla="*/ 1 w 58"/>
                  <a:gd name="T73" fmla="*/ 0 h 64"/>
                  <a:gd name="T74" fmla="*/ 1 w 58"/>
                  <a:gd name="T75" fmla="*/ 0 h 64"/>
                  <a:gd name="T76" fmla="*/ 1 w 58"/>
                  <a:gd name="T77" fmla="*/ 0 h 64"/>
                  <a:gd name="T78" fmla="*/ 1 w 58"/>
                  <a:gd name="T79" fmla="*/ 0 h 64"/>
                  <a:gd name="T80" fmla="*/ 1 w 58"/>
                  <a:gd name="T81" fmla="*/ 0 h 64"/>
                  <a:gd name="T82" fmla="*/ 1 w 58"/>
                  <a:gd name="T83" fmla="*/ 0 h 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8"/>
                  <a:gd name="T127" fmla="*/ 0 h 64"/>
                  <a:gd name="T128" fmla="*/ 58 w 58"/>
                  <a:gd name="T129" fmla="*/ 64 h 6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8" h="64">
                    <a:moveTo>
                      <a:pt x="2" y="62"/>
                    </a:moveTo>
                    <a:lnTo>
                      <a:pt x="2" y="60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2" y="56"/>
                    </a:lnTo>
                    <a:lnTo>
                      <a:pt x="4" y="51"/>
                    </a:lnTo>
                    <a:lnTo>
                      <a:pt x="4" y="45"/>
                    </a:lnTo>
                    <a:lnTo>
                      <a:pt x="6" y="37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0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32" y="11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7" y="11"/>
                    </a:lnTo>
                    <a:lnTo>
                      <a:pt x="58" y="17"/>
                    </a:lnTo>
                    <a:lnTo>
                      <a:pt x="57" y="19"/>
                    </a:lnTo>
                    <a:lnTo>
                      <a:pt x="55" y="20"/>
                    </a:lnTo>
                    <a:lnTo>
                      <a:pt x="49" y="22"/>
                    </a:lnTo>
                    <a:lnTo>
                      <a:pt x="32" y="26"/>
                    </a:lnTo>
                    <a:lnTo>
                      <a:pt x="28" y="28"/>
                    </a:lnTo>
                    <a:lnTo>
                      <a:pt x="36" y="37"/>
                    </a:lnTo>
                    <a:lnTo>
                      <a:pt x="40" y="43"/>
                    </a:lnTo>
                    <a:lnTo>
                      <a:pt x="36" y="49"/>
                    </a:lnTo>
                    <a:lnTo>
                      <a:pt x="32" y="52"/>
                    </a:lnTo>
                    <a:lnTo>
                      <a:pt x="25" y="54"/>
                    </a:lnTo>
                    <a:lnTo>
                      <a:pt x="21" y="58"/>
                    </a:lnTo>
                    <a:lnTo>
                      <a:pt x="15" y="64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7" name="Freeform 320"/>
              <p:cNvSpPr>
                <a:spLocks noEditPoints="1"/>
              </p:cNvSpPr>
              <p:nvPr/>
            </p:nvSpPr>
            <p:spPr bwMode="auto">
              <a:xfrm>
                <a:off x="850" y="3838"/>
                <a:ext cx="152" cy="272"/>
              </a:xfrm>
              <a:custGeom>
                <a:avLst/>
                <a:gdLst>
                  <a:gd name="T0" fmla="*/ 1 w 264"/>
                  <a:gd name="T1" fmla="*/ 0 h 583"/>
                  <a:gd name="T2" fmla="*/ 1 w 264"/>
                  <a:gd name="T3" fmla="*/ 0 h 583"/>
                  <a:gd name="T4" fmla="*/ 1 w 264"/>
                  <a:gd name="T5" fmla="*/ 0 h 583"/>
                  <a:gd name="T6" fmla="*/ 1 w 264"/>
                  <a:gd name="T7" fmla="*/ 0 h 583"/>
                  <a:gd name="T8" fmla="*/ 1 w 264"/>
                  <a:gd name="T9" fmla="*/ 0 h 583"/>
                  <a:gd name="T10" fmla="*/ 1 w 264"/>
                  <a:gd name="T11" fmla="*/ 0 h 583"/>
                  <a:gd name="T12" fmla="*/ 1 w 264"/>
                  <a:gd name="T13" fmla="*/ 0 h 583"/>
                  <a:gd name="T14" fmla="*/ 0 w 264"/>
                  <a:gd name="T15" fmla="*/ 0 h 583"/>
                  <a:gd name="T16" fmla="*/ 1 w 264"/>
                  <a:gd name="T17" fmla="*/ 0 h 583"/>
                  <a:gd name="T18" fmla="*/ 1 w 264"/>
                  <a:gd name="T19" fmla="*/ 0 h 583"/>
                  <a:gd name="T20" fmla="*/ 1 w 264"/>
                  <a:gd name="T21" fmla="*/ 0 h 583"/>
                  <a:gd name="T22" fmla="*/ 1 w 264"/>
                  <a:gd name="T23" fmla="*/ 0 h 583"/>
                  <a:gd name="T24" fmla="*/ 1 w 264"/>
                  <a:gd name="T25" fmla="*/ 0 h 583"/>
                  <a:gd name="T26" fmla="*/ 1 w 264"/>
                  <a:gd name="T27" fmla="*/ 0 h 583"/>
                  <a:gd name="T28" fmla="*/ 1 w 264"/>
                  <a:gd name="T29" fmla="*/ 0 h 583"/>
                  <a:gd name="T30" fmla="*/ 1 w 264"/>
                  <a:gd name="T31" fmla="*/ 0 h 583"/>
                  <a:gd name="T32" fmla="*/ 1 w 264"/>
                  <a:gd name="T33" fmla="*/ 0 h 583"/>
                  <a:gd name="T34" fmla="*/ 1 w 264"/>
                  <a:gd name="T35" fmla="*/ 0 h 583"/>
                  <a:gd name="T36" fmla="*/ 1 w 264"/>
                  <a:gd name="T37" fmla="*/ 0 h 583"/>
                  <a:gd name="T38" fmla="*/ 1 w 264"/>
                  <a:gd name="T39" fmla="*/ 0 h 583"/>
                  <a:gd name="T40" fmla="*/ 1 w 264"/>
                  <a:gd name="T41" fmla="*/ 0 h 583"/>
                  <a:gd name="T42" fmla="*/ 1 w 264"/>
                  <a:gd name="T43" fmla="*/ 0 h 583"/>
                  <a:gd name="T44" fmla="*/ 1 w 264"/>
                  <a:gd name="T45" fmla="*/ 0 h 583"/>
                  <a:gd name="T46" fmla="*/ 1 w 264"/>
                  <a:gd name="T47" fmla="*/ 0 h 583"/>
                  <a:gd name="T48" fmla="*/ 1 w 264"/>
                  <a:gd name="T49" fmla="*/ 0 h 583"/>
                  <a:gd name="T50" fmla="*/ 1 w 264"/>
                  <a:gd name="T51" fmla="*/ 0 h 583"/>
                  <a:gd name="T52" fmla="*/ 1 w 264"/>
                  <a:gd name="T53" fmla="*/ 0 h 583"/>
                  <a:gd name="T54" fmla="*/ 1 w 264"/>
                  <a:gd name="T55" fmla="*/ 0 h 583"/>
                  <a:gd name="T56" fmla="*/ 1 w 264"/>
                  <a:gd name="T57" fmla="*/ 0 h 583"/>
                  <a:gd name="T58" fmla="*/ 1 w 264"/>
                  <a:gd name="T59" fmla="*/ 0 h 583"/>
                  <a:gd name="T60" fmla="*/ 1 w 264"/>
                  <a:gd name="T61" fmla="*/ 0 h 583"/>
                  <a:gd name="T62" fmla="*/ 1 w 264"/>
                  <a:gd name="T63" fmla="*/ 0 h 583"/>
                  <a:gd name="T64" fmla="*/ 1 w 264"/>
                  <a:gd name="T65" fmla="*/ 0 h 583"/>
                  <a:gd name="T66" fmla="*/ 1 w 264"/>
                  <a:gd name="T67" fmla="*/ 0 h 583"/>
                  <a:gd name="T68" fmla="*/ 1 w 264"/>
                  <a:gd name="T69" fmla="*/ 0 h 583"/>
                  <a:gd name="T70" fmla="*/ 1 w 264"/>
                  <a:gd name="T71" fmla="*/ 0 h 583"/>
                  <a:gd name="T72" fmla="*/ 1 w 264"/>
                  <a:gd name="T73" fmla="*/ 0 h 583"/>
                  <a:gd name="T74" fmla="*/ 1 w 264"/>
                  <a:gd name="T75" fmla="*/ 0 h 583"/>
                  <a:gd name="T76" fmla="*/ 1 w 264"/>
                  <a:gd name="T77" fmla="*/ 0 h 583"/>
                  <a:gd name="T78" fmla="*/ 1 w 264"/>
                  <a:gd name="T79" fmla="*/ 0 h 583"/>
                  <a:gd name="T80" fmla="*/ 1 w 264"/>
                  <a:gd name="T81" fmla="*/ 0 h 583"/>
                  <a:gd name="T82" fmla="*/ 1 w 264"/>
                  <a:gd name="T83" fmla="*/ 0 h 583"/>
                  <a:gd name="T84" fmla="*/ 1 w 264"/>
                  <a:gd name="T85" fmla="*/ 0 h 583"/>
                  <a:gd name="T86" fmla="*/ 1 w 264"/>
                  <a:gd name="T87" fmla="*/ 0 h 583"/>
                  <a:gd name="T88" fmla="*/ 1 w 264"/>
                  <a:gd name="T89" fmla="*/ 0 h 583"/>
                  <a:gd name="T90" fmla="*/ 1 w 264"/>
                  <a:gd name="T91" fmla="*/ 0 h 583"/>
                  <a:gd name="T92" fmla="*/ 1 w 264"/>
                  <a:gd name="T93" fmla="*/ 0 h 583"/>
                  <a:gd name="T94" fmla="*/ 1 w 264"/>
                  <a:gd name="T95" fmla="*/ 0 h 583"/>
                  <a:gd name="T96" fmla="*/ 1 w 264"/>
                  <a:gd name="T97" fmla="*/ 0 h 583"/>
                  <a:gd name="T98" fmla="*/ 1 w 264"/>
                  <a:gd name="T99" fmla="*/ 0 h 583"/>
                  <a:gd name="T100" fmla="*/ 1 w 264"/>
                  <a:gd name="T101" fmla="*/ 0 h 583"/>
                  <a:gd name="T102" fmla="*/ 1 w 264"/>
                  <a:gd name="T103" fmla="*/ 0 h 583"/>
                  <a:gd name="T104" fmla="*/ 1 w 264"/>
                  <a:gd name="T105" fmla="*/ 0 h 583"/>
                  <a:gd name="T106" fmla="*/ 1 w 264"/>
                  <a:gd name="T107" fmla="*/ 0 h 583"/>
                  <a:gd name="T108" fmla="*/ 1 w 264"/>
                  <a:gd name="T109" fmla="*/ 0 h 583"/>
                  <a:gd name="T110" fmla="*/ 1 w 264"/>
                  <a:gd name="T111" fmla="*/ 0 h 583"/>
                  <a:gd name="T112" fmla="*/ 1 w 264"/>
                  <a:gd name="T113" fmla="*/ 0 h 583"/>
                  <a:gd name="T114" fmla="*/ 1 w 264"/>
                  <a:gd name="T115" fmla="*/ 0 h 5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4"/>
                  <a:gd name="T175" fmla="*/ 0 h 583"/>
                  <a:gd name="T176" fmla="*/ 264 w 264"/>
                  <a:gd name="T177" fmla="*/ 583 h 5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4" h="583">
                    <a:moveTo>
                      <a:pt x="63" y="541"/>
                    </a:moveTo>
                    <a:lnTo>
                      <a:pt x="63" y="530"/>
                    </a:lnTo>
                    <a:lnTo>
                      <a:pt x="67" y="532"/>
                    </a:lnTo>
                    <a:lnTo>
                      <a:pt x="67" y="534"/>
                    </a:lnTo>
                    <a:lnTo>
                      <a:pt x="65" y="538"/>
                    </a:lnTo>
                    <a:lnTo>
                      <a:pt x="63" y="541"/>
                    </a:lnTo>
                    <a:close/>
                    <a:moveTo>
                      <a:pt x="63" y="541"/>
                    </a:moveTo>
                    <a:lnTo>
                      <a:pt x="63" y="543"/>
                    </a:lnTo>
                    <a:lnTo>
                      <a:pt x="65" y="543"/>
                    </a:lnTo>
                    <a:lnTo>
                      <a:pt x="69" y="543"/>
                    </a:lnTo>
                    <a:lnTo>
                      <a:pt x="71" y="543"/>
                    </a:lnTo>
                    <a:lnTo>
                      <a:pt x="75" y="551"/>
                    </a:lnTo>
                    <a:lnTo>
                      <a:pt x="80" y="558"/>
                    </a:lnTo>
                    <a:lnTo>
                      <a:pt x="86" y="566"/>
                    </a:lnTo>
                    <a:lnTo>
                      <a:pt x="90" y="568"/>
                    </a:lnTo>
                    <a:lnTo>
                      <a:pt x="93" y="571"/>
                    </a:lnTo>
                    <a:lnTo>
                      <a:pt x="95" y="573"/>
                    </a:lnTo>
                    <a:lnTo>
                      <a:pt x="97" y="573"/>
                    </a:lnTo>
                    <a:lnTo>
                      <a:pt x="101" y="573"/>
                    </a:lnTo>
                    <a:lnTo>
                      <a:pt x="109" y="575"/>
                    </a:lnTo>
                    <a:lnTo>
                      <a:pt x="109" y="577"/>
                    </a:lnTo>
                    <a:lnTo>
                      <a:pt x="107" y="579"/>
                    </a:lnTo>
                    <a:lnTo>
                      <a:pt x="105" y="579"/>
                    </a:lnTo>
                    <a:lnTo>
                      <a:pt x="97" y="581"/>
                    </a:lnTo>
                    <a:lnTo>
                      <a:pt x="93" y="583"/>
                    </a:lnTo>
                    <a:lnTo>
                      <a:pt x="90" y="583"/>
                    </a:lnTo>
                    <a:lnTo>
                      <a:pt x="84" y="579"/>
                    </a:lnTo>
                    <a:lnTo>
                      <a:pt x="78" y="577"/>
                    </a:lnTo>
                    <a:lnTo>
                      <a:pt x="73" y="577"/>
                    </a:lnTo>
                    <a:lnTo>
                      <a:pt x="67" y="577"/>
                    </a:lnTo>
                    <a:lnTo>
                      <a:pt x="62" y="579"/>
                    </a:lnTo>
                    <a:lnTo>
                      <a:pt x="63" y="541"/>
                    </a:lnTo>
                    <a:close/>
                    <a:moveTo>
                      <a:pt x="65" y="522"/>
                    </a:moveTo>
                    <a:lnTo>
                      <a:pt x="65" y="522"/>
                    </a:lnTo>
                    <a:lnTo>
                      <a:pt x="56" y="519"/>
                    </a:lnTo>
                    <a:lnTo>
                      <a:pt x="50" y="517"/>
                    </a:lnTo>
                    <a:lnTo>
                      <a:pt x="33" y="515"/>
                    </a:lnTo>
                    <a:lnTo>
                      <a:pt x="26" y="515"/>
                    </a:lnTo>
                    <a:lnTo>
                      <a:pt x="22" y="515"/>
                    </a:lnTo>
                    <a:lnTo>
                      <a:pt x="16" y="509"/>
                    </a:lnTo>
                    <a:lnTo>
                      <a:pt x="16" y="489"/>
                    </a:lnTo>
                    <a:lnTo>
                      <a:pt x="15" y="485"/>
                    </a:lnTo>
                    <a:lnTo>
                      <a:pt x="11" y="487"/>
                    </a:lnTo>
                    <a:lnTo>
                      <a:pt x="5" y="489"/>
                    </a:lnTo>
                    <a:lnTo>
                      <a:pt x="3" y="489"/>
                    </a:lnTo>
                    <a:lnTo>
                      <a:pt x="0" y="479"/>
                    </a:lnTo>
                    <a:lnTo>
                      <a:pt x="0" y="466"/>
                    </a:lnTo>
                    <a:lnTo>
                      <a:pt x="0" y="462"/>
                    </a:lnTo>
                    <a:lnTo>
                      <a:pt x="1" y="459"/>
                    </a:lnTo>
                    <a:lnTo>
                      <a:pt x="11" y="451"/>
                    </a:lnTo>
                    <a:lnTo>
                      <a:pt x="13" y="447"/>
                    </a:lnTo>
                    <a:lnTo>
                      <a:pt x="15" y="436"/>
                    </a:lnTo>
                    <a:lnTo>
                      <a:pt x="15" y="434"/>
                    </a:lnTo>
                    <a:lnTo>
                      <a:pt x="13" y="429"/>
                    </a:lnTo>
                    <a:lnTo>
                      <a:pt x="15" y="423"/>
                    </a:lnTo>
                    <a:lnTo>
                      <a:pt x="15" y="421"/>
                    </a:lnTo>
                    <a:lnTo>
                      <a:pt x="18" y="419"/>
                    </a:lnTo>
                    <a:lnTo>
                      <a:pt x="20" y="417"/>
                    </a:lnTo>
                    <a:lnTo>
                      <a:pt x="22" y="414"/>
                    </a:lnTo>
                    <a:lnTo>
                      <a:pt x="22" y="404"/>
                    </a:lnTo>
                    <a:lnTo>
                      <a:pt x="22" y="397"/>
                    </a:lnTo>
                    <a:lnTo>
                      <a:pt x="22" y="387"/>
                    </a:lnTo>
                    <a:lnTo>
                      <a:pt x="28" y="380"/>
                    </a:lnTo>
                    <a:lnTo>
                      <a:pt x="28" y="378"/>
                    </a:lnTo>
                    <a:lnTo>
                      <a:pt x="24" y="374"/>
                    </a:lnTo>
                    <a:lnTo>
                      <a:pt x="20" y="372"/>
                    </a:lnTo>
                    <a:lnTo>
                      <a:pt x="18" y="370"/>
                    </a:lnTo>
                    <a:lnTo>
                      <a:pt x="24" y="370"/>
                    </a:lnTo>
                    <a:lnTo>
                      <a:pt x="28" y="368"/>
                    </a:lnTo>
                    <a:lnTo>
                      <a:pt x="30" y="368"/>
                    </a:lnTo>
                    <a:lnTo>
                      <a:pt x="31" y="367"/>
                    </a:lnTo>
                    <a:lnTo>
                      <a:pt x="31" y="365"/>
                    </a:lnTo>
                    <a:lnTo>
                      <a:pt x="30" y="363"/>
                    </a:lnTo>
                    <a:lnTo>
                      <a:pt x="24" y="363"/>
                    </a:lnTo>
                    <a:lnTo>
                      <a:pt x="24" y="361"/>
                    </a:lnTo>
                    <a:lnTo>
                      <a:pt x="22" y="355"/>
                    </a:lnTo>
                    <a:lnTo>
                      <a:pt x="22" y="344"/>
                    </a:lnTo>
                    <a:lnTo>
                      <a:pt x="22" y="338"/>
                    </a:lnTo>
                    <a:lnTo>
                      <a:pt x="18" y="338"/>
                    </a:lnTo>
                    <a:lnTo>
                      <a:pt x="18" y="336"/>
                    </a:lnTo>
                    <a:lnTo>
                      <a:pt x="18" y="327"/>
                    </a:lnTo>
                    <a:lnTo>
                      <a:pt x="18" y="325"/>
                    </a:lnTo>
                    <a:lnTo>
                      <a:pt x="20" y="323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22" y="310"/>
                    </a:lnTo>
                    <a:lnTo>
                      <a:pt x="20" y="295"/>
                    </a:lnTo>
                    <a:lnTo>
                      <a:pt x="22" y="293"/>
                    </a:lnTo>
                    <a:lnTo>
                      <a:pt x="24" y="288"/>
                    </a:lnTo>
                    <a:lnTo>
                      <a:pt x="26" y="269"/>
                    </a:lnTo>
                    <a:lnTo>
                      <a:pt x="26" y="267"/>
                    </a:lnTo>
                    <a:lnTo>
                      <a:pt x="28" y="265"/>
                    </a:lnTo>
                    <a:lnTo>
                      <a:pt x="33" y="261"/>
                    </a:lnTo>
                    <a:lnTo>
                      <a:pt x="35" y="261"/>
                    </a:lnTo>
                    <a:lnTo>
                      <a:pt x="31" y="254"/>
                    </a:lnTo>
                    <a:lnTo>
                      <a:pt x="30" y="244"/>
                    </a:lnTo>
                    <a:lnTo>
                      <a:pt x="30" y="237"/>
                    </a:lnTo>
                    <a:lnTo>
                      <a:pt x="31" y="228"/>
                    </a:lnTo>
                    <a:lnTo>
                      <a:pt x="31" y="226"/>
                    </a:lnTo>
                    <a:lnTo>
                      <a:pt x="41" y="218"/>
                    </a:lnTo>
                    <a:lnTo>
                      <a:pt x="41" y="214"/>
                    </a:lnTo>
                    <a:lnTo>
                      <a:pt x="39" y="207"/>
                    </a:lnTo>
                    <a:lnTo>
                      <a:pt x="39" y="205"/>
                    </a:lnTo>
                    <a:lnTo>
                      <a:pt x="41" y="199"/>
                    </a:lnTo>
                    <a:lnTo>
                      <a:pt x="48" y="186"/>
                    </a:lnTo>
                    <a:lnTo>
                      <a:pt x="48" y="184"/>
                    </a:lnTo>
                    <a:lnTo>
                      <a:pt x="48" y="179"/>
                    </a:lnTo>
                    <a:lnTo>
                      <a:pt x="43" y="158"/>
                    </a:lnTo>
                    <a:lnTo>
                      <a:pt x="41" y="151"/>
                    </a:lnTo>
                    <a:lnTo>
                      <a:pt x="39" y="145"/>
                    </a:lnTo>
                    <a:lnTo>
                      <a:pt x="39" y="139"/>
                    </a:lnTo>
                    <a:lnTo>
                      <a:pt x="43" y="130"/>
                    </a:lnTo>
                    <a:lnTo>
                      <a:pt x="45" y="128"/>
                    </a:lnTo>
                    <a:lnTo>
                      <a:pt x="47" y="126"/>
                    </a:lnTo>
                    <a:lnTo>
                      <a:pt x="48" y="124"/>
                    </a:lnTo>
                    <a:lnTo>
                      <a:pt x="47" y="120"/>
                    </a:lnTo>
                    <a:lnTo>
                      <a:pt x="47" y="109"/>
                    </a:lnTo>
                    <a:lnTo>
                      <a:pt x="50" y="98"/>
                    </a:lnTo>
                    <a:lnTo>
                      <a:pt x="52" y="94"/>
                    </a:lnTo>
                    <a:lnTo>
                      <a:pt x="56" y="89"/>
                    </a:lnTo>
                    <a:lnTo>
                      <a:pt x="60" y="83"/>
                    </a:lnTo>
                    <a:lnTo>
                      <a:pt x="62" y="77"/>
                    </a:lnTo>
                    <a:lnTo>
                      <a:pt x="65" y="77"/>
                    </a:lnTo>
                    <a:lnTo>
                      <a:pt x="67" y="77"/>
                    </a:lnTo>
                    <a:lnTo>
                      <a:pt x="69" y="75"/>
                    </a:lnTo>
                    <a:lnTo>
                      <a:pt x="69" y="73"/>
                    </a:lnTo>
                    <a:lnTo>
                      <a:pt x="65" y="70"/>
                    </a:lnTo>
                    <a:lnTo>
                      <a:pt x="65" y="68"/>
                    </a:lnTo>
                    <a:lnTo>
                      <a:pt x="65" y="64"/>
                    </a:lnTo>
                    <a:lnTo>
                      <a:pt x="67" y="62"/>
                    </a:lnTo>
                    <a:lnTo>
                      <a:pt x="67" y="60"/>
                    </a:lnTo>
                    <a:lnTo>
                      <a:pt x="65" y="58"/>
                    </a:lnTo>
                    <a:lnTo>
                      <a:pt x="65" y="55"/>
                    </a:lnTo>
                    <a:lnTo>
                      <a:pt x="65" y="51"/>
                    </a:lnTo>
                    <a:lnTo>
                      <a:pt x="67" y="45"/>
                    </a:lnTo>
                    <a:lnTo>
                      <a:pt x="65" y="42"/>
                    </a:lnTo>
                    <a:lnTo>
                      <a:pt x="67" y="38"/>
                    </a:lnTo>
                    <a:lnTo>
                      <a:pt x="71" y="36"/>
                    </a:lnTo>
                    <a:lnTo>
                      <a:pt x="80" y="32"/>
                    </a:lnTo>
                    <a:lnTo>
                      <a:pt x="82" y="30"/>
                    </a:lnTo>
                    <a:lnTo>
                      <a:pt x="86" y="21"/>
                    </a:lnTo>
                    <a:lnTo>
                      <a:pt x="86" y="17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2" y="15"/>
                    </a:lnTo>
                    <a:lnTo>
                      <a:pt x="95" y="2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99" y="2"/>
                    </a:lnTo>
                    <a:lnTo>
                      <a:pt x="103" y="4"/>
                    </a:lnTo>
                    <a:lnTo>
                      <a:pt x="109" y="4"/>
                    </a:lnTo>
                    <a:lnTo>
                      <a:pt x="112" y="2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20" y="6"/>
                    </a:lnTo>
                    <a:lnTo>
                      <a:pt x="122" y="13"/>
                    </a:lnTo>
                    <a:lnTo>
                      <a:pt x="129" y="2"/>
                    </a:lnTo>
                    <a:lnTo>
                      <a:pt x="133" y="2"/>
                    </a:lnTo>
                    <a:lnTo>
                      <a:pt x="140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1"/>
                    </a:lnTo>
                    <a:lnTo>
                      <a:pt x="159" y="21"/>
                    </a:lnTo>
                    <a:lnTo>
                      <a:pt x="163" y="25"/>
                    </a:lnTo>
                    <a:lnTo>
                      <a:pt x="167" y="28"/>
                    </a:lnTo>
                    <a:lnTo>
                      <a:pt x="170" y="30"/>
                    </a:lnTo>
                    <a:lnTo>
                      <a:pt x="178" y="30"/>
                    </a:lnTo>
                    <a:lnTo>
                      <a:pt x="182" y="32"/>
                    </a:lnTo>
                    <a:lnTo>
                      <a:pt x="191" y="40"/>
                    </a:lnTo>
                    <a:lnTo>
                      <a:pt x="199" y="45"/>
                    </a:lnTo>
                    <a:lnTo>
                      <a:pt x="204" y="45"/>
                    </a:lnTo>
                    <a:lnTo>
                      <a:pt x="210" y="49"/>
                    </a:lnTo>
                    <a:lnTo>
                      <a:pt x="210" y="51"/>
                    </a:lnTo>
                    <a:lnTo>
                      <a:pt x="206" y="58"/>
                    </a:lnTo>
                    <a:lnTo>
                      <a:pt x="202" y="64"/>
                    </a:lnTo>
                    <a:lnTo>
                      <a:pt x="201" y="66"/>
                    </a:lnTo>
                    <a:lnTo>
                      <a:pt x="202" y="70"/>
                    </a:lnTo>
                    <a:lnTo>
                      <a:pt x="202" y="72"/>
                    </a:lnTo>
                    <a:lnTo>
                      <a:pt x="199" y="75"/>
                    </a:lnTo>
                    <a:lnTo>
                      <a:pt x="197" y="77"/>
                    </a:lnTo>
                    <a:lnTo>
                      <a:pt x="197" y="79"/>
                    </a:lnTo>
                    <a:lnTo>
                      <a:pt x="204" y="77"/>
                    </a:lnTo>
                    <a:lnTo>
                      <a:pt x="208" y="77"/>
                    </a:lnTo>
                    <a:lnTo>
                      <a:pt x="214" y="79"/>
                    </a:lnTo>
                    <a:lnTo>
                      <a:pt x="217" y="79"/>
                    </a:lnTo>
                    <a:lnTo>
                      <a:pt x="221" y="79"/>
                    </a:lnTo>
                    <a:lnTo>
                      <a:pt x="227" y="79"/>
                    </a:lnTo>
                    <a:lnTo>
                      <a:pt x="229" y="77"/>
                    </a:lnTo>
                    <a:lnTo>
                      <a:pt x="231" y="77"/>
                    </a:lnTo>
                    <a:lnTo>
                      <a:pt x="232" y="79"/>
                    </a:lnTo>
                    <a:lnTo>
                      <a:pt x="236" y="81"/>
                    </a:lnTo>
                    <a:lnTo>
                      <a:pt x="238" y="77"/>
                    </a:lnTo>
                    <a:lnTo>
                      <a:pt x="240" y="75"/>
                    </a:lnTo>
                    <a:lnTo>
                      <a:pt x="246" y="70"/>
                    </a:lnTo>
                    <a:lnTo>
                      <a:pt x="248" y="68"/>
                    </a:lnTo>
                    <a:lnTo>
                      <a:pt x="251" y="57"/>
                    </a:lnTo>
                    <a:lnTo>
                      <a:pt x="251" y="55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1" y="55"/>
                    </a:lnTo>
                    <a:lnTo>
                      <a:pt x="264" y="64"/>
                    </a:lnTo>
                    <a:lnTo>
                      <a:pt x="263" y="73"/>
                    </a:lnTo>
                    <a:lnTo>
                      <a:pt x="263" y="77"/>
                    </a:lnTo>
                    <a:lnTo>
                      <a:pt x="259" y="79"/>
                    </a:lnTo>
                    <a:lnTo>
                      <a:pt x="248" y="85"/>
                    </a:lnTo>
                    <a:lnTo>
                      <a:pt x="246" y="87"/>
                    </a:lnTo>
                    <a:lnTo>
                      <a:pt x="236" y="96"/>
                    </a:lnTo>
                    <a:lnTo>
                      <a:pt x="229" y="105"/>
                    </a:lnTo>
                    <a:lnTo>
                      <a:pt x="217" y="119"/>
                    </a:lnTo>
                    <a:lnTo>
                      <a:pt x="212" y="124"/>
                    </a:lnTo>
                    <a:lnTo>
                      <a:pt x="212" y="126"/>
                    </a:lnTo>
                    <a:lnTo>
                      <a:pt x="208" y="130"/>
                    </a:lnTo>
                    <a:lnTo>
                      <a:pt x="208" y="132"/>
                    </a:lnTo>
                    <a:lnTo>
                      <a:pt x="204" y="149"/>
                    </a:lnTo>
                    <a:lnTo>
                      <a:pt x="204" y="152"/>
                    </a:lnTo>
                    <a:lnTo>
                      <a:pt x="204" y="158"/>
                    </a:lnTo>
                    <a:lnTo>
                      <a:pt x="204" y="166"/>
                    </a:lnTo>
                    <a:lnTo>
                      <a:pt x="204" y="167"/>
                    </a:lnTo>
                    <a:lnTo>
                      <a:pt x="201" y="171"/>
                    </a:lnTo>
                    <a:lnTo>
                      <a:pt x="201" y="175"/>
                    </a:lnTo>
                    <a:lnTo>
                      <a:pt x="201" y="179"/>
                    </a:lnTo>
                    <a:lnTo>
                      <a:pt x="201" y="182"/>
                    </a:lnTo>
                    <a:lnTo>
                      <a:pt x="201" y="186"/>
                    </a:lnTo>
                    <a:lnTo>
                      <a:pt x="201" y="188"/>
                    </a:lnTo>
                    <a:lnTo>
                      <a:pt x="199" y="190"/>
                    </a:lnTo>
                    <a:lnTo>
                      <a:pt x="199" y="192"/>
                    </a:lnTo>
                    <a:lnTo>
                      <a:pt x="204" y="197"/>
                    </a:lnTo>
                    <a:lnTo>
                      <a:pt x="208" y="199"/>
                    </a:lnTo>
                    <a:lnTo>
                      <a:pt x="212" y="201"/>
                    </a:lnTo>
                    <a:lnTo>
                      <a:pt x="214" y="203"/>
                    </a:lnTo>
                    <a:lnTo>
                      <a:pt x="216" y="205"/>
                    </a:lnTo>
                    <a:lnTo>
                      <a:pt x="216" y="209"/>
                    </a:lnTo>
                    <a:lnTo>
                      <a:pt x="214" y="212"/>
                    </a:lnTo>
                    <a:lnTo>
                      <a:pt x="214" y="214"/>
                    </a:lnTo>
                    <a:lnTo>
                      <a:pt x="214" y="218"/>
                    </a:lnTo>
                    <a:lnTo>
                      <a:pt x="216" y="220"/>
                    </a:lnTo>
                    <a:lnTo>
                      <a:pt x="217" y="222"/>
                    </a:lnTo>
                    <a:lnTo>
                      <a:pt x="221" y="224"/>
                    </a:lnTo>
                    <a:lnTo>
                      <a:pt x="223" y="231"/>
                    </a:lnTo>
                    <a:lnTo>
                      <a:pt x="221" y="233"/>
                    </a:lnTo>
                    <a:lnTo>
                      <a:pt x="216" y="241"/>
                    </a:lnTo>
                    <a:lnTo>
                      <a:pt x="212" y="246"/>
                    </a:lnTo>
                    <a:lnTo>
                      <a:pt x="210" y="252"/>
                    </a:lnTo>
                    <a:lnTo>
                      <a:pt x="208" y="254"/>
                    </a:lnTo>
                    <a:lnTo>
                      <a:pt x="202" y="258"/>
                    </a:lnTo>
                    <a:lnTo>
                      <a:pt x="197" y="259"/>
                    </a:lnTo>
                    <a:lnTo>
                      <a:pt x="186" y="263"/>
                    </a:lnTo>
                    <a:lnTo>
                      <a:pt x="174" y="265"/>
                    </a:lnTo>
                    <a:lnTo>
                      <a:pt x="167" y="265"/>
                    </a:lnTo>
                    <a:lnTo>
                      <a:pt x="161" y="265"/>
                    </a:lnTo>
                    <a:lnTo>
                      <a:pt x="154" y="265"/>
                    </a:lnTo>
                    <a:lnTo>
                      <a:pt x="148" y="263"/>
                    </a:lnTo>
                    <a:lnTo>
                      <a:pt x="148" y="265"/>
                    </a:lnTo>
                    <a:lnTo>
                      <a:pt x="148" y="271"/>
                    </a:lnTo>
                    <a:lnTo>
                      <a:pt x="150" y="273"/>
                    </a:lnTo>
                    <a:lnTo>
                      <a:pt x="152" y="274"/>
                    </a:lnTo>
                    <a:lnTo>
                      <a:pt x="150" y="276"/>
                    </a:lnTo>
                    <a:lnTo>
                      <a:pt x="148" y="282"/>
                    </a:lnTo>
                    <a:lnTo>
                      <a:pt x="146" y="286"/>
                    </a:lnTo>
                    <a:lnTo>
                      <a:pt x="146" y="290"/>
                    </a:lnTo>
                    <a:lnTo>
                      <a:pt x="148" y="293"/>
                    </a:lnTo>
                    <a:lnTo>
                      <a:pt x="148" y="297"/>
                    </a:lnTo>
                    <a:lnTo>
                      <a:pt x="148" y="299"/>
                    </a:lnTo>
                    <a:lnTo>
                      <a:pt x="146" y="299"/>
                    </a:lnTo>
                    <a:lnTo>
                      <a:pt x="139" y="303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2" y="301"/>
                    </a:lnTo>
                    <a:lnTo>
                      <a:pt x="112" y="297"/>
                    </a:lnTo>
                    <a:lnTo>
                      <a:pt x="110" y="299"/>
                    </a:lnTo>
                    <a:lnTo>
                      <a:pt x="110" y="305"/>
                    </a:lnTo>
                    <a:lnTo>
                      <a:pt x="112" y="310"/>
                    </a:lnTo>
                    <a:lnTo>
                      <a:pt x="112" y="312"/>
                    </a:lnTo>
                    <a:lnTo>
                      <a:pt x="112" y="318"/>
                    </a:lnTo>
                    <a:lnTo>
                      <a:pt x="112" y="321"/>
                    </a:lnTo>
                    <a:lnTo>
                      <a:pt x="116" y="325"/>
                    </a:lnTo>
                    <a:lnTo>
                      <a:pt x="122" y="327"/>
                    </a:lnTo>
                    <a:lnTo>
                      <a:pt x="124" y="325"/>
                    </a:lnTo>
                    <a:lnTo>
                      <a:pt x="122" y="321"/>
                    </a:lnTo>
                    <a:lnTo>
                      <a:pt x="127" y="320"/>
                    </a:lnTo>
                    <a:lnTo>
                      <a:pt x="129" y="320"/>
                    </a:lnTo>
                    <a:lnTo>
                      <a:pt x="131" y="327"/>
                    </a:lnTo>
                    <a:lnTo>
                      <a:pt x="131" y="331"/>
                    </a:lnTo>
                    <a:lnTo>
                      <a:pt x="129" y="331"/>
                    </a:lnTo>
                    <a:lnTo>
                      <a:pt x="127" y="333"/>
                    </a:lnTo>
                    <a:lnTo>
                      <a:pt x="125" y="333"/>
                    </a:lnTo>
                    <a:lnTo>
                      <a:pt x="124" y="331"/>
                    </a:lnTo>
                    <a:lnTo>
                      <a:pt x="124" y="329"/>
                    </a:lnTo>
                    <a:lnTo>
                      <a:pt x="122" y="329"/>
                    </a:lnTo>
                    <a:lnTo>
                      <a:pt x="116" y="329"/>
                    </a:lnTo>
                    <a:lnTo>
                      <a:pt x="112" y="331"/>
                    </a:lnTo>
                    <a:lnTo>
                      <a:pt x="110" y="331"/>
                    </a:lnTo>
                    <a:lnTo>
                      <a:pt x="112" y="333"/>
                    </a:lnTo>
                    <a:lnTo>
                      <a:pt x="116" y="335"/>
                    </a:lnTo>
                    <a:lnTo>
                      <a:pt x="118" y="335"/>
                    </a:lnTo>
                    <a:lnTo>
                      <a:pt x="122" y="336"/>
                    </a:lnTo>
                    <a:lnTo>
                      <a:pt x="116" y="340"/>
                    </a:lnTo>
                    <a:lnTo>
                      <a:pt x="112" y="342"/>
                    </a:lnTo>
                    <a:lnTo>
                      <a:pt x="109" y="346"/>
                    </a:lnTo>
                    <a:lnTo>
                      <a:pt x="109" y="350"/>
                    </a:lnTo>
                    <a:lnTo>
                      <a:pt x="109" y="357"/>
                    </a:lnTo>
                    <a:lnTo>
                      <a:pt x="109" y="359"/>
                    </a:lnTo>
                    <a:lnTo>
                      <a:pt x="103" y="367"/>
                    </a:lnTo>
                    <a:lnTo>
                      <a:pt x="107" y="370"/>
                    </a:lnTo>
                    <a:lnTo>
                      <a:pt x="103" y="372"/>
                    </a:lnTo>
                    <a:lnTo>
                      <a:pt x="95" y="372"/>
                    </a:lnTo>
                    <a:lnTo>
                      <a:pt x="93" y="372"/>
                    </a:lnTo>
                    <a:lnTo>
                      <a:pt x="90" y="376"/>
                    </a:lnTo>
                    <a:lnTo>
                      <a:pt x="86" y="378"/>
                    </a:lnTo>
                    <a:lnTo>
                      <a:pt x="82" y="383"/>
                    </a:lnTo>
                    <a:lnTo>
                      <a:pt x="78" y="391"/>
                    </a:lnTo>
                    <a:lnTo>
                      <a:pt x="78" y="393"/>
                    </a:lnTo>
                    <a:lnTo>
                      <a:pt x="78" y="397"/>
                    </a:lnTo>
                    <a:lnTo>
                      <a:pt x="80" y="402"/>
                    </a:lnTo>
                    <a:lnTo>
                      <a:pt x="84" y="406"/>
                    </a:lnTo>
                    <a:lnTo>
                      <a:pt x="90" y="412"/>
                    </a:lnTo>
                    <a:lnTo>
                      <a:pt x="93" y="414"/>
                    </a:lnTo>
                    <a:lnTo>
                      <a:pt x="99" y="415"/>
                    </a:lnTo>
                    <a:lnTo>
                      <a:pt x="101" y="415"/>
                    </a:lnTo>
                    <a:lnTo>
                      <a:pt x="103" y="417"/>
                    </a:lnTo>
                    <a:lnTo>
                      <a:pt x="101" y="425"/>
                    </a:lnTo>
                    <a:lnTo>
                      <a:pt x="101" y="429"/>
                    </a:lnTo>
                    <a:lnTo>
                      <a:pt x="99" y="432"/>
                    </a:lnTo>
                    <a:lnTo>
                      <a:pt x="97" y="434"/>
                    </a:lnTo>
                    <a:lnTo>
                      <a:pt x="92" y="438"/>
                    </a:lnTo>
                    <a:lnTo>
                      <a:pt x="82" y="445"/>
                    </a:lnTo>
                    <a:lnTo>
                      <a:pt x="78" y="451"/>
                    </a:lnTo>
                    <a:lnTo>
                      <a:pt x="77" y="455"/>
                    </a:lnTo>
                    <a:lnTo>
                      <a:pt x="77" y="459"/>
                    </a:lnTo>
                    <a:lnTo>
                      <a:pt x="77" y="464"/>
                    </a:lnTo>
                    <a:lnTo>
                      <a:pt x="77" y="468"/>
                    </a:lnTo>
                    <a:lnTo>
                      <a:pt x="75" y="470"/>
                    </a:lnTo>
                    <a:lnTo>
                      <a:pt x="69" y="476"/>
                    </a:lnTo>
                    <a:lnTo>
                      <a:pt x="63" y="477"/>
                    </a:lnTo>
                    <a:lnTo>
                      <a:pt x="60" y="479"/>
                    </a:lnTo>
                    <a:lnTo>
                      <a:pt x="58" y="483"/>
                    </a:lnTo>
                    <a:lnTo>
                      <a:pt x="58" y="491"/>
                    </a:lnTo>
                    <a:lnTo>
                      <a:pt x="56" y="496"/>
                    </a:lnTo>
                    <a:lnTo>
                      <a:pt x="58" y="504"/>
                    </a:lnTo>
                    <a:lnTo>
                      <a:pt x="62" y="511"/>
                    </a:lnTo>
                    <a:lnTo>
                      <a:pt x="65" y="519"/>
                    </a:lnTo>
                    <a:lnTo>
                      <a:pt x="67" y="522"/>
                    </a:lnTo>
                    <a:lnTo>
                      <a:pt x="65" y="52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8" name="Freeform 321"/>
              <p:cNvSpPr>
                <a:spLocks/>
              </p:cNvSpPr>
              <p:nvPr/>
            </p:nvSpPr>
            <p:spPr bwMode="auto">
              <a:xfrm>
                <a:off x="1746" y="3416"/>
                <a:ext cx="23" cy="20"/>
              </a:xfrm>
              <a:custGeom>
                <a:avLst/>
                <a:gdLst>
                  <a:gd name="T0" fmla="*/ 1 w 41"/>
                  <a:gd name="T1" fmla="*/ 0 h 43"/>
                  <a:gd name="T2" fmla="*/ 1 w 41"/>
                  <a:gd name="T3" fmla="*/ 0 h 43"/>
                  <a:gd name="T4" fmla="*/ 1 w 41"/>
                  <a:gd name="T5" fmla="*/ 0 h 43"/>
                  <a:gd name="T6" fmla="*/ 1 w 41"/>
                  <a:gd name="T7" fmla="*/ 0 h 43"/>
                  <a:gd name="T8" fmla="*/ 1 w 41"/>
                  <a:gd name="T9" fmla="*/ 0 h 43"/>
                  <a:gd name="T10" fmla="*/ 1 w 41"/>
                  <a:gd name="T11" fmla="*/ 0 h 43"/>
                  <a:gd name="T12" fmla="*/ 1 w 41"/>
                  <a:gd name="T13" fmla="*/ 0 h 43"/>
                  <a:gd name="T14" fmla="*/ 1 w 41"/>
                  <a:gd name="T15" fmla="*/ 0 h 43"/>
                  <a:gd name="T16" fmla="*/ 1 w 41"/>
                  <a:gd name="T17" fmla="*/ 0 h 43"/>
                  <a:gd name="T18" fmla="*/ 1 w 41"/>
                  <a:gd name="T19" fmla="*/ 0 h 43"/>
                  <a:gd name="T20" fmla="*/ 1 w 41"/>
                  <a:gd name="T21" fmla="*/ 0 h 43"/>
                  <a:gd name="T22" fmla="*/ 1 w 41"/>
                  <a:gd name="T23" fmla="*/ 0 h 43"/>
                  <a:gd name="T24" fmla="*/ 1 w 41"/>
                  <a:gd name="T25" fmla="*/ 0 h 43"/>
                  <a:gd name="T26" fmla="*/ 1 w 41"/>
                  <a:gd name="T27" fmla="*/ 0 h 43"/>
                  <a:gd name="T28" fmla="*/ 1 w 41"/>
                  <a:gd name="T29" fmla="*/ 0 h 43"/>
                  <a:gd name="T30" fmla="*/ 1 w 41"/>
                  <a:gd name="T31" fmla="*/ 0 h 43"/>
                  <a:gd name="T32" fmla="*/ 1 w 41"/>
                  <a:gd name="T33" fmla="*/ 0 h 43"/>
                  <a:gd name="T34" fmla="*/ 1 w 41"/>
                  <a:gd name="T35" fmla="*/ 0 h 43"/>
                  <a:gd name="T36" fmla="*/ 1 w 41"/>
                  <a:gd name="T37" fmla="*/ 0 h 43"/>
                  <a:gd name="T38" fmla="*/ 1 w 41"/>
                  <a:gd name="T39" fmla="*/ 0 h 43"/>
                  <a:gd name="T40" fmla="*/ 1 w 41"/>
                  <a:gd name="T41" fmla="*/ 0 h 43"/>
                  <a:gd name="T42" fmla="*/ 1 w 41"/>
                  <a:gd name="T43" fmla="*/ 0 h 43"/>
                  <a:gd name="T44" fmla="*/ 1 w 41"/>
                  <a:gd name="T45" fmla="*/ 0 h 43"/>
                  <a:gd name="T46" fmla="*/ 1 w 41"/>
                  <a:gd name="T47" fmla="*/ 0 h 43"/>
                  <a:gd name="T48" fmla="*/ 1 w 41"/>
                  <a:gd name="T49" fmla="*/ 0 h 43"/>
                  <a:gd name="T50" fmla="*/ 1 w 41"/>
                  <a:gd name="T51" fmla="*/ 0 h 43"/>
                  <a:gd name="T52" fmla="*/ 1 w 41"/>
                  <a:gd name="T53" fmla="*/ 0 h 43"/>
                  <a:gd name="T54" fmla="*/ 1 w 41"/>
                  <a:gd name="T55" fmla="*/ 0 h 43"/>
                  <a:gd name="T56" fmla="*/ 1 w 41"/>
                  <a:gd name="T57" fmla="*/ 0 h 43"/>
                  <a:gd name="T58" fmla="*/ 1 w 41"/>
                  <a:gd name="T59" fmla="*/ 0 h 43"/>
                  <a:gd name="T60" fmla="*/ 1 w 41"/>
                  <a:gd name="T61" fmla="*/ 0 h 43"/>
                  <a:gd name="T62" fmla="*/ 1 w 41"/>
                  <a:gd name="T63" fmla="*/ 0 h 43"/>
                  <a:gd name="T64" fmla="*/ 1 w 41"/>
                  <a:gd name="T65" fmla="*/ 0 h 43"/>
                  <a:gd name="T66" fmla="*/ 1 w 41"/>
                  <a:gd name="T67" fmla="*/ 0 h 43"/>
                  <a:gd name="T68" fmla="*/ 1 w 41"/>
                  <a:gd name="T69" fmla="*/ 0 h 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"/>
                  <a:gd name="T106" fmla="*/ 0 h 43"/>
                  <a:gd name="T107" fmla="*/ 41 w 41"/>
                  <a:gd name="T108" fmla="*/ 43 h 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" h="43">
                    <a:moveTo>
                      <a:pt x="41" y="39"/>
                    </a:moveTo>
                    <a:lnTo>
                      <a:pt x="39" y="41"/>
                    </a:lnTo>
                    <a:lnTo>
                      <a:pt x="36" y="43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2" y="28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5" y="26"/>
                    </a:lnTo>
                    <a:lnTo>
                      <a:pt x="11" y="22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8" y="13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4" y="26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9" y="30"/>
                    </a:lnTo>
                    <a:lnTo>
                      <a:pt x="41" y="30"/>
                    </a:lnTo>
                    <a:lnTo>
                      <a:pt x="39" y="31"/>
                    </a:lnTo>
                    <a:lnTo>
                      <a:pt x="39" y="33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41" y="39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9" name="Freeform 322"/>
              <p:cNvSpPr>
                <a:spLocks/>
              </p:cNvSpPr>
              <p:nvPr/>
            </p:nvSpPr>
            <p:spPr bwMode="auto">
              <a:xfrm>
                <a:off x="1497" y="3676"/>
                <a:ext cx="57" cy="53"/>
              </a:xfrm>
              <a:custGeom>
                <a:avLst/>
                <a:gdLst>
                  <a:gd name="T0" fmla="*/ 1 w 99"/>
                  <a:gd name="T1" fmla="*/ 0 h 114"/>
                  <a:gd name="T2" fmla="*/ 1 w 99"/>
                  <a:gd name="T3" fmla="*/ 0 h 114"/>
                  <a:gd name="T4" fmla="*/ 1 w 99"/>
                  <a:gd name="T5" fmla="*/ 0 h 114"/>
                  <a:gd name="T6" fmla="*/ 0 w 99"/>
                  <a:gd name="T7" fmla="*/ 0 h 114"/>
                  <a:gd name="T8" fmla="*/ 1 w 99"/>
                  <a:gd name="T9" fmla="*/ 0 h 114"/>
                  <a:gd name="T10" fmla="*/ 1 w 99"/>
                  <a:gd name="T11" fmla="*/ 0 h 114"/>
                  <a:gd name="T12" fmla="*/ 1 w 99"/>
                  <a:gd name="T13" fmla="*/ 0 h 114"/>
                  <a:gd name="T14" fmla="*/ 1 w 99"/>
                  <a:gd name="T15" fmla="*/ 0 h 114"/>
                  <a:gd name="T16" fmla="*/ 1 w 99"/>
                  <a:gd name="T17" fmla="*/ 0 h 114"/>
                  <a:gd name="T18" fmla="*/ 1 w 99"/>
                  <a:gd name="T19" fmla="*/ 0 h 114"/>
                  <a:gd name="T20" fmla="*/ 1 w 99"/>
                  <a:gd name="T21" fmla="*/ 0 h 114"/>
                  <a:gd name="T22" fmla="*/ 1 w 99"/>
                  <a:gd name="T23" fmla="*/ 0 h 114"/>
                  <a:gd name="T24" fmla="*/ 1 w 99"/>
                  <a:gd name="T25" fmla="*/ 0 h 114"/>
                  <a:gd name="T26" fmla="*/ 1 w 99"/>
                  <a:gd name="T27" fmla="*/ 0 h 114"/>
                  <a:gd name="T28" fmla="*/ 1 w 99"/>
                  <a:gd name="T29" fmla="*/ 0 h 114"/>
                  <a:gd name="T30" fmla="*/ 1 w 99"/>
                  <a:gd name="T31" fmla="*/ 0 h 114"/>
                  <a:gd name="T32" fmla="*/ 1 w 99"/>
                  <a:gd name="T33" fmla="*/ 0 h 114"/>
                  <a:gd name="T34" fmla="*/ 1 w 99"/>
                  <a:gd name="T35" fmla="*/ 0 h 114"/>
                  <a:gd name="T36" fmla="*/ 1 w 99"/>
                  <a:gd name="T37" fmla="*/ 0 h 114"/>
                  <a:gd name="T38" fmla="*/ 1 w 99"/>
                  <a:gd name="T39" fmla="*/ 0 h 114"/>
                  <a:gd name="T40" fmla="*/ 1 w 99"/>
                  <a:gd name="T41" fmla="*/ 0 h 114"/>
                  <a:gd name="T42" fmla="*/ 1 w 99"/>
                  <a:gd name="T43" fmla="*/ 0 h 114"/>
                  <a:gd name="T44" fmla="*/ 1 w 99"/>
                  <a:gd name="T45" fmla="*/ 0 h 114"/>
                  <a:gd name="T46" fmla="*/ 1 w 99"/>
                  <a:gd name="T47" fmla="*/ 0 h 114"/>
                  <a:gd name="T48" fmla="*/ 1 w 99"/>
                  <a:gd name="T49" fmla="*/ 0 h 114"/>
                  <a:gd name="T50" fmla="*/ 1 w 99"/>
                  <a:gd name="T51" fmla="*/ 0 h 114"/>
                  <a:gd name="T52" fmla="*/ 1 w 99"/>
                  <a:gd name="T53" fmla="*/ 0 h 114"/>
                  <a:gd name="T54" fmla="*/ 1 w 99"/>
                  <a:gd name="T55" fmla="*/ 0 h 114"/>
                  <a:gd name="T56" fmla="*/ 1 w 99"/>
                  <a:gd name="T57" fmla="*/ 0 h 114"/>
                  <a:gd name="T58" fmla="*/ 1 w 99"/>
                  <a:gd name="T59" fmla="*/ 0 h 114"/>
                  <a:gd name="T60" fmla="*/ 1 w 99"/>
                  <a:gd name="T61" fmla="*/ 0 h 114"/>
                  <a:gd name="T62" fmla="*/ 1 w 99"/>
                  <a:gd name="T63" fmla="*/ 0 h 114"/>
                  <a:gd name="T64" fmla="*/ 1 w 99"/>
                  <a:gd name="T65" fmla="*/ 0 h 114"/>
                  <a:gd name="T66" fmla="*/ 1 w 99"/>
                  <a:gd name="T67" fmla="*/ 0 h 114"/>
                  <a:gd name="T68" fmla="*/ 1 w 99"/>
                  <a:gd name="T69" fmla="*/ 0 h 114"/>
                  <a:gd name="T70" fmla="*/ 1 w 99"/>
                  <a:gd name="T71" fmla="*/ 0 h 114"/>
                  <a:gd name="T72" fmla="*/ 1 w 99"/>
                  <a:gd name="T73" fmla="*/ 0 h 114"/>
                  <a:gd name="T74" fmla="*/ 1 w 99"/>
                  <a:gd name="T75" fmla="*/ 0 h 114"/>
                  <a:gd name="T76" fmla="*/ 1 w 99"/>
                  <a:gd name="T77" fmla="*/ 0 h 114"/>
                  <a:gd name="T78" fmla="*/ 1 w 99"/>
                  <a:gd name="T79" fmla="*/ 0 h 114"/>
                  <a:gd name="T80" fmla="*/ 1 w 99"/>
                  <a:gd name="T81" fmla="*/ 0 h 114"/>
                  <a:gd name="T82" fmla="*/ 1 w 99"/>
                  <a:gd name="T83" fmla="*/ 0 h 114"/>
                  <a:gd name="T84" fmla="*/ 1 w 99"/>
                  <a:gd name="T85" fmla="*/ 0 h 114"/>
                  <a:gd name="T86" fmla="*/ 1 w 99"/>
                  <a:gd name="T87" fmla="*/ 0 h 114"/>
                  <a:gd name="T88" fmla="*/ 1 w 99"/>
                  <a:gd name="T89" fmla="*/ 0 h 114"/>
                  <a:gd name="T90" fmla="*/ 1 w 99"/>
                  <a:gd name="T91" fmla="*/ 0 h 114"/>
                  <a:gd name="T92" fmla="*/ 1 w 99"/>
                  <a:gd name="T93" fmla="*/ 0 h 114"/>
                  <a:gd name="T94" fmla="*/ 1 w 99"/>
                  <a:gd name="T95" fmla="*/ 0 h 114"/>
                  <a:gd name="T96" fmla="*/ 1 w 99"/>
                  <a:gd name="T97" fmla="*/ 0 h 114"/>
                  <a:gd name="T98" fmla="*/ 1 w 99"/>
                  <a:gd name="T99" fmla="*/ 0 h 114"/>
                  <a:gd name="T100" fmla="*/ 1 w 99"/>
                  <a:gd name="T101" fmla="*/ 0 h 114"/>
                  <a:gd name="T102" fmla="*/ 1 w 99"/>
                  <a:gd name="T103" fmla="*/ 0 h 114"/>
                  <a:gd name="T104" fmla="*/ 1 w 99"/>
                  <a:gd name="T105" fmla="*/ 0 h 114"/>
                  <a:gd name="T106" fmla="*/ 1 w 99"/>
                  <a:gd name="T107" fmla="*/ 0 h 114"/>
                  <a:gd name="T108" fmla="*/ 1 w 99"/>
                  <a:gd name="T109" fmla="*/ 0 h 114"/>
                  <a:gd name="T110" fmla="*/ 1 w 99"/>
                  <a:gd name="T111" fmla="*/ 0 h 114"/>
                  <a:gd name="T112" fmla="*/ 1 w 99"/>
                  <a:gd name="T113" fmla="*/ 0 h 114"/>
                  <a:gd name="T114" fmla="*/ 1 w 99"/>
                  <a:gd name="T115" fmla="*/ 0 h 114"/>
                  <a:gd name="T116" fmla="*/ 1 w 99"/>
                  <a:gd name="T117" fmla="*/ 0 h 1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"/>
                  <a:gd name="T178" fmla="*/ 0 h 114"/>
                  <a:gd name="T179" fmla="*/ 99 w 99"/>
                  <a:gd name="T180" fmla="*/ 114 h 1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" h="114">
                    <a:moveTo>
                      <a:pt x="26" y="110"/>
                    </a:moveTo>
                    <a:lnTo>
                      <a:pt x="20" y="109"/>
                    </a:lnTo>
                    <a:lnTo>
                      <a:pt x="19" y="109"/>
                    </a:lnTo>
                    <a:lnTo>
                      <a:pt x="15" y="112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9" y="109"/>
                    </a:lnTo>
                    <a:lnTo>
                      <a:pt x="0" y="99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9" y="99"/>
                    </a:lnTo>
                    <a:lnTo>
                      <a:pt x="11" y="95"/>
                    </a:lnTo>
                    <a:lnTo>
                      <a:pt x="11" y="94"/>
                    </a:lnTo>
                    <a:lnTo>
                      <a:pt x="9" y="92"/>
                    </a:lnTo>
                    <a:lnTo>
                      <a:pt x="7" y="88"/>
                    </a:lnTo>
                    <a:lnTo>
                      <a:pt x="5" y="86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20" y="73"/>
                    </a:lnTo>
                    <a:lnTo>
                      <a:pt x="22" y="73"/>
                    </a:lnTo>
                    <a:lnTo>
                      <a:pt x="24" y="77"/>
                    </a:lnTo>
                    <a:lnTo>
                      <a:pt x="26" y="80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2" y="79"/>
                    </a:lnTo>
                    <a:lnTo>
                      <a:pt x="34" y="77"/>
                    </a:lnTo>
                    <a:lnTo>
                      <a:pt x="35" y="79"/>
                    </a:lnTo>
                    <a:lnTo>
                      <a:pt x="35" y="80"/>
                    </a:lnTo>
                    <a:lnTo>
                      <a:pt x="37" y="82"/>
                    </a:lnTo>
                    <a:lnTo>
                      <a:pt x="39" y="82"/>
                    </a:lnTo>
                    <a:lnTo>
                      <a:pt x="41" y="82"/>
                    </a:lnTo>
                    <a:lnTo>
                      <a:pt x="41" y="79"/>
                    </a:lnTo>
                    <a:lnTo>
                      <a:pt x="43" y="71"/>
                    </a:lnTo>
                    <a:lnTo>
                      <a:pt x="43" y="64"/>
                    </a:lnTo>
                    <a:lnTo>
                      <a:pt x="45" y="58"/>
                    </a:lnTo>
                    <a:lnTo>
                      <a:pt x="45" y="56"/>
                    </a:lnTo>
                    <a:lnTo>
                      <a:pt x="43" y="54"/>
                    </a:lnTo>
                    <a:lnTo>
                      <a:pt x="41" y="54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7" y="45"/>
                    </a:lnTo>
                    <a:lnTo>
                      <a:pt x="39" y="43"/>
                    </a:lnTo>
                    <a:lnTo>
                      <a:pt x="43" y="39"/>
                    </a:lnTo>
                    <a:lnTo>
                      <a:pt x="43" y="37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5" y="30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26" y="22"/>
                    </a:lnTo>
                    <a:lnTo>
                      <a:pt x="28" y="20"/>
                    </a:lnTo>
                    <a:lnTo>
                      <a:pt x="32" y="20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51" y="20"/>
                    </a:lnTo>
                    <a:lnTo>
                      <a:pt x="54" y="22"/>
                    </a:lnTo>
                    <a:lnTo>
                      <a:pt x="60" y="24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7" y="17"/>
                    </a:lnTo>
                    <a:lnTo>
                      <a:pt x="69" y="15"/>
                    </a:lnTo>
                    <a:lnTo>
                      <a:pt x="71" y="11"/>
                    </a:lnTo>
                    <a:lnTo>
                      <a:pt x="73" y="3"/>
                    </a:lnTo>
                    <a:lnTo>
                      <a:pt x="73" y="2"/>
                    </a:lnTo>
                    <a:lnTo>
                      <a:pt x="77" y="2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2"/>
                    </a:lnTo>
                    <a:lnTo>
                      <a:pt x="94" y="2"/>
                    </a:lnTo>
                    <a:lnTo>
                      <a:pt x="99" y="0"/>
                    </a:lnTo>
                    <a:lnTo>
                      <a:pt x="99" y="2"/>
                    </a:lnTo>
                    <a:lnTo>
                      <a:pt x="99" y="3"/>
                    </a:lnTo>
                    <a:lnTo>
                      <a:pt x="97" y="9"/>
                    </a:lnTo>
                    <a:lnTo>
                      <a:pt x="94" y="15"/>
                    </a:lnTo>
                    <a:lnTo>
                      <a:pt x="92" y="20"/>
                    </a:lnTo>
                    <a:lnTo>
                      <a:pt x="90" y="22"/>
                    </a:lnTo>
                    <a:lnTo>
                      <a:pt x="90" y="28"/>
                    </a:lnTo>
                    <a:lnTo>
                      <a:pt x="88" y="39"/>
                    </a:lnTo>
                    <a:lnTo>
                      <a:pt x="86" y="48"/>
                    </a:lnTo>
                    <a:lnTo>
                      <a:pt x="86" y="52"/>
                    </a:lnTo>
                    <a:lnTo>
                      <a:pt x="86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79" y="64"/>
                    </a:lnTo>
                    <a:lnTo>
                      <a:pt x="73" y="67"/>
                    </a:lnTo>
                    <a:lnTo>
                      <a:pt x="71" y="69"/>
                    </a:lnTo>
                    <a:lnTo>
                      <a:pt x="69" y="75"/>
                    </a:lnTo>
                    <a:lnTo>
                      <a:pt x="66" y="79"/>
                    </a:lnTo>
                    <a:lnTo>
                      <a:pt x="66" y="86"/>
                    </a:lnTo>
                    <a:lnTo>
                      <a:pt x="66" y="88"/>
                    </a:lnTo>
                    <a:lnTo>
                      <a:pt x="66" y="92"/>
                    </a:lnTo>
                    <a:lnTo>
                      <a:pt x="66" y="97"/>
                    </a:lnTo>
                    <a:lnTo>
                      <a:pt x="58" y="103"/>
                    </a:lnTo>
                    <a:lnTo>
                      <a:pt x="56" y="103"/>
                    </a:lnTo>
                    <a:lnTo>
                      <a:pt x="51" y="109"/>
                    </a:lnTo>
                    <a:lnTo>
                      <a:pt x="49" y="110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3" y="107"/>
                    </a:lnTo>
                    <a:lnTo>
                      <a:pt x="43" y="105"/>
                    </a:lnTo>
                    <a:lnTo>
                      <a:pt x="34" y="109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6" y="11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0" name="Freeform 323"/>
              <p:cNvSpPr>
                <a:spLocks noEditPoints="1"/>
              </p:cNvSpPr>
              <p:nvPr/>
            </p:nvSpPr>
            <p:spPr bwMode="auto">
              <a:xfrm>
                <a:off x="1754" y="3411"/>
                <a:ext cx="45" cy="29"/>
              </a:xfrm>
              <a:custGeom>
                <a:avLst/>
                <a:gdLst>
                  <a:gd name="T0" fmla="*/ 1 w 77"/>
                  <a:gd name="T1" fmla="*/ 0 h 62"/>
                  <a:gd name="T2" fmla="*/ 1 w 77"/>
                  <a:gd name="T3" fmla="*/ 0 h 62"/>
                  <a:gd name="T4" fmla="*/ 1 w 77"/>
                  <a:gd name="T5" fmla="*/ 0 h 62"/>
                  <a:gd name="T6" fmla="*/ 1 w 77"/>
                  <a:gd name="T7" fmla="*/ 0 h 62"/>
                  <a:gd name="T8" fmla="*/ 1 w 77"/>
                  <a:gd name="T9" fmla="*/ 0 h 62"/>
                  <a:gd name="T10" fmla="*/ 1 w 77"/>
                  <a:gd name="T11" fmla="*/ 0 h 62"/>
                  <a:gd name="T12" fmla="*/ 1 w 77"/>
                  <a:gd name="T13" fmla="*/ 0 h 62"/>
                  <a:gd name="T14" fmla="*/ 1 w 77"/>
                  <a:gd name="T15" fmla="*/ 0 h 62"/>
                  <a:gd name="T16" fmla="*/ 1 w 77"/>
                  <a:gd name="T17" fmla="*/ 0 h 62"/>
                  <a:gd name="T18" fmla="*/ 1 w 77"/>
                  <a:gd name="T19" fmla="*/ 0 h 62"/>
                  <a:gd name="T20" fmla="*/ 1 w 77"/>
                  <a:gd name="T21" fmla="*/ 0 h 62"/>
                  <a:gd name="T22" fmla="*/ 1 w 77"/>
                  <a:gd name="T23" fmla="*/ 0 h 62"/>
                  <a:gd name="T24" fmla="*/ 1 w 77"/>
                  <a:gd name="T25" fmla="*/ 0 h 62"/>
                  <a:gd name="T26" fmla="*/ 1 w 77"/>
                  <a:gd name="T27" fmla="*/ 0 h 62"/>
                  <a:gd name="T28" fmla="*/ 1 w 77"/>
                  <a:gd name="T29" fmla="*/ 0 h 62"/>
                  <a:gd name="T30" fmla="*/ 1 w 77"/>
                  <a:gd name="T31" fmla="*/ 0 h 62"/>
                  <a:gd name="T32" fmla="*/ 1 w 77"/>
                  <a:gd name="T33" fmla="*/ 0 h 62"/>
                  <a:gd name="T34" fmla="*/ 1 w 77"/>
                  <a:gd name="T35" fmla="*/ 0 h 62"/>
                  <a:gd name="T36" fmla="*/ 1 w 77"/>
                  <a:gd name="T37" fmla="*/ 0 h 62"/>
                  <a:gd name="T38" fmla="*/ 1 w 77"/>
                  <a:gd name="T39" fmla="*/ 0 h 62"/>
                  <a:gd name="T40" fmla="*/ 1 w 77"/>
                  <a:gd name="T41" fmla="*/ 0 h 62"/>
                  <a:gd name="T42" fmla="*/ 1 w 77"/>
                  <a:gd name="T43" fmla="*/ 0 h 62"/>
                  <a:gd name="T44" fmla="*/ 1 w 77"/>
                  <a:gd name="T45" fmla="*/ 0 h 62"/>
                  <a:gd name="T46" fmla="*/ 1 w 77"/>
                  <a:gd name="T47" fmla="*/ 0 h 62"/>
                  <a:gd name="T48" fmla="*/ 1 w 77"/>
                  <a:gd name="T49" fmla="*/ 0 h 62"/>
                  <a:gd name="T50" fmla="*/ 1 w 77"/>
                  <a:gd name="T51" fmla="*/ 0 h 62"/>
                  <a:gd name="T52" fmla="*/ 1 w 77"/>
                  <a:gd name="T53" fmla="*/ 0 h 62"/>
                  <a:gd name="T54" fmla="*/ 1 w 77"/>
                  <a:gd name="T55" fmla="*/ 0 h 62"/>
                  <a:gd name="T56" fmla="*/ 1 w 77"/>
                  <a:gd name="T57" fmla="*/ 0 h 62"/>
                  <a:gd name="T58" fmla="*/ 1 w 77"/>
                  <a:gd name="T59" fmla="*/ 0 h 62"/>
                  <a:gd name="T60" fmla="*/ 1 w 77"/>
                  <a:gd name="T61" fmla="*/ 0 h 62"/>
                  <a:gd name="T62" fmla="*/ 1 w 77"/>
                  <a:gd name="T63" fmla="*/ 0 h 62"/>
                  <a:gd name="T64" fmla="*/ 1 w 77"/>
                  <a:gd name="T65" fmla="*/ 0 h 62"/>
                  <a:gd name="T66" fmla="*/ 1 w 77"/>
                  <a:gd name="T67" fmla="*/ 0 h 62"/>
                  <a:gd name="T68" fmla="*/ 1 w 77"/>
                  <a:gd name="T69" fmla="*/ 0 h 62"/>
                  <a:gd name="T70" fmla="*/ 1 w 77"/>
                  <a:gd name="T71" fmla="*/ 0 h 62"/>
                  <a:gd name="T72" fmla="*/ 1 w 77"/>
                  <a:gd name="T73" fmla="*/ 0 h 62"/>
                  <a:gd name="T74" fmla="*/ 1 w 77"/>
                  <a:gd name="T75" fmla="*/ 0 h 62"/>
                  <a:gd name="T76" fmla="*/ 1 w 77"/>
                  <a:gd name="T77" fmla="*/ 0 h 62"/>
                  <a:gd name="T78" fmla="*/ 1 w 77"/>
                  <a:gd name="T79" fmla="*/ 0 h 62"/>
                  <a:gd name="T80" fmla="*/ 1 w 77"/>
                  <a:gd name="T81" fmla="*/ 0 h 62"/>
                  <a:gd name="T82" fmla="*/ 1 w 77"/>
                  <a:gd name="T83" fmla="*/ 0 h 62"/>
                  <a:gd name="T84" fmla="*/ 1 w 77"/>
                  <a:gd name="T85" fmla="*/ 0 h 62"/>
                  <a:gd name="T86" fmla="*/ 1 w 77"/>
                  <a:gd name="T87" fmla="*/ 0 h 62"/>
                  <a:gd name="T88" fmla="*/ 1 w 77"/>
                  <a:gd name="T89" fmla="*/ 0 h 62"/>
                  <a:gd name="T90" fmla="*/ 1 w 77"/>
                  <a:gd name="T91" fmla="*/ 0 h 62"/>
                  <a:gd name="T92" fmla="*/ 1 w 77"/>
                  <a:gd name="T93" fmla="*/ 0 h 62"/>
                  <a:gd name="T94" fmla="*/ 1 w 77"/>
                  <a:gd name="T95" fmla="*/ 0 h 62"/>
                  <a:gd name="T96" fmla="*/ 1 w 77"/>
                  <a:gd name="T97" fmla="*/ 0 h 62"/>
                  <a:gd name="T98" fmla="*/ 1 w 77"/>
                  <a:gd name="T99" fmla="*/ 0 h 62"/>
                  <a:gd name="T100" fmla="*/ 1 w 77"/>
                  <a:gd name="T101" fmla="*/ 0 h 62"/>
                  <a:gd name="T102" fmla="*/ 1 w 77"/>
                  <a:gd name="T103" fmla="*/ 0 h 62"/>
                  <a:gd name="T104" fmla="*/ 1 w 77"/>
                  <a:gd name="T105" fmla="*/ 0 h 62"/>
                  <a:gd name="T106" fmla="*/ 1 w 77"/>
                  <a:gd name="T107" fmla="*/ 0 h 62"/>
                  <a:gd name="T108" fmla="*/ 1 w 77"/>
                  <a:gd name="T109" fmla="*/ 0 h 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7"/>
                  <a:gd name="T166" fmla="*/ 0 h 62"/>
                  <a:gd name="T167" fmla="*/ 77 w 77"/>
                  <a:gd name="T168" fmla="*/ 62 h 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7" h="62">
                    <a:moveTo>
                      <a:pt x="54" y="62"/>
                    </a:moveTo>
                    <a:lnTo>
                      <a:pt x="51" y="60"/>
                    </a:lnTo>
                    <a:lnTo>
                      <a:pt x="49" y="60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3" y="53"/>
                    </a:lnTo>
                    <a:lnTo>
                      <a:pt x="47" y="51"/>
                    </a:lnTo>
                    <a:lnTo>
                      <a:pt x="47" y="49"/>
                    </a:lnTo>
                    <a:lnTo>
                      <a:pt x="45" y="49"/>
                    </a:lnTo>
                    <a:lnTo>
                      <a:pt x="45" y="47"/>
                    </a:lnTo>
                    <a:lnTo>
                      <a:pt x="49" y="45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3" y="40"/>
                    </a:lnTo>
                    <a:lnTo>
                      <a:pt x="41" y="38"/>
                    </a:lnTo>
                    <a:lnTo>
                      <a:pt x="39" y="40"/>
                    </a:lnTo>
                    <a:lnTo>
                      <a:pt x="34" y="43"/>
                    </a:lnTo>
                    <a:lnTo>
                      <a:pt x="30" y="47"/>
                    </a:lnTo>
                    <a:lnTo>
                      <a:pt x="26" y="49"/>
                    </a:lnTo>
                    <a:lnTo>
                      <a:pt x="26" y="51"/>
                    </a:lnTo>
                    <a:lnTo>
                      <a:pt x="26" y="49"/>
                    </a:lnTo>
                    <a:lnTo>
                      <a:pt x="24" y="47"/>
                    </a:lnTo>
                    <a:lnTo>
                      <a:pt x="26" y="47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28"/>
                    </a:lnTo>
                    <a:lnTo>
                      <a:pt x="13" y="25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9" y="8"/>
                    </a:lnTo>
                    <a:lnTo>
                      <a:pt x="13" y="8"/>
                    </a:lnTo>
                    <a:lnTo>
                      <a:pt x="15" y="10"/>
                    </a:lnTo>
                    <a:lnTo>
                      <a:pt x="17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6" y="12"/>
                    </a:lnTo>
                    <a:lnTo>
                      <a:pt x="39" y="12"/>
                    </a:lnTo>
                    <a:lnTo>
                      <a:pt x="41" y="13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1" y="4"/>
                    </a:lnTo>
                    <a:lnTo>
                      <a:pt x="52" y="2"/>
                    </a:lnTo>
                    <a:lnTo>
                      <a:pt x="56" y="4"/>
                    </a:lnTo>
                    <a:lnTo>
                      <a:pt x="58" y="8"/>
                    </a:lnTo>
                    <a:lnTo>
                      <a:pt x="60" y="12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4" y="19"/>
                    </a:lnTo>
                    <a:lnTo>
                      <a:pt x="66" y="21"/>
                    </a:lnTo>
                    <a:lnTo>
                      <a:pt x="67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5" y="25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69" y="28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40"/>
                    </a:lnTo>
                    <a:lnTo>
                      <a:pt x="62" y="43"/>
                    </a:lnTo>
                    <a:lnTo>
                      <a:pt x="64" y="45"/>
                    </a:lnTo>
                    <a:lnTo>
                      <a:pt x="62" y="45"/>
                    </a:lnTo>
                    <a:lnTo>
                      <a:pt x="62" y="49"/>
                    </a:lnTo>
                    <a:lnTo>
                      <a:pt x="62" y="51"/>
                    </a:lnTo>
                    <a:lnTo>
                      <a:pt x="60" y="51"/>
                    </a:lnTo>
                    <a:lnTo>
                      <a:pt x="60" y="49"/>
                    </a:lnTo>
                    <a:lnTo>
                      <a:pt x="58" y="47"/>
                    </a:lnTo>
                    <a:lnTo>
                      <a:pt x="58" y="49"/>
                    </a:lnTo>
                    <a:lnTo>
                      <a:pt x="58" y="51"/>
                    </a:lnTo>
                    <a:lnTo>
                      <a:pt x="58" y="53"/>
                    </a:lnTo>
                    <a:lnTo>
                      <a:pt x="56" y="53"/>
                    </a:lnTo>
                    <a:lnTo>
                      <a:pt x="58" y="57"/>
                    </a:lnTo>
                    <a:lnTo>
                      <a:pt x="54" y="62"/>
                    </a:lnTo>
                    <a:close/>
                    <a:moveTo>
                      <a:pt x="0" y="38"/>
                    </a:moveTo>
                    <a:lnTo>
                      <a:pt x="4" y="38"/>
                    </a:lnTo>
                    <a:lnTo>
                      <a:pt x="6" y="38"/>
                    </a:lnTo>
                    <a:lnTo>
                      <a:pt x="7" y="40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7" y="42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21" y="55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1" y="53"/>
                    </a:lnTo>
                    <a:lnTo>
                      <a:pt x="9" y="51"/>
                    </a:lnTo>
                    <a:lnTo>
                      <a:pt x="7" y="47"/>
                    </a:lnTo>
                    <a:lnTo>
                      <a:pt x="4" y="45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1" name="Freeform 324"/>
              <p:cNvSpPr>
                <a:spLocks/>
              </p:cNvSpPr>
              <p:nvPr/>
            </p:nvSpPr>
            <p:spPr bwMode="auto">
              <a:xfrm>
                <a:off x="1769" y="3283"/>
                <a:ext cx="313" cy="138"/>
              </a:xfrm>
              <a:custGeom>
                <a:avLst/>
                <a:gdLst>
                  <a:gd name="T0" fmla="*/ 1 w 545"/>
                  <a:gd name="T1" fmla="*/ 0 h 297"/>
                  <a:gd name="T2" fmla="*/ 1 w 545"/>
                  <a:gd name="T3" fmla="*/ 0 h 297"/>
                  <a:gd name="T4" fmla="*/ 1 w 545"/>
                  <a:gd name="T5" fmla="*/ 0 h 297"/>
                  <a:gd name="T6" fmla="*/ 1 w 545"/>
                  <a:gd name="T7" fmla="*/ 0 h 297"/>
                  <a:gd name="T8" fmla="*/ 1 w 545"/>
                  <a:gd name="T9" fmla="*/ 0 h 297"/>
                  <a:gd name="T10" fmla="*/ 1 w 545"/>
                  <a:gd name="T11" fmla="*/ 0 h 297"/>
                  <a:gd name="T12" fmla="*/ 1 w 545"/>
                  <a:gd name="T13" fmla="*/ 0 h 297"/>
                  <a:gd name="T14" fmla="*/ 1 w 545"/>
                  <a:gd name="T15" fmla="*/ 0 h 297"/>
                  <a:gd name="T16" fmla="*/ 1 w 545"/>
                  <a:gd name="T17" fmla="*/ 0 h 297"/>
                  <a:gd name="T18" fmla="*/ 1 w 545"/>
                  <a:gd name="T19" fmla="*/ 0 h 297"/>
                  <a:gd name="T20" fmla="*/ 1 w 545"/>
                  <a:gd name="T21" fmla="*/ 0 h 297"/>
                  <a:gd name="T22" fmla="*/ 1 w 545"/>
                  <a:gd name="T23" fmla="*/ 0 h 297"/>
                  <a:gd name="T24" fmla="*/ 1 w 545"/>
                  <a:gd name="T25" fmla="*/ 0 h 297"/>
                  <a:gd name="T26" fmla="*/ 1 w 545"/>
                  <a:gd name="T27" fmla="*/ 0 h 297"/>
                  <a:gd name="T28" fmla="*/ 1 w 545"/>
                  <a:gd name="T29" fmla="*/ 0 h 297"/>
                  <a:gd name="T30" fmla="*/ 1 w 545"/>
                  <a:gd name="T31" fmla="*/ 0 h 297"/>
                  <a:gd name="T32" fmla="*/ 1 w 545"/>
                  <a:gd name="T33" fmla="*/ 0 h 297"/>
                  <a:gd name="T34" fmla="*/ 1 w 545"/>
                  <a:gd name="T35" fmla="*/ 0 h 297"/>
                  <a:gd name="T36" fmla="*/ 1 w 545"/>
                  <a:gd name="T37" fmla="*/ 0 h 297"/>
                  <a:gd name="T38" fmla="*/ 1 w 545"/>
                  <a:gd name="T39" fmla="*/ 0 h 297"/>
                  <a:gd name="T40" fmla="*/ 1 w 545"/>
                  <a:gd name="T41" fmla="*/ 0 h 297"/>
                  <a:gd name="T42" fmla="*/ 1 w 545"/>
                  <a:gd name="T43" fmla="*/ 0 h 297"/>
                  <a:gd name="T44" fmla="*/ 1 w 545"/>
                  <a:gd name="T45" fmla="*/ 0 h 297"/>
                  <a:gd name="T46" fmla="*/ 1 w 545"/>
                  <a:gd name="T47" fmla="*/ 0 h 297"/>
                  <a:gd name="T48" fmla="*/ 1 w 545"/>
                  <a:gd name="T49" fmla="*/ 0 h 297"/>
                  <a:gd name="T50" fmla="*/ 1 w 545"/>
                  <a:gd name="T51" fmla="*/ 0 h 297"/>
                  <a:gd name="T52" fmla="*/ 1 w 545"/>
                  <a:gd name="T53" fmla="*/ 0 h 297"/>
                  <a:gd name="T54" fmla="*/ 1 w 545"/>
                  <a:gd name="T55" fmla="*/ 0 h 297"/>
                  <a:gd name="T56" fmla="*/ 1 w 545"/>
                  <a:gd name="T57" fmla="*/ 0 h 297"/>
                  <a:gd name="T58" fmla="*/ 1 w 545"/>
                  <a:gd name="T59" fmla="*/ 0 h 297"/>
                  <a:gd name="T60" fmla="*/ 1 w 545"/>
                  <a:gd name="T61" fmla="*/ 0 h 297"/>
                  <a:gd name="T62" fmla="*/ 1 w 545"/>
                  <a:gd name="T63" fmla="*/ 0 h 297"/>
                  <a:gd name="T64" fmla="*/ 1 w 545"/>
                  <a:gd name="T65" fmla="*/ 0 h 297"/>
                  <a:gd name="T66" fmla="*/ 1 w 545"/>
                  <a:gd name="T67" fmla="*/ 0 h 297"/>
                  <a:gd name="T68" fmla="*/ 1 w 545"/>
                  <a:gd name="T69" fmla="*/ 0 h 297"/>
                  <a:gd name="T70" fmla="*/ 1 w 545"/>
                  <a:gd name="T71" fmla="*/ 0 h 297"/>
                  <a:gd name="T72" fmla="*/ 1 w 545"/>
                  <a:gd name="T73" fmla="*/ 0 h 297"/>
                  <a:gd name="T74" fmla="*/ 1 w 545"/>
                  <a:gd name="T75" fmla="*/ 0 h 297"/>
                  <a:gd name="T76" fmla="*/ 1 w 545"/>
                  <a:gd name="T77" fmla="*/ 0 h 297"/>
                  <a:gd name="T78" fmla="*/ 1 w 545"/>
                  <a:gd name="T79" fmla="*/ 0 h 297"/>
                  <a:gd name="T80" fmla="*/ 1 w 545"/>
                  <a:gd name="T81" fmla="*/ 0 h 297"/>
                  <a:gd name="T82" fmla="*/ 1 w 545"/>
                  <a:gd name="T83" fmla="*/ 0 h 297"/>
                  <a:gd name="T84" fmla="*/ 1 w 545"/>
                  <a:gd name="T85" fmla="*/ 0 h 297"/>
                  <a:gd name="T86" fmla="*/ 1 w 545"/>
                  <a:gd name="T87" fmla="*/ 0 h 297"/>
                  <a:gd name="T88" fmla="*/ 1 w 545"/>
                  <a:gd name="T89" fmla="*/ 0 h 297"/>
                  <a:gd name="T90" fmla="*/ 1 w 545"/>
                  <a:gd name="T91" fmla="*/ 0 h 297"/>
                  <a:gd name="T92" fmla="*/ 1 w 545"/>
                  <a:gd name="T93" fmla="*/ 0 h 297"/>
                  <a:gd name="T94" fmla="*/ 1 w 545"/>
                  <a:gd name="T95" fmla="*/ 0 h 297"/>
                  <a:gd name="T96" fmla="*/ 1 w 545"/>
                  <a:gd name="T97" fmla="*/ 0 h 297"/>
                  <a:gd name="T98" fmla="*/ 1 w 545"/>
                  <a:gd name="T99" fmla="*/ 0 h 297"/>
                  <a:gd name="T100" fmla="*/ 1 w 545"/>
                  <a:gd name="T101" fmla="*/ 0 h 297"/>
                  <a:gd name="T102" fmla="*/ 1 w 545"/>
                  <a:gd name="T103" fmla="*/ 0 h 297"/>
                  <a:gd name="T104" fmla="*/ 1 w 545"/>
                  <a:gd name="T105" fmla="*/ 0 h 297"/>
                  <a:gd name="T106" fmla="*/ 1 w 545"/>
                  <a:gd name="T107" fmla="*/ 0 h 297"/>
                  <a:gd name="T108" fmla="*/ 1 w 545"/>
                  <a:gd name="T109" fmla="*/ 0 h 297"/>
                  <a:gd name="T110" fmla="*/ 1 w 545"/>
                  <a:gd name="T111" fmla="*/ 0 h 2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5"/>
                  <a:gd name="T169" fmla="*/ 0 h 297"/>
                  <a:gd name="T170" fmla="*/ 545 w 545"/>
                  <a:gd name="T171" fmla="*/ 297 h 2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5" h="297">
                    <a:moveTo>
                      <a:pt x="449" y="269"/>
                    </a:moveTo>
                    <a:lnTo>
                      <a:pt x="447" y="265"/>
                    </a:lnTo>
                    <a:lnTo>
                      <a:pt x="444" y="265"/>
                    </a:lnTo>
                    <a:lnTo>
                      <a:pt x="440" y="265"/>
                    </a:lnTo>
                    <a:lnTo>
                      <a:pt x="440" y="261"/>
                    </a:lnTo>
                    <a:lnTo>
                      <a:pt x="438" y="261"/>
                    </a:lnTo>
                    <a:lnTo>
                      <a:pt x="436" y="257"/>
                    </a:lnTo>
                    <a:lnTo>
                      <a:pt x="432" y="259"/>
                    </a:lnTo>
                    <a:lnTo>
                      <a:pt x="427" y="257"/>
                    </a:lnTo>
                    <a:lnTo>
                      <a:pt x="423" y="257"/>
                    </a:lnTo>
                    <a:lnTo>
                      <a:pt x="415" y="257"/>
                    </a:lnTo>
                    <a:lnTo>
                      <a:pt x="412" y="255"/>
                    </a:lnTo>
                    <a:lnTo>
                      <a:pt x="408" y="254"/>
                    </a:lnTo>
                    <a:lnTo>
                      <a:pt x="402" y="255"/>
                    </a:lnTo>
                    <a:lnTo>
                      <a:pt x="399" y="255"/>
                    </a:lnTo>
                    <a:lnTo>
                      <a:pt x="393" y="255"/>
                    </a:lnTo>
                    <a:lnTo>
                      <a:pt x="389" y="257"/>
                    </a:lnTo>
                    <a:lnTo>
                      <a:pt x="387" y="257"/>
                    </a:lnTo>
                    <a:lnTo>
                      <a:pt x="382" y="255"/>
                    </a:lnTo>
                    <a:lnTo>
                      <a:pt x="376" y="254"/>
                    </a:lnTo>
                    <a:lnTo>
                      <a:pt x="372" y="252"/>
                    </a:lnTo>
                    <a:lnTo>
                      <a:pt x="368" y="250"/>
                    </a:lnTo>
                    <a:lnTo>
                      <a:pt x="365" y="252"/>
                    </a:lnTo>
                    <a:lnTo>
                      <a:pt x="363" y="255"/>
                    </a:lnTo>
                    <a:lnTo>
                      <a:pt x="361" y="261"/>
                    </a:lnTo>
                    <a:lnTo>
                      <a:pt x="361" y="265"/>
                    </a:lnTo>
                    <a:lnTo>
                      <a:pt x="359" y="263"/>
                    </a:lnTo>
                    <a:lnTo>
                      <a:pt x="353" y="263"/>
                    </a:lnTo>
                    <a:lnTo>
                      <a:pt x="350" y="261"/>
                    </a:lnTo>
                    <a:lnTo>
                      <a:pt x="344" y="259"/>
                    </a:lnTo>
                    <a:lnTo>
                      <a:pt x="338" y="257"/>
                    </a:lnTo>
                    <a:lnTo>
                      <a:pt x="335" y="257"/>
                    </a:lnTo>
                    <a:lnTo>
                      <a:pt x="331" y="259"/>
                    </a:lnTo>
                    <a:lnTo>
                      <a:pt x="329" y="263"/>
                    </a:lnTo>
                    <a:lnTo>
                      <a:pt x="327" y="267"/>
                    </a:lnTo>
                    <a:lnTo>
                      <a:pt x="327" y="269"/>
                    </a:lnTo>
                    <a:lnTo>
                      <a:pt x="325" y="269"/>
                    </a:lnTo>
                    <a:lnTo>
                      <a:pt x="322" y="271"/>
                    </a:lnTo>
                    <a:lnTo>
                      <a:pt x="320" y="271"/>
                    </a:lnTo>
                    <a:lnTo>
                      <a:pt x="318" y="272"/>
                    </a:lnTo>
                    <a:lnTo>
                      <a:pt x="314" y="276"/>
                    </a:lnTo>
                    <a:lnTo>
                      <a:pt x="310" y="278"/>
                    </a:lnTo>
                    <a:lnTo>
                      <a:pt x="305" y="282"/>
                    </a:lnTo>
                    <a:lnTo>
                      <a:pt x="303" y="284"/>
                    </a:lnTo>
                    <a:lnTo>
                      <a:pt x="301" y="287"/>
                    </a:lnTo>
                    <a:lnTo>
                      <a:pt x="299" y="287"/>
                    </a:lnTo>
                    <a:lnTo>
                      <a:pt x="295" y="291"/>
                    </a:lnTo>
                    <a:lnTo>
                      <a:pt x="297" y="295"/>
                    </a:lnTo>
                    <a:lnTo>
                      <a:pt x="295" y="297"/>
                    </a:lnTo>
                    <a:lnTo>
                      <a:pt x="291" y="297"/>
                    </a:lnTo>
                    <a:lnTo>
                      <a:pt x="290" y="293"/>
                    </a:lnTo>
                    <a:lnTo>
                      <a:pt x="290" y="291"/>
                    </a:lnTo>
                    <a:lnTo>
                      <a:pt x="290" y="289"/>
                    </a:lnTo>
                    <a:lnTo>
                      <a:pt x="286" y="287"/>
                    </a:lnTo>
                    <a:lnTo>
                      <a:pt x="284" y="287"/>
                    </a:lnTo>
                    <a:lnTo>
                      <a:pt x="278" y="287"/>
                    </a:lnTo>
                    <a:lnTo>
                      <a:pt x="275" y="287"/>
                    </a:lnTo>
                    <a:lnTo>
                      <a:pt x="271" y="287"/>
                    </a:lnTo>
                    <a:lnTo>
                      <a:pt x="269" y="278"/>
                    </a:lnTo>
                    <a:lnTo>
                      <a:pt x="267" y="272"/>
                    </a:lnTo>
                    <a:lnTo>
                      <a:pt x="261" y="272"/>
                    </a:lnTo>
                    <a:lnTo>
                      <a:pt x="261" y="267"/>
                    </a:lnTo>
                    <a:lnTo>
                      <a:pt x="263" y="263"/>
                    </a:lnTo>
                    <a:lnTo>
                      <a:pt x="263" y="254"/>
                    </a:lnTo>
                    <a:lnTo>
                      <a:pt x="260" y="257"/>
                    </a:lnTo>
                    <a:lnTo>
                      <a:pt x="256" y="248"/>
                    </a:lnTo>
                    <a:lnTo>
                      <a:pt x="252" y="246"/>
                    </a:lnTo>
                    <a:lnTo>
                      <a:pt x="246" y="240"/>
                    </a:lnTo>
                    <a:lnTo>
                      <a:pt x="241" y="244"/>
                    </a:lnTo>
                    <a:lnTo>
                      <a:pt x="224" y="242"/>
                    </a:lnTo>
                    <a:lnTo>
                      <a:pt x="209" y="246"/>
                    </a:lnTo>
                    <a:lnTo>
                      <a:pt x="196" y="231"/>
                    </a:lnTo>
                    <a:lnTo>
                      <a:pt x="162" y="207"/>
                    </a:lnTo>
                    <a:lnTo>
                      <a:pt x="128" y="218"/>
                    </a:lnTo>
                    <a:lnTo>
                      <a:pt x="128" y="284"/>
                    </a:lnTo>
                    <a:lnTo>
                      <a:pt x="126" y="284"/>
                    </a:lnTo>
                    <a:lnTo>
                      <a:pt x="124" y="286"/>
                    </a:lnTo>
                    <a:lnTo>
                      <a:pt x="122" y="286"/>
                    </a:lnTo>
                    <a:lnTo>
                      <a:pt x="119" y="284"/>
                    </a:lnTo>
                    <a:lnTo>
                      <a:pt x="115" y="278"/>
                    </a:lnTo>
                    <a:lnTo>
                      <a:pt x="113" y="274"/>
                    </a:lnTo>
                    <a:lnTo>
                      <a:pt x="109" y="271"/>
                    </a:lnTo>
                    <a:lnTo>
                      <a:pt x="105" y="267"/>
                    </a:lnTo>
                    <a:lnTo>
                      <a:pt x="104" y="265"/>
                    </a:lnTo>
                    <a:lnTo>
                      <a:pt x="98" y="267"/>
                    </a:lnTo>
                    <a:lnTo>
                      <a:pt x="89" y="269"/>
                    </a:lnTo>
                    <a:lnTo>
                      <a:pt x="85" y="272"/>
                    </a:lnTo>
                    <a:lnTo>
                      <a:pt x="81" y="276"/>
                    </a:lnTo>
                    <a:lnTo>
                      <a:pt x="81" y="274"/>
                    </a:lnTo>
                    <a:lnTo>
                      <a:pt x="81" y="272"/>
                    </a:lnTo>
                    <a:lnTo>
                      <a:pt x="81" y="271"/>
                    </a:lnTo>
                    <a:lnTo>
                      <a:pt x="81" y="269"/>
                    </a:lnTo>
                    <a:lnTo>
                      <a:pt x="83" y="267"/>
                    </a:lnTo>
                    <a:lnTo>
                      <a:pt x="83" y="265"/>
                    </a:lnTo>
                    <a:lnTo>
                      <a:pt x="83" y="263"/>
                    </a:lnTo>
                    <a:lnTo>
                      <a:pt x="85" y="261"/>
                    </a:lnTo>
                    <a:lnTo>
                      <a:pt x="83" y="259"/>
                    </a:lnTo>
                    <a:lnTo>
                      <a:pt x="81" y="257"/>
                    </a:lnTo>
                    <a:lnTo>
                      <a:pt x="79" y="257"/>
                    </a:lnTo>
                    <a:lnTo>
                      <a:pt x="77" y="257"/>
                    </a:lnTo>
                    <a:lnTo>
                      <a:pt x="75" y="257"/>
                    </a:lnTo>
                    <a:lnTo>
                      <a:pt x="74" y="257"/>
                    </a:lnTo>
                    <a:lnTo>
                      <a:pt x="74" y="255"/>
                    </a:lnTo>
                    <a:lnTo>
                      <a:pt x="72" y="254"/>
                    </a:lnTo>
                    <a:lnTo>
                      <a:pt x="70" y="252"/>
                    </a:lnTo>
                    <a:lnTo>
                      <a:pt x="68" y="252"/>
                    </a:lnTo>
                    <a:lnTo>
                      <a:pt x="66" y="252"/>
                    </a:lnTo>
                    <a:lnTo>
                      <a:pt x="66" y="250"/>
                    </a:lnTo>
                    <a:lnTo>
                      <a:pt x="66" y="248"/>
                    </a:lnTo>
                    <a:lnTo>
                      <a:pt x="64" y="244"/>
                    </a:lnTo>
                    <a:lnTo>
                      <a:pt x="64" y="242"/>
                    </a:lnTo>
                    <a:lnTo>
                      <a:pt x="62" y="240"/>
                    </a:lnTo>
                    <a:lnTo>
                      <a:pt x="60" y="235"/>
                    </a:lnTo>
                    <a:lnTo>
                      <a:pt x="59" y="233"/>
                    </a:lnTo>
                    <a:lnTo>
                      <a:pt x="57" y="231"/>
                    </a:lnTo>
                    <a:lnTo>
                      <a:pt x="51" y="231"/>
                    </a:lnTo>
                    <a:lnTo>
                      <a:pt x="51" y="229"/>
                    </a:lnTo>
                    <a:lnTo>
                      <a:pt x="51" y="225"/>
                    </a:lnTo>
                    <a:lnTo>
                      <a:pt x="53" y="225"/>
                    </a:lnTo>
                    <a:lnTo>
                      <a:pt x="55" y="224"/>
                    </a:lnTo>
                    <a:lnTo>
                      <a:pt x="57" y="224"/>
                    </a:lnTo>
                    <a:lnTo>
                      <a:pt x="59" y="224"/>
                    </a:lnTo>
                    <a:lnTo>
                      <a:pt x="60" y="225"/>
                    </a:lnTo>
                    <a:lnTo>
                      <a:pt x="64" y="227"/>
                    </a:lnTo>
                    <a:lnTo>
                      <a:pt x="66" y="225"/>
                    </a:lnTo>
                    <a:lnTo>
                      <a:pt x="68" y="225"/>
                    </a:lnTo>
                    <a:lnTo>
                      <a:pt x="66" y="224"/>
                    </a:lnTo>
                    <a:lnTo>
                      <a:pt x="64" y="224"/>
                    </a:lnTo>
                    <a:lnTo>
                      <a:pt x="62" y="222"/>
                    </a:lnTo>
                    <a:lnTo>
                      <a:pt x="60" y="220"/>
                    </a:lnTo>
                    <a:lnTo>
                      <a:pt x="62" y="216"/>
                    </a:lnTo>
                    <a:lnTo>
                      <a:pt x="64" y="216"/>
                    </a:lnTo>
                    <a:lnTo>
                      <a:pt x="64" y="214"/>
                    </a:lnTo>
                    <a:lnTo>
                      <a:pt x="66" y="212"/>
                    </a:lnTo>
                    <a:lnTo>
                      <a:pt x="66" y="210"/>
                    </a:lnTo>
                    <a:lnTo>
                      <a:pt x="68" y="210"/>
                    </a:lnTo>
                    <a:lnTo>
                      <a:pt x="70" y="210"/>
                    </a:lnTo>
                    <a:lnTo>
                      <a:pt x="72" y="209"/>
                    </a:lnTo>
                    <a:lnTo>
                      <a:pt x="74" y="210"/>
                    </a:lnTo>
                    <a:lnTo>
                      <a:pt x="75" y="210"/>
                    </a:lnTo>
                    <a:lnTo>
                      <a:pt x="81" y="210"/>
                    </a:lnTo>
                    <a:lnTo>
                      <a:pt x="87" y="210"/>
                    </a:lnTo>
                    <a:lnTo>
                      <a:pt x="90" y="210"/>
                    </a:lnTo>
                    <a:lnTo>
                      <a:pt x="89" y="210"/>
                    </a:lnTo>
                    <a:lnTo>
                      <a:pt x="87" y="209"/>
                    </a:lnTo>
                    <a:lnTo>
                      <a:pt x="85" y="209"/>
                    </a:lnTo>
                    <a:lnTo>
                      <a:pt x="85" y="205"/>
                    </a:lnTo>
                    <a:lnTo>
                      <a:pt x="85" y="203"/>
                    </a:lnTo>
                    <a:lnTo>
                      <a:pt x="87" y="201"/>
                    </a:lnTo>
                    <a:lnTo>
                      <a:pt x="89" y="199"/>
                    </a:lnTo>
                    <a:lnTo>
                      <a:pt x="89" y="195"/>
                    </a:lnTo>
                    <a:lnTo>
                      <a:pt x="90" y="192"/>
                    </a:lnTo>
                    <a:lnTo>
                      <a:pt x="89" y="190"/>
                    </a:lnTo>
                    <a:lnTo>
                      <a:pt x="89" y="188"/>
                    </a:lnTo>
                    <a:lnTo>
                      <a:pt x="90" y="186"/>
                    </a:lnTo>
                    <a:lnTo>
                      <a:pt x="90" y="184"/>
                    </a:lnTo>
                    <a:lnTo>
                      <a:pt x="89" y="182"/>
                    </a:lnTo>
                    <a:lnTo>
                      <a:pt x="87" y="180"/>
                    </a:lnTo>
                    <a:lnTo>
                      <a:pt x="85" y="180"/>
                    </a:lnTo>
                    <a:lnTo>
                      <a:pt x="81" y="178"/>
                    </a:lnTo>
                    <a:lnTo>
                      <a:pt x="79" y="180"/>
                    </a:lnTo>
                    <a:lnTo>
                      <a:pt x="79" y="182"/>
                    </a:lnTo>
                    <a:lnTo>
                      <a:pt x="75" y="182"/>
                    </a:lnTo>
                    <a:lnTo>
                      <a:pt x="72" y="180"/>
                    </a:lnTo>
                    <a:lnTo>
                      <a:pt x="70" y="178"/>
                    </a:lnTo>
                    <a:lnTo>
                      <a:pt x="64" y="177"/>
                    </a:lnTo>
                    <a:lnTo>
                      <a:pt x="62" y="178"/>
                    </a:lnTo>
                    <a:lnTo>
                      <a:pt x="57" y="180"/>
                    </a:lnTo>
                    <a:lnTo>
                      <a:pt x="55" y="180"/>
                    </a:lnTo>
                    <a:lnTo>
                      <a:pt x="51" y="186"/>
                    </a:lnTo>
                    <a:lnTo>
                      <a:pt x="45" y="188"/>
                    </a:lnTo>
                    <a:lnTo>
                      <a:pt x="43" y="188"/>
                    </a:lnTo>
                    <a:lnTo>
                      <a:pt x="40" y="188"/>
                    </a:lnTo>
                    <a:lnTo>
                      <a:pt x="38" y="190"/>
                    </a:lnTo>
                    <a:lnTo>
                      <a:pt x="38" y="192"/>
                    </a:lnTo>
                    <a:lnTo>
                      <a:pt x="34" y="190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30" y="182"/>
                    </a:lnTo>
                    <a:lnTo>
                      <a:pt x="32" y="184"/>
                    </a:lnTo>
                    <a:lnTo>
                      <a:pt x="34" y="184"/>
                    </a:lnTo>
                    <a:lnTo>
                      <a:pt x="36" y="184"/>
                    </a:lnTo>
                    <a:lnTo>
                      <a:pt x="30" y="175"/>
                    </a:lnTo>
                    <a:lnTo>
                      <a:pt x="28" y="169"/>
                    </a:lnTo>
                    <a:lnTo>
                      <a:pt x="25" y="167"/>
                    </a:lnTo>
                    <a:lnTo>
                      <a:pt x="23" y="163"/>
                    </a:lnTo>
                    <a:lnTo>
                      <a:pt x="19" y="163"/>
                    </a:lnTo>
                    <a:lnTo>
                      <a:pt x="17" y="163"/>
                    </a:lnTo>
                    <a:lnTo>
                      <a:pt x="13" y="162"/>
                    </a:lnTo>
                    <a:lnTo>
                      <a:pt x="13" y="165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10" y="154"/>
                    </a:lnTo>
                    <a:lnTo>
                      <a:pt x="0" y="150"/>
                    </a:lnTo>
                    <a:lnTo>
                      <a:pt x="4" y="141"/>
                    </a:lnTo>
                    <a:lnTo>
                      <a:pt x="8" y="137"/>
                    </a:lnTo>
                    <a:lnTo>
                      <a:pt x="10" y="135"/>
                    </a:lnTo>
                    <a:lnTo>
                      <a:pt x="8" y="133"/>
                    </a:lnTo>
                    <a:lnTo>
                      <a:pt x="6" y="131"/>
                    </a:lnTo>
                    <a:lnTo>
                      <a:pt x="6" y="120"/>
                    </a:lnTo>
                    <a:lnTo>
                      <a:pt x="12" y="118"/>
                    </a:lnTo>
                    <a:lnTo>
                      <a:pt x="13" y="113"/>
                    </a:lnTo>
                    <a:lnTo>
                      <a:pt x="13" y="111"/>
                    </a:lnTo>
                    <a:lnTo>
                      <a:pt x="17" y="111"/>
                    </a:lnTo>
                    <a:lnTo>
                      <a:pt x="19" y="113"/>
                    </a:lnTo>
                    <a:lnTo>
                      <a:pt x="23" y="116"/>
                    </a:lnTo>
                    <a:lnTo>
                      <a:pt x="27" y="122"/>
                    </a:lnTo>
                    <a:lnTo>
                      <a:pt x="30" y="122"/>
                    </a:lnTo>
                    <a:lnTo>
                      <a:pt x="32" y="118"/>
                    </a:lnTo>
                    <a:lnTo>
                      <a:pt x="32" y="115"/>
                    </a:lnTo>
                    <a:lnTo>
                      <a:pt x="32" y="111"/>
                    </a:lnTo>
                    <a:lnTo>
                      <a:pt x="30" y="107"/>
                    </a:lnTo>
                    <a:lnTo>
                      <a:pt x="34" y="105"/>
                    </a:lnTo>
                    <a:lnTo>
                      <a:pt x="40" y="101"/>
                    </a:lnTo>
                    <a:lnTo>
                      <a:pt x="40" y="100"/>
                    </a:lnTo>
                    <a:lnTo>
                      <a:pt x="42" y="96"/>
                    </a:lnTo>
                    <a:lnTo>
                      <a:pt x="45" y="94"/>
                    </a:lnTo>
                    <a:lnTo>
                      <a:pt x="49" y="94"/>
                    </a:lnTo>
                    <a:lnTo>
                      <a:pt x="53" y="90"/>
                    </a:lnTo>
                    <a:lnTo>
                      <a:pt x="57" y="86"/>
                    </a:lnTo>
                    <a:lnTo>
                      <a:pt x="60" y="83"/>
                    </a:lnTo>
                    <a:lnTo>
                      <a:pt x="64" y="85"/>
                    </a:lnTo>
                    <a:lnTo>
                      <a:pt x="66" y="85"/>
                    </a:lnTo>
                    <a:lnTo>
                      <a:pt x="68" y="86"/>
                    </a:lnTo>
                    <a:lnTo>
                      <a:pt x="72" y="86"/>
                    </a:lnTo>
                    <a:lnTo>
                      <a:pt x="74" y="85"/>
                    </a:lnTo>
                    <a:lnTo>
                      <a:pt x="77" y="83"/>
                    </a:lnTo>
                    <a:lnTo>
                      <a:pt x="79" y="83"/>
                    </a:lnTo>
                    <a:lnTo>
                      <a:pt x="83" y="88"/>
                    </a:lnTo>
                    <a:lnTo>
                      <a:pt x="87" y="88"/>
                    </a:lnTo>
                    <a:lnTo>
                      <a:pt x="90" y="86"/>
                    </a:lnTo>
                    <a:lnTo>
                      <a:pt x="96" y="88"/>
                    </a:lnTo>
                    <a:lnTo>
                      <a:pt x="96" y="92"/>
                    </a:lnTo>
                    <a:lnTo>
                      <a:pt x="100" y="94"/>
                    </a:lnTo>
                    <a:lnTo>
                      <a:pt x="105" y="98"/>
                    </a:lnTo>
                    <a:lnTo>
                      <a:pt x="107" y="100"/>
                    </a:lnTo>
                    <a:lnTo>
                      <a:pt x="107" y="105"/>
                    </a:lnTo>
                    <a:lnTo>
                      <a:pt x="109" y="107"/>
                    </a:lnTo>
                    <a:lnTo>
                      <a:pt x="111" y="103"/>
                    </a:lnTo>
                    <a:lnTo>
                      <a:pt x="109" y="100"/>
                    </a:lnTo>
                    <a:lnTo>
                      <a:pt x="109" y="98"/>
                    </a:lnTo>
                    <a:lnTo>
                      <a:pt x="113" y="98"/>
                    </a:lnTo>
                    <a:lnTo>
                      <a:pt x="117" y="103"/>
                    </a:lnTo>
                    <a:lnTo>
                      <a:pt x="121" y="105"/>
                    </a:lnTo>
                    <a:lnTo>
                      <a:pt x="124" y="107"/>
                    </a:lnTo>
                    <a:lnTo>
                      <a:pt x="128" y="105"/>
                    </a:lnTo>
                    <a:lnTo>
                      <a:pt x="130" y="103"/>
                    </a:lnTo>
                    <a:lnTo>
                      <a:pt x="132" y="100"/>
                    </a:lnTo>
                    <a:lnTo>
                      <a:pt x="136" y="96"/>
                    </a:lnTo>
                    <a:lnTo>
                      <a:pt x="139" y="96"/>
                    </a:lnTo>
                    <a:lnTo>
                      <a:pt x="143" y="96"/>
                    </a:lnTo>
                    <a:lnTo>
                      <a:pt x="147" y="101"/>
                    </a:lnTo>
                    <a:lnTo>
                      <a:pt x="151" y="100"/>
                    </a:lnTo>
                    <a:lnTo>
                      <a:pt x="152" y="96"/>
                    </a:lnTo>
                    <a:lnTo>
                      <a:pt x="158" y="96"/>
                    </a:lnTo>
                    <a:lnTo>
                      <a:pt x="164" y="96"/>
                    </a:lnTo>
                    <a:lnTo>
                      <a:pt x="164" y="101"/>
                    </a:lnTo>
                    <a:lnTo>
                      <a:pt x="169" y="103"/>
                    </a:lnTo>
                    <a:lnTo>
                      <a:pt x="175" y="105"/>
                    </a:lnTo>
                    <a:lnTo>
                      <a:pt x="177" y="107"/>
                    </a:lnTo>
                    <a:lnTo>
                      <a:pt x="181" y="103"/>
                    </a:lnTo>
                    <a:lnTo>
                      <a:pt x="183" y="101"/>
                    </a:lnTo>
                    <a:lnTo>
                      <a:pt x="184" y="101"/>
                    </a:lnTo>
                    <a:lnTo>
                      <a:pt x="186" y="103"/>
                    </a:lnTo>
                    <a:lnTo>
                      <a:pt x="192" y="105"/>
                    </a:lnTo>
                    <a:lnTo>
                      <a:pt x="201" y="101"/>
                    </a:lnTo>
                    <a:lnTo>
                      <a:pt x="201" y="98"/>
                    </a:lnTo>
                    <a:lnTo>
                      <a:pt x="203" y="92"/>
                    </a:lnTo>
                    <a:lnTo>
                      <a:pt x="201" y="88"/>
                    </a:lnTo>
                    <a:lnTo>
                      <a:pt x="194" y="86"/>
                    </a:lnTo>
                    <a:lnTo>
                      <a:pt x="192" y="85"/>
                    </a:lnTo>
                    <a:lnTo>
                      <a:pt x="188" y="83"/>
                    </a:lnTo>
                    <a:lnTo>
                      <a:pt x="186" y="83"/>
                    </a:lnTo>
                    <a:lnTo>
                      <a:pt x="186" y="81"/>
                    </a:lnTo>
                    <a:lnTo>
                      <a:pt x="184" y="79"/>
                    </a:lnTo>
                    <a:lnTo>
                      <a:pt x="183" y="79"/>
                    </a:lnTo>
                    <a:lnTo>
                      <a:pt x="183" y="77"/>
                    </a:lnTo>
                    <a:lnTo>
                      <a:pt x="184" y="75"/>
                    </a:lnTo>
                    <a:lnTo>
                      <a:pt x="188" y="73"/>
                    </a:lnTo>
                    <a:lnTo>
                      <a:pt x="192" y="71"/>
                    </a:lnTo>
                    <a:lnTo>
                      <a:pt x="194" y="68"/>
                    </a:lnTo>
                    <a:lnTo>
                      <a:pt x="192" y="64"/>
                    </a:lnTo>
                    <a:lnTo>
                      <a:pt x="192" y="60"/>
                    </a:lnTo>
                    <a:lnTo>
                      <a:pt x="196" y="56"/>
                    </a:lnTo>
                    <a:lnTo>
                      <a:pt x="199" y="54"/>
                    </a:lnTo>
                    <a:lnTo>
                      <a:pt x="205" y="54"/>
                    </a:lnTo>
                    <a:lnTo>
                      <a:pt x="209" y="54"/>
                    </a:lnTo>
                    <a:lnTo>
                      <a:pt x="209" y="53"/>
                    </a:lnTo>
                    <a:lnTo>
                      <a:pt x="203" y="49"/>
                    </a:lnTo>
                    <a:lnTo>
                      <a:pt x="198" y="49"/>
                    </a:lnTo>
                    <a:lnTo>
                      <a:pt x="198" y="45"/>
                    </a:lnTo>
                    <a:lnTo>
                      <a:pt x="199" y="43"/>
                    </a:lnTo>
                    <a:lnTo>
                      <a:pt x="198" y="41"/>
                    </a:lnTo>
                    <a:lnTo>
                      <a:pt x="198" y="38"/>
                    </a:lnTo>
                    <a:lnTo>
                      <a:pt x="198" y="32"/>
                    </a:lnTo>
                    <a:lnTo>
                      <a:pt x="199" y="32"/>
                    </a:lnTo>
                    <a:lnTo>
                      <a:pt x="207" y="32"/>
                    </a:lnTo>
                    <a:lnTo>
                      <a:pt x="209" y="32"/>
                    </a:lnTo>
                    <a:lnTo>
                      <a:pt x="214" y="32"/>
                    </a:lnTo>
                    <a:lnTo>
                      <a:pt x="216" y="30"/>
                    </a:lnTo>
                    <a:lnTo>
                      <a:pt x="224" y="26"/>
                    </a:lnTo>
                    <a:lnTo>
                      <a:pt x="231" y="26"/>
                    </a:lnTo>
                    <a:lnTo>
                      <a:pt x="235" y="24"/>
                    </a:lnTo>
                    <a:lnTo>
                      <a:pt x="244" y="24"/>
                    </a:lnTo>
                    <a:lnTo>
                      <a:pt x="248" y="23"/>
                    </a:lnTo>
                    <a:lnTo>
                      <a:pt x="250" y="24"/>
                    </a:lnTo>
                    <a:lnTo>
                      <a:pt x="252" y="21"/>
                    </a:lnTo>
                    <a:lnTo>
                      <a:pt x="256" y="17"/>
                    </a:lnTo>
                    <a:lnTo>
                      <a:pt x="261" y="17"/>
                    </a:lnTo>
                    <a:lnTo>
                      <a:pt x="275" y="13"/>
                    </a:lnTo>
                    <a:lnTo>
                      <a:pt x="286" y="11"/>
                    </a:lnTo>
                    <a:lnTo>
                      <a:pt x="290" y="11"/>
                    </a:lnTo>
                    <a:lnTo>
                      <a:pt x="291" y="7"/>
                    </a:lnTo>
                    <a:lnTo>
                      <a:pt x="291" y="4"/>
                    </a:lnTo>
                    <a:lnTo>
                      <a:pt x="295" y="4"/>
                    </a:lnTo>
                    <a:lnTo>
                      <a:pt x="299" y="2"/>
                    </a:lnTo>
                    <a:lnTo>
                      <a:pt x="299" y="0"/>
                    </a:lnTo>
                    <a:lnTo>
                      <a:pt x="303" y="0"/>
                    </a:lnTo>
                    <a:lnTo>
                      <a:pt x="308" y="0"/>
                    </a:lnTo>
                    <a:lnTo>
                      <a:pt x="312" y="2"/>
                    </a:lnTo>
                    <a:lnTo>
                      <a:pt x="316" y="4"/>
                    </a:lnTo>
                    <a:lnTo>
                      <a:pt x="320" y="4"/>
                    </a:lnTo>
                    <a:lnTo>
                      <a:pt x="325" y="4"/>
                    </a:lnTo>
                    <a:lnTo>
                      <a:pt x="327" y="7"/>
                    </a:lnTo>
                    <a:lnTo>
                      <a:pt x="327" y="11"/>
                    </a:lnTo>
                    <a:lnTo>
                      <a:pt x="329" y="13"/>
                    </a:lnTo>
                    <a:lnTo>
                      <a:pt x="331" y="15"/>
                    </a:lnTo>
                    <a:lnTo>
                      <a:pt x="331" y="19"/>
                    </a:lnTo>
                    <a:lnTo>
                      <a:pt x="329" y="21"/>
                    </a:lnTo>
                    <a:lnTo>
                      <a:pt x="331" y="24"/>
                    </a:lnTo>
                    <a:lnTo>
                      <a:pt x="329" y="24"/>
                    </a:lnTo>
                    <a:lnTo>
                      <a:pt x="329" y="28"/>
                    </a:lnTo>
                    <a:lnTo>
                      <a:pt x="333" y="28"/>
                    </a:lnTo>
                    <a:lnTo>
                      <a:pt x="335" y="26"/>
                    </a:lnTo>
                    <a:lnTo>
                      <a:pt x="337" y="28"/>
                    </a:lnTo>
                    <a:lnTo>
                      <a:pt x="338" y="26"/>
                    </a:lnTo>
                    <a:lnTo>
                      <a:pt x="340" y="28"/>
                    </a:lnTo>
                    <a:lnTo>
                      <a:pt x="342" y="24"/>
                    </a:lnTo>
                    <a:lnTo>
                      <a:pt x="344" y="26"/>
                    </a:lnTo>
                    <a:lnTo>
                      <a:pt x="346" y="30"/>
                    </a:lnTo>
                    <a:lnTo>
                      <a:pt x="348" y="32"/>
                    </a:lnTo>
                    <a:lnTo>
                      <a:pt x="350" y="30"/>
                    </a:lnTo>
                    <a:lnTo>
                      <a:pt x="352" y="30"/>
                    </a:lnTo>
                    <a:lnTo>
                      <a:pt x="353" y="30"/>
                    </a:lnTo>
                    <a:lnTo>
                      <a:pt x="355" y="32"/>
                    </a:lnTo>
                    <a:lnTo>
                      <a:pt x="359" y="34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3" y="34"/>
                    </a:lnTo>
                    <a:lnTo>
                      <a:pt x="361" y="36"/>
                    </a:lnTo>
                    <a:lnTo>
                      <a:pt x="359" y="41"/>
                    </a:lnTo>
                    <a:lnTo>
                      <a:pt x="361" y="43"/>
                    </a:lnTo>
                    <a:lnTo>
                      <a:pt x="363" y="41"/>
                    </a:lnTo>
                    <a:lnTo>
                      <a:pt x="367" y="41"/>
                    </a:lnTo>
                    <a:lnTo>
                      <a:pt x="370" y="41"/>
                    </a:lnTo>
                    <a:lnTo>
                      <a:pt x="374" y="43"/>
                    </a:lnTo>
                    <a:lnTo>
                      <a:pt x="376" y="39"/>
                    </a:lnTo>
                    <a:lnTo>
                      <a:pt x="380" y="36"/>
                    </a:lnTo>
                    <a:lnTo>
                      <a:pt x="387" y="34"/>
                    </a:lnTo>
                    <a:lnTo>
                      <a:pt x="393" y="28"/>
                    </a:lnTo>
                    <a:lnTo>
                      <a:pt x="397" y="26"/>
                    </a:lnTo>
                    <a:lnTo>
                      <a:pt x="400" y="23"/>
                    </a:lnTo>
                    <a:lnTo>
                      <a:pt x="404" y="23"/>
                    </a:lnTo>
                    <a:lnTo>
                      <a:pt x="404" y="26"/>
                    </a:lnTo>
                    <a:lnTo>
                      <a:pt x="402" y="28"/>
                    </a:lnTo>
                    <a:lnTo>
                      <a:pt x="400" y="32"/>
                    </a:lnTo>
                    <a:lnTo>
                      <a:pt x="408" y="38"/>
                    </a:lnTo>
                    <a:lnTo>
                      <a:pt x="412" y="41"/>
                    </a:lnTo>
                    <a:lnTo>
                      <a:pt x="419" y="49"/>
                    </a:lnTo>
                    <a:lnTo>
                      <a:pt x="427" y="58"/>
                    </a:lnTo>
                    <a:lnTo>
                      <a:pt x="436" y="81"/>
                    </a:lnTo>
                    <a:lnTo>
                      <a:pt x="442" y="88"/>
                    </a:lnTo>
                    <a:lnTo>
                      <a:pt x="447" y="101"/>
                    </a:lnTo>
                    <a:lnTo>
                      <a:pt x="451" y="100"/>
                    </a:lnTo>
                    <a:lnTo>
                      <a:pt x="453" y="98"/>
                    </a:lnTo>
                    <a:lnTo>
                      <a:pt x="455" y="92"/>
                    </a:lnTo>
                    <a:lnTo>
                      <a:pt x="461" y="92"/>
                    </a:lnTo>
                    <a:lnTo>
                      <a:pt x="462" y="96"/>
                    </a:lnTo>
                    <a:lnTo>
                      <a:pt x="462" y="100"/>
                    </a:lnTo>
                    <a:lnTo>
                      <a:pt x="466" y="100"/>
                    </a:lnTo>
                    <a:lnTo>
                      <a:pt x="468" y="101"/>
                    </a:lnTo>
                    <a:lnTo>
                      <a:pt x="468" y="103"/>
                    </a:lnTo>
                    <a:lnTo>
                      <a:pt x="472" y="103"/>
                    </a:lnTo>
                    <a:lnTo>
                      <a:pt x="477" y="103"/>
                    </a:lnTo>
                    <a:lnTo>
                      <a:pt x="485" y="101"/>
                    </a:lnTo>
                    <a:lnTo>
                      <a:pt x="489" y="100"/>
                    </a:lnTo>
                    <a:lnTo>
                      <a:pt x="494" y="98"/>
                    </a:lnTo>
                    <a:lnTo>
                      <a:pt x="498" y="103"/>
                    </a:lnTo>
                    <a:lnTo>
                      <a:pt x="504" y="109"/>
                    </a:lnTo>
                    <a:lnTo>
                      <a:pt x="506" y="115"/>
                    </a:lnTo>
                    <a:lnTo>
                      <a:pt x="511" y="116"/>
                    </a:lnTo>
                    <a:lnTo>
                      <a:pt x="515" y="120"/>
                    </a:lnTo>
                    <a:lnTo>
                      <a:pt x="519" y="128"/>
                    </a:lnTo>
                    <a:lnTo>
                      <a:pt x="524" y="128"/>
                    </a:lnTo>
                    <a:lnTo>
                      <a:pt x="530" y="128"/>
                    </a:lnTo>
                    <a:lnTo>
                      <a:pt x="532" y="126"/>
                    </a:lnTo>
                    <a:lnTo>
                      <a:pt x="536" y="124"/>
                    </a:lnTo>
                    <a:lnTo>
                      <a:pt x="536" y="126"/>
                    </a:lnTo>
                    <a:lnTo>
                      <a:pt x="539" y="130"/>
                    </a:lnTo>
                    <a:lnTo>
                      <a:pt x="541" y="133"/>
                    </a:lnTo>
                    <a:lnTo>
                      <a:pt x="543" y="133"/>
                    </a:lnTo>
                    <a:lnTo>
                      <a:pt x="545" y="135"/>
                    </a:lnTo>
                    <a:lnTo>
                      <a:pt x="541" y="135"/>
                    </a:lnTo>
                    <a:lnTo>
                      <a:pt x="538" y="137"/>
                    </a:lnTo>
                    <a:lnTo>
                      <a:pt x="536" y="139"/>
                    </a:lnTo>
                    <a:lnTo>
                      <a:pt x="536" y="143"/>
                    </a:lnTo>
                    <a:lnTo>
                      <a:pt x="536" y="147"/>
                    </a:lnTo>
                    <a:lnTo>
                      <a:pt x="534" y="148"/>
                    </a:lnTo>
                    <a:lnTo>
                      <a:pt x="532" y="148"/>
                    </a:lnTo>
                    <a:lnTo>
                      <a:pt x="524" y="150"/>
                    </a:lnTo>
                    <a:lnTo>
                      <a:pt x="523" y="152"/>
                    </a:lnTo>
                    <a:lnTo>
                      <a:pt x="521" y="158"/>
                    </a:lnTo>
                    <a:lnTo>
                      <a:pt x="521" y="163"/>
                    </a:lnTo>
                    <a:lnTo>
                      <a:pt x="523" y="171"/>
                    </a:lnTo>
                    <a:lnTo>
                      <a:pt x="521" y="173"/>
                    </a:lnTo>
                    <a:lnTo>
                      <a:pt x="519" y="177"/>
                    </a:lnTo>
                    <a:lnTo>
                      <a:pt x="517" y="178"/>
                    </a:lnTo>
                    <a:lnTo>
                      <a:pt x="511" y="178"/>
                    </a:lnTo>
                    <a:lnTo>
                      <a:pt x="504" y="178"/>
                    </a:lnTo>
                    <a:lnTo>
                      <a:pt x="500" y="177"/>
                    </a:lnTo>
                    <a:lnTo>
                      <a:pt x="496" y="175"/>
                    </a:lnTo>
                    <a:lnTo>
                      <a:pt x="489" y="173"/>
                    </a:lnTo>
                    <a:lnTo>
                      <a:pt x="487" y="178"/>
                    </a:lnTo>
                    <a:lnTo>
                      <a:pt x="483" y="188"/>
                    </a:lnTo>
                    <a:lnTo>
                      <a:pt x="481" y="195"/>
                    </a:lnTo>
                    <a:lnTo>
                      <a:pt x="479" y="199"/>
                    </a:lnTo>
                    <a:lnTo>
                      <a:pt x="479" y="203"/>
                    </a:lnTo>
                    <a:lnTo>
                      <a:pt x="483" y="209"/>
                    </a:lnTo>
                    <a:lnTo>
                      <a:pt x="483" y="210"/>
                    </a:lnTo>
                    <a:lnTo>
                      <a:pt x="481" y="212"/>
                    </a:lnTo>
                    <a:lnTo>
                      <a:pt x="481" y="214"/>
                    </a:lnTo>
                    <a:lnTo>
                      <a:pt x="477" y="214"/>
                    </a:lnTo>
                    <a:lnTo>
                      <a:pt x="472" y="212"/>
                    </a:lnTo>
                    <a:lnTo>
                      <a:pt x="468" y="210"/>
                    </a:lnTo>
                    <a:lnTo>
                      <a:pt x="466" y="210"/>
                    </a:lnTo>
                    <a:lnTo>
                      <a:pt x="461" y="212"/>
                    </a:lnTo>
                    <a:lnTo>
                      <a:pt x="449" y="214"/>
                    </a:lnTo>
                    <a:lnTo>
                      <a:pt x="447" y="216"/>
                    </a:lnTo>
                    <a:lnTo>
                      <a:pt x="445" y="220"/>
                    </a:lnTo>
                    <a:lnTo>
                      <a:pt x="445" y="222"/>
                    </a:lnTo>
                    <a:lnTo>
                      <a:pt x="449" y="222"/>
                    </a:lnTo>
                    <a:lnTo>
                      <a:pt x="451" y="224"/>
                    </a:lnTo>
                    <a:lnTo>
                      <a:pt x="451" y="235"/>
                    </a:lnTo>
                    <a:lnTo>
                      <a:pt x="453" y="240"/>
                    </a:lnTo>
                    <a:lnTo>
                      <a:pt x="455" y="244"/>
                    </a:lnTo>
                    <a:lnTo>
                      <a:pt x="457" y="248"/>
                    </a:lnTo>
                    <a:lnTo>
                      <a:pt x="455" y="250"/>
                    </a:lnTo>
                    <a:lnTo>
                      <a:pt x="451" y="255"/>
                    </a:lnTo>
                    <a:lnTo>
                      <a:pt x="449" y="257"/>
                    </a:lnTo>
                    <a:lnTo>
                      <a:pt x="449" y="261"/>
                    </a:lnTo>
                    <a:lnTo>
                      <a:pt x="449" y="269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2" name="Freeform 325"/>
              <p:cNvSpPr>
                <a:spLocks/>
              </p:cNvSpPr>
              <p:nvPr/>
            </p:nvSpPr>
            <p:spPr bwMode="auto">
              <a:xfrm>
                <a:off x="1709" y="3448"/>
                <a:ext cx="75" cy="62"/>
              </a:xfrm>
              <a:custGeom>
                <a:avLst/>
                <a:gdLst>
                  <a:gd name="T0" fmla="*/ 1 w 130"/>
                  <a:gd name="T1" fmla="*/ 0 h 134"/>
                  <a:gd name="T2" fmla="*/ 1 w 130"/>
                  <a:gd name="T3" fmla="*/ 0 h 134"/>
                  <a:gd name="T4" fmla="*/ 1 w 130"/>
                  <a:gd name="T5" fmla="*/ 0 h 134"/>
                  <a:gd name="T6" fmla="*/ 1 w 130"/>
                  <a:gd name="T7" fmla="*/ 0 h 134"/>
                  <a:gd name="T8" fmla="*/ 1 w 130"/>
                  <a:gd name="T9" fmla="*/ 0 h 134"/>
                  <a:gd name="T10" fmla="*/ 1 w 130"/>
                  <a:gd name="T11" fmla="*/ 0 h 134"/>
                  <a:gd name="T12" fmla="*/ 1 w 130"/>
                  <a:gd name="T13" fmla="*/ 0 h 134"/>
                  <a:gd name="T14" fmla="*/ 1 w 130"/>
                  <a:gd name="T15" fmla="*/ 0 h 134"/>
                  <a:gd name="T16" fmla="*/ 1 w 130"/>
                  <a:gd name="T17" fmla="*/ 0 h 134"/>
                  <a:gd name="T18" fmla="*/ 1 w 130"/>
                  <a:gd name="T19" fmla="*/ 0 h 134"/>
                  <a:gd name="T20" fmla="*/ 1 w 130"/>
                  <a:gd name="T21" fmla="*/ 0 h 134"/>
                  <a:gd name="T22" fmla="*/ 1 w 130"/>
                  <a:gd name="T23" fmla="*/ 0 h 134"/>
                  <a:gd name="T24" fmla="*/ 1 w 130"/>
                  <a:gd name="T25" fmla="*/ 0 h 134"/>
                  <a:gd name="T26" fmla="*/ 1 w 130"/>
                  <a:gd name="T27" fmla="*/ 0 h 134"/>
                  <a:gd name="T28" fmla="*/ 1 w 130"/>
                  <a:gd name="T29" fmla="*/ 0 h 134"/>
                  <a:gd name="T30" fmla="*/ 1 w 130"/>
                  <a:gd name="T31" fmla="*/ 0 h 134"/>
                  <a:gd name="T32" fmla="*/ 1 w 130"/>
                  <a:gd name="T33" fmla="*/ 0 h 134"/>
                  <a:gd name="T34" fmla="*/ 1 w 130"/>
                  <a:gd name="T35" fmla="*/ 0 h 134"/>
                  <a:gd name="T36" fmla="*/ 1 w 130"/>
                  <a:gd name="T37" fmla="*/ 0 h 134"/>
                  <a:gd name="T38" fmla="*/ 1 w 130"/>
                  <a:gd name="T39" fmla="*/ 0 h 134"/>
                  <a:gd name="T40" fmla="*/ 1 w 130"/>
                  <a:gd name="T41" fmla="*/ 0 h 134"/>
                  <a:gd name="T42" fmla="*/ 1 w 130"/>
                  <a:gd name="T43" fmla="*/ 0 h 134"/>
                  <a:gd name="T44" fmla="*/ 1 w 130"/>
                  <a:gd name="T45" fmla="*/ 0 h 134"/>
                  <a:gd name="T46" fmla="*/ 1 w 130"/>
                  <a:gd name="T47" fmla="*/ 0 h 134"/>
                  <a:gd name="T48" fmla="*/ 1 w 130"/>
                  <a:gd name="T49" fmla="*/ 0 h 134"/>
                  <a:gd name="T50" fmla="*/ 1 w 130"/>
                  <a:gd name="T51" fmla="*/ 0 h 134"/>
                  <a:gd name="T52" fmla="*/ 1 w 130"/>
                  <a:gd name="T53" fmla="*/ 0 h 134"/>
                  <a:gd name="T54" fmla="*/ 1 w 130"/>
                  <a:gd name="T55" fmla="*/ 0 h 134"/>
                  <a:gd name="T56" fmla="*/ 1 w 130"/>
                  <a:gd name="T57" fmla="*/ 0 h 134"/>
                  <a:gd name="T58" fmla="*/ 1 w 130"/>
                  <a:gd name="T59" fmla="*/ 0 h 134"/>
                  <a:gd name="T60" fmla="*/ 1 w 130"/>
                  <a:gd name="T61" fmla="*/ 0 h 134"/>
                  <a:gd name="T62" fmla="*/ 1 w 130"/>
                  <a:gd name="T63" fmla="*/ 0 h 134"/>
                  <a:gd name="T64" fmla="*/ 1 w 130"/>
                  <a:gd name="T65" fmla="*/ 0 h 134"/>
                  <a:gd name="T66" fmla="*/ 1 w 130"/>
                  <a:gd name="T67" fmla="*/ 0 h 134"/>
                  <a:gd name="T68" fmla="*/ 1 w 130"/>
                  <a:gd name="T69" fmla="*/ 0 h 134"/>
                  <a:gd name="T70" fmla="*/ 1 w 130"/>
                  <a:gd name="T71" fmla="*/ 0 h 134"/>
                  <a:gd name="T72" fmla="*/ 1 w 130"/>
                  <a:gd name="T73" fmla="*/ 0 h 134"/>
                  <a:gd name="T74" fmla="*/ 1 w 130"/>
                  <a:gd name="T75" fmla="*/ 0 h 134"/>
                  <a:gd name="T76" fmla="*/ 1 w 130"/>
                  <a:gd name="T77" fmla="*/ 0 h 134"/>
                  <a:gd name="T78" fmla="*/ 1 w 130"/>
                  <a:gd name="T79" fmla="*/ 0 h 134"/>
                  <a:gd name="T80" fmla="*/ 1 w 130"/>
                  <a:gd name="T81" fmla="*/ 0 h 134"/>
                  <a:gd name="T82" fmla="*/ 1 w 130"/>
                  <a:gd name="T83" fmla="*/ 0 h 134"/>
                  <a:gd name="T84" fmla="*/ 1 w 130"/>
                  <a:gd name="T85" fmla="*/ 0 h 134"/>
                  <a:gd name="T86" fmla="*/ 1 w 130"/>
                  <a:gd name="T87" fmla="*/ 0 h 134"/>
                  <a:gd name="T88" fmla="*/ 1 w 130"/>
                  <a:gd name="T89" fmla="*/ 0 h 134"/>
                  <a:gd name="T90" fmla="*/ 1 w 130"/>
                  <a:gd name="T91" fmla="*/ 0 h 1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0"/>
                  <a:gd name="T139" fmla="*/ 0 h 134"/>
                  <a:gd name="T140" fmla="*/ 130 w 130"/>
                  <a:gd name="T141" fmla="*/ 134 h 1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0" h="134">
                    <a:moveTo>
                      <a:pt x="0" y="68"/>
                    </a:moveTo>
                    <a:lnTo>
                      <a:pt x="32" y="47"/>
                    </a:lnTo>
                    <a:lnTo>
                      <a:pt x="36" y="28"/>
                    </a:lnTo>
                    <a:lnTo>
                      <a:pt x="36" y="25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1" y="13"/>
                    </a:lnTo>
                    <a:lnTo>
                      <a:pt x="45" y="11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4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3" y="6"/>
                    </a:lnTo>
                    <a:lnTo>
                      <a:pt x="75" y="8"/>
                    </a:lnTo>
                    <a:lnTo>
                      <a:pt x="75" y="6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5" y="13"/>
                    </a:lnTo>
                    <a:lnTo>
                      <a:pt x="88" y="23"/>
                    </a:lnTo>
                    <a:lnTo>
                      <a:pt x="92" y="25"/>
                    </a:lnTo>
                    <a:lnTo>
                      <a:pt x="100" y="26"/>
                    </a:lnTo>
                    <a:lnTo>
                      <a:pt x="96" y="30"/>
                    </a:lnTo>
                    <a:lnTo>
                      <a:pt x="96" y="32"/>
                    </a:lnTo>
                    <a:lnTo>
                      <a:pt x="100" y="38"/>
                    </a:lnTo>
                    <a:lnTo>
                      <a:pt x="92" y="45"/>
                    </a:lnTo>
                    <a:lnTo>
                      <a:pt x="90" y="51"/>
                    </a:lnTo>
                    <a:lnTo>
                      <a:pt x="90" y="57"/>
                    </a:lnTo>
                    <a:lnTo>
                      <a:pt x="90" y="58"/>
                    </a:lnTo>
                    <a:lnTo>
                      <a:pt x="92" y="60"/>
                    </a:lnTo>
                    <a:lnTo>
                      <a:pt x="98" y="68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100" y="73"/>
                    </a:lnTo>
                    <a:lnTo>
                      <a:pt x="103" y="73"/>
                    </a:lnTo>
                    <a:lnTo>
                      <a:pt x="111" y="81"/>
                    </a:lnTo>
                    <a:lnTo>
                      <a:pt x="113" y="81"/>
                    </a:lnTo>
                    <a:lnTo>
                      <a:pt x="118" y="87"/>
                    </a:lnTo>
                    <a:lnTo>
                      <a:pt x="120" y="88"/>
                    </a:lnTo>
                    <a:lnTo>
                      <a:pt x="120" y="90"/>
                    </a:lnTo>
                    <a:lnTo>
                      <a:pt x="120" y="94"/>
                    </a:lnTo>
                    <a:lnTo>
                      <a:pt x="118" y="98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22" y="104"/>
                    </a:lnTo>
                    <a:lnTo>
                      <a:pt x="124" y="104"/>
                    </a:lnTo>
                    <a:lnTo>
                      <a:pt x="124" y="107"/>
                    </a:lnTo>
                    <a:lnTo>
                      <a:pt x="124" y="109"/>
                    </a:lnTo>
                    <a:lnTo>
                      <a:pt x="124" y="111"/>
                    </a:lnTo>
                    <a:lnTo>
                      <a:pt x="128" y="115"/>
                    </a:lnTo>
                    <a:lnTo>
                      <a:pt x="130" y="117"/>
                    </a:lnTo>
                    <a:lnTo>
                      <a:pt x="130" y="119"/>
                    </a:lnTo>
                    <a:lnTo>
                      <a:pt x="126" y="119"/>
                    </a:lnTo>
                    <a:lnTo>
                      <a:pt x="124" y="119"/>
                    </a:lnTo>
                    <a:lnTo>
                      <a:pt x="122" y="119"/>
                    </a:lnTo>
                    <a:lnTo>
                      <a:pt x="115" y="120"/>
                    </a:lnTo>
                    <a:lnTo>
                      <a:pt x="111" y="120"/>
                    </a:lnTo>
                    <a:lnTo>
                      <a:pt x="109" y="126"/>
                    </a:lnTo>
                    <a:lnTo>
                      <a:pt x="107" y="130"/>
                    </a:lnTo>
                    <a:lnTo>
                      <a:pt x="103" y="134"/>
                    </a:lnTo>
                    <a:lnTo>
                      <a:pt x="79" y="132"/>
                    </a:lnTo>
                    <a:lnTo>
                      <a:pt x="69" y="128"/>
                    </a:lnTo>
                    <a:lnTo>
                      <a:pt x="64" y="126"/>
                    </a:lnTo>
                    <a:lnTo>
                      <a:pt x="64" y="124"/>
                    </a:lnTo>
                    <a:lnTo>
                      <a:pt x="64" y="119"/>
                    </a:lnTo>
                    <a:lnTo>
                      <a:pt x="64" y="115"/>
                    </a:lnTo>
                    <a:lnTo>
                      <a:pt x="64" y="113"/>
                    </a:lnTo>
                    <a:lnTo>
                      <a:pt x="58" y="113"/>
                    </a:lnTo>
                    <a:lnTo>
                      <a:pt x="56" y="113"/>
                    </a:lnTo>
                    <a:lnTo>
                      <a:pt x="54" y="109"/>
                    </a:lnTo>
                    <a:lnTo>
                      <a:pt x="53" y="107"/>
                    </a:lnTo>
                    <a:lnTo>
                      <a:pt x="38" y="100"/>
                    </a:lnTo>
                    <a:lnTo>
                      <a:pt x="32" y="96"/>
                    </a:lnTo>
                    <a:lnTo>
                      <a:pt x="19" y="90"/>
                    </a:lnTo>
                    <a:lnTo>
                      <a:pt x="15" y="88"/>
                    </a:lnTo>
                    <a:lnTo>
                      <a:pt x="7" y="85"/>
                    </a:lnTo>
                    <a:lnTo>
                      <a:pt x="6" y="7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3" name="Freeform 326"/>
              <p:cNvSpPr>
                <a:spLocks/>
              </p:cNvSpPr>
              <p:nvPr/>
            </p:nvSpPr>
            <p:spPr bwMode="auto">
              <a:xfrm>
                <a:off x="1579" y="3558"/>
                <a:ext cx="129" cy="119"/>
              </a:xfrm>
              <a:custGeom>
                <a:avLst/>
                <a:gdLst>
                  <a:gd name="T0" fmla="*/ 1 w 223"/>
                  <a:gd name="T1" fmla="*/ 0 h 254"/>
                  <a:gd name="T2" fmla="*/ 1 w 223"/>
                  <a:gd name="T3" fmla="*/ 0 h 254"/>
                  <a:gd name="T4" fmla="*/ 1 w 223"/>
                  <a:gd name="T5" fmla="*/ 0 h 254"/>
                  <a:gd name="T6" fmla="*/ 1 w 223"/>
                  <a:gd name="T7" fmla="*/ 0 h 254"/>
                  <a:gd name="T8" fmla="*/ 1 w 223"/>
                  <a:gd name="T9" fmla="*/ 0 h 254"/>
                  <a:gd name="T10" fmla="*/ 1 w 223"/>
                  <a:gd name="T11" fmla="*/ 0 h 254"/>
                  <a:gd name="T12" fmla="*/ 1 w 223"/>
                  <a:gd name="T13" fmla="*/ 0 h 254"/>
                  <a:gd name="T14" fmla="*/ 1 w 223"/>
                  <a:gd name="T15" fmla="*/ 0 h 254"/>
                  <a:gd name="T16" fmla="*/ 1 w 223"/>
                  <a:gd name="T17" fmla="*/ 0 h 254"/>
                  <a:gd name="T18" fmla="*/ 1 w 223"/>
                  <a:gd name="T19" fmla="*/ 0 h 254"/>
                  <a:gd name="T20" fmla="*/ 1 w 223"/>
                  <a:gd name="T21" fmla="*/ 0 h 254"/>
                  <a:gd name="T22" fmla="*/ 1 w 223"/>
                  <a:gd name="T23" fmla="*/ 0 h 254"/>
                  <a:gd name="T24" fmla="*/ 1 w 223"/>
                  <a:gd name="T25" fmla="*/ 0 h 254"/>
                  <a:gd name="T26" fmla="*/ 1 w 223"/>
                  <a:gd name="T27" fmla="*/ 0 h 254"/>
                  <a:gd name="T28" fmla="*/ 1 w 223"/>
                  <a:gd name="T29" fmla="*/ 0 h 254"/>
                  <a:gd name="T30" fmla="*/ 1 w 223"/>
                  <a:gd name="T31" fmla="*/ 0 h 254"/>
                  <a:gd name="T32" fmla="*/ 1 w 223"/>
                  <a:gd name="T33" fmla="*/ 0 h 254"/>
                  <a:gd name="T34" fmla="*/ 1 w 223"/>
                  <a:gd name="T35" fmla="*/ 0 h 254"/>
                  <a:gd name="T36" fmla="*/ 1 w 223"/>
                  <a:gd name="T37" fmla="*/ 0 h 254"/>
                  <a:gd name="T38" fmla="*/ 1 w 223"/>
                  <a:gd name="T39" fmla="*/ 0 h 254"/>
                  <a:gd name="T40" fmla="*/ 1 w 223"/>
                  <a:gd name="T41" fmla="*/ 0 h 254"/>
                  <a:gd name="T42" fmla="*/ 1 w 223"/>
                  <a:gd name="T43" fmla="*/ 0 h 254"/>
                  <a:gd name="T44" fmla="*/ 0 w 223"/>
                  <a:gd name="T45" fmla="*/ 0 h 254"/>
                  <a:gd name="T46" fmla="*/ 1 w 223"/>
                  <a:gd name="T47" fmla="*/ 0 h 254"/>
                  <a:gd name="T48" fmla="*/ 1 w 223"/>
                  <a:gd name="T49" fmla="*/ 0 h 254"/>
                  <a:gd name="T50" fmla="*/ 1 w 223"/>
                  <a:gd name="T51" fmla="*/ 0 h 254"/>
                  <a:gd name="T52" fmla="*/ 1 w 223"/>
                  <a:gd name="T53" fmla="*/ 0 h 254"/>
                  <a:gd name="T54" fmla="*/ 1 w 223"/>
                  <a:gd name="T55" fmla="*/ 0 h 254"/>
                  <a:gd name="T56" fmla="*/ 1 w 223"/>
                  <a:gd name="T57" fmla="*/ 0 h 254"/>
                  <a:gd name="T58" fmla="*/ 1 w 223"/>
                  <a:gd name="T59" fmla="*/ 0 h 254"/>
                  <a:gd name="T60" fmla="*/ 1 w 223"/>
                  <a:gd name="T61" fmla="*/ 0 h 254"/>
                  <a:gd name="T62" fmla="*/ 1 w 223"/>
                  <a:gd name="T63" fmla="*/ 0 h 254"/>
                  <a:gd name="T64" fmla="*/ 1 w 223"/>
                  <a:gd name="T65" fmla="*/ 0 h 254"/>
                  <a:gd name="T66" fmla="*/ 1 w 223"/>
                  <a:gd name="T67" fmla="*/ 0 h 254"/>
                  <a:gd name="T68" fmla="*/ 1 w 223"/>
                  <a:gd name="T69" fmla="*/ 0 h 254"/>
                  <a:gd name="T70" fmla="*/ 1 w 223"/>
                  <a:gd name="T71" fmla="*/ 0 h 254"/>
                  <a:gd name="T72" fmla="*/ 1 w 223"/>
                  <a:gd name="T73" fmla="*/ 0 h 254"/>
                  <a:gd name="T74" fmla="*/ 1 w 223"/>
                  <a:gd name="T75" fmla="*/ 0 h 254"/>
                  <a:gd name="T76" fmla="*/ 1 w 223"/>
                  <a:gd name="T77" fmla="*/ 0 h 254"/>
                  <a:gd name="T78" fmla="*/ 1 w 223"/>
                  <a:gd name="T79" fmla="*/ 0 h 254"/>
                  <a:gd name="T80" fmla="*/ 1 w 223"/>
                  <a:gd name="T81" fmla="*/ 0 h 254"/>
                  <a:gd name="T82" fmla="*/ 1 w 223"/>
                  <a:gd name="T83" fmla="*/ 0 h 254"/>
                  <a:gd name="T84" fmla="*/ 1 w 223"/>
                  <a:gd name="T85" fmla="*/ 0 h 254"/>
                  <a:gd name="T86" fmla="*/ 1 w 223"/>
                  <a:gd name="T87" fmla="*/ 0 h 254"/>
                  <a:gd name="T88" fmla="*/ 1 w 223"/>
                  <a:gd name="T89" fmla="*/ 0 h 254"/>
                  <a:gd name="T90" fmla="*/ 1 w 223"/>
                  <a:gd name="T91" fmla="*/ 0 h 254"/>
                  <a:gd name="T92" fmla="*/ 1 w 223"/>
                  <a:gd name="T93" fmla="*/ 0 h 254"/>
                  <a:gd name="T94" fmla="*/ 1 w 223"/>
                  <a:gd name="T95" fmla="*/ 0 h 254"/>
                  <a:gd name="T96" fmla="*/ 1 w 223"/>
                  <a:gd name="T97" fmla="*/ 0 h 254"/>
                  <a:gd name="T98" fmla="*/ 1 w 223"/>
                  <a:gd name="T99" fmla="*/ 0 h 254"/>
                  <a:gd name="T100" fmla="*/ 1 w 223"/>
                  <a:gd name="T101" fmla="*/ 0 h 254"/>
                  <a:gd name="T102" fmla="*/ 1 w 223"/>
                  <a:gd name="T103" fmla="*/ 0 h 254"/>
                  <a:gd name="T104" fmla="*/ 1 w 223"/>
                  <a:gd name="T105" fmla="*/ 0 h 254"/>
                  <a:gd name="T106" fmla="*/ 1 w 223"/>
                  <a:gd name="T107" fmla="*/ 0 h 254"/>
                  <a:gd name="T108" fmla="*/ 1 w 223"/>
                  <a:gd name="T109" fmla="*/ 0 h 254"/>
                  <a:gd name="T110" fmla="*/ 1 w 223"/>
                  <a:gd name="T111" fmla="*/ 0 h 254"/>
                  <a:gd name="T112" fmla="*/ 1 w 223"/>
                  <a:gd name="T113" fmla="*/ 0 h 254"/>
                  <a:gd name="T114" fmla="*/ 1 w 223"/>
                  <a:gd name="T115" fmla="*/ 0 h 254"/>
                  <a:gd name="T116" fmla="*/ 1 w 223"/>
                  <a:gd name="T117" fmla="*/ 0 h 254"/>
                  <a:gd name="T118" fmla="*/ 1 w 223"/>
                  <a:gd name="T119" fmla="*/ 0 h 254"/>
                  <a:gd name="T120" fmla="*/ 1 w 223"/>
                  <a:gd name="T121" fmla="*/ 0 h 2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3"/>
                  <a:gd name="T184" fmla="*/ 0 h 254"/>
                  <a:gd name="T185" fmla="*/ 223 w 223"/>
                  <a:gd name="T186" fmla="*/ 254 h 2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3" h="254">
                    <a:moveTo>
                      <a:pt x="161" y="246"/>
                    </a:moveTo>
                    <a:lnTo>
                      <a:pt x="157" y="250"/>
                    </a:lnTo>
                    <a:lnTo>
                      <a:pt x="154" y="252"/>
                    </a:lnTo>
                    <a:lnTo>
                      <a:pt x="152" y="252"/>
                    </a:lnTo>
                    <a:lnTo>
                      <a:pt x="150" y="250"/>
                    </a:lnTo>
                    <a:lnTo>
                      <a:pt x="148" y="250"/>
                    </a:lnTo>
                    <a:lnTo>
                      <a:pt x="144" y="250"/>
                    </a:lnTo>
                    <a:lnTo>
                      <a:pt x="139" y="252"/>
                    </a:lnTo>
                    <a:lnTo>
                      <a:pt x="133" y="252"/>
                    </a:lnTo>
                    <a:lnTo>
                      <a:pt x="127" y="252"/>
                    </a:lnTo>
                    <a:lnTo>
                      <a:pt x="124" y="252"/>
                    </a:lnTo>
                    <a:lnTo>
                      <a:pt x="122" y="252"/>
                    </a:lnTo>
                    <a:lnTo>
                      <a:pt x="118" y="254"/>
                    </a:lnTo>
                    <a:lnTo>
                      <a:pt x="110" y="244"/>
                    </a:lnTo>
                    <a:lnTo>
                      <a:pt x="105" y="238"/>
                    </a:lnTo>
                    <a:lnTo>
                      <a:pt x="103" y="238"/>
                    </a:lnTo>
                    <a:lnTo>
                      <a:pt x="101" y="240"/>
                    </a:lnTo>
                    <a:lnTo>
                      <a:pt x="99" y="244"/>
                    </a:lnTo>
                    <a:lnTo>
                      <a:pt x="97" y="244"/>
                    </a:lnTo>
                    <a:lnTo>
                      <a:pt x="93" y="240"/>
                    </a:lnTo>
                    <a:lnTo>
                      <a:pt x="92" y="240"/>
                    </a:lnTo>
                    <a:lnTo>
                      <a:pt x="88" y="242"/>
                    </a:lnTo>
                    <a:lnTo>
                      <a:pt x="88" y="244"/>
                    </a:lnTo>
                    <a:lnTo>
                      <a:pt x="84" y="244"/>
                    </a:lnTo>
                    <a:lnTo>
                      <a:pt x="82" y="242"/>
                    </a:lnTo>
                    <a:lnTo>
                      <a:pt x="80" y="240"/>
                    </a:lnTo>
                    <a:lnTo>
                      <a:pt x="77" y="237"/>
                    </a:lnTo>
                    <a:lnTo>
                      <a:pt x="73" y="233"/>
                    </a:lnTo>
                    <a:lnTo>
                      <a:pt x="71" y="231"/>
                    </a:lnTo>
                    <a:lnTo>
                      <a:pt x="73" y="227"/>
                    </a:lnTo>
                    <a:lnTo>
                      <a:pt x="71" y="223"/>
                    </a:lnTo>
                    <a:lnTo>
                      <a:pt x="67" y="222"/>
                    </a:lnTo>
                    <a:lnTo>
                      <a:pt x="63" y="220"/>
                    </a:lnTo>
                    <a:lnTo>
                      <a:pt x="62" y="220"/>
                    </a:lnTo>
                    <a:lnTo>
                      <a:pt x="60" y="216"/>
                    </a:lnTo>
                    <a:lnTo>
                      <a:pt x="58" y="212"/>
                    </a:lnTo>
                    <a:lnTo>
                      <a:pt x="58" y="210"/>
                    </a:lnTo>
                    <a:lnTo>
                      <a:pt x="56" y="208"/>
                    </a:lnTo>
                    <a:lnTo>
                      <a:pt x="52" y="207"/>
                    </a:lnTo>
                    <a:lnTo>
                      <a:pt x="48" y="205"/>
                    </a:lnTo>
                    <a:lnTo>
                      <a:pt x="47" y="201"/>
                    </a:lnTo>
                    <a:lnTo>
                      <a:pt x="45" y="199"/>
                    </a:lnTo>
                    <a:lnTo>
                      <a:pt x="47" y="197"/>
                    </a:lnTo>
                    <a:lnTo>
                      <a:pt x="45" y="195"/>
                    </a:lnTo>
                    <a:lnTo>
                      <a:pt x="43" y="193"/>
                    </a:lnTo>
                    <a:lnTo>
                      <a:pt x="37" y="192"/>
                    </a:lnTo>
                    <a:lnTo>
                      <a:pt x="33" y="190"/>
                    </a:lnTo>
                    <a:lnTo>
                      <a:pt x="31" y="188"/>
                    </a:lnTo>
                    <a:lnTo>
                      <a:pt x="30" y="186"/>
                    </a:lnTo>
                    <a:lnTo>
                      <a:pt x="30" y="184"/>
                    </a:lnTo>
                    <a:lnTo>
                      <a:pt x="28" y="184"/>
                    </a:lnTo>
                    <a:lnTo>
                      <a:pt x="22" y="184"/>
                    </a:lnTo>
                    <a:lnTo>
                      <a:pt x="22" y="178"/>
                    </a:lnTo>
                    <a:lnTo>
                      <a:pt x="24" y="171"/>
                    </a:lnTo>
                    <a:lnTo>
                      <a:pt x="22" y="167"/>
                    </a:lnTo>
                    <a:lnTo>
                      <a:pt x="20" y="163"/>
                    </a:lnTo>
                    <a:lnTo>
                      <a:pt x="13" y="154"/>
                    </a:lnTo>
                    <a:lnTo>
                      <a:pt x="15" y="150"/>
                    </a:lnTo>
                    <a:lnTo>
                      <a:pt x="15" y="148"/>
                    </a:lnTo>
                    <a:lnTo>
                      <a:pt x="13" y="146"/>
                    </a:lnTo>
                    <a:lnTo>
                      <a:pt x="9" y="143"/>
                    </a:lnTo>
                    <a:lnTo>
                      <a:pt x="9" y="141"/>
                    </a:lnTo>
                    <a:lnTo>
                      <a:pt x="7" y="139"/>
                    </a:lnTo>
                    <a:lnTo>
                      <a:pt x="7" y="131"/>
                    </a:lnTo>
                    <a:lnTo>
                      <a:pt x="5" y="130"/>
                    </a:lnTo>
                    <a:lnTo>
                      <a:pt x="3" y="130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1" y="124"/>
                    </a:lnTo>
                    <a:lnTo>
                      <a:pt x="3" y="120"/>
                    </a:lnTo>
                    <a:lnTo>
                      <a:pt x="5" y="118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7" y="111"/>
                    </a:lnTo>
                    <a:lnTo>
                      <a:pt x="9" y="109"/>
                    </a:lnTo>
                    <a:lnTo>
                      <a:pt x="7" y="105"/>
                    </a:lnTo>
                    <a:lnTo>
                      <a:pt x="9" y="101"/>
                    </a:lnTo>
                    <a:lnTo>
                      <a:pt x="11" y="98"/>
                    </a:lnTo>
                    <a:lnTo>
                      <a:pt x="15" y="88"/>
                    </a:lnTo>
                    <a:lnTo>
                      <a:pt x="22" y="88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8" y="79"/>
                    </a:lnTo>
                    <a:lnTo>
                      <a:pt x="28" y="73"/>
                    </a:lnTo>
                    <a:lnTo>
                      <a:pt x="28" y="68"/>
                    </a:lnTo>
                    <a:lnTo>
                      <a:pt x="28" y="52"/>
                    </a:lnTo>
                    <a:lnTo>
                      <a:pt x="28" y="49"/>
                    </a:lnTo>
                    <a:lnTo>
                      <a:pt x="28" y="41"/>
                    </a:lnTo>
                    <a:lnTo>
                      <a:pt x="28" y="36"/>
                    </a:lnTo>
                    <a:lnTo>
                      <a:pt x="28" y="28"/>
                    </a:lnTo>
                    <a:lnTo>
                      <a:pt x="31" y="28"/>
                    </a:lnTo>
                    <a:lnTo>
                      <a:pt x="41" y="28"/>
                    </a:lnTo>
                    <a:lnTo>
                      <a:pt x="41" y="7"/>
                    </a:lnTo>
                    <a:lnTo>
                      <a:pt x="41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92" y="0"/>
                    </a:lnTo>
                    <a:lnTo>
                      <a:pt x="107" y="0"/>
                    </a:lnTo>
                    <a:lnTo>
                      <a:pt x="124" y="0"/>
                    </a:lnTo>
                    <a:lnTo>
                      <a:pt x="137" y="0"/>
                    </a:lnTo>
                    <a:lnTo>
                      <a:pt x="199" y="0"/>
                    </a:lnTo>
                    <a:lnTo>
                      <a:pt x="201" y="4"/>
                    </a:lnTo>
                    <a:lnTo>
                      <a:pt x="202" y="11"/>
                    </a:lnTo>
                    <a:lnTo>
                      <a:pt x="204" y="32"/>
                    </a:lnTo>
                    <a:lnTo>
                      <a:pt x="206" y="43"/>
                    </a:lnTo>
                    <a:lnTo>
                      <a:pt x="208" y="45"/>
                    </a:lnTo>
                    <a:lnTo>
                      <a:pt x="212" y="47"/>
                    </a:lnTo>
                    <a:lnTo>
                      <a:pt x="216" y="49"/>
                    </a:lnTo>
                    <a:lnTo>
                      <a:pt x="219" y="52"/>
                    </a:lnTo>
                    <a:lnTo>
                      <a:pt x="221" y="54"/>
                    </a:lnTo>
                    <a:lnTo>
                      <a:pt x="223" y="54"/>
                    </a:lnTo>
                    <a:lnTo>
                      <a:pt x="221" y="56"/>
                    </a:lnTo>
                    <a:lnTo>
                      <a:pt x="221" y="58"/>
                    </a:lnTo>
                    <a:lnTo>
                      <a:pt x="219" y="62"/>
                    </a:lnTo>
                    <a:lnTo>
                      <a:pt x="216" y="64"/>
                    </a:lnTo>
                    <a:lnTo>
                      <a:pt x="214" y="64"/>
                    </a:lnTo>
                    <a:lnTo>
                      <a:pt x="210" y="66"/>
                    </a:lnTo>
                    <a:lnTo>
                      <a:pt x="208" y="69"/>
                    </a:lnTo>
                    <a:lnTo>
                      <a:pt x="206" y="71"/>
                    </a:lnTo>
                    <a:lnTo>
                      <a:pt x="202" y="71"/>
                    </a:lnTo>
                    <a:lnTo>
                      <a:pt x="201" y="73"/>
                    </a:lnTo>
                    <a:lnTo>
                      <a:pt x="201" y="77"/>
                    </a:lnTo>
                    <a:lnTo>
                      <a:pt x="199" y="83"/>
                    </a:lnTo>
                    <a:lnTo>
                      <a:pt x="199" y="8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3"/>
                    </a:lnTo>
                    <a:lnTo>
                      <a:pt x="195" y="107"/>
                    </a:lnTo>
                    <a:lnTo>
                      <a:pt x="195" y="109"/>
                    </a:lnTo>
                    <a:lnTo>
                      <a:pt x="193" y="114"/>
                    </a:lnTo>
                    <a:lnTo>
                      <a:pt x="191" y="122"/>
                    </a:lnTo>
                    <a:lnTo>
                      <a:pt x="189" y="128"/>
                    </a:lnTo>
                    <a:lnTo>
                      <a:pt x="184" y="130"/>
                    </a:lnTo>
                    <a:lnTo>
                      <a:pt x="182" y="133"/>
                    </a:lnTo>
                    <a:lnTo>
                      <a:pt x="178" y="139"/>
                    </a:lnTo>
                    <a:lnTo>
                      <a:pt x="176" y="141"/>
                    </a:lnTo>
                    <a:lnTo>
                      <a:pt x="174" y="148"/>
                    </a:lnTo>
                    <a:lnTo>
                      <a:pt x="174" y="154"/>
                    </a:lnTo>
                    <a:lnTo>
                      <a:pt x="172" y="156"/>
                    </a:lnTo>
                    <a:lnTo>
                      <a:pt x="169" y="156"/>
                    </a:lnTo>
                    <a:lnTo>
                      <a:pt x="167" y="156"/>
                    </a:lnTo>
                    <a:lnTo>
                      <a:pt x="165" y="163"/>
                    </a:lnTo>
                    <a:lnTo>
                      <a:pt x="165" y="169"/>
                    </a:lnTo>
                    <a:lnTo>
                      <a:pt x="163" y="176"/>
                    </a:lnTo>
                    <a:lnTo>
                      <a:pt x="163" y="180"/>
                    </a:lnTo>
                    <a:lnTo>
                      <a:pt x="163" y="188"/>
                    </a:lnTo>
                    <a:lnTo>
                      <a:pt x="159" y="190"/>
                    </a:lnTo>
                    <a:lnTo>
                      <a:pt x="157" y="188"/>
                    </a:lnTo>
                    <a:lnTo>
                      <a:pt x="152" y="188"/>
                    </a:lnTo>
                    <a:lnTo>
                      <a:pt x="150" y="188"/>
                    </a:lnTo>
                    <a:lnTo>
                      <a:pt x="150" y="193"/>
                    </a:lnTo>
                    <a:lnTo>
                      <a:pt x="148" y="195"/>
                    </a:lnTo>
                    <a:lnTo>
                      <a:pt x="150" y="197"/>
                    </a:lnTo>
                    <a:lnTo>
                      <a:pt x="152" y="197"/>
                    </a:lnTo>
                    <a:lnTo>
                      <a:pt x="157" y="199"/>
                    </a:lnTo>
                    <a:lnTo>
                      <a:pt x="159" y="199"/>
                    </a:lnTo>
                    <a:lnTo>
                      <a:pt x="163" y="205"/>
                    </a:lnTo>
                    <a:lnTo>
                      <a:pt x="170" y="210"/>
                    </a:lnTo>
                    <a:lnTo>
                      <a:pt x="174" y="220"/>
                    </a:lnTo>
                    <a:lnTo>
                      <a:pt x="176" y="223"/>
                    </a:lnTo>
                    <a:lnTo>
                      <a:pt x="178" y="227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6" y="231"/>
                    </a:lnTo>
                    <a:lnTo>
                      <a:pt x="186" y="237"/>
                    </a:lnTo>
                    <a:lnTo>
                      <a:pt x="186" y="238"/>
                    </a:lnTo>
                    <a:lnTo>
                      <a:pt x="182" y="238"/>
                    </a:lnTo>
                    <a:lnTo>
                      <a:pt x="176" y="240"/>
                    </a:lnTo>
                    <a:lnTo>
                      <a:pt x="170" y="240"/>
                    </a:lnTo>
                    <a:lnTo>
                      <a:pt x="167" y="238"/>
                    </a:lnTo>
                    <a:lnTo>
                      <a:pt x="165" y="240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4" name="Freeform 327"/>
              <p:cNvSpPr>
                <a:spLocks/>
              </p:cNvSpPr>
              <p:nvPr/>
            </p:nvSpPr>
            <p:spPr bwMode="auto">
              <a:xfrm>
                <a:off x="1679" y="3488"/>
                <a:ext cx="162" cy="116"/>
              </a:xfrm>
              <a:custGeom>
                <a:avLst/>
                <a:gdLst>
                  <a:gd name="T0" fmla="*/ 1 w 282"/>
                  <a:gd name="T1" fmla="*/ 0 h 250"/>
                  <a:gd name="T2" fmla="*/ 1 w 282"/>
                  <a:gd name="T3" fmla="*/ 0 h 250"/>
                  <a:gd name="T4" fmla="*/ 1 w 282"/>
                  <a:gd name="T5" fmla="*/ 0 h 250"/>
                  <a:gd name="T6" fmla="*/ 1 w 282"/>
                  <a:gd name="T7" fmla="*/ 0 h 250"/>
                  <a:gd name="T8" fmla="*/ 1 w 282"/>
                  <a:gd name="T9" fmla="*/ 0 h 250"/>
                  <a:gd name="T10" fmla="*/ 1 w 282"/>
                  <a:gd name="T11" fmla="*/ 0 h 250"/>
                  <a:gd name="T12" fmla="*/ 1 w 282"/>
                  <a:gd name="T13" fmla="*/ 0 h 250"/>
                  <a:gd name="T14" fmla="*/ 1 w 282"/>
                  <a:gd name="T15" fmla="*/ 0 h 250"/>
                  <a:gd name="T16" fmla="*/ 1 w 282"/>
                  <a:gd name="T17" fmla="*/ 0 h 250"/>
                  <a:gd name="T18" fmla="*/ 1 w 282"/>
                  <a:gd name="T19" fmla="*/ 0 h 250"/>
                  <a:gd name="T20" fmla="*/ 1 w 282"/>
                  <a:gd name="T21" fmla="*/ 0 h 250"/>
                  <a:gd name="T22" fmla="*/ 1 w 282"/>
                  <a:gd name="T23" fmla="*/ 0 h 250"/>
                  <a:gd name="T24" fmla="*/ 0 w 282"/>
                  <a:gd name="T25" fmla="*/ 0 h 250"/>
                  <a:gd name="T26" fmla="*/ 1 w 282"/>
                  <a:gd name="T27" fmla="*/ 0 h 250"/>
                  <a:gd name="T28" fmla="*/ 1 w 282"/>
                  <a:gd name="T29" fmla="*/ 0 h 250"/>
                  <a:gd name="T30" fmla="*/ 1 w 282"/>
                  <a:gd name="T31" fmla="*/ 0 h 250"/>
                  <a:gd name="T32" fmla="*/ 1 w 282"/>
                  <a:gd name="T33" fmla="*/ 0 h 250"/>
                  <a:gd name="T34" fmla="*/ 1 w 282"/>
                  <a:gd name="T35" fmla="*/ 0 h 250"/>
                  <a:gd name="T36" fmla="*/ 1 w 282"/>
                  <a:gd name="T37" fmla="*/ 0 h 250"/>
                  <a:gd name="T38" fmla="*/ 1 w 282"/>
                  <a:gd name="T39" fmla="*/ 0 h 250"/>
                  <a:gd name="T40" fmla="*/ 1 w 282"/>
                  <a:gd name="T41" fmla="*/ 0 h 250"/>
                  <a:gd name="T42" fmla="*/ 1 w 282"/>
                  <a:gd name="T43" fmla="*/ 0 h 250"/>
                  <a:gd name="T44" fmla="*/ 1 w 282"/>
                  <a:gd name="T45" fmla="*/ 0 h 250"/>
                  <a:gd name="T46" fmla="*/ 1 w 282"/>
                  <a:gd name="T47" fmla="*/ 0 h 250"/>
                  <a:gd name="T48" fmla="*/ 1 w 282"/>
                  <a:gd name="T49" fmla="*/ 0 h 250"/>
                  <a:gd name="T50" fmla="*/ 1 w 282"/>
                  <a:gd name="T51" fmla="*/ 0 h 250"/>
                  <a:gd name="T52" fmla="*/ 1 w 282"/>
                  <a:gd name="T53" fmla="*/ 0 h 250"/>
                  <a:gd name="T54" fmla="*/ 1 w 282"/>
                  <a:gd name="T55" fmla="*/ 0 h 250"/>
                  <a:gd name="T56" fmla="*/ 1 w 282"/>
                  <a:gd name="T57" fmla="*/ 0 h 250"/>
                  <a:gd name="T58" fmla="*/ 1 w 282"/>
                  <a:gd name="T59" fmla="*/ 0 h 250"/>
                  <a:gd name="T60" fmla="*/ 1 w 282"/>
                  <a:gd name="T61" fmla="*/ 0 h 250"/>
                  <a:gd name="T62" fmla="*/ 1 w 282"/>
                  <a:gd name="T63" fmla="*/ 0 h 250"/>
                  <a:gd name="T64" fmla="*/ 1 w 282"/>
                  <a:gd name="T65" fmla="*/ 0 h 250"/>
                  <a:gd name="T66" fmla="*/ 1 w 282"/>
                  <a:gd name="T67" fmla="*/ 0 h 250"/>
                  <a:gd name="T68" fmla="*/ 1 w 282"/>
                  <a:gd name="T69" fmla="*/ 0 h 250"/>
                  <a:gd name="T70" fmla="*/ 1 w 282"/>
                  <a:gd name="T71" fmla="*/ 0 h 250"/>
                  <a:gd name="T72" fmla="*/ 1 w 282"/>
                  <a:gd name="T73" fmla="*/ 0 h 250"/>
                  <a:gd name="T74" fmla="*/ 1 w 282"/>
                  <a:gd name="T75" fmla="*/ 0 h 250"/>
                  <a:gd name="T76" fmla="*/ 1 w 282"/>
                  <a:gd name="T77" fmla="*/ 0 h 250"/>
                  <a:gd name="T78" fmla="*/ 1 w 282"/>
                  <a:gd name="T79" fmla="*/ 0 h 250"/>
                  <a:gd name="T80" fmla="*/ 1 w 282"/>
                  <a:gd name="T81" fmla="*/ 0 h 250"/>
                  <a:gd name="T82" fmla="*/ 1 w 282"/>
                  <a:gd name="T83" fmla="*/ 0 h 250"/>
                  <a:gd name="T84" fmla="*/ 1 w 282"/>
                  <a:gd name="T85" fmla="*/ 0 h 250"/>
                  <a:gd name="T86" fmla="*/ 1 w 282"/>
                  <a:gd name="T87" fmla="*/ 0 h 250"/>
                  <a:gd name="T88" fmla="*/ 1 w 282"/>
                  <a:gd name="T89" fmla="*/ 0 h 250"/>
                  <a:gd name="T90" fmla="*/ 1 w 282"/>
                  <a:gd name="T91" fmla="*/ 0 h 250"/>
                  <a:gd name="T92" fmla="*/ 1 w 282"/>
                  <a:gd name="T93" fmla="*/ 0 h 250"/>
                  <a:gd name="T94" fmla="*/ 1 w 282"/>
                  <a:gd name="T95" fmla="*/ 0 h 2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2"/>
                  <a:gd name="T145" fmla="*/ 0 h 250"/>
                  <a:gd name="T146" fmla="*/ 282 w 282"/>
                  <a:gd name="T147" fmla="*/ 250 h 2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2" h="250">
                    <a:moveTo>
                      <a:pt x="107" y="231"/>
                    </a:moveTo>
                    <a:lnTo>
                      <a:pt x="107" y="231"/>
                    </a:lnTo>
                    <a:lnTo>
                      <a:pt x="106" y="227"/>
                    </a:lnTo>
                    <a:lnTo>
                      <a:pt x="104" y="221"/>
                    </a:lnTo>
                    <a:lnTo>
                      <a:pt x="98" y="214"/>
                    </a:lnTo>
                    <a:lnTo>
                      <a:pt x="96" y="212"/>
                    </a:lnTo>
                    <a:lnTo>
                      <a:pt x="91" y="206"/>
                    </a:lnTo>
                    <a:lnTo>
                      <a:pt x="89" y="203"/>
                    </a:lnTo>
                    <a:lnTo>
                      <a:pt x="83" y="189"/>
                    </a:lnTo>
                    <a:lnTo>
                      <a:pt x="81" y="184"/>
                    </a:lnTo>
                    <a:lnTo>
                      <a:pt x="79" y="182"/>
                    </a:lnTo>
                    <a:lnTo>
                      <a:pt x="74" y="178"/>
                    </a:lnTo>
                    <a:lnTo>
                      <a:pt x="66" y="174"/>
                    </a:lnTo>
                    <a:lnTo>
                      <a:pt x="62" y="171"/>
                    </a:lnTo>
                    <a:lnTo>
                      <a:pt x="59" y="163"/>
                    </a:lnTo>
                    <a:lnTo>
                      <a:pt x="59" y="156"/>
                    </a:lnTo>
                    <a:lnTo>
                      <a:pt x="57" y="152"/>
                    </a:lnTo>
                    <a:lnTo>
                      <a:pt x="57" y="146"/>
                    </a:lnTo>
                    <a:lnTo>
                      <a:pt x="57" y="143"/>
                    </a:lnTo>
                    <a:lnTo>
                      <a:pt x="55" y="139"/>
                    </a:lnTo>
                    <a:lnTo>
                      <a:pt x="49" y="127"/>
                    </a:lnTo>
                    <a:lnTo>
                      <a:pt x="47" y="126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18"/>
                    </a:lnTo>
                    <a:lnTo>
                      <a:pt x="36" y="116"/>
                    </a:lnTo>
                    <a:lnTo>
                      <a:pt x="32" y="112"/>
                    </a:lnTo>
                    <a:lnTo>
                      <a:pt x="32" y="109"/>
                    </a:lnTo>
                    <a:lnTo>
                      <a:pt x="32" y="105"/>
                    </a:lnTo>
                    <a:lnTo>
                      <a:pt x="30" y="99"/>
                    </a:lnTo>
                    <a:lnTo>
                      <a:pt x="25" y="94"/>
                    </a:lnTo>
                    <a:lnTo>
                      <a:pt x="21" y="86"/>
                    </a:lnTo>
                    <a:lnTo>
                      <a:pt x="14" y="77"/>
                    </a:lnTo>
                    <a:lnTo>
                      <a:pt x="12" y="71"/>
                    </a:lnTo>
                    <a:lnTo>
                      <a:pt x="10" y="67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17" y="47"/>
                    </a:lnTo>
                    <a:lnTo>
                      <a:pt x="23" y="41"/>
                    </a:lnTo>
                    <a:lnTo>
                      <a:pt x="27" y="37"/>
                    </a:lnTo>
                    <a:lnTo>
                      <a:pt x="34" y="35"/>
                    </a:lnTo>
                    <a:lnTo>
                      <a:pt x="38" y="32"/>
                    </a:lnTo>
                    <a:lnTo>
                      <a:pt x="42" y="26"/>
                    </a:lnTo>
                    <a:lnTo>
                      <a:pt x="38" y="20"/>
                    </a:lnTo>
                    <a:lnTo>
                      <a:pt x="30" y="11"/>
                    </a:lnTo>
                    <a:lnTo>
                      <a:pt x="34" y="9"/>
                    </a:lnTo>
                    <a:lnTo>
                      <a:pt x="51" y="5"/>
                    </a:lnTo>
                    <a:lnTo>
                      <a:pt x="57" y="3"/>
                    </a:lnTo>
                    <a:lnTo>
                      <a:pt x="59" y="2"/>
                    </a:lnTo>
                    <a:lnTo>
                      <a:pt x="60" y="0"/>
                    </a:lnTo>
                    <a:lnTo>
                      <a:pt x="68" y="3"/>
                    </a:lnTo>
                    <a:lnTo>
                      <a:pt x="72" y="5"/>
                    </a:lnTo>
                    <a:lnTo>
                      <a:pt x="85" y="11"/>
                    </a:lnTo>
                    <a:lnTo>
                      <a:pt x="91" y="15"/>
                    </a:lnTo>
                    <a:lnTo>
                      <a:pt x="106" y="22"/>
                    </a:lnTo>
                    <a:lnTo>
                      <a:pt x="107" y="24"/>
                    </a:lnTo>
                    <a:lnTo>
                      <a:pt x="109" y="28"/>
                    </a:lnTo>
                    <a:lnTo>
                      <a:pt x="111" y="28"/>
                    </a:lnTo>
                    <a:lnTo>
                      <a:pt x="117" y="28"/>
                    </a:lnTo>
                    <a:lnTo>
                      <a:pt x="117" y="30"/>
                    </a:lnTo>
                    <a:lnTo>
                      <a:pt x="117" y="34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22" y="43"/>
                    </a:lnTo>
                    <a:lnTo>
                      <a:pt x="132" y="47"/>
                    </a:lnTo>
                    <a:lnTo>
                      <a:pt x="156" y="49"/>
                    </a:lnTo>
                    <a:lnTo>
                      <a:pt x="166" y="50"/>
                    </a:lnTo>
                    <a:lnTo>
                      <a:pt x="169" y="50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79" y="56"/>
                    </a:lnTo>
                    <a:lnTo>
                      <a:pt x="183" y="56"/>
                    </a:lnTo>
                    <a:lnTo>
                      <a:pt x="183" y="58"/>
                    </a:lnTo>
                    <a:lnTo>
                      <a:pt x="184" y="62"/>
                    </a:lnTo>
                    <a:lnTo>
                      <a:pt x="186" y="65"/>
                    </a:lnTo>
                    <a:lnTo>
                      <a:pt x="186" y="69"/>
                    </a:lnTo>
                    <a:lnTo>
                      <a:pt x="188" y="71"/>
                    </a:lnTo>
                    <a:lnTo>
                      <a:pt x="192" y="69"/>
                    </a:lnTo>
                    <a:lnTo>
                      <a:pt x="192" y="71"/>
                    </a:lnTo>
                    <a:lnTo>
                      <a:pt x="192" y="73"/>
                    </a:lnTo>
                    <a:lnTo>
                      <a:pt x="194" y="75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201" y="79"/>
                    </a:lnTo>
                    <a:lnTo>
                      <a:pt x="205" y="82"/>
                    </a:lnTo>
                    <a:lnTo>
                      <a:pt x="203" y="84"/>
                    </a:lnTo>
                    <a:lnTo>
                      <a:pt x="201" y="86"/>
                    </a:lnTo>
                    <a:lnTo>
                      <a:pt x="203" y="88"/>
                    </a:lnTo>
                    <a:lnTo>
                      <a:pt x="203" y="92"/>
                    </a:lnTo>
                    <a:lnTo>
                      <a:pt x="201" y="94"/>
                    </a:lnTo>
                    <a:lnTo>
                      <a:pt x="203" y="96"/>
                    </a:lnTo>
                    <a:lnTo>
                      <a:pt x="205" y="99"/>
                    </a:lnTo>
                    <a:lnTo>
                      <a:pt x="207" y="101"/>
                    </a:lnTo>
                    <a:lnTo>
                      <a:pt x="209" y="105"/>
                    </a:lnTo>
                    <a:lnTo>
                      <a:pt x="211" y="109"/>
                    </a:lnTo>
                    <a:lnTo>
                      <a:pt x="211" y="112"/>
                    </a:lnTo>
                    <a:lnTo>
                      <a:pt x="213" y="114"/>
                    </a:lnTo>
                    <a:lnTo>
                      <a:pt x="213" y="116"/>
                    </a:lnTo>
                    <a:lnTo>
                      <a:pt x="215" y="116"/>
                    </a:lnTo>
                    <a:lnTo>
                      <a:pt x="216" y="116"/>
                    </a:lnTo>
                    <a:lnTo>
                      <a:pt x="218" y="116"/>
                    </a:lnTo>
                    <a:lnTo>
                      <a:pt x="224" y="131"/>
                    </a:lnTo>
                    <a:lnTo>
                      <a:pt x="228" y="139"/>
                    </a:lnTo>
                    <a:lnTo>
                      <a:pt x="230" y="144"/>
                    </a:lnTo>
                    <a:lnTo>
                      <a:pt x="248" y="146"/>
                    </a:lnTo>
                    <a:lnTo>
                      <a:pt x="269" y="150"/>
                    </a:lnTo>
                    <a:lnTo>
                      <a:pt x="275" y="150"/>
                    </a:lnTo>
                    <a:lnTo>
                      <a:pt x="278" y="148"/>
                    </a:lnTo>
                    <a:lnTo>
                      <a:pt x="278" y="146"/>
                    </a:lnTo>
                    <a:lnTo>
                      <a:pt x="282" y="152"/>
                    </a:lnTo>
                    <a:lnTo>
                      <a:pt x="282" y="161"/>
                    </a:lnTo>
                    <a:lnTo>
                      <a:pt x="250" y="182"/>
                    </a:lnTo>
                    <a:lnTo>
                      <a:pt x="237" y="189"/>
                    </a:lnTo>
                    <a:lnTo>
                      <a:pt x="226" y="193"/>
                    </a:lnTo>
                    <a:lnTo>
                      <a:pt x="226" y="195"/>
                    </a:lnTo>
                    <a:lnTo>
                      <a:pt x="218" y="197"/>
                    </a:lnTo>
                    <a:lnTo>
                      <a:pt x="199" y="203"/>
                    </a:lnTo>
                    <a:lnTo>
                      <a:pt x="173" y="214"/>
                    </a:lnTo>
                    <a:lnTo>
                      <a:pt x="169" y="214"/>
                    </a:lnTo>
                    <a:lnTo>
                      <a:pt x="169" y="216"/>
                    </a:lnTo>
                    <a:lnTo>
                      <a:pt x="168" y="218"/>
                    </a:lnTo>
                    <a:lnTo>
                      <a:pt x="156" y="233"/>
                    </a:lnTo>
                    <a:lnTo>
                      <a:pt x="143" y="250"/>
                    </a:lnTo>
                    <a:lnTo>
                      <a:pt x="136" y="233"/>
                    </a:lnTo>
                    <a:lnTo>
                      <a:pt x="128" y="216"/>
                    </a:lnTo>
                    <a:lnTo>
                      <a:pt x="126" y="216"/>
                    </a:lnTo>
                    <a:lnTo>
                      <a:pt x="121" y="218"/>
                    </a:lnTo>
                    <a:lnTo>
                      <a:pt x="119" y="216"/>
                    </a:lnTo>
                    <a:lnTo>
                      <a:pt x="115" y="216"/>
                    </a:lnTo>
                    <a:lnTo>
                      <a:pt x="113" y="216"/>
                    </a:lnTo>
                    <a:lnTo>
                      <a:pt x="113" y="218"/>
                    </a:lnTo>
                    <a:lnTo>
                      <a:pt x="111" y="220"/>
                    </a:lnTo>
                    <a:lnTo>
                      <a:pt x="111" y="225"/>
                    </a:lnTo>
                    <a:lnTo>
                      <a:pt x="111" y="227"/>
                    </a:lnTo>
                    <a:lnTo>
                      <a:pt x="107" y="231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5" name="Freeform 328"/>
              <p:cNvSpPr>
                <a:spLocks/>
              </p:cNvSpPr>
              <p:nvPr/>
            </p:nvSpPr>
            <p:spPr bwMode="auto">
              <a:xfrm>
                <a:off x="1506" y="3666"/>
                <a:ext cx="145" cy="117"/>
              </a:xfrm>
              <a:custGeom>
                <a:avLst/>
                <a:gdLst>
                  <a:gd name="T0" fmla="*/ 1 w 253"/>
                  <a:gd name="T1" fmla="*/ 0 h 252"/>
                  <a:gd name="T2" fmla="*/ 1 w 253"/>
                  <a:gd name="T3" fmla="*/ 0 h 252"/>
                  <a:gd name="T4" fmla="*/ 1 w 253"/>
                  <a:gd name="T5" fmla="*/ 0 h 252"/>
                  <a:gd name="T6" fmla="*/ 1 w 253"/>
                  <a:gd name="T7" fmla="*/ 0 h 252"/>
                  <a:gd name="T8" fmla="*/ 1 w 253"/>
                  <a:gd name="T9" fmla="*/ 0 h 252"/>
                  <a:gd name="T10" fmla="*/ 1 w 253"/>
                  <a:gd name="T11" fmla="*/ 0 h 252"/>
                  <a:gd name="T12" fmla="*/ 1 w 253"/>
                  <a:gd name="T13" fmla="*/ 0 h 252"/>
                  <a:gd name="T14" fmla="*/ 1 w 253"/>
                  <a:gd name="T15" fmla="*/ 0 h 252"/>
                  <a:gd name="T16" fmla="*/ 1 w 253"/>
                  <a:gd name="T17" fmla="*/ 0 h 252"/>
                  <a:gd name="T18" fmla="*/ 1 w 253"/>
                  <a:gd name="T19" fmla="*/ 0 h 252"/>
                  <a:gd name="T20" fmla="*/ 1 w 253"/>
                  <a:gd name="T21" fmla="*/ 0 h 252"/>
                  <a:gd name="T22" fmla="*/ 1 w 253"/>
                  <a:gd name="T23" fmla="*/ 0 h 252"/>
                  <a:gd name="T24" fmla="*/ 1 w 253"/>
                  <a:gd name="T25" fmla="*/ 0 h 252"/>
                  <a:gd name="T26" fmla="*/ 1 w 253"/>
                  <a:gd name="T27" fmla="*/ 0 h 252"/>
                  <a:gd name="T28" fmla="*/ 1 w 253"/>
                  <a:gd name="T29" fmla="*/ 0 h 252"/>
                  <a:gd name="T30" fmla="*/ 1 w 253"/>
                  <a:gd name="T31" fmla="*/ 0 h 252"/>
                  <a:gd name="T32" fmla="*/ 1 w 253"/>
                  <a:gd name="T33" fmla="*/ 0 h 252"/>
                  <a:gd name="T34" fmla="*/ 1 w 253"/>
                  <a:gd name="T35" fmla="*/ 0 h 252"/>
                  <a:gd name="T36" fmla="*/ 1 w 253"/>
                  <a:gd name="T37" fmla="*/ 0 h 252"/>
                  <a:gd name="T38" fmla="*/ 1 w 253"/>
                  <a:gd name="T39" fmla="*/ 0 h 252"/>
                  <a:gd name="T40" fmla="*/ 1 w 253"/>
                  <a:gd name="T41" fmla="*/ 0 h 252"/>
                  <a:gd name="T42" fmla="*/ 1 w 253"/>
                  <a:gd name="T43" fmla="*/ 0 h 252"/>
                  <a:gd name="T44" fmla="*/ 1 w 253"/>
                  <a:gd name="T45" fmla="*/ 0 h 252"/>
                  <a:gd name="T46" fmla="*/ 1 w 253"/>
                  <a:gd name="T47" fmla="*/ 0 h 252"/>
                  <a:gd name="T48" fmla="*/ 1 w 253"/>
                  <a:gd name="T49" fmla="*/ 0 h 252"/>
                  <a:gd name="T50" fmla="*/ 1 w 253"/>
                  <a:gd name="T51" fmla="*/ 0 h 252"/>
                  <a:gd name="T52" fmla="*/ 1 w 253"/>
                  <a:gd name="T53" fmla="*/ 0 h 252"/>
                  <a:gd name="T54" fmla="*/ 1 w 253"/>
                  <a:gd name="T55" fmla="*/ 0 h 252"/>
                  <a:gd name="T56" fmla="*/ 1 w 253"/>
                  <a:gd name="T57" fmla="*/ 0 h 252"/>
                  <a:gd name="T58" fmla="*/ 1 w 253"/>
                  <a:gd name="T59" fmla="*/ 0 h 252"/>
                  <a:gd name="T60" fmla="*/ 1 w 253"/>
                  <a:gd name="T61" fmla="*/ 0 h 252"/>
                  <a:gd name="T62" fmla="*/ 1 w 253"/>
                  <a:gd name="T63" fmla="*/ 0 h 252"/>
                  <a:gd name="T64" fmla="*/ 1 w 253"/>
                  <a:gd name="T65" fmla="*/ 0 h 252"/>
                  <a:gd name="T66" fmla="*/ 1 w 253"/>
                  <a:gd name="T67" fmla="*/ 0 h 252"/>
                  <a:gd name="T68" fmla="*/ 1 w 253"/>
                  <a:gd name="T69" fmla="*/ 0 h 252"/>
                  <a:gd name="T70" fmla="*/ 1 w 253"/>
                  <a:gd name="T71" fmla="*/ 0 h 252"/>
                  <a:gd name="T72" fmla="*/ 1 w 253"/>
                  <a:gd name="T73" fmla="*/ 0 h 252"/>
                  <a:gd name="T74" fmla="*/ 1 w 253"/>
                  <a:gd name="T75" fmla="*/ 0 h 252"/>
                  <a:gd name="T76" fmla="*/ 1 w 253"/>
                  <a:gd name="T77" fmla="*/ 0 h 252"/>
                  <a:gd name="T78" fmla="*/ 1 w 253"/>
                  <a:gd name="T79" fmla="*/ 0 h 252"/>
                  <a:gd name="T80" fmla="*/ 1 w 253"/>
                  <a:gd name="T81" fmla="*/ 0 h 252"/>
                  <a:gd name="T82" fmla="*/ 1 w 253"/>
                  <a:gd name="T83" fmla="*/ 0 h 252"/>
                  <a:gd name="T84" fmla="*/ 1 w 253"/>
                  <a:gd name="T85" fmla="*/ 0 h 252"/>
                  <a:gd name="T86" fmla="*/ 1 w 253"/>
                  <a:gd name="T87" fmla="*/ 0 h 252"/>
                  <a:gd name="T88" fmla="*/ 1 w 253"/>
                  <a:gd name="T89" fmla="*/ 0 h 252"/>
                  <a:gd name="T90" fmla="*/ 1 w 253"/>
                  <a:gd name="T91" fmla="*/ 0 h 252"/>
                  <a:gd name="T92" fmla="*/ 1 w 253"/>
                  <a:gd name="T93" fmla="*/ 0 h 252"/>
                  <a:gd name="T94" fmla="*/ 1 w 253"/>
                  <a:gd name="T95" fmla="*/ 0 h 252"/>
                  <a:gd name="T96" fmla="*/ 1 w 253"/>
                  <a:gd name="T97" fmla="*/ 0 h 252"/>
                  <a:gd name="T98" fmla="*/ 1 w 253"/>
                  <a:gd name="T99" fmla="*/ 0 h 252"/>
                  <a:gd name="T100" fmla="*/ 1 w 253"/>
                  <a:gd name="T101" fmla="*/ 0 h 252"/>
                  <a:gd name="T102" fmla="*/ 1 w 253"/>
                  <a:gd name="T103" fmla="*/ 0 h 252"/>
                  <a:gd name="T104" fmla="*/ 1 w 253"/>
                  <a:gd name="T105" fmla="*/ 0 h 252"/>
                  <a:gd name="T106" fmla="*/ 1 w 253"/>
                  <a:gd name="T107" fmla="*/ 0 h 252"/>
                  <a:gd name="T108" fmla="*/ 1 w 253"/>
                  <a:gd name="T109" fmla="*/ 0 h 252"/>
                  <a:gd name="T110" fmla="*/ 1 w 253"/>
                  <a:gd name="T111" fmla="*/ 0 h 252"/>
                  <a:gd name="T112" fmla="*/ 1 w 253"/>
                  <a:gd name="T113" fmla="*/ 0 h 252"/>
                  <a:gd name="T114" fmla="*/ 0 w 253"/>
                  <a:gd name="T115" fmla="*/ 0 h 252"/>
                  <a:gd name="T116" fmla="*/ 1 w 253"/>
                  <a:gd name="T117" fmla="*/ 0 h 2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3"/>
                  <a:gd name="T178" fmla="*/ 0 h 252"/>
                  <a:gd name="T179" fmla="*/ 253 w 253"/>
                  <a:gd name="T180" fmla="*/ 252 h 2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3" h="252">
                    <a:moveTo>
                      <a:pt x="11" y="133"/>
                    </a:moveTo>
                    <a:lnTo>
                      <a:pt x="13" y="135"/>
                    </a:lnTo>
                    <a:lnTo>
                      <a:pt x="15" y="135"/>
                    </a:lnTo>
                    <a:lnTo>
                      <a:pt x="17" y="135"/>
                    </a:lnTo>
                    <a:lnTo>
                      <a:pt x="19" y="132"/>
                    </a:lnTo>
                    <a:lnTo>
                      <a:pt x="28" y="128"/>
                    </a:lnTo>
                    <a:lnTo>
                      <a:pt x="28" y="130"/>
                    </a:lnTo>
                    <a:lnTo>
                      <a:pt x="28" y="135"/>
                    </a:lnTo>
                    <a:lnTo>
                      <a:pt x="30" y="135"/>
                    </a:lnTo>
                    <a:lnTo>
                      <a:pt x="34" y="133"/>
                    </a:lnTo>
                    <a:lnTo>
                      <a:pt x="36" y="132"/>
                    </a:lnTo>
                    <a:lnTo>
                      <a:pt x="41" y="126"/>
                    </a:lnTo>
                    <a:lnTo>
                      <a:pt x="43" y="126"/>
                    </a:lnTo>
                    <a:lnTo>
                      <a:pt x="51" y="120"/>
                    </a:lnTo>
                    <a:lnTo>
                      <a:pt x="51" y="115"/>
                    </a:lnTo>
                    <a:lnTo>
                      <a:pt x="51" y="111"/>
                    </a:lnTo>
                    <a:lnTo>
                      <a:pt x="51" y="109"/>
                    </a:lnTo>
                    <a:lnTo>
                      <a:pt x="51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8" y="90"/>
                    </a:lnTo>
                    <a:lnTo>
                      <a:pt x="64" y="87"/>
                    </a:lnTo>
                    <a:lnTo>
                      <a:pt x="67" y="85"/>
                    </a:lnTo>
                    <a:lnTo>
                      <a:pt x="69" y="83"/>
                    </a:lnTo>
                    <a:lnTo>
                      <a:pt x="71" y="79"/>
                    </a:lnTo>
                    <a:lnTo>
                      <a:pt x="71" y="75"/>
                    </a:lnTo>
                    <a:lnTo>
                      <a:pt x="71" y="71"/>
                    </a:lnTo>
                    <a:lnTo>
                      <a:pt x="73" y="62"/>
                    </a:lnTo>
                    <a:lnTo>
                      <a:pt x="75" y="51"/>
                    </a:lnTo>
                    <a:lnTo>
                      <a:pt x="75" y="45"/>
                    </a:lnTo>
                    <a:lnTo>
                      <a:pt x="77" y="43"/>
                    </a:lnTo>
                    <a:lnTo>
                      <a:pt x="79" y="38"/>
                    </a:lnTo>
                    <a:lnTo>
                      <a:pt x="82" y="32"/>
                    </a:lnTo>
                    <a:lnTo>
                      <a:pt x="84" y="26"/>
                    </a:lnTo>
                    <a:lnTo>
                      <a:pt x="84" y="25"/>
                    </a:lnTo>
                    <a:lnTo>
                      <a:pt x="84" y="23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4" y="13"/>
                    </a:lnTo>
                    <a:lnTo>
                      <a:pt x="90" y="8"/>
                    </a:lnTo>
                    <a:lnTo>
                      <a:pt x="92" y="6"/>
                    </a:lnTo>
                    <a:lnTo>
                      <a:pt x="96" y="4"/>
                    </a:lnTo>
                    <a:lnTo>
                      <a:pt x="97" y="2"/>
                    </a:lnTo>
                    <a:lnTo>
                      <a:pt x="101" y="4"/>
                    </a:lnTo>
                    <a:lnTo>
                      <a:pt x="105" y="8"/>
                    </a:lnTo>
                    <a:lnTo>
                      <a:pt x="107" y="9"/>
                    </a:lnTo>
                    <a:lnTo>
                      <a:pt x="107" y="11"/>
                    </a:lnTo>
                    <a:lnTo>
                      <a:pt x="111" y="13"/>
                    </a:lnTo>
                    <a:lnTo>
                      <a:pt x="120" y="13"/>
                    </a:lnTo>
                    <a:lnTo>
                      <a:pt x="131" y="17"/>
                    </a:lnTo>
                    <a:lnTo>
                      <a:pt x="135" y="17"/>
                    </a:lnTo>
                    <a:lnTo>
                      <a:pt x="139" y="8"/>
                    </a:lnTo>
                    <a:lnTo>
                      <a:pt x="143" y="8"/>
                    </a:lnTo>
                    <a:lnTo>
                      <a:pt x="144" y="8"/>
                    </a:lnTo>
                    <a:lnTo>
                      <a:pt x="148" y="9"/>
                    </a:lnTo>
                    <a:lnTo>
                      <a:pt x="154" y="8"/>
                    </a:lnTo>
                    <a:lnTo>
                      <a:pt x="159" y="6"/>
                    </a:lnTo>
                    <a:lnTo>
                      <a:pt x="163" y="4"/>
                    </a:lnTo>
                    <a:lnTo>
                      <a:pt x="169" y="6"/>
                    </a:lnTo>
                    <a:lnTo>
                      <a:pt x="171" y="6"/>
                    </a:lnTo>
                    <a:lnTo>
                      <a:pt x="173" y="6"/>
                    </a:lnTo>
                    <a:lnTo>
                      <a:pt x="173" y="4"/>
                    </a:lnTo>
                    <a:lnTo>
                      <a:pt x="175" y="0"/>
                    </a:lnTo>
                    <a:lnTo>
                      <a:pt x="176" y="0"/>
                    </a:lnTo>
                    <a:lnTo>
                      <a:pt x="184" y="2"/>
                    </a:lnTo>
                    <a:lnTo>
                      <a:pt x="188" y="4"/>
                    </a:lnTo>
                    <a:lnTo>
                      <a:pt x="190" y="4"/>
                    </a:lnTo>
                    <a:lnTo>
                      <a:pt x="191" y="4"/>
                    </a:lnTo>
                    <a:lnTo>
                      <a:pt x="197" y="2"/>
                    </a:lnTo>
                    <a:lnTo>
                      <a:pt x="199" y="2"/>
                    </a:lnTo>
                    <a:lnTo>
                      <a:pt x="201" y="4"/>
                    </a:lnTo>
                    <a:lnTo>
                      <a:pt x="205" y="8"/>
                    </a:lnTo>
                    <a:lnTo>
                      <a:pt x="208" y="11"/>
                    </a:lnTo>
                    <a:lnTo>
                      <a:pt x="210" y="13"/>
                    </a:lnTo>
                    <a:lnTo>
                      <a:pt x="212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20" y="11"/>
                    </a:lnTo>
                    <a:lnTo>
                      <a:pt x="221" y="11"/>
                    </a:lnTo>
                    <a:lnTo>
                      <a:pt x="225" y="15"/>
                    </a:lnTo>
                    <a:lnTo>
                      <a:pt x="227" y="15"/>
                    </a:lnTo>
                    <a:lnTo>
                      <a:pt x="229" y="11"/>
                    </a:lnTo>
                    <a:lnTo>
                      <a:pt x="231" y="9"/>
                    </a:lnTo>
                    <a:lnTo>
                      <a:pt x="233" y="9"/>
                    </a:lnTo>
                    <a:lnTo>
                      <a:pt x="238" y="15"/>
                    </a:lnTo>
                    <a:lnTo>
                      <a:pt x="246" y="25"/>
                    </a:lnTo>
                    <a:lnTo>
                      <a:pt x="248" y="25"/>
                    </a:lnTo>
                    <a:lnTo>
                      <a:pt x="248" y="28"/>
                    </a:lnTo>
                    <a:lnTo>
                      <a:pt x="246" y="40"/>
                    </a:lnTo>
                    <a:lnTo>
                      <a:pt x="246" y="41"/>
                    </a:lnTo>
                    <a:lnTo>
                      <a:pt x="248" y="41"/>
                    </a:lnTo>
                    <a:lnTo>
                      <a:pt x="252" y="41"/>
                    </a:lnTo>
                    <a:lnTo>
                      <a:pt x="253" y="43"/>
                    </a:lnTo>
                    <a:lnTo>
                      <a:pt x="252" y="47"/>
                    </a:lnTo>
                    <a:lnTo>
                      <a:pt x="244" y="53"/>
                    </a:lnTo>
                    <a:lnTo>
                      <a:pt x="237" y="58"/>
                    </a:lnTo>
                    <a:lnTo>
                      <a:pt x="237" y="60"/>
                    </a:lnTo>
                    <a:lnTo>
                      <a:pt x="233" y="64"/>
                    </a:lnTo>
                    <a:lnTo>
                      <a:pt x="233" y="71"/>
                    </a:lnTo>
                    <a:lnTo>
                      <a:pt x="231" y="73"/>
                    </a:lnTo>
                    <a:lnTo>
                      <a:pt x="231" y="77"/>
                    </a:lnTo>
                    <a:lnTo>
                      <a:pt x="231" y="81"/>
                    </a:lnTo>
                    <a:lnTo>
                      <a:pt x="231" y="87"/>
                    </a:lnTo>
                    <a:lnTo>
                      <a:pt x="231" y="88"/>
                    </a:lnTo>
                    <a:lnTo>
                      <a:pt x="231" y="90"/>
                    </a:lnTo>
                    <a:lnTo>
                      <a:pt x="227" y="92"/>
                    </a:lnTo>
                    <a:lnTo>
                      <a:pt x="225" y="94"/>
                    </a:lnTo>
                    <a:lnTo>
                      <a:pt x="223" y="94"/>
                    </a:lnTo>
                    <a:lnTo>
                      <a:pt x="223" y="98"/>
                    </a:lnTo>
                    <a:lnTo>
                      <a:pt x="221" y="105"/>
                    </a:lnTo>
                    <a:lnTo>
                      <a:pt x="221" y="107"/>
                    </a:lnTo>
                    <a:lnTo>
                      <a:pt x="225" y="113"/>
                    </a:lnTo>
                    <a:lnTo>
                      <a:pt x="227" y="117"/>
                    </a:lnTo>
                    <a:lnTo>
                      <a:pt x="225" y="118"/>
                    </a:lnTo>
                    <a:lnTo>
                      <a:pt x="227" y="122"/>
                    </a:lnTo>
                    <a:lnTo>
                      <a:pt x="227" y="126"/>
                    </a:lnTo>
                    <a:lnTo>
                      <a:pt x="227" y="133"/>
                    </a:lnTo>
                    <a:lnTo>
                      <a:pt x="227" y="139"/>
                    </a:lnTo>
                    <a:lnTo>
                      <a:pt x="229" y="147"/>
                    </a:lnTo>
                    <a:lnTo>
                      <a:pt x="229" y="152"/>
                    </a:lnTo>
                    <a:lnTo>
                      <a:pt x="231" y="156"/>
                    </a:lnTo>
                    <a:lnTo>
                      <a:pt x="233" y="160"/>
                    </a:lnTo>
                    <a:lnTo>
                      <a:pt x="238" y="165"/>
                    </a:lnTo>
                    <a:lnTo>
                      <a:pt x="240" y="171"/>
                    </a:lnTo>
                    <a:lnTo>
                      <a:pt x="246" y="180"/>
                    </a:lnTo>
                    <a:lnTo>
                      <a:pt x="242" y="182"/>
                    </a:lnTo>
                    <a:lnTo>
                      <a:pt x="223" y="184"/>
                    </a:lnTo>
                    <a:lnTo>
                      <a:pt x="221" y="186"/>
                    </a:lnTo>
                    <a:lnTo>
                      <a:pt x="221" y="188"/>
                    </a:lnTo>
                    <a:lnTo>
                      <a:pt x="216" y="195"/>
                    </a:lnTo>
                    <a:lnTo>
                      <a:pt x="216" y="199"/>
                    </a:lnTo>
                    <a:lnTo>
                      <a:pt x="218" y="212"/>
                    </a:lnTo>
                    <a:lnTo>
                      <a:pt x="216" y="218"/>
                    </a:lnTo>
                    <a:lnTo>
                      <a:pt x="214" y="226"/>
                    </a:lnTo>
                    <a:lnTo>
                      <a:pt x="214" y="227"/>
                    </a:lnTo>
                    <a:lnTo>
                      <a:pt x="218" y="231"/>
                    </a:lnTo>
                    <a:lnTo>
                      <a:pt x="221" y="235"/>
                    </a:lnTo>
                    <a:lnTo>
                      <a:pt x="225" y="237"/>
                    </a:lnTo>
                    <a:lnTo>
                      <a:pt x="227" y="237"/>
                    </a:lnTo>
                    <a:lnTo>
                      <a:pt x="231" y="235"/>
                    </a:lnTo>
                    <a:lnTo>
                      <a:pt x="233" y="233"/>
                    </a:lnTo>
                    <a:lnTo>
                      <a:pt x="233" y="235"/>
                    </a:lnTo>
                    <a:lnTo>
                      <a:pt x="233" y="239"/>
                    </a:lnTo>
                    <a:lnTo>
                      <a:pt x="235" y="248"/>
                    </a:lnTo>
                    <a:lnTo>
                      <a:pt x="233" y="252"/>
                    </a:lnTo>
                    <a:lnTo>
                      <a:pt x="231" y="252"/>
                    </a:lnTo>
                    <a:lnTo>
                      <a:pt x="223" y="250"/>
                    </a:lnTo>
                    <a:lnTo>
                      <a:pt x="221" y="250"/>
                    </a:lnTo>
                    <a:lnTo>
                      <a:pt x="220" y="246"/>
                    </a:lnTo>
                    <a:lnTo>
                      <a:pt x="216" y="241"/>
                    </a:lnTo>
                    <a:lnTo>
                      <a:pt x="214" y="239"/>
                    </a:lnTo>
                    <a:lnTo>
                      <a:pt x="210" y="237"/>
                    </a:lnTo>
                    <a:lnTo>
                      <a:pt x="205" y="235"/>
                    </a:lnTo>
                    <a:lnTo>
                      <a:pt x="203" y="235"/>
                    </a:lnTo>
                    <a:lnTo>
                      <a:pt x="199" y="226"/>
                    </a:lnTo>
                    <a:lnTo>
                      <a:pt x="197" y="227"/>
                    </a:lnTo>
                    <a:lnTo>
                      <a:pt x="193" y="231"/>
                    </a:lnTo>
                    <a:lnTo>
                      <a:pt x="191" y="233"/>
                    </a:lnTo>
                    <a:lnTo>
                      <a:pt x="190" y="231"/>
                    </a:lnTo>
                    <a:lnTo>
                      <a:pt x="184" y="231"/>
                    </a:lnTo>
                    <a:lnTo>
                      <a:pt x="178" y="229"/>
                    </a:lnTo>
                    <a:lnTo>
                      <a:pt x="176" y="227"/>
                    </a:lnTo>
                    <a:lnTo>
                      <a:pt x="173" y="222"/>
                    </a:lnTo>
                    <a:lnTo>
                      <a:pt x="171" y="222"/>
                    </a:lnTo>
                    <a:lnTo>
                      <a:pt x="165" y="224"/>
                    </a:lnTo>
                    <a:lnTo>
                      <a:pt x="163" y="224"/>
                    </a:lnTo>
                    <a:lnTo>
                      <a:pt x="161" y="222"/>
                    </a:lnTo>
                    <a:lnTo>
                      <a:pt x="159" y="220"/>
                    </a:lnTo>
                    <a:lnTo>
                      <a:pt x="156" y="218"/>
                    </a:lnTo>
                    <a:lnTo>
                      <a:pt x="148" y="218"/>
                    </a:lnTo>
                    <a:lnTo>
                      <a:pt x="143" y="218"/>
                    </a:lnTo>
                    <a:lnTo>
                      <a:pt x="137" y="220"/>
                    </a:lnTo>
                    <a:lnTo>
                      <a:pt x="133" y="220"/>
                    </a:lnTo>
                    <a:lnTo>
                      <a:pt x="133" y="218"/>
                    </a:lnTo>
                    <a:lnTo>
                      <a:pt x="133" y="212"/>
                    </a:lnTo>
                    <a:lnTo>
                      <a:pt x="133" y="209"/>
                    </a:lnTo>
                    <a:lnTo>
                      <a:pt x="131" y="205"/>
                    </a:lnTo>
                    <a:lnTo>
                      <a:pt x="128" y="199"/>
                    </a:lnTo>
                    <a:lnTo>
                      <a:pt x="126" y="197"/>
                    </a:lnTo>
                    <a:lnTo>
                      <a:pt x="128" y="190"/>
                    </a:lnTo>
                    <a:lnTo>
                      <a:pt x="128" y="184"/>
                    </a:lnTo>
                    <a:lnTo>
                      <a:pt x="128" y="180"/>
                    </a:lnTo>
                    <a:lnTo>
                      <a:pt x="126" y="177"/>
                    </a:lnTo>
                    <a:lnTo>
                      <a:pt x="126" y="175"/>
                    </a:lnTo>
                    <a:lnTo>
                      <a:pt x="128" y="171"/>
                    </a:lnTo>
                    <a:lnTo>
                      <a:pt x="128" y="169"/>
                    </a:lnTo>
                    <a:lnTo>
                      <a:pt x="126" y="169"/>
                    </a:lnTo>
                    <a:lnTo>
                      <a:pt x="118" y="169"/>
                    </a:lnTo>
                    <a:lnTo>
                      <a:pt x="113" y="169"/>
                    </a:lnTo>
                    <a:lnTo>
                      <a:pt x="111" y="167"/>
                    </a:lnTo>
                    <a:lnTo>
                      <a:pt x="111" y="165"/>
                    </a:lnTo>
                    <a:lnTo>
                      <a:pt x="111" y="164"/>
                    </a:lnTo>
                    <a:lnTo>
                      <a:pt x="97" y="164"/>
                    </a:lnTo>
                    <a:lnTo>
                      <a:pt x="97" y="167"/>
                    </a:lnTo>
                    <a:lnTo>
                      <a:pt x="97" y="171"/>
                    </a:lnTo>
                    <a:lnTo>
                      <a:pt x="96" y="175"/>
                    </a:lnTo>
                    <a:lnTo>
                      <a:pt x="94" y="179"/>
                    </a:lnTo>
                    <a:lnTo>
                      <a:pt x="88" y="179"/>
                    </a:lnTo>
                    <a:lnTo>
                      <a:pt x="82" y="177"/>
                    </a:lnTo>
                    <a:lnTo>
                      <a:pt x="77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6" y="173"/>
                    </a:lnTo>
                    <a:lnTo>
                      <a:pt x="62" y="167"/>
                    </a:lnTo>
                    <a:lnTo>
                      <a:pt x="60" y="158"/>
                    </a:lnTo>
                    <a:lnTo>
                      <a:pt x="58" y="154"/>
                    </a:lnTo>
                    <a:lnTo>
                      <a:pt x="58" y="152"/>
                    </a:lnTo>
                    <a:lnTo>
                      <a:pt x="58" y="150"/>
                    </a:lnTo>
                    <a:lnTo>
                      <a:pt x="56" y="150"/>
                    </a:lnTo>
                    <a:lnTo>
                      <a:pt x="52" y="150"/>
                    </a:lnTo>
                    <a:lnTo>
                      <a:pt x="47" y="150"/>
                    </a:lnTo>
                    <a:lnTo>
                      <a:pt x="41" y="150"/>
                    </a:lnTo>
                    <a:lnTo>
                      <a:pt x="37" y="150"/>
                    </a:lnTo>
                    <a:lnTo>
                      <a:pt x="30" y="150"/>
                    </a:lnTo>
                    <a:lnTo>
                      <a:pt x="24" y="150"/>
                    </a:lnTo>
                    <a:lnTo>
                      <a:pt x="19" y="150"/>
                    </a:lnTo>
                    <a:lnTo>
                      <a:pt x="17" y="150"/>
                    </a:lnTo>
                    <a:lnTo>
                      <a:pt x="15" y="150"/>
                    </a:lnTo>
                    <a:lnTo>
                      <a:pt x="9" y="150"/>
                    </a:lnTo>
                    <a:lnTo>
                      <a:pt x="5" y="152"/>
                    </a:lnTo>
                    <a:lnTo>
                      <a:pt x="2" y="154"/>
                    </a:lnTo>
                    <a:lnTo>
                      <a:pt x="2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5"/>
                    </a:lnTo>
                    <a:lnTo>
                      <a:pt x="4" y="139"/>
                    </a:lnTo>
                    <a:lnTo>
                      <a:pt x="5" y="139"/>
                    </a:lnTo>
                    <a:lnTo>
                      <a:pt x="7" y="137"/>
                    </a:lnTo>
                    <a:lnTo>
                      <a:pt x="11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6" name="Freeform 329"/>
              <p:cNvSpPr>
                <a:spLocks/>
              </p:cNvSpPr>
              <p:nvPr/>
            </p:nvSpPr>
            <p:spPr bwMode="auto">
              <a:xfrm>
                <a:off x="1750" y="3428"/>
                <a:ext cx="147" cy="110"/>
              </a:xfrm>
              <a:custGeom>
                <a:avLst/>
                <a:gdLst>
                  <a:gd name="T0" fmla="*/ 1 w 256"/>
                  <a:gd name="T1" fmla="*/ 0 h 233"/>
                  <a:gd name="T2" fmla="*/ 1 w 256"/>
                  <a:gd name="T3" fmla="*/ 0 h 233"/>
                  <a:gd name="T4" fmla="*/ 1 w 256"/>
                  <a:gd name="T5" fmla="*/ 0 h 233"/>
                  <a:gd name="T6" fmla="*/ 0 w 256"/>
                  <a:gd name="T7" fmla="*/ 0 h 233"/>
                  <a:gd name="T8" fmla="*/ 1 w 256"/>
                  <a:gd name="T9" fmla="*/ 0 h 233"/>
                  <a:gd name="T10" fmla="*/ 1 w 256"/>
                  <a:gd name="T11" fmla="*/ 0 h 233"/>
                  <a:gd name="T12" fmla="*/ 1 w 256"/>
                  <a:gd name="T13" fmla="*/ 0 h 233"/>
                  <a:gd name="T14" fmla="*/ 1 w 256"/>
                  <a:gd name="T15" fmla="*/ 0 h 233"/>
                  <a:gd name="T16" fmla="*/ 1 w 256"/>
                  <a:gd name="T17" fmla="*/ 0 h 233"/>
                  <a:gd name="T18" fmla="*/ 1 w 256"/>
                  <a:gd name="T19" fmla="*/ 0 h 233"/>
                  <a:gd name="T20" fmla="*/ 1 w 256"/>
                  <a:gd name="T21" fmla="*/ 0 h 233"/>
                  <a:gd name="T22" fmla="*/ 1 w 256"/>
                  <a:gd name="T23" fmla="*/ 0 h 233"/>
                  <a:gd name="T24" fmla="*/ 1 w 256"/>
                  <a:gd name="T25" fmla="*/ 0 h 233"/>
                  <a:gd name="T26" fmla="*/ 1 w 256"/>
                  <a:gd name="T27" fmla="*/ 0 h 233"/>
                  <a:gd name="T28" fmla="*/ 1 w 256"/>
                  <a:gd name="T29" fmla="*/ 0 h 233"/>
                  <a:gd name="T30" fmla="*/ 1 w 256"/>
                  <a:gd name="T31" fmla="*/ 0 h 233"/>
                  <a:gd name="T32" fmla="*/ 1 w 256"/>
                  <a:gd name="T33" fmla="*/ 0 h 233"/>
                  <a:gd name="T34" fmla="*/ 1 w 256"/>
                  <a:gd name="T35" fmla="*/ 0 h 233"/>
                  <a:gd name="T36" fmla="*/ 1 w 256"/>
                  <a:gd name="T37" fmla="*/ 0 h 233"/>
                  <a:gd name="T38" fmla="*/ 1 w 256"/>
                  <a:gd name="T39" fmla="*/ 0 h 233"/>
                  <a:gd name="T40" fmla="*/ 1 w 256"/>
                  <a:gd name="T41" fmla="*/ 0 h 233"/>
                  <a:gd name="T42" fmla="*/ 1 w 256"/>
                  <a:gd name="T43" fmla="*/ 0 h 233"/>
                  <a:gd name="T44" fmla="*/ 1 w 256"/>
                  <a:gd name="T45" fmla="*/ 0 h 233"/>
                  <a:gd name="T46" fmla="*/ 1 w 256"/>
                  <a:gd name="T47" fmla="*/ 0 h 233"/>
                  <a:gd name="T48" fmla="*/ 1 w 256"/>
                  <a:gd name="T49" fmla="*/ 0 h 233"/>
                  <a:gd name="T50" fmla="*/ 1 w 256"/>
                  <a:gd name="T51" fmla="*/ 0 h 233"/>
                  <a:gd name="T52" fmla="*/ 1 w 256"/>
                  <a:gd name="T53" fmla="*/ 0 h 233"/>
                  <a:gd name="T54" fmla="*/ 1 w 256"/>
                  <a:gd name="T55" fmla="*/ 0 h 233"/>
                  <a:gd name="T56" fmla="*/ 1 w 256"/>
                  <a:gd name="T57" fmla="*/ 0 h 233"/>
                  <a:gd name="T58" fmla="*/ 1 w 256"/>
                  <a:gd name="T59" fmla="*/ 0 h 233"/>
                  <a:gd name="T60" fmla="*/ 1 w 256"/>
                  <a:gd name="T61" fmla="*/ 0 h 233"/>
                  <a:gd name="T62" fmla="*/ 1 w 256"/>
                  <a:gd name="T63" fmla="*/ 0 h 233"/>
                  <a:gd name="T64" fmla="*/ 1 w 256"/>
                  <a:gd name="T65" fmla="*/ 0 h 233"/>
                  <a:gd name="T66" fmla="*/ 1 w 256"/>
                  <a:gd name="T67" fmla="*/ 0 h 233"/>
                  <a:gd name="T68" fmla="*/ 1 w 256"/>
                  <a:gd name="T69" fmla="*/ 0 h 233"/>
                  <a:gd name="T70" fmla="*/ 1 w 256"/>
                  <a:gd name="T71" fmla="*/ 0 h 233"/>
                  <a:gd name="T72" fmla="*/ 1 w 256"/>
                  <a:gd name="T73" fmla="*/ 0 h 233"/>
                  <a:gd name="T74" fmla="*/ 1 w 256"/>
                  <a:gd name="T75" fmla="*/ 0 h 233"/>
                  <a:gd name="T76" fmla="*/ 1 w 256"/>
                  <a:gd name="T77" fmla="*/ 0 h 233"/>
                  <a:gd name="T78" fmla="*/ 1 w 256"/>
                  <a:gd name="T79" fmla="*/ 0 h 233"/>
                  <a:gd name="T80" fmla="*/ 1 w 256"/>
                  <a:gd name="T81" fmla="*/ 0 h 233"/>
                  <a:gd name="T82" fmla="*/ 1 w 256"/>
                  <a:gd name="T83" fmla="*/ 0 h 233"/>
                  <a:gd name="T84" fmla="*/ 1 w 256"/>
                  <a:gd name="T85" fmla="*/ 0 h 233"/>
                  <a:gd name="T86" fmla="*/ 1 w 256"/>
                  <a:gd name="T87" fmla="*/ 0 h 233"/>
                  <a:gd name="T88" fmla="*/ 1 w 256"/>
                  <a:gd name="T89" fmla="*/ 0 h 233"/>
                  <a:gd name="T90" fmla="*/ 1 w 256"/>
                  <a:gd name="T91" fmla="*/ 0 h 233"/>
                  <a:gd name="T92" fmla="*/ 1 w 256"/>
                  <a:gd name="T93" fmla="*/ 0 h 233"/>
                  <a:gd name="T94" fmla="*/ 1 w 256"/>
                  <a:gd name="T95" fmla="*/ 0 h 233"/>
                  <a:gd name="T96" fmla="*/ 1 w 256"/>
                  <a:gd name="T97" fmla="*/ 0 h 233"/>
                  <a:gd name="T98" fmla="*/ 1 w 256"/>
                  <a:gd name="T99" fmla="*/ 0 h 233"/>
                  <a:gd name="T100" fmla="*/ 1 w 256"/>
                  <a:gd name="T101" fmla="*/ 0 h 233"/>
                  <a:gd name="T102" fmla="*/ 1 w 256"/>
                  <a:gd name="T103" fmla="*/ 0 h 233"/>
                  <a:gd name="T104" fmla="*/ 1 w 256"/>
                  <a:gd name="T105" fmla="*/ 0 h 233"/>
                  <a:gd name="T106" fmla="*/ 1 w 256"/>
                  <a:gd name="T107" fmla="*/ 0 h 233"/>
                  <a:gd name="T108" fmla="*/ 1 w 256"/>
                  <a:gd name="T109" fmla="*/ 0 h 233"/>
                  <a:gd name="T110" fmla="*/ 1 w 256"/>
                  <a:gd name="T111" fmla="*/ 0 h 233"/>
                  <a:gd name="T112" fmla="*/ 1 w 256"/>
                  <a:gd name="T113" fmla="*/ 0 h 233"/>
                  <a:gd name="T114" fmla="*/ 1 w 256"/>
                  <a:gd name="T115" fmla="*/ 0 h 233"/>
                  <a:gd name="T116" fmla="*/ 1 w 256"/>
                  <a:gd name="T117" fmla="*/ 0 h 233"/>
                  <a:gd name="T118" fmla="*/ 1 w 256"/>
                  <a:gd name="T119" fmla="*/ 0 h 233"/>
                  <a:gd name="T120" fmla="*/ 1 w 256"/>
                  <a:gd name="T121" fmla="*/ 0 h 233"/>
                  <a:gd name="T122" fmla="*/ 1 w 256"/>
                  <a:gd name="T123" fmla="*/ 0 h 233"/>
                  <a:gd name="T124" fmla="*/ 1 w 256"/>
                  <a:gd name="T125" fmla="*/ 0 h 2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6"/>
                  <a:gd name="T190" fmla="*/ 0 h 233"/>
                  <a:gd name="T191" fmla="*/ 256 w 256"/>
                  <a:gd name="T192" fmla="*/ 233 h 2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6" h="233">
                    <a:moveTo>
                      <a:pt x="10" y="45"/>
                    </a:moveTo>
                    <a:lnTo>
                      <a:pt x="10" y="43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5" y="9"/>
                    </a:lnTo>
                    <a:lnTo>
                      <a:pt x="17" y="13"/>
                    </a:lnTo>
                    <a:lnTo>
                      <a:pt x="19" y="15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2" y="15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8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1" y="2"/>
                    </a:lnTo>
                    <a:lnTo>
                      <a:pt x="55" y="4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1" y="15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2" y="34"/>
                    </a:lnTo>
                    <a:lnTo>
                      <a:pt x="62" y="37"/>
                    </a:lnTo>
                    <a:lnTo>
                      <a:pt x="66" y="39"/>
                    </a:lnTo>
                    <a:lnTo>
                      <a:pt x="72" y="41"/>
                    </a:lnTo>
                    <a:lnTo>
                      <a:pt x="77" y="43"/>
                    </a:lnTo>
                    <a:lnTo>
                      <a:pt x="79" y="43"/>
                    </a:lnTo>
                    <a:lnTo>
                      <a:pt x="79" y="45"/>
                    </a:lnTo>
                    <a:lnTo>
                      <a:pt x="81" y="49"/>
                    </a:lnTo>
                    <a:lnTo>
                      <a:pt x="87" y="52"/>
                    </a:lnTo>
                    <a:lnTo>
                      <a:pt x="98" y="56"/>
                    </a:lnTo>
                    <a:lnTo>
                      <a:pt x="102" y="56"/>
                    </a:lnTo>
                    <a:lnTo>
                      <a:pt x="106" y="56"/>
                    </a:lnTo>
                    <a:lnTo>
                      <a:pt x="113" y="54"/>
                    </a:lnTo>
                    <a:lnTo>
                      <a:pt x="121" y="52"/>
                    </a:lnTo>
                    <a:lnTo>
                      <a:pt x="130" y="52"/>
                    </a:lnTo>
                    <a:lnTo>
                      <a:pt x="132" y="51"/>
                    </a:lnTo>
                    <a:lnTo>
                      <a:pt x="134" y="47"/>
                    </a:lnTo>
                    <a:lnTo>
                      <a:pt x="132" y="41"/>
                    </a:lnTo>
                    <a:lnTo>
                      <a:pt x="136" y="41"/>
                    </a:lnTo>
                    <a:lnTo>
                      <a:pt x="137" y="39"/>
                    </a:lnTo>
                    <a:lnTo>
                      <a:pt x="141" y="37"/>
                    </a:lnTo>
                    <a:lnTo>
                      <a:pt x="145" y="34"/>
                    </a:lnTo>
                    <a:lnTo>
                      <a:pt x="147" y="30"/>
                    </a:lnTo>
                    <a:lnTo>
                      <a:pt x="151" y="30"/>
                    </a:lnTo>
                    <a:lnTo>
                      <a:pt x="154" y="30"/>
                    </a:lnTo>
                    <a:lnTo>
                      <a:pt x="158" y="30"/>
                    </a:lnTo>
                    <a:lnTo>
                      <a:pt x="160" y="30"/>
                    </a:lnTo>
                    <a:lnTo>
                      <a:pt x="164" y="26"/>
                    </a:lnTo>
                    <a:lnTo>
                      <a:pt x="166" y="26"/>
                    </a:lnTo>
                    <a:lnTo>
                      <a:pt x="169" y="26"/>
                    </a:lnTo>
                    <a:lnTo>
                      <a:pt x="175" y="26"/>
                    </a:lnTo>
                    <a:lnTo>
                      <a:pt x="177" y="30"/>
                    </a:lnTo>
                    <a:lnTo>
                      <a:pt x="181" y="32"/>
                    </a:lnTo>
                    <a:lnTo>
                      <a:pt x="186" y="34"/>
                    </a:lnTo>
                    <a:lnTo>
                      <a:pt x="192" y="36"/>
                    </a:lnTo>
                    <a:lnTo>
                      <a:pt x="194" y="36"/>
                    </a:lnTo>
                    <a:lnTo>
                      <a:pt x="198" y="37"/>
                    </a:lnTo>
                    <a:lnTo>
                      <a:pt x="201" y="39"/>
                    </a:lnTo>
                    <a:lnTo>
                      <a:pt x="213" y="49"/>
                    </a:lnTo>
                    <a:lnTo>
                      <a:pt x="216" y="52"/>
                    </a:lnTo>
                    <a:lnTo>
                      <a:pt x="220" y="52"/>
                    </a:lnTo>
                    <a:lnTo>
                      <a:pt x="226" y="52"/>
                    </a:lnTo>
                    <a:lnTo>
                      <a:pt x="226" y="54"/>
                    </a:lnTo>
                    <a:lnTo>
                      <a:pt x="226" y="60"/>
                    </a:lnTo>
                    <a:lnTo>
                      <a:pt x="226" y="66"/>
                    </a:lnTo>
                    <a:lnTo>
                      <a:pt x="228" y="69"/>
                    </a:lnTo>
                    <a:lnTo>
                      <a:pt x="228" y="71"/>
                    </a:lnTo>
                    <a:lnTo>
                      <a:pt x="226" y="75"/>
                    </a:lnTo>
                    <a:lnTo>
                      <a:pt x="226" y="81"/>
                    </a:lnTo>
                    <a:lnTo>
                      <a:pt x="222" y="90"/>
                    </a:lnTo>
                    <a:lnTo>
                      <a:pt x="220" y="92"/>
                    </a:lnTo>
                    <a:lnTo>
                      <a:pt x="218" y="94"/>
                    </a:lnTo>
                    <a:lnTo>
                      <a:pt x="216" y="96"/>
                    </a:lnTo>
                    <a:lnTo>
                      <a:pt x="218" y="101"/>
                    </a:lnTo>
                    <a:lnTo>
                      <a:pt x="222" y="103"/>
                    </a:lnTo>
                    <a:lnTo>
                      <a:pt x="224" y="103"/>
                    </a:lnTo>
                    <a:lnTo>
                      <a:pt x="218" y="111"/>
                    </a:lnTo>
                    <a:lnTo>
                      <a:pt x="218" y="113"/>
                    </a:lnTo>
                    <a:lnTo>
                      <a:pt x="220" y="120"/>
                    </a:lnTo>
                    <a:lnTo>
                      <a:pt x="222" y="129"/>
                    </a:lnTo>
                    <a:lnTo>
                      <a:pt x="222" y="133"/>
                    </a:lnTo>
                    <a:lnTo>
                      <a:pt x="224" y="135"/>
                    </a:lnTo>
                    <a:lnTo>
                      <a:pt x="231" y="137"/>
                    </a:lnTo>
                    <a:lnTo>
                      <a:pt x="235" y="139"/>
                    </a:lnTo>
                    <a:lnTo>
                      <a:pt x="235" y="141"/>
                    </a:lnTo>
                    <a:lnTo>
                      <a:pt x="235" y="145"/>
                    </a:lnTo>
                    <a:lnTo>
                      <a:pt x="233" y="148"/>
                    </a:lnTo>
                    <a:lnTo>
                      <a:pt x="228" y="154"/>
                    </a:lnTo>
                    <a:lnTo>
                      <a:pt x="222" y="161"/>
                    </a:lnTo>
                    <a:lnTo>
                      <a:pt x="228" y="169"/>
                    </a:lnTo>
                    <a:lnTo>
                      <a:pt x="231" y="176"/>
                    </a:lnTo>
                    <a:lnTo>
                      <a:pt x="233" y="178"/>
                    </a:lnTo>
                    <a:lnTo>
                      <a:pt x="239" y="182"/>
                    </a:lnTo>
                    <a:lnTo>
                      <a:pt x="245" y="184"/>
                    </a:lnTo>
                    <a:lnTo>
                      <a:pt x="246" y="186"/>
                    </a:lnTo>
                    <a:lnTo>
                      <a:pt x="248" y="188"/>
                    </a:lnTo>
                    <a:lnTo>
                      <a:pt x="248" y="197"/>
                    </a:lnTo>
                    <a:lnTo>
                      <a:pt x="250" y="201"/>
                    </a:lnTo>
                    <a:lnTo>
                      <a:pt x="254" y="201"/>
                    </a:lnTo>
                    <a:lnTo>
                      <a:pt x="256" y="203"/>
                    </a:lnTo>
                    <a:lnTo>
                      <a:pt x="254" y="208"/>
                    </a:lnTo>
                    <a:lnTo>
                      <a:pt x="254" y="210"/>
                    </a:lnTo>
                    <a:lnTo>
                      <a:pt x="252" y="212"/>
                    </a:lnTo>
                    <a:lnTo>
                      <a:pt x="246" y="212"/>
                    </a:lnTo>
                    <a:lnTo>
                      <a:pt x="243" y="214"/>
                    </a:lnTo>
                    <a:lnTo>
                      <a:pt x="237" y="216"/>
                    </a:lnTo>
                    <a:lnTo>
                      <a:pt x="235" y="220"/>
                    </a:lnTo>
                    <a:lnTo>
                      <a:pt x="233" y="225"/>
                    </a:lnTo>
                    <a:lnTo>
                      <a:pt x="233" y="227"/>
                    </a:lnTo>
                    <a:lnTo>
                      <a:pt x="233" y="233"/>
                    </a:lnTo>
                    <a:lnTo>
                      <a:pt x="230" y="233"/>
                    </a:lnTo>
                    <a:lnTo>
                      <a:pt x="224" y="233"/>
                    </a:lnTo>
                    <a:lnTo>
                      <a:pt x="222" y="231"/>
                    </a:lnTo>
                    <a:lnTo>
                      <a:pt x="218" y="229"/>
                    </a:lnTo>
                    <a:lnTo>
                      <a:pt x="216" y="229"/>
                    </a:lnTo>
                    <a:lnTo>
                      <a:pt x="207" y="229"/>
                    </a:lnTo>
                    <a:lnTo>
                      <a:pt x="203" y="229"/>
                    </a:lnTo>
                    <a:lnTo>
                      <a:pt x="199" y="229"/>
                    </a:lnTo>
                    <a:lnTo>
                      <a:pt x="196" y="227"/>
                    </a:lnTo>
                    <a:lnTo>
                      <a:pt x="196" y="225"/>
                    </a:lnTo>
                    <a:lnTo>
                      <a:pt x="190" y="225"/>
                    </a:lnTo>
                    <a:lnTo>
                      <a:pt x="186" y="225"/>
                    </a:lnTo>
                    <a:lnTo>
                      <a:pt x="184" y="225"/>
                    </a:lnTo>
                    <a:lnTo>
                      <a:pt x="183" y="223"/>
                    </a:lnTo>
                    <a:lnTo>
                      <a:pt x="179" y="223"/>
                    </a:lnTo>
                    <a:lnTo>
                      <a:pt x="177" y="222"/>
                    </a:lnTo>
                    <a:lnTo>
                      <a:pt x="175" y="222"/>
                    </a:lnTo>
                    <a:lnTo>
                      <a:pt x="175" y="218"/>
                    </a:lnTo>
                    <a:lnTo>
                      <a:pt x="173" y="218"/>
                    </a:lnTo>
                    <a:lnTo>
                      <a:pt x="173" y="214"/>
                    </a:lnTo>
                    <a:lnTo>
                      <a:pt x="171" y="212"/>
                    </a:lnTo>
                    <a:lnTo>
                      <a:pt x="171" y="208"/>
                    </a:lnTo>
                    <a:lnTo>
                      <a:pt x="169" y="205"/>
                    </a:lnTo>
                    <a:lnTo>
                      <a:pt x="168" y="205"/>
                    </a:lnTo>
                    <a:lnTo>
                      <a:pt x="168" y="203"/>
                    </a:lnTo>
                    <a:lnTo>
                      <a:pt x="164" y="203"/>
                    </a:lnTo>
                    <a:lnTo>
                      <a:pt x="160" y="203"/>
                    </a:lnTo>
                    <a:lnTo>
                      <a:pt x="156" y="203"/>
                    </a:lnTo>
                    <a:lnTo>
                      <a:pt x="156" y="205"/>
                    </a:lnTo>
                    <a:lnTo>
                      <a:pt x="154" y="205"/>
                    </a:lnTo>
                    <a:lnTo>
                      <a:pt x="151" y="205"/>
                    </a:lnTo>
                    <a:lnTo>
                      <a:pt x="151" y="207"/>
                    </a:lnTo>
                    <a:lnTo>
                      <a:pt x="147" y="208"/>
                    </a:lnTo>
                    <a:lnTo>
                      <a:pt x="145" y="210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2" y="208"/>
                    </a:lnTo>
                    <a:lnTo>
                      <a:pt x="126" y="208"/>
                    </a:lnTo>
                    <a:lnTo>
                      <a:pt x="124" y="205"/>
                    </a:lnTo>
                    <a:lnTo>
                      <a:pt x="117" y="203"/>
                    </a:lnTo>
                    <a:lnTo>
                      <a:pt x="115" y="201"/>
                    </a:lnTo>
                    <a:lnTo>
                      <a:pt x="113" y="199"/>
                    </a:lnTo>
                    <a:lnTo>
                      <a:pt x="111" y="195"/>
                    </a:lnTo>
                    <a:lnTo>
                      <a:pt x="106" y="193"/>
                    </a:lnTo>
                    <a:lnTo>
                      <a:pt x="102" y="191"/>
                    </a:lnTo>
                    <a:lnTo>
                      <a:pt x="100" y="191"/>
                    </a:lnTo>
                    <a:lnTo>
                      <a:pt x="96" y="188"/>
                    </a:lnTo>
                    <a:lnTo>
                      <a:pt x="92" y="182"/>
                    </a:lnTo>
                    <a:lnTo>
                      <a:pt x="89" y="175"/>
                    </a:lnTo>
                    <a:lnTo>
                      <a:pt x="89" y="173"/>
                    </a:lnTo>
                    <a:lnTo>
                      <a:pt x="89" y="167"/>
                    </a:lnTo>
                    <a:lnTo>
                      <a:pt x="83" y="163"/>
                    </a:lnTo>
                    <a:lnTo>
                      <a:pt x="81" y="158"/>
                    </a:lnTo>
                    <a:lnTo>
                      <a:pt x="75" y="160"/>
                    </a:lnTo>
                    <a:lnTo>
                      <a:pt x="72" y="158"/>
                    </a:lnTo>
                    <a:lnTo>
                      <a:pt x="70" y="158"/>
                    </a:lnTo>
                    <a:lnTo>
                      <a:pt x="68" y="156"/>
                    </a:lnTo>
                    <a:lnTo>
                      <a:pt x="68" y="152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2" y="158"/>
                    </a:lnTo>
                    <a:lnTo>
                      <a:pt x="62" y="160"/>
                    </a:lnTo>
                    <a:lnTo>
                      <a:pt x="59" y="160"/>
                    </a:lnTo>
                    <a:lnTo>
                      <a:pt x="59" y="158"/>
                    </a:lnTo>
                    <a:lnTo>
                      <a:pt x="57" y="156"/>
                    </a:lnTo>
                    <a:lnTo>
                      <a:pt x="53" y="152"/>
                    </a:lnTo>
                    <a:lnTo>
                      <a:pt x="53" y="150"/>
                    </a:lnTo>
                    <a:lnTo>
                      <a:pt x="53" y="148"/>
                    </a:lnTo>
                    <a:lnTo>
                      <a:pt x="53" y="145"/>
                    </a:lnTo>
                    <a:lnTo>
                      <a:pt x="51" y="145"/>
                    </a:lnTo>
                    <a:lnTo>
                      <a:pt x="47" y="145"/>
                    </a:lnTo>
                    <a:lnTo>
                      <a:pt x="47" y="143"/>
                    </a:lnTo>
                    <a:lnTo>
                      <a:pt x="47" y="139"/>
                    </a:lnTo>
                    <a:lnTo>
                      <a:pt x="49" y="135"/>
                    </a:lnTo>
                    <a:lnTo>
                      <a:pt x="49" y="131"/>
                    </a:lnTo>
                    <a:lnTo>
                      <a:pt x="49" y="129"/>
                    </a:lnTo>
                    <a:lnTo>
                      <a:pt x="47" y="128"/>
                    </a:lnTo>
                    <a:lnTo>
                      <a:pt x="42" y="122"/>
                    </a:lnTo>
                    <a:lnTo>
                      <a:pt x="40" y="122"/>
                    </a:lnTo>
                    <a:lnTo>
                      <a:pt x="32" y="114"/>
                    </a:lnTo>
                    <a:lnTo>
                      <a:pt x="29" y="114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7" y="109"/>
                    </a:lnTo>
                    <a:lnTo>
                      <a:pt x="21" y="101"/>
                    </a:lnTo>
                    <a:lnTo>
                      <a:pt x="19" y="99"/>
                    </a:lnTo>
                    <a:lnTo>
                      <a:pt x="19" y="98"/>
                    </a:lnTo>
                    <a:lnTo>
                      <a:pt x="19" y="92"/>
                    </a:lnTo>
                    <a:lnTo>
                      <a:pt x="21" y="86"/>
                    </a:lnTo>
                    <a:lnTo>
                      <a:pt x="29" y="79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9" y="67"/>
                    </a:lnTo>
                    <a:lnTo>
                      <a:pt x="21" y="66"/>
                    </a:lnTo>
                    <a:lnTo>
                      <a:pt x="17" y="64"/>
                    </a:lnTo>
                    <a:lnTo>
                      <a:pt x="14" y="54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7" name="Freeform 330"/>
              <p:cNvSpPr>
                <a:spLocks/>
              </p:cNvSpPr>
              <p:nvPr/>
            </p:nvSpPr>
            <p:spPr bwMode="auto">
              <a:xfrm>
                <a:off x="1769" y="3504"/>
                <a:ext cx="15" cy="9"/>
              </a:xfrm>
              <a:custGeom>
                <a:avLst/>
                <a:gdLst>
                  <a:gd name="T0" fmla="*/ 1 w 27"/>
                  <a:gd name="T1" fmla="*/ 0 h 22"/>
                  <a:gd name="T2" fmla="*/ 1 w 27"/>
                  <a:gd name="T3" fmla="*/ 0 h 22"/>
                  <a:gd name="T4" fmla="*/ 1 w 27"/>
                  <a:gd name="T5" fmla="*/ 0 h 22"/>
                  <a:gd name="T6" fmla="*/ 1 w 27"/>
                  <a:gd name="T7" fmla="*/ 0 h 22"/>
                  <a:gd name="T8" fmla="*/ 1 w 27"/>
                  <a:gd name="T9" fmla="*/ 0 h 22"/>
                  <a:gd name="T10" fmla="*/ 1 w 27"/>
                  <a:gd name="T11" fmla="*/ 0 h 22"/>
                  <a:gd name="T12" fmla="*/ 1 w 27"/>
                  <a:gd name="T13" fmla="*/ 0 h 22"/>
                  <a:gd name="T14" fmla="*/ 1 w 27"/>
                  <a:gd name="T15" fmla="*/ 0 h 22"/>
                  <a:gd name="T16" fmla="*/ 1 w 27"/>
                  <a:gd name="T17" fmla="*/ 0 h 22"/>
                  <a:gd name="T18" fmla="*/ 1 w 27"/>
                  <a:gd name="T19" fmla="*/ 0 h 22"/>
                  <a:gd name="T20" fmla="*/ 1 w 27"/>
                  <a:gd name="T21" fmla="*/ 0 h 22"/>
                  <a:gd name="T22" fmla="*/ 1 w 27"/>
                  <a:gd name="T23" fmla="*/ 0 h 22"/>
                  <a:gd name="T24" fmla="*/ 1 w 27"/>
                  <a:gd name="T25" fmla="*/ 0 h 22"/>
                  <a:gd name="T26" fmla="*/ 1 w 27"/>
                  <a:gd name="T27" fmla="*/ 0 h 22"/>
                  <a:gd name="T28" fmla="*/ 0 w 27"/>
                  <a:gd name="T29" fmla="*/ 0 h 22"/>
                  <a:gd name="T30" fmla="*/ 1 w 27"/>
                  <a:gd name="T31" fmla="*/ 0 h 22"/>
                  <a:gd name="T32" fmla="*/ 1 w 27"/>
                  <a:gd name="T33" fmla="*/ 0 h 22"/>
                  <a:gd name="T34" fmla="*/ 1 w 27"/>
                  <a:gd name="T35" fmla="*/ 0 h 22"/>
                  <a:gd name="T36" fmla="*/ 1 w 27"/>
                  <a:gd name="T37" fmla="*/ 0 h 22"/>
                  <a:gd name="T38" fmla="*/ 1 w 27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"/>
                  <a:gd name="T61" fmla="*/ 0 h 22"/>
                  <a:gd name="T62" fmla="*/ 27 w 27"/>
                  <a:gd name="T63" fmla="*/ 22 h 2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" h="22">
                    <a:moveTo>
                      <a:pt x="19" y="0"/>
                    </a:moveTo>
                    <a:lnTo>
                      <a:pt x="19" y="1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7" y="11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7" y="22"/>
                    </a:lnTo>
                    <a:lnTo>
                      <a:pt x="23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8" name="Freeform 331"/>
              <p:cNvSpPr>
                <a:spLocks/>
              </p:cNvSpPr>
              <p:nvPr/>
            </p:nvSpPr>
            <p:spPr bwMode="auto">
              <a:xfrm>
                <a:off x="1692" y="3584"/>
                <a:ext cx="49" cy="37"/>
              </a:xfrm>
              <a:custGeom>
                <a:avLst/>
                <a:gdLst>
                  <a:gd name="T0" fmla="*/ 1 w 86"/>
                  <a:gd name="T1" fmla="*/ 0 h 81"/>
                  <a:gd name="T2" fmla="*/ 1 w 86"/>
                  <a:gd name="T3" fmla="*/ 0 h 81"/>
                  <a:gd name="T4" fmla="*/ 1 w 86"/>
                  <a:gd name="T5" fmla="*/ 0 h 81"/>
                  <a:gd name="T6" fmla="*/ 1 w 86"/>
                  <a:gd name="T7" fmla="*/ 0 h 81"/>
                  <a:gd name="T8" fmla="*/ 1 w 86"/>
                  <a:gd name="T9" fmla="*/ 0 h 81"/>
                  <a:gd name="T10" fmla="*/ 1 w 86"/>
                  <a:gd name="T11" fmla="*/ 0 h 81"/>
                  <a:gd name="T12" fmla="*/ 1 w 86"/>
                  <a:gd name="T13" fmla="*/ 0 h 81"/>
                  <a:gd name="T14" fmla="*/ 1 w 86"/>
                  <a:gd name="T15" fmla="*/ 0 h 81"/>
                  <a:gd name="T16" fmla="*/ 1 w 86"/>
                  <a:gd name="T17" fmla="*/ 0 h 81"/>
                  <a:gd name="T18" fmla="*/ 1 w 86"/>
                  <a:gd name="T19" fmla="*/ 0 h 81"/>
                  <a:gd name="T20" fmla="*/ 1 w 86"/>
                  <a:gd name="T21" fmla="*/ 0 h 81"/>
                  <a:gd name="T22" fmla="*/ 1 w 86"/>
                  <a:gd name="T23" fmla="*/ 0 h 81"/>
                  <a:gd name="T24" fmla="*/ 1 w 86"/>
                  <a:gd name="T25" fmla="*/ 0 h 81"/>
                  <a:gd name="T26" fmla="*/ 1 w 86"/>
                  <a:gd name="T27" fmla="*/ 0 h 81"/>
                  <a:gd name="T28" fmla="*/ 0 w 86"/>
                  <a:gd name="T29" fmla="*/ 0 h 81"/>
                  <a:gd name="T30" fmla="*/ 0 w 86"/>
                  <a:gd name="T31" fmla="*/ 0 h 81"/>
                  <a:gd name="T32" fmla="*/ 1 w 86"/>
                  <a:gd name="T33" fmla="*/ 0 h 81"/>
                  <a:gd name="T34" fmla="*/ 1 w 86"/>
                  <a:gd name="T35" fmla="*/ 0 h 81"/>
                  <a:gd name="T36" fmla="*/ 1 w 86"/>
                  <a:gd name="T37" fmla="*/ 0 h 81"/>
                  <a:gd name="T38" fmla="*/ 1 w 86"/>
                  <a:gd name="T39" fmla="*/ 0 h 81"/>
                  <a:gd name="T40" fmla="*/ 1 w 86"/>
                  <a:gd name="T41" fmla="*/ 0 h 81"/>
                  <a:gd name="T42" fmla="*/ 1 w 86"/>
                  <a:gd name="T43" fmla="*/ 0 h 81"/>
                  <a:gd name="T44" fmla="*/ 1 w 86"/>
                  <a:gd name="T45" fmla="*/ 0 h 81"/>
                  <a:gd name="T46" fmla="*/ 1 w 86"/>
                  <a:gd name="T47" fmla="*/ 0 h 81"/>
                  <a:gd name="T48" fmla="*/ 1 w 86"/>
                  <a:gd name="T49" fmla="*/ 0 h 81"/>
                  <a:gd name="T50" fmla="*/ 1 w 86"/>
                  <a:gd name="T51" fmla="*/ 0 h 81"/>
                  <a:gd name="T52" fmla="*/ 1 w 86"/>
                  <a:gd name="T53" fmla="*/ 0 h 81"/>
                  <a:gd name="T54" fmla="*/ 1 w 86"/>
                  <a:gd name="T55" fmla="*/ 0 h 81"/>
                  <a:gd name="T56" fmla="*/ 1 w 86"/>
                  <a:gd name="T57" fmla="*/ 0 h 81"/>
                  <a:gd name="T58" fmla="*/ 1 w 86"/>
                  <a:gd name="T59" fmla="*/ 0 h 81"/>
                  <a:gd name="T60" fmla="*/ 1 w 86"/>
                  <a:gd name="T61" fmla="*/ 0 h 81"/>
                  <a:gd name="T62" fmla="*/ 1 w 86"/>
                  <a:gd name="T63" fmla="*/ 0 h 81"/>
                  <a:gd name="T64" fmla="*/ 1 w 86"/>
                  <a:gd name="T65" fmla="*/ 0 h 81"/>
                  <a:gd name="T66" fmla="*/ 1 w 86"/>
                  <a:gd name="T67" fmla="*/ 0 h 81"/>
                  <a:gd name="T68" fmla="*/ 1 w 86"/>
                  <a:gd name="T69" fmla="*/ 0 h 81"/>
                  <a:gd name="T70" fmla="*/ 1 w 86"/>
                  <a:gd name="T71" fmla="*/ 0 h 81"/>
                  <a:gd name="T72" fmla="*/ 1 w 86"/>
                  <a:gd name="T73" fmla="*/ 0 h 81"/>
                  <a:gd name="T74" fmla="*/ 1 w 86"/>
                  <a:gd name="T75" fmla="*/ 0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"/>
                  <a:gd name="T115" fmla="*/ 0 h 81"/>
                  <a:gd name="T116" fmla="*/ 86 w 86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" h="81">
                    <a:moveTo>
                      <a:pt x="77" y="79"/>
                    </a:moveTo>
                    <a:lnTo>
                      <a:pt x="75" y="79"/>
                    </a:lnTo>
                    <a:lnTo>
                      <a:pt x="73" y="76"/>
                    </a:lnTo>
                    <a:lnTo>
                      <a:pt x="69" y="74"/>
                    </a:lnTo>
                    <a:lnTo>
                      <a:pt x="68" y="68"/>
                    </a:lnTo>
                    <a:lnTo>
                      <a:pt x="60" y="64"/>
                    </a:lnTo>
                    <a:lnTo>
                      <a:pt x="58" y="60"/>
                    </a:lnTo>
                    <a:lnTo>
                      <a:pt x="54" y="55"/>
                    </a:lnTo>
                    <a:lnTo>
                      <a:pt x="51" y="55"/>
                    </a:lnTo>
                    <a:lnTo>
                      <a:pt x="45" y="51"/>
                    </a:lnTo>
                    <a:lnTo>
                      <a:pt x="43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7" y="4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2" y="51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7" y="45"/>
                    </a:lnTo>
                    <a:lnTo>
                      <a:pt x="11" y="57"/>
                    </a:lnTo>
                    <a:lnTo>
                      <a:pt x="9" y="51"/>
                    </a:lnTo>
                    <a:lnTo>
                      <a:pt x="6" y="51"/>
                    </a:lnTo>
                    <a:lnTo>
                      <a:pt x="4" y="55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15"/>
                    </a:lnTo>
                    <a:lnTo>
                      <a:pt x="36" y="25"/>
                    </a:lnTo>
                    <a:lnTo>
                      <a:pt x="39" y="38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9" y="42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6" y="45"/>
                    </a:lnTo>
                    <a:lnTo>
                      <a:pt x="64" y="53"/>
                    </a:lnTo>
                    <a:lnTo>
                      <a:pt x="69" y="59"/>
                    </a:lnTo>
                    <a:lnTo>
                      <a:pt x="75" y="59"/>
                    </a:lnTo>
                    <a:lnTo>
                      <a:pt x="79" y="64"/>
                    </a:lnTo>
                    <a:lnTo>
                      <a:pt x="79" y="66"/>
                    </a:lnTo>
                    <a:lnTo>
                      <a:pt x="79" y="68"/>
                    </a:lnTo>
                    <a:lnTo>
                      <a:pt x="83" y="70"/>
                    </a:lnTo>
                    <a:lnTo>
                      <a:pt x="86" y="76"/>
                    </a:lnTo>
                    <a:lnTo>
                      <a:pt x="84" y="81"/>
                    </a:lnTo>
                    <a:lnTo>
                      <a:pt x="81" y="79"/>
                    </a:lnTo>
                    <a:lnTo>
                      <a:pt x="79" y="79"/>
                    </a:lnTo>
                    <a:lnTo>
                      <a:pt x="77" y="79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9" name="Freeform 332"/>
              <p:cNvSpPr>
                <a:spLocks/>
              </p:cNvSpPr>
              <p:nvPr/>
            </p:nvSpPr>
            <p:spPr bwMode="auto">
              <a:xfrm>
                <a:off x="1815" y="3404"/>
                <a:ext cx="108" cy="60"/>
              </a:xfrm>
              <a:custGeom>
                <a:avLst/>
                <a:gdLst>
                  <a:gd name="T0" fmla="*/ 1 w 188"/>
                  <a:gd name="T1" fmla="*/ 0 h 128"/>
                  <a:gd name="T2" fmla="*/ 1 w 188"/>
                  <a:gd name="T3" fmla="*/ 0 h 128"/>
                  <a:gd name="T4" fmla="*/ 1 w 188"/>
                  <a:gd name="T5" fmla="*/ 0 h 128"/>
                  <a:gd name="T6" fmla="*/ 1 w 188"/>
                  <a:gd name="T7" fmla="*/ 0 h 128"/>
                  <a:gd name="T8" fmla="*/ 1 w 188"/>
                  <a:gd name="T9" fmla="*/ 0 h 128"/>
                  <a:gd name="T10" fmla="*/ 1 w 188"/>
                  <a:gd name="T11" fmla="*/ 0 h 128"/>
                  <a:gd name="T12" fmla="*/ 1 w 188"/>
                  <a:gd name="T13" fmla="*/ 0 h 128"/>
                  <a:gd name="T14" fmla="*/ 1 w 188"/>
                  <a:gd name="T15" fmla="*/ 0 h 128"/>
                  <a:gd name="T16" fmla="*/ 1 w 188"/>
                  <a:gd name="T17" fmla="*/ 0 h 128"/>
                  <a:gd name="T18" fmla="*/ 1 w 188"/>
                  <a:gd name="T19" fmla="*/ 0 h 128"/>
                  <a:gd name="T20" fmla="*/ 1 w 188"/>
                  <a:gd name="T21" fmla="*/ 0 h 128"/>
                  <a:gd name="T22" fmla="*/ 1 w 188"/>
                  <a:gd name="T23" fmla="*/ 0 h 128"/>
                  <a:gd name="T24" fmla="*/ 1 w 188"/>
                  <a:gd name="T25" fmla="*/ 0 h 128"/>
                  <a:gd name="T26" fmla="*/ 1 w 188"/>
                  <a:gd name="T27" fmla="*/ 0 h 128"/>
                  <a:gd name="T28" fmla="*/ 1 w 188"/>
                  <a:gd name="T29" fmla="*/ 0 h 128"/>
                  <a:gd name="T30" fmla="*/ 1 w 188"/>
                  <a:gd name="T31" fmla="*/ 0 h 128"/>
                  <a:gd name="T32" fmla="*/ 1 w 188"/>
                  <a:gd name="T33" fmla="*/ 0 h 128"/>
                  <a:gd name="T34" fmla="*/ 1 w 188"/>
                  <a:gd name="T35" fmla="*/ 0 h 128"/>
                  <a:gd name="T36" fmla="*/ 1 w 188"/>
                  <a:gd name="T37" fmla="*/ 0 h 128"/>
                  <a:gd name="T38" fmla="*/ 1 w 188"/>
                  <a:gd name="T39" fmla="*/ 0 h 128"/>
                  <a:gd name="T40" fmla="*/ 1 w 188"/>
                  <a:gd name="T41" fmla="*/ 0 h 128"/>
                  <a:gd name="T42" fmla="*/ 1 w 188"/>
                  <a:gd name="T43" fmla="*/ 0 h 128"/>
                  <a:gd name="T44" fmla="*/ 1 w 188"/>
                  <a:gd name="T45" fmla="*/ 0 h 128"/>
                  <a:gd name="T46" fmla="*/ 1 w 188"/>
                  <a:gd name="T47" fmla="*/ 0 h 128"/>
                  <a:gd name="T48" fmla="*/ 1 w 188"/>
                  <a:gd name="T49" fmla="*/ 0 h 128"/>
                  <a:gd name="T50" fmla="*/ 1 w 188"/>
                  <a:gd name="T51" fmla="*/ 0 h 128"/>
                  <a:gd name="T52" fmla="*/ 1 w 188"/>
                  <a:gd name="T53" fmla="*/ 0 h 128"/>
                  <a:gd name="T54" fmla="*/ 1 w 188"/>
                  <a:gd name="T55" fmla="*/ 0 h 128"/>
                  <a:gd name="T56" fmla="*/ 1 w 188"/>
                  <a:gd name="T57" fmla="*/ 0 h 128"/>
                  <a:gd name="T58" fmla="*/ 1 w 188"/>
                  <a:gd name="T59" fmla="*/ 0 h 128"/>
                  <a:gd name="T60" fmla="*/ 1 w 188"/>
                  <a:gd name="T61" fmla="*/ 0 h 128"/>
                  <a:gd name="T62" fmla="*/ 1 w 188"/>
                  <a:gd name="T63" fmla="*/ 0 h 128"/>
                  <a:gd name="T64" fmla="*/ 1 w 188"/>
                  <a:gd name="T65" fmla="*/ 0 h 128"/>
                  <a:gd name="T66" fmla="*/ 1 w 188"/>
                  <a:gd name="T67" fmla="*/ 0 h 128"/>
                  <a:gd name="T68" fmla="*/ 1 w 188"/>
                  <a:gd name="T69" fmla="*/ 0 h 128"/>
                  <a:gd name="T70" fmla="*/ 1 w 188"/>
                  <a:gd name="T71" fmla="*/ 0 h 128"/>
                  <a:gd name="T72" fmla="*/ 1 w 188"/>
                  <a:gd name="T73" fmla="*/ 0 h 128"/>
                  <a:gd name="T74" fmla="*/ 1 w 188"/>
                  <a:gd name="T75" fmla="*/ 0 h 128"/>
                  <a:gd name="T76" fmla="*/ 1 w 188"/>
                  <a:gd name="T77" fmla="*/ 0 h 128"/>
                  <a:gd name="T78" fmla="*/ 1 w 188"/>
                  <a:gd name="T79" fmla="*/ 0 h 128"/>
                  <a:gd name="T80" fmla="*/ 1 w 188"/>
                  <a:gd name="T81" fmla="*/ 0 h 128"/>
                  <a:gd name="T82" fmla="*/ 1 w 188"/>
                  <a:gd name="T83" fmla="*/ 0 h 128"/>
                  <a:gd name="T84" fmla="*/ 1 w 188"/>
                  <a:gd name="T85" fmla="*/ 0 h 128"/>
                  <a:gd name="T86" fmla="*/ 1 w 188"/>
                  <a:gd name="T87" fmla="*/ 0 h 128"/>
                  <a:gd name="T88" fmla="*/ 1 w 188"/>
                  <a:gd name="T89" fmla="*/ 0 h 128"/>
                  <a:gd name="T90" fmla="*/ 1 w 188"/>
                  <a:gd name="T91" fmla="*/ 0 h 128"/>
                  <a:gd name="T92" fmla="*/ 1 w 188"/>
                  <a:gd name="T93" fmla="*/ 0 h 128"/>
                  <a:gd name="T94" fmla="*/ 1 w 188"/>
                  <a:gd name="T95" fmla="*/ 0 h 128"/>
                  <a:gd name="T96" fmla="*/ 1 w 188"/>
                  <a:gd name="T97" fmla="*/ 0 h 128"/>
                  <a:gd name="T98" fmla="*/ 1 w 188"/>
                  <a:gd name="T99" fmla="*/ 0 h 128"/>
                  <a:gd name="T100" fmla="*/ 1 w 188"/>
                  <a:gd name="T101" fmla="*/ 0 h 128"/>
                  <a:gd name="T102" fmla="*/ 1 w 188"/>
                  <a:gd name="T103" fmla="*/ 0 h 128"/>
                  <a:gd name="T104" fmla="*/ 1 w 188"/>
                  <a:gd name="T105" fmla="*/ 0 h 128"/>
                  <a:gd name="T106" fmla="*/ 1 w 188"/>
                  <a:gd name="T107" fmla="*/ 0 h 128"/>
                  <a:gd name="T108" fmla="*/ 1 w 188"/>
                  <a:gd name="T109" fmla="*/ 0 h 1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8"/>
                  <a:gd name="T166" fmla="*/ 0 h 128"/>
                  <a:gd name="T167" fmla="*/ 188 w 188"/>
                  <a:gd name="T168" fmla="*/ 128 h 1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8" h="128">
                    <a:moveTo>
                      <a:pt x="115" y="122"/>
                    </a:moveTo>
                    <a:lnTo>
                      <a:pt x="115" y="122"/>
                    </a:lnTo>
                    <a:lnTo>
                      <a:pt x="113" y="119"/>
                    </a:lnTo>
                    <a:lnTo>
                      <a:pt x="113" y="113"/>
                    </a:lnTo>
                    <a:lnTo>
                      <a:pt x="113" y="107"/>
                    </a:lnTo>
                    <a:lnTo>
                      <a:pt x="113" y="105"/>
                    </a:lnTo>
                    <a:lnTo>
                      <a:pt x="107" y="105"/>
                    </a:lnTo>
                    <a:lnTo>
                      <a:pt x="103" y="105"/>
                    </a:lnTo>
                    <a:lnTo>
                      <a:pt x="100" y="102"/>
                    </a:lnTo>
                    <a:lnTo>
                      <a:pt x="88" y="92"/>
                    </a:lnTo>
                    <a:lnTo>
                      <a:pt x="85" y="90"/>
                    </a:lnTo>
                    <a:lnTo>
                      <a:pt x="81" y="89"/>
                    </a:lnTo>
                    <a:lnTo>
                      <a:pt x="79" y="89"/>
                    </a:lnTo>
                    <a:lnTo>
                      <a:pt x="73" y="87"/>
                    </a:lnTo>
                    <a:lnTo>
                      <a:pt x="68" y="85"/>
                    </a:lnTo>
                    <a:lnTo>
                      <a:pt x="64" y="83"/>
                    </a:lnTo>
                    <a:lnTo>
                      <a:pt x="62" y="79"/>
                    </a:lnTo>
                    <a:lnTo>
                      <a:pt x="56" y="79"/>
                    </a:lnTo>
                    <a:lnTo>
                      <a:pt x="53" y="79"/>
                    </a:lnTo>
                    <a:lnTo>
                      <a:pt x="51" y="79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1" y="83"/>
                    </a:lnTo>
                    <a:lnTo>
                      <a:pt x="38" y="83"/>
                    </a:lnTo>
                    <a:lnTo>
                      <a:pt x="34" y="83"/>
                    </a:lnTo>
                    <a:lnTo>
                      <a:pt x="32" y="87"/>
                    </a:lnTo>
                    <a:lnTo>
                      <a:pt x="28" y="90"/>
                    </a:lnTo>
                    <a:lnTo>
                      <a:pt x="24" y="92"/>
                    </a:lnTo>
                    <a:lnTo>
                      <a:pt x="23" y="94"/>
                    </a:lnTo>
                    <a:lnTo>
                      <a:pt x="19" y="94"/>
                    </a:lnTo>
                    <a:lnTo>
                      <a:pt x="19" y="90"/>
                    </a:lnTo>
                    <a:lnTo>
                      <a:pt x="19" y="87"/>
                    </a:lnTo>
                    <a:lnTo>
                      <a:pt x="17" y="83"/>
                    </a:lnTo>
                    <a:lnTo>
                      <a:pt x="19" y="81"/>
                    </a:lnTo>
                    <a:lnTo>
                      <a:pt x="19" y="77"/>
                    </a:lnTo>
                    <a:lnTo>
                      <a:pt x="19" y="74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1" y="68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9" y="57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5" y="55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9" y="36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5" y="34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6" y="27"/>
                    </a:lnTo>
                    <a:lnTo>
                      <a:pt x="24" y="25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1" y="17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5"/>
                    </a:lnTo>
                    <a:lnTo>
                      <a:pt x="34" y="19"/>
                    </a:lnTo>
                    <a:lnTo>
                      <a:pt x="38" y="25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53" y="27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60" y="19"/>
                    </a:lnTo>
                    <a:lnTo>
                      <a:pt x="60" y="15"/>
                    </a:lnTo>
                    <a:lnTo>
                      <a:pt x="64" y="12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1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9" y="8"/>
                    </a:lnTo>
                    <a:lnTo>
                      <a:pt x="79" y="4"/>
                    </a:lnTo>
                    <a:lnTo>
                      <a:pt x="77" y="2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2" y="6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100" y="10"/>
                    </a:lnTo>
                    <a:lnTo>
                      <a:pt x="100" y="12"/>
                    </a:lnTo>
                    <a:lnTo>
                      <a:pt x="100" y="13"/>
                    </a:lnTo>
                    <a:lnTo>
                      <a:pt x="103" y="15"/>
                    </a:lnTo>
                    <a:lnTo>
                      <a:pt x="102" y="17"/>
                    </a:lnTo>
                    <a:lnTo>
                      <a:pt x="102" y="19"/>
                    </a:lnTo>
                    <a:lnTo>
                      <a:pt x="103" y="21"/>
                    </a:lnTo>
                    <a:lnTo>
                      <a:pt x="102" y="23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7" y="27"/>
                    </a:lnTo>
                    <a:lnTo>
                      <a:pt x="118" y="27"/>
                    </a:lnTo>
                    <a:lnTo>
                      <a:pt x="120" y="27"/>
                    </a:lnTo>
                    <a:lnTo>
                      <a:pt x="126" y="28"/>
                    </a:lnTo>
                    <a:lnTo>
                      <a:pt x="126" y="30"/>
                    </a:lnTo>
                    <a:lnTo>
                      <a:pt x="128" y="36"/>
                    </a:lnTo>
                    <a:lnTo>
                      <a:pt x="130" y="40"/>
                    </a:lnTo>
                    <a:lnTo>
                      <a:pt x="132" y="42"/>
                    </a:lnTo>
                    <a:lnTo>
                      <a:pt x="132" y="45"/>
                    </a:lnTo>
                    <a:lnTo>
                      <a:pt x="132" y="47"/>
                    </a:lnTo>
                    <a:lnTo>
                      <a:pt x="141" y="55"/>
                    </a:lnTo>
                    <a:lnTo>
                      <a:pt x="148" y="58"/>
                    </a:lnTo>
                    <a:lnTo>
                      <a:pt x="150" y="62"/>
                    </a:lnTo>
                    <a:lnTo>
                      <a:pt x="156" y="66"/>
                    </a:lnTo>
                    <a:lnTo>
                      <a:pt x="158" y="66"/>
                    </a:lnTo>
                    <a:lnTo>
                      <a:pt x="163" y="72"/>
                    </a:lnTo>
                    <a:lnTo>
                      <a:pt x="167" y="72"/>
                    </a:lnTo>
                    <a:lnTo>
                      <a:pt x="175" y="77"/>
                    </a:lnTo>
                    <a:lnTo>
                      <a:pt x="177" y="79"/>
                    </a:lnTo>
                    <a:lnTo>
                      <a:pt x="179" y="79"/>
                    </a:lnTo>
                    <a:lnTo>
                      <a:pt x="182" y="79"/>
                    </a:lnTo>
                    <a:lnTo>
                      <a:pt x="186" y="83"/>
                    </a:lnTo>
                    <a:lnTo>
                      <a:pt x="188" y="83"/>
                    </a:lnTo>
                    <a:lnTo>
                      <a:pt x="188" y="85"/>
                    </a:lnTo>
                    <a:lnTo>
                      <a:pt x="188" y="87"/>
                    </a:lnTo>
                    <a:lnTo>
                      <a:pt x="188" y="90"/>
                    </a:lnTo>
                    <a:lnTo>
                      <a:pt x="188" y="96"/>
                    </a:lnTo>
                    <a:lnTo>
                      <a:pt x="179" y="94"/>
                    </a:lnTo>
                    <a:lnTo>
                      <a:pt x="175" y="92"/>
                    </a:lnTo>
                    <a:lnTo>
                      <a:pt x="173" y="94"/>
                    </a:lnTo>
                    <a:lnTo>
                      <a:pt x="169" y="96"/>
                    </a:lnTo>
                    <a:lnTo>
                      <a:pt x="163" y="98"/>
                    </a:lnTo>
                    <a:lnTo>
                      <a:pt x="160" y="104"/>
                    </a:lnTo>
                    <a:lnTo>
                      <a:pt x="160" y="111"/>
                    </a:lnTo>
                    <a:lnTo>
                      <a:pt x="158" y="111"/>
                    </a:lnTo>
                    <a:lnTo>
                      <a:pt x="156" y="113"/>
                    </a:lnTo>
                    <a:lnTo>
                      <a:pt x="143" y="119"/>
                    </a:lnTo>
                    <a:lnTo>
                      <a:pt x="141" y="120"/>
                    </a:lnTo>
                    <a:lnTo>
                      <a:pt x="139" y="120"/>
                    </a:lnTo>
                    <a:lnTo>
                      <a:pt x="139" y="124"/>
                    </a:lnTo>
                    <a:lnTo>
                      <a:pt x="139" y="126"/>
                    </a:lnTo>
                    <a:lnTo>
                      <a:pt x="135" y="128"/>
                    </a:lnTo>
                    <a:lnTo>
                      <a:pt x="132" y="128"/>
                    </a:lnTo>
                    <a:lnTo>
                      <a:pt x="128" y="128"/>
                    </a:lnTo>
                    <a:lnTo>
                      <a:pt x="122" y="126"/>
                    </a:lnTo>
                    <a:lnTo>
                      <a:pt x="117" y="124"/>
                    </a:lnTo>
                    <a:lnTo>
                      <a:pt x="115" y="12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0" name="Freeform 333"/>
              <p:cNvSpPr>
                <a:spLocks noEditPoints="1"/>
              </p:cNvSpPr>
              <p:nvPr/>
            </p:nvSpPr>
            <p:spPr bwMode="auto">
              <a:xfrm>
                <a:off x="1502" y="3727"/>
                <a:ext cx="95" cy="84"/>
              </a:xfrm>
              <a:custGeom>
                <a:avLst/>
                <a:gdLst>
                  <a:gd name="T0" fmla="*/ 1 w 164"/>
                  <a:gd name="T1" fmla="*/ 0 h 182"/>
                  <a:gd name="T2" fmla="*/ 1 w 164"/>
                  <a:gd name="T3" fmla="*/ 0 h 182"/>
                  <a:gd name="T4" fmla="*/ 1 w 164"/>
                  <a:gd name="T5" fmla="*/ 0 h 182"/>
                  <a:gd name="T6" fmla="*/ 1 w 164"/>
                  <a:gd name="T7" fmla="*/ 0 h 182"/>
                  <a:gd name="T8" fmla="*/ 1 w 164"/>
                  <a:gd name="T9" fmla="*/ 0 h 182"/>
                  <a:gd name="T10" fmla="*/ 1 w 164"/>
                  <a:gd name="T11" fmla="*/ 0 h 182"/>
                  <a:gd name="T12" fmla="*/ 1 w 164"/>
                  <a:gd name="T13" fmla="*/ 0 h 182"/>
                  <a:gd name="T14" fmla="*/ 1 w 164"/>
                  <a:gd name="T15" fmla="*/ 0 h 182"/>
                  <a:gd name="T16" fmla="*/ 1 w 164"/>
                  <a:gd name="T17" fmla="*/ 0 h 182"/>
                  <a:gd name="T18" fmla="*/ 1 w 164"/>
                  <a:gd name="T19" fmla="*/ 0 h 182"/>
                  <a:gd name="T20" fmla="*/ 1 w 164"/>
                  <a:gd name="T21" fmla="*/ 0 h 182"/>
                  <a:gd name="T22" fmla="*/ 1 w 164"/>
                  <a:gd name="T23" fmla="*/ 0 h 182"/>
                  <a:gd name="T24" fmla="*/ 1 w 164"/>
                  <a:gd name="T25" fmla="*/ 0 h 182"/>
                  <a:gd name="T26" fmla="*/ 1 w 164"/>
                  <a:gd name="T27" fmla="*/ 0 h 182"/>
                  <a:gd name="T28" fmla="*/ 1 w 164"/>
                  <a:gd name="T29" fmla="*/ 0 h 182"/>
                  <a:gd name="T30" fmla="*/ 1 w 164"/>
                  <a:gd name="T31" fmla="*/ 0 h 182"/>
                  <a:gd name="T32" fmla="*/ 1 w 164"/>
                  <a:gd name="T33" fmla="*/ 0 h 182"/>
                  <a:gd name="T34" fmla="*/ 1 w 164"/>
                  <a:gd name="T35" fmla="*/ 0 h 182"/>
                  <a:gd name="T36" fmla="*/ 1 w 164"/>
                  <a:gd name="T37" fmla="*/ 0 h 182"/>
                  <a:gd name="T38" fmla="*/ 1 w 164"/>
                  <a:gd name="T39" fmla="*/ 0 h 182"/>
                  <a:gd name="T40" fmla="*/ 1 w 164"/>
                  <a:gd name="T41" fmla="*/ 0 h 182"/>
                  <a:gd name="T42" fmla="*/ 1 w 164"/>
                  <a:gd name="T43" fmla="*/ 0 h 182"/>
                  <a:gd name="T44" fmla="*/ 1 w 164"/>
                  <a:gd name="T45" fmla="*/ 0 h 182"/>
                  <a:gd name="T46" fmla="*/ 1 w 164"/>
                  <a:gd name="T47" fmla="*/ 0 h 182"/>
                  <a:gd name="T48" fmla="*/ 1 w 164"/>
                  <a:gd name="T49" fmla="*/ 0 h 182"/>
                  <a:gd name="T50" fmla="*/ 1 w 164"/>
                  <a:gd name="T51" fmla="*/ 0 h 182"/>
                  <a:gd name="T52" fmla="*/ 1 w 164"/>
                  <a:gd name="T53" fmla="*/ 0 h 182"/>
                  <a:gd name="T54" fmla="*/ 1 w 164"/>
                  <a:gd name="T55" fmla="*/ 0 h 182"/>
                  <a:gd name="T56" fmla="*/ 1 w 164"/>
                  <a:gd name="T57" fmla="*/ 0 h 182"/>
                  <a:gd name="T58" fmla="*/ 1 w 164"/>
                  <a:gd name="T59" fmla="*/ 0 h 182"/>
                  <a:gd name="T60" fmla="*/ 1 w 164"/>
                  <a:gd name="T61" fmla="*/ 0 h 182"/>
                  <a:gd name="T62" fmla="*/ 1 w 164"/>
                  <a:gd name="T63" fmla="*/ 0 h 182"/>
                  <a:gd name="T64" fmla="*/ 1 w 164"/>
                  <a:gd name="T65" fmla="*/ 0 h 182"/>
                  <a:gd name="T66" fmla="*/ 1 w 164"/>
                  <a:gd name="T67" fmla="*/ 0 h 182"/>
                  <a:gd name="T68" fmla="*/ 1 w 164"/>
                  <a:gd name="T69" fmla="*/ 0 h 182"/>
                  <a:gd name="T70" fmla="*/ 1 w 164"/>
                  <a:gd name="T71" fmla="*/ 0 h 182"/>
                  <a:gd name="T72" fmla="*/ 1 w 164"/>
                  <a:gd name="T73" fmla="*/ 0 h 182"/>
                  <a:gd name="T74" fmla="*/ 1 w 164"/>
                  <a:gd name="T75" fmla="*/ 0 h 182"/>
                  <a:gd name="T76" fmla="*/ 1 w 164"/>
                  <a:gd name="T77" fmla="*/ 0 h 182"/>
                  <a:gd name="T78" fmla="*/ 0 w 164"/>
                  <a:gd name="T79" fmla="*/ 0 h 182"/>
                  <a:gd name="T80" fmla="*/ 0 w 164"/>
                  <a:gd name="T81" fmla="*/ 0 h 182"/>
                  <a:gd name="T82" fmla="*/ 1 w 164"/>
                  <a:gd name="T83" fmla="*/ 0 h 182"/>
                  <a:gd name="T84" fmla="*/ 1 w 164"/>
                  <a:gd name="T85" fmla="*/ 0 h 182"/>
                  <a:gd name="T86" fmla="*/ 1 w 164"/>
                  <a:gd name="T87" fmla="*/ 0 h 182"/>
                  <a:gd name="T88" fmla="*/ 1 w 164"/>
                  <a:gd name="T89" fmla="*/ 0 h 182"/>
                  <a:gd name="T90" fmla="*/ 1 w 164"/>
                  <a:gd name="T91" fmla="*/ 0 h 182"/>
                  <a:gd name="T92" fmla="*/ 1 w 164"/>
                  <a:gd name="T93" fmla="*/ 0 h 182"/>
                  <a:gd name="T94" fmla="*/ 1 w 164"/>
                  <a:gd name="T95" fmla="*/ 0 h 182"/>
                  <a:gd name="T96" fmla="*/ 1 w 164"/>
                  <a:gd name="T97" fmla="*/ 0 h 182"/>
                  <a:gd name="T98" fmla="*/ 1 w 164"/>
                  <a:gd name="T99" fmla="*/ 0 h 182"/>
                  <a:gd name="T100" fmla="*/ 1 w 164"/>
                  <a:gd name="T101" fmla="*/ 0 h 182"/>
                  <a:gd name="T102" fmla="*/ 1 w 164"/>
                  <a:gd name="T103" fmla="*/ 0 h 1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4"/>
                  <a:gd name="T157" fmla="*/ 0 h 182"/>
                  <a:gd name="T158" fmla="*/ 164 w 164"/>
                  <a:gd name="T159" fmla="*/ 182 h 1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4" h="182">
                    <a:moveTo>
                      <a:pt x="2" y="5"/>
                    </a:moveTo>
                    <a:lnTo>
                      <a:pt x="6" y="3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13"/>
                    </a:lnTo>
                    <a:lnTo>
                      <a:pt x="6" y="15"/>
                    </a:lnTo>
                    <a:lnTo>
                      <a:pt x="6" y="11"/>
                    </a:lnTo>
                    <a:lnTo>
                      <a:pt x="2" y="5"/>
                    </a:lnTo>
                    <a:close/>
                    <a:moveTo>
                      <a:pt x="8" y="20"/>
                    </a:moveTo>
                    <a:lnTo>
                      <a:pt x="8" y="22"/>
                    </a:lnTo>
                    <a:lnTo>
                      <a:pt x="11" y="20"/>
                    </a:lnTo>
                    <a:lnTo>
                      <a:pt x="15" y="18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8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6" y="26"/>
                    </a:lnTo>
                    <a:lnTo>
                      <a:pt x="68" y="35"/>
                    </a:lnTo>
                    <a:lnTo>
                      <a:pt x="72" y="41"/>
                    </a:lnTo>
                    <a:lnTo>
                      <a:pt x="75" y="47"/>
                    </a:lnTo>
                    <a:lnTo>
                      <a:pt x="77" y="47"/>
                    </a:lnTo>
                    <a:lnTo>
                      <a:pt x="83" y="47"/>
                    </a:lnTo>
                    <a:lnTo>
                      <a:pt x="88" y="45"/>
                    </a:lnTo>
                    <a:lnTo>
                      <a:pt x="94" y="47"/>
                    </a:lnTo>
                    <a:lnTo>
                      <a:pt x="100" y="47"/>
                    </a:lnTo>
                    <a:lnTo>
                      <a:pt x="102" y="43"/>
                    </a:lnTo>
                    <a:lnTo>
                      <a:pt x="103" y="39"/>
                    </a:lnTo>
                    <a:lnTo>
                      <a:pt x="103" y="35"/>
                    </a:lnTo>
                    <a:lnTo>
                      <a:pt x="103" y="32"/>
                    </a:lnTo>
                    <a:lnTo>
                      <a:pt x="117" y="32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9" y="37"/>
                    </a:lnTo>
                    <a:lnTo>
                      <a:pt x="124" y="37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4" y="39"/>
                    </a:lnTo>
                    <a:lnTo>
                      <a:pt x="132" y="43"/>
                    </a:lnTo>
                    <a:lnTo>
                      <a:pt x="132" y="45"/>
                    </a:lnTo>
                    <a:lnTo>
                      <a:pt x="134" y="48"/>
                    </a:lnTo>
                    <a:lnTo>
                      <a:pt x="134" y="52"/>
                    </a:lnTo>
                    <a:lnTo>
                      <a:pt x="134" y="58"/>
                    </a:lnTo>
                    <a:lnTo>
                      <a:pt x="132" y="65"/>
                    </a:lnTo>
                    <a:lnTo>
                      <a:pt x="134" y="67"/>
                    </a:lnTo>
                    <a:lnTo>
                      <a:pt x="137" y="73"/>
                    </a:lnTo>
                    <a:lnTo>
                      <a:pt x="139" y="77"/>
                    </a:lnTo>
                    <a:lnTo>
                      <a:pt x="139" y="8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43" y="88"/>
                    </a:lnTo>
                    <a:lnTo>
                      <a:pt x="149" y="86"/>
                    </a:lnTo>
                    <a:lnTo>
                      <a:pt x="154" y="86"/>
                    </a:lnTo>
                    <a:lnTo>
                      <a:pt x="162" y="86"/>
                    </a:lnTo>
                    <a:lnTo>
                      <a:pt x="160" y="95"/>
                    </a:lnTo>
                    <a:lnTo>
                      <a:pt x="162" y="101"/>
                    </a:lnTo>
                    <a:lnTo>
                      <a:pt x="164" y="103"/>
                    </a:lnTo>
                    <a:lnTo>
                      <a:pt x="164" y="105"/>
                    </a:lnTo>
                    <a:lnTo>
                      <a:pt x="164" y="107"/>
                    </a:lnTo>
                    <a:lnTo>
                      <a:pt x="160" y="110"/>
                    </a:lnTo>
                    <a:lnTo>
                      <a:pt x="160" y="114"/>
                    </a:lnTo>
                    <a:lnTo>
                      <a:pt x="156" y="114"/>
                    </a:lnTo>
                    <a:lnTo>
                      <a:pt x="135" y="114"/>
                    </a:lnTo>
                    <a:lnTo>
                      <a:pt x="135" y="120"/>
                    </a:lnTo>
                    <a:lnTo>
                      <a:pt x="135" y="127"/>
                    </a:lnTo>
                    <a:lnTo>
                      <a:pt x="135" y="148"/>
                    </a:lnTo>
                    <a:lnTo>
                      <a:pt x="135" y="154"/>
                    </a:lnTo>
                    <a:lnTo>
                      <a:pt x="135" y="157"/>
                    </a:lnTo>
                    <a:lnTo>
                      <a:pt x="135" y="159"/>
                    </a:lnTo>
                    <a:lnTo>
                      <a:pt x="137" y="163"/>
                    </a:lnTo>
                    <a:lnTo>
                      <a:pt x="141" y="165"/>
                    </a:lnTo>
                    <a:lnTo>
                      <a:pt x="149" y="174"/>
                    </a:lnTo>
                    <a:lnTo>
                      <a:pt x="152" y="178"/>
                    </a:lnTo>
                    <a:lnTo>
                      <a:pt x="147" y="178"/>
                    </a:lnTo>
                    <a:lnTo>
                      <a:pt x="135" y="182"/>
                    </a:lnTo>
                    <a:lnTo>
                      <a:pt x="128" y="182"/>
                    </a:lnTo>
                    <a:lnTo>
                      <a:pt x="124" y="182"/>
                    </a:lnTo>
                    <a:lnTo>
                      <a:pt x="117" y="182"/>
                    </a:lnTo>
                    <a:lnTo>
                      <a:pt x="115" y="182"/>
                    </a:lnTo>
                    <a:lnTo>
                      <a:pt x="113" y="180"/>
                    </a:lnTo>
                    <a:lnTo>
                      <a:pt x="102" y="180"/>
                    </a:lnTo>
                    <a:lnTo>
                      <a:pt x="96" y="180"/>
                    </a:lnTo>
                    <a:lnTo>
                      <a:pt x="92" y="180"/>
                    </a:lnTo>
                    <a:lnTo>
                      <a:pt x="90" y="178"/>
                    </a:lnTo>
                    <a:lnTo>
                      <a:pt x="88" y="176"/>
                    </a:lnTo>
                    <a:lnTo>
                      <a:pt x="87" y="174"/>
                    </a:lnTo>
                    <a:lnTo>
                      <a:pt x="81" y="174"/>
                    </a:lnTo>
                    <a:lnTo>
                      <a:pt x="64" y="174"/>
                    </a:lnTo>
                    <a:lnTo>
                      <a:pt x="55" y="174"/>
                    </a:lnTo>
                    <a:lnTo>
                      <a:pt x="51" y="174"/>
                    </a:lnTo>
                    <a:lnTo>
                      <a:pt x="43" y="174"/>
                    </a:lnTo>
                    <a:lnTo>
                      <a:pt x="30" y="174"/>
                    </a:lnTo>
                    <a:lnTo>
                      <a:pt x="26" y="174"/>
                    </a:lnTo>
                    <a:lnTo>
                      <a:pt x="25" y="172"/>
                    </a:lnTo>
                    <a:lnTo>
                      <a:pt x="21" y="169"/>
                    </a:lnTo>
                    <a:lnTo>
                      <a:pt x="19" y="169"/>
                    </a:lnTo>
                    <a:lnTo>
                      <a:pt x="17" y="169"/>
                    </a:lnTo>
                    <a:lnTo>
                      <a:pt x="13" y="171"/>
                    </a:lnTo>
                    <a:lnTo>
                      <a:pt x="8" y="174"/>
                    </a:lnTo>
                    <a:lnTo>
                      <a:pt x="4" y="171"/>
                    </a:lnTo>
                    <a:lnTo>
                      <a:pt x="2" y="172"/>
                    </a:lnTo>
                    <a:lnTo>
                      <a:pt x="0" y="172"/>
                    </a:lnTo>
                    <a:lnTo>
                      <a:pt x="0" y="161"/>
                    </a:lnTo>
                    <a:lnTo>
                      <a:pt x="0" y="157"/>
                    </a:lnTo>
                    <a:lnTo>
                      <a:pt x="0" y="152"/>
                    </a:lnTo>
                    <a:lnTo>
                      <a:pt x="2" y="150"/>
                    </a:lnTo>
                    <a:lnTo>
                      <a:pt x="4" y="148"/>
                    </a:lnTo>
                    <a:lnTo>
                      <a:pt x="6" y="144"/>
                    </a:lnTo>
                    <a:lnTo>
                      <a:pt x="6" y="141"/>
                    </a:lnTo>
                    <a:lnTo>
                      <a:pt x="8" y="131"/>
                    </a:lnTo>
                    <a:lnTo>
                      <a:pt x="10" y="125"/>
                    </a:lnTo>
                    <a:lnTo>
                      <a:pt x="11" y="120"/>
                    </a:lnTo>
                    <a:lnTo>
                      <a:pt x="13" y="116"/>
                    </a:lnTo>
                    <a:lnTo>
                      <a:pt x="15" y="112"/>
                    </a:lnTo>
                    <a:lnTo>
                      <a:pt x="17" y="110"/>
                    </a:lnTo>
                    <a:lnTo>
                      <a:pt x="21" y="109"/>
                    </a:lnTo>
                    <a:lnTo>
                      <a:pt x="23" y="107"/>
                    </a:lnTo>
                    <a:lnTo>
                      <a:pt x="25" y="103"/>
                    </a:lnTo>
                    <a:lnTo>
                      <a:pt x="26" y="95"/>
                    </a:lnTo>
                    <a:lnTo>
                      <a:pt x="26" y="92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5" y="77"/>
                    </a:lnTo>
                    <a:lnTo>
                      <a:pt x="23" y="73"/>
                    </a:lnTo>
                    <a:lnTo>
                      <a:pt x="19" y="67"/>
                    </a:lnTo>
                    <a:lnTo>
                      <a:pt x="17" y="63"/>
                    </a:lnTo>
                    <a:lnTo>
                      <a:pt x="19" y="60"/>
                    </a:lnTo>
                    <a:lnTo>
                      <a:pt x="21" y="58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3" y="50"/>
                    </a:lnTo>
                    <a:lnTo>
                      <a:pt x="21" y="48"/>
                    </a:lnTo>
                    <a:lnTo>
                      <a:pt x="19" y="43"/>
                    </a:lnTo>
                    <a:lnTo>
                      <a:pt x="15" y="39"/>
                    </a:lnTo>
                    <a:lnTo>
                      <a:pt x="15" y="33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8" y="22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1" name="Freeform 334"/>
              <p:cNvSpPr>
                <a:spLocks/>
              </p:cNvSpPr>
              <p:nvPr/>
            </p:nvSpPr>
            <p:spPr bwMode="auto">
              <a:xfrm>
                <a:off x="1842" y="3380"/>
                <a:ext cx="130" cy="71"/>
              </a:xfrm>
              <a:custGeom>
                <a:avLst/>
                <a:gdLst>
                  <a:gd name="T0" fmla="*/ 1 w 227"/>
                  <a:gd name="T1" fmla="*/ 0 h 152"/>
                  <a:gd name="T2" fmla="*/ 1 w 227"/>
                  <a:gd name="T3" fmla="*/ 0 h 152"/>
                  <a:gd name="T4" fmla="*/ 1 w 227"/>
                  <a:gd name="T5" fmla="*/ 0 h 152"/>
                  <a:gd name="T6" fmla="*/ 1 w 227"/>
                  <a:gd name="T7" fmla="*/ 0 h 152"/>
                  <a:gd name="T8" fmla="*/ 1 w 227"/>
                  <a:gd name="T9" fmla="*/ 0 h 152"/>
                  <a:gd name="T10" fmla="*/ 1 w 227"/>
                  <a:gd name="T11" fmla="*/ 0 h 152"/>
                  <a:gd name="T12" fmla="*/ 1 w 227"/>
                  <a:gd name="T13" fmla="*/ 0 h 152"/>
                  <a:gd name="T14" fmla="*/ 1 w 227"/>
                  <a:gd name="T15" fmla="*/ 0 h 152"/>
                  <a:gd name="T16" fmla="*/ 1 w 227"/>
                  <a:gd name="T17" fmla="*/ 0 h 152"/>
                  <a:gd name="T18" fmla="*/ 1 w 227"/>
                  <a:gd name="T19" fmla="*/ 0 h 152"/>
                  <a:gd name="T20" fmla="*/ 1 w 227"/>
                  <a:gd name="T21" fmla="*/ 0 h 152"/>
                  <a:gd name="T22" fmla="*/ 1 w 227"/>
                  <a:gd name="T23" fmla="*/ 0 h 152"/>
                  <a:gd name="T24" fmla="*/ 1 w 227"/>
                  <a:gd name="T25" fmla="*/ 0 h 152"/>
                  <a:gd name="T26" fmla="*/ 1 w 227"/>
                  <a:gd name="T27" fmla="*/ 0 h 152"/>
                  <a:gd name="T28" fmla="*/ 1 w 227"/>
                  <a:gd name="T29" fmla="*/ 0 h 152"/>
                  <a:gd name="T30" fmla="*/ 1 w 227"/>
                  <a:gd name="T31" fmla="*/ 0 h 152"/>
                  <a:gd name="T32" fmla="*/ 1 w 227"/>
                  <a:gd name="T33" fmla="*/ 0 h 152"/>
                  <a:gd name="T34" fmla="*/ 1 w 227"/>
                  <a:gd name="T35" fmla="*/ 0 h 152"/>
                  <a:gd name="T36" fmla="*/ 1 w 227"/>
                  <a:gd name="T37" fmla="*/ 0 h 152"/>
                  <a:gd name="T38" fmla="*/ 1 w 227"/>
                  <a:gd name="T39" fmla="*/ 0 h 152"/>
                  <a:gd name="T40" fmla="*/ 1 w 227"/>
                  <a:gd name="T41" fmla="*/ 0 h 152"/>
                  <a:gd name="T42" fmla="*/ 1 w 227"/>
                  <a:gd name="T43" fmla="*/ 0 h 152"/>
                  <a:gd name="T44" fmla="*/ 1 w 227"/>
                  <a:gd name="T45" fmla="*/ 0 h 152"/>
                  <a:gd name="T46" fmla="*/ 1 w 227"/>
                  <a:gd name="T47" fmla="*/ 0 h 152"/>
                  <a:gd name="T48" fmla="*/ 1 w 227"/>
                  <a:gd name="T49" fmla="*/ 0 h 152"/>
                  <a:gd name="T50" fmla="*/ 1 w 227"/>
                  <a:gd name="T51" fmla="*/ 0 h 152"/>
                  <a:gd name="T52" fmla="*/ 1 w 227"/>
                  <a:gd name="T53" fmla="*/ 0 h 152"/>
                  <a:gd name="T54" fmla="*/ 1 w 227"/>
                  <a:gd name="T55" fmla="*/ 0 h 152"/>
                  <a:gd name="T56" fmla="*/ 1 w 227"/>
                  <a:gd name="T57" fmla="*/ 0 h 152"/>
                  <a:gd name="T58" fmla="*/ 1 w 227"/>
                  <a:gd name="T59" fmla="*/ 0 h 152"/>
                  <a:gd name="T60" fmla="*/ 1 w 227"/>
                  <a:gd name="T61" fmla="*/ 0 h 152"/>
                  <a:gd name="T62" fmla="*/ 1 w 227"/>
                  <a:gd name="T63" fmla="*/ 0 h 152"/>
                  <a:gd name="T64" fmla="*/ 1 w 227"/>
                  <a:gd name="T65" fmla="*/ 0 h 152"/>
                  <a:gd name="T66" fmla="*/ 1 w 227"/>
                  <a:gd name="T67" fmla="*/ 0 h 152"/>
                  <a:gd name="T68" fmla="*/ 1 w 227"/>
                  <a:gd name="T69" fmla="*/ 0 h 152"/>
                  <a:gd name="T70" fmla="*/ 1 w 227"/>
                  <a:gd name="T71" fmla="*/ 0 h 152"/>
                  <a:gd name="T72" fmla="*/ 1 w 227"/>
                  <a:gd name="T73" fmla="*/ 0 h 152"/>
                  <a:gd name="T74" fmla="*/ 1 w 227"/>
                  <a:gd name="T75" fmla="*/ 0 h 152"/>
                  <a:gd name="T76" fmla="*/ 1 w 227"/>
                  <a:gd name="T77" fmla="*/ 0 h 152"/>
                  <a:gd name="T78" fmla="*/ 1 w 227"/>
                  <a:gd name="T79" fmla="*/ 0 h 152"/>
                  <a:gd name="T80" fmla="*/ 1 w 227"/>
                  <a:gd name="T81" fmla="*/ 0 h 152"/>
                  <a:gd name="T82" fmla="*/ 1 w 227"/>
                  <a:gd name="T83" fmla="*/ 0 h 152"/>
                  <a:gd name="T84" fmla="*/ 1 w 227"/>
                  <a:gd name="T85" fmla="*/ 0 h 152"/>
                  <a:gd name="T86" fmla="*/ 1 w 227"/>
                  <a:gd name="T87" fmla="*/ 0 h 152"/>
                  <a:gd name="T88" fmla="*/ 1 w 227"/>
                  <a:gd name="T89" fmla="*/ 0 h 152"/>
                  <a:gd name="T90" fmla="*/ 1 w 227"/>
                  <a:gd name="T91" fmla="*/ 0 h 152"/>
                  <a:gd name="T92" fmla="*/ 1 w 227"/>
                  <a:gd name="T93" fmla="*/ 0 h 152"/>
                  <a:gd name="T94" fmla="*/ 1 w 227"/>
                  <a:gd name="T95" fmla="*/ 0 h 152"/>
                  <a:gd name="T96" fmla="*/ 1 w 227"/>
                  <a:gd name="T97" fmla="*/ 0 h 152"/>
                  <a:gd name="T98" fmla="*/ 1 w 227"/>
                  <a:gd name="T99" fmla="*/ 0 h 152"/>
                  <a:gd name="T100" fmla="*/ 1 w 227"/>
                  <a:gd name="T101" fmla="*/ 0 h 152"/>
                  <a:gd name="T102" fmla="*/ 1 w 227"/>
                  <a:gd name="T103" fmla="*/ 0 h 152"/>
                  <a:gd name="T104" fmla="*/ 1 w 227"/>
                  <a:gd name="T105" fmla="*/ 0 h 152"/>
                  <a:gd name="T106" fmla="*/ 1 w 227"/>
                  <a:gd name="T107" fmla="*/ 0 h 152"/>
                  <a:gd name="T108" fmla="*/ 1 w 227"/>
                  <a:gd name="T109" fmla="*/ 0 h 152"/>
                  <a:gd name="T110" fmla="*/ 1 w 227"/>
                  <a:gd name="T111" fmla="*/ 0 h 1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7"/>
                  <a:gd name="T169" fmla="*/ 0 h 152"/>
                  <a:gd name="T170" fmla="*/ 227 w 227"/>
                  <a:gd name="T171" fmla="*/ 152 h 1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7" h="152">
                    <a:moveTo>
                      <a:pt x="156" y="152"/>
                    </a:moveTo>
                    <a:lnTo>
                      <a:pt x="154" y="150"/>
                    </a:lnTo>
                    <a:lnTo>
                      <a:pt x="152" y="148"/>
                    </a:lnTo>
                    <a:lnTo>
                      <a:pt x="145" y="148"/>
                    </a:lnTo>
                    <a:lnTo>
                      <a:pt x="141" y="148"/>
                    </a:lnTo>
                    <a:lnTo>
                      <a:pt x="141" y="142"/>
                    </a:lnTo>
                    <a:lnTo>
                      <a:pt x="141" y="139"/>
                    </a:lnTo>
                    <a:lnTo>
                      <a:pt x="141" y="137"/>
                    </a:lnTo>
                    <a:lnTo>
                      <a:pt x="141" y="135"/>
                    </a:lnTo>
                    <a:lnTo>
                      <a:pt x="139" y="135"/>
                    </a:lnTo>
                    <a:lnTo>
                      <a:pt x="135" y="131"/>
                    </a:lnTo>
                    <a:lnTo>
                      <a:pt x="132" y="131"/>
                    </a:lnTo>
                    <a:lnTo>
                      <a:pt x="130" y="131"/>
                    </a:lnTo>
                    <a:lnTo>
                      <a:pt x="128" y="129"/>
                    </a:lnTo>
                    <a:lnTo>
                      <a:pt x="120" y="124"/>
                    </a:lnTo>
                    <a:lnTo>
                      <a:pt x="116" y="124"/>
                    </a:lnTo>
                    <a:lnTo>
                      <a:pt x="111" y="118"/>
                    </a:lnTo>
                    <a:lnTo>
                      <a:pt x="109" y="118"/>
                    </a:lnTo>
                    <a:lnTo>
                      <a:pt x="103" y="114"/>
                    </a:lnTo>
                    <a:lnTo>
                      <a:pt x="101" y="110"/>
                    </a:lnTo>
                    <a:lnTo>
                      <a:pt x="94" y="107"/>
                    </a:lnTo>
                    <a:lnTo>
                      <a:pt x="85" y="99"/>
                    </a:lnTo>
                    <a:lnTo>
                      <a:pt x="85" y="97"/>
                    </a:lnTo>
                    <a:lnTo>
                      <a:pt x="85" y="94"/>
                    </a:lnTo>
                    <a:lnTo>
                      <a:pt x="83" y="92"/>
                    </a:lnTo>
                    <a:lnTo>
                      <a:pt x="81" y="88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73" y="79"/>
                    </a:lnTo>
                    <a:lnTo>
                      <a:pt x="71" y="79"/>
                    </a:lnTo>
                    <a:lnTo>
                      <a:pt x="70" y="79"/>
                    </a:lnTo>
                    <a:lnTo>
                      <a:pt x="66" y="79"/>
                    </a:lnTo>
                    <a:lnTo>
                      <a:pt x="64" y="79"/>
                    </a:lnTo>
                    <a:lnTo>
                      <a:pt x="60" y="79"/>
                    </a:lnTo>
                    <a:lnTo>
                      <a:pt x="58" y="79"/>
                    </a:lnTo>
                    <a:lnTo>
                      <a:pt x="55" y="75"/>
                    </a:lnTo>
                    <a:lnTo>
                      <a:pt x="56" y="73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6" y="67"/>
                    </a:lnTo>
                    <a:lnTo>
                      <a:pt x="53" y="65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1" y="60"/>
                    </a:lnTo>
                    <a:lnTo>
                      <a:pt x="49" y="60"/>
                    </a:lnTo>
                    <a:lnTo>
                      <a:pt x="45" y="58"/>
                    </a:lnTo>
                    <a:lnTo>
                      <a:pt x="43" y="56"/>
                    </a:lnTo>
                    <a:lnTo>
                      <a:pt x="41" y="56"/>
                    </a:lnTo>
                    <a:lnTo>
                      <a:pt x="38" y="52"/>
                    </a:lnTo>
                    <a:lnTo>
                      <a:pt x="34" y="52"/>
                    </a:lnTo>
                    <a:lnTo>
                      <a:pt x="30" y="54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28" y="56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4" y="60"/>
                    </a:lnTo>
                    <a:lnTo>
                      <a:pt x="23" y="62"/>
                    </a:lnTo>
                    <a:lnTo>
                      <a:pt x="19" y="62"/>
                    </a:lnTo>
                    <a:lnTo>
                      <a:pt x="17" y="64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5" y="75"/>
                    </a:lnTo>
                    <a:lnTo>
                      <a:pt x="15" y="79"/>
                    </a:lnTo>
                    <a:lnTo>
                      <a:pt x="6" y="79"/>
                    </a:lnTo>
                    <a:lnTo>
                      <a:pt x="0" y="77"/>
                    </a:lnTo>
                    <a:lnTo>
                      <a:pt x="0" y="11"/>
                    </a:lnTo>
                    <a:lnTo>
                      <a:pt x="34" y="0"/>
                    </a:lnTo>
                    <a:lnTo>
                      <a:pt x="68" y="24"/>
                    </a:lnTo>
                    <a:lnTo>
                      <a:pt x="81" y="39"/>
                    </a:lnTo>
                    <a:lnTo>
                      <a:pt x="96" y="35"/>
                    </a:lnTo>
                    <a:lnTo>
                      <a:pt x="113" y="37"/>
                    </a:lnTo>
                    <a:lnTo>
                      <a:pt x="118" y="33"/>
                    </a:lnTo>
                    <a:lnTo>
                      <a:pt x="124" y="39"/>
                    </a:lnTo>
                    <a:lnTo>
                      <a:pt x="128" y="41"/>
                    </a:lnTo>
                    <a:lnTo>
                      <a:pt x="132" y="50"/>
                    </a:lnTo>
                    <a:lnTo>
                      <a:pt x="135" y="47"/>
                    </a:lnTo>
                    <a:lnTo>
                      <a:pt x="135" y="56"/>
                    </a:lnTo>
                    <a:lnTo>
                      <a:pt x="133" y="60"/>
                    </a:lnTo>
                    <a:lnTo>
                      <a:pt x="133" y="65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3" y="80"/>
                    </a:lnTo>
                    <a:lnTo>
                      <a:pt x="147" y="80"/>
                    </a:lnTo>
                    <a:lnTo>
                      <a:pt x="150" y="80"/>
                    </a:lnTo>
                    <a:lnTo>
                      <a:pt x="156" y="80"/>
                    </a:lnTo>
                    <a:lnTo>
                      <a:pt x="158" y="80"/>
                    </a:lnTo>
                    <a:lnTo>
                      <a:pt x="162" y="82"/>
                    </a:lnTo>
                    <a:lnTo>
                      <a:pt x="162" y="84"/>
                    </a:lnTo>
                    <a:lnTo>
                      <a:pt x="162" y="86"/>
                    </a:lnTo>
                    <a:lnTo>
                      <a:pt x="163" y="90"/>
                    </a:lnTo>
                    <a:lnTo>
                      <a:pt x="167" y="90"/>
                    </a:lnTo>
                    <a:lnTo>
                      <a:pt x="169" y="88"/>
                    </a:lnTo>
                    <a:lnTo>
                      <a:pt x="167" y="84"/>
                    </a:lnTo>
                    <a:lnTo>
                      <a:pt x="171" y="80"/>
                    </a:lnTo>
                    <a:lnTo>
                      <a:pt x="173" y="80"/>
                    </a:lnTo>
                    <a:lnTo>
                      <a:pt x="175" y="77"/>
                    </a:lnTo>
                    <a:lnTo>
                      <a:pt x="177" y="75"/>
                    </a:lnTo>
                    <a:lnTo>
                      <a:pt x="182" y="71"/>
                    </a:lnTo>
                    <a:lnTo>
                      <a:pt x="186" y="69"/>
                    </a:lnTo>
                    <a:lnTo>
                      <a:pt x="190" y="65"/>
                    </a:lnTo>
                    <a:lnTo>
                      <a:pt x="192" y="64"/>
                    </a:lnTo>
                    <a:lnTo>
                      <a:pt x="194" y="64"/>
                    </a:lnTo>
                    <a:lnTo>
                      <a:pt x="197" y="62"/>
                    </a:lnTo>
                    <a:lnTo>
                      <a:pt x="199" y="62"/>
                    </a:lnTo>
                    <a:lnTo>
                      <a:pt x="201" y="60"/>
                    </a:lnTo>
                    <a:lnTo>
                      <a:pt x="203" y="62"/>
                    </a:lnTo>
                    <a:lnTo>
                      <a:pt x="201" y="64"/>
                    </a:lnTo>
                    <a:lnTo>
                      <a:pt x="199" y="65"/>
                    </a:lnTo>
                    <a:lnTo>
                      <a:pt x="197" y="65"/>
                    </a:lnTo>
                    <a:lnTo>
                      <a:pt x="197" y="67"/>
                    </a:lnTo>
                    <a:lnTo>
                      <a:pt x="195" y="67"/>
                    </a:lnTo>
                    <a:lnTo>
                      <a:pt x="194" y="69"/>
                    </a:lnTo>
                    <a:lnTo>
                      <a:pt x="192" y="69"/>
                    </a:lnTo>
                    <a:lnTo>
                      <a:pt x="190" y="73"/>
                    </a:lnTo>
                    <a:lnTo>
                      <a:pt x="188" y="73"/>
                    </a:lnTo>
                    <a:lnTo>
                      <a:pt x="188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4" y="77"/>
                    </a:lnTo>
                    <a:lnTo>
                      <a:pt x="195" y="75"/>
                    </a:lnTo>
                    <a:lnTo>
                      <a:pt x="195" y="77"/>
                    </a:lnTo>
                    <a:lnTo>
                      <a:pt x="197" y="79"/>
                    </a:lnTo>
                    <a:lnTo>
                      <a:pt x="199" y="80"/>
                    </a:lnTo>
                    <a:lnTo>
                      <a:pt x="203" y="80"/>
                    </a:lnTo>
                    <a:lnTo>
                      <a:pt x="205" y="80"/>
                    </a:lnTo>
                    <a:lnTo>
                      <a:pt x="205" y="77"/>
                    </a:lnTo>
                    <a:lnTo>
                      <a:pt x="207" y="77"/>
                    </a:lnTo>
                    <a:lnTo>
                      <a:pt x="209" y="77"/>
                    </a:lnTo>
                    <a:lnTo>
                      <a:pt x="209" y="75"/>
                    </a:lnTo>
                    <a:lnTo>
                      <a:pt x="210" y="77"/>
                    </a:lnTo>
                    <a:lnTo>
                      <a:pt x="212" y="79"/>
                    </a:lnTo>
                    <a:lnTo>
                      <a:pt x="212" y="80"/>
                    </a:lnTo>
                    <a:lnTo>
                      <a:pt x="214" y="80"/>
                    </a:lnTo>
                    <a:lnTo>
                      <a:pt x="216" y="82"/>
                    </a:lnTo>
                    <a:lnTo>
                      <a:pt x="218" y="82"/>
                    </a:lnTo>
                    <a:lnTo>
                      <a:pt x="220" y="84"/>
                    </a:lnTo>
                    <a:lnTo>
                      <a:pt x="222" y="84"/>
                    </a:lnTo>
                    <a:lnTo>
                      <a:pt x="224" y="86"/>
                    </a:lnTo>
                    <a:lnTo>
                      <a:pt x="227" y="86"/>
                    </a:lnTo>
                    <a:lnTo>
                      <a:pt x="225" y="88"/>
                    </a:lnTo>
                    <a:lnTo>
                      <a:pt x="224" y="90"/>
                    </a:lnTo>
                    <a:lnTo>
                      <a:pt x="222" y="92"/>
                    </a:lnTo>
                    <a:lnTo>
                      <a:pt x="220" y="90"/>
                    </a:lnTo>
                    <a:lnTo>
                      <a:pt x="218" y="90"/>
                    </a:lnTo>
                    <a:lnTo>
                      <a:pt x="218" y="92"/>
                    </a:lnTo>
                    <a:lnTo>
                      <a:pt x="218" y="94"/>
                    </a:lnTo>
                    <a:lnTo>
                      <a:pt x="216" y="94"/>
                    </a:lnTo>
                    <a:lnTo>
                      <a:pt x="214" y="95"/>
                    </a:lnTo>
                    <a:lnTo>
                      <a:pt x="212" y="95"/>
                    </a:lnTo>
                    <a:lnTo>
                      <a:pt x="210" y="97"/>
                    </a:lnTo>
                    <a:lnTo>
                      <a:pt x="209" y="97"/>
                    </a:lnTo>
                    <a:lnTo>
                      <a:pt x="207" y="95"/>
                    </a:lnTo>
                    <a:lnTo>
                      <a:pt x="205" y="95"/>
                    </a:lnTo>
                    <a:lnTo>
                      <a:pt x="203" y="95"/>
                    </a:lnTo>
                    <a:lnTo>
                      <a:pt x="201" y="95"/>
                    </a:lnTo>
                    <a:lnTo>
                      <a:pt x="199" y="95"/>
                    </a:lnTo>
                    <a:lnTo>
                      <a:pt x="199" y="97"/>
                    </a:lnTo>
                    <a:lnTo>
                      <a:pt x="197" y="95"/>
                    </a:lnTo>
                    <a:lnTo>
                      <a:pt x="195" y="97"/>
                    </a:lnTo>
                    <a:lnTo>
                      <a:pt x="194" y="94"/>
                    </a:lnTo>
                    <a:lnTo>
                      <a:pt x="192" y="94"/>
                    </a:lnTo>
                    <a:lnTo>
                      <a:pt x="192" y="92"/>
                    </a:lnTo>
                    <a:lnTo>
                      <a:pt x="194" y="92"/>
                    </a:lnTo>
                    <a:lnTo>
                      <a:pt x="195" y="88"/>
                    </a:lnTo>
                    <a:lnTo>
                      <a:pt x="195" y="86"/>
                    </a:lnTo>
                    <a:lnTo>
                      <a:pt x="195" y="84"/>
                    </a:lnTo>
                    <a:lnTo>
                      <a:pt x="192" y="82"/>
                    </a:lnTo>
                    <a:lnTo>
                      <a:pt x="192" y="84"/>
                    </a:lnTo>
                    <a:lnTo>
                      <a:pt x="188" y="86"/>
                    </a:lnTo>
                    <a:lnTo>
                      <a:pt x="184" y="88"/>
                    </a:lnTo>
                    <a:lnTo>
                      <a:pt x="182" y="90"/>
                    </a:lnTo>
                    <a:lnTo>
                      <a:pt x="180" y="88"/>
                    </a:lnTo>
                    <a:lnTo>
                      <a:pt x="180" y="86"/>
                    </a:lnTo>
                    <a:lnTo>
                      <a:pt x="178" y="86"/>
                    </a:lnTo>
                    <a:lnTo>
                      <a:pt x="178" y="88"/>
                    </a:lnTo>
                    <a:lnTo>
                      <a:pt x="177" y="90"/>
                    </a:lnTo>
                    <a:lnTo>
                      <a:pt x="177" y="94"/>
                    </a:lnTo>
                    <a:lnTo>
                      <a:pt x="177" y="95"/>
                    </a:lnTo>
                    <a:lnTo>
                      <a:pt x="177" y="97"/>
                    </a:lnTo>
                    <a:lnTo>
                      <a:pt x="175" y="95"/>
                    </a:lnTo>
                    <a:lnTo>
                      <a:pt x="171" y="97"/>
                    </a:lnTo>
                    <a:lnTo>
                      <a:pt x="167" y="97"/>
                    </a:lnTo>
                    <a:lnTo>
                      <a:pt x="169" y="99"/>
                    </a:lnTo>
                    <a:lnTo>
                      <a:pt x="173" y="99"/>
                    </a:lnTo>
                    <a:lnTo>
                      <a:pt x="171" y="99"/>
                    </a:lnTo>
                    <a:lnTo>
                      <a:pt x="171" y="103"/>
                    </a:lnTo>
                    <a:lnTo>
                      <a:pt x="169" y="103"/>
                    </a:lnTo>
                    <a:lnTo>
                      <a:pt x="167" y="105"/>
                    </a:lnTo>
                    <a:lnTo>
                      <a:pt x="167" y="107"/>
                    </a:lnTo>
                    <a:lnTo>
                      <a:pt x="165" y="109"/>
                    </a:lnTo>
                    <a:lnTo>
                      <a:pt x="160" y="109"/>
                    </a:lnTo>
                    <a:lnTo>
                      <a:pt x="156" y="107"/>
                    </a:lnTo>
                    <a:lnTo>
                      <a:pt x="152" y="109"/>
                    </a:lnTo>
                    <a:lnTo>
                      <a:pt x="152" y="112"/>
                    </a:lnTo>
                    <a:lnTo>
                      <a:pt x="154" y="114"/>
                    </a:lnTo>
                    <a:lnTo>
                      <a:pt x="156" y="116"/>
                    </a:lnTo>
                    <a:lnTo>
                      <a:pt x="156" y="118"/>
                    </a:lnTo>
                    <a:lnTo>
                      <a:pt x="160" y="118"/>
                    </a:lnTo>
                    <a:lnTo>
                      <a:pt x="162" y="118"/>
                    </a:lnTo>
                    <a:lnTo>
                      <a:pt x="162" y="120"/>
                    </a:lnTo>
                    <a:lnTo>
                      <a:pt x="162" y="122"/>
                    </a:lnTo>
                    <a:lnTo>
                      <a:pt x="162" y="126"/>
                    </a:lnTo>
                    <a:lnTo>
                      <a:pt x="162" y="127"/>
                    </a:lnTo>
                    <a:lnTo>
                      <a:pt x="163" y="131"/>
                    </a:lnTo>
                    <a:lnTo>
                      <a:pt x="165" y="133"/>
                    </a:lnTo>
                    <a:lnTo>
                      <a:pt x="163" y="135"/>
                    </a:lnTo>
                    <a:lnTo>
                      <a:pt x="162" y="137"/>
                    </a:lnTo>
                    <a:lnTo>
                      <a:pt x="160" y="141"/>
                    </a:lnTo>
                    <a:lnTo>
                      <a:pt x="158" y="144"/>
                    </a:lnTo>
                    <a:lnTo>
                      <a:pt x="158" y="146"/>
                    </a:lnTo>
                    <a:lnTo>
                      <a:pt x="156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2" name="Freeform 335"/>
              <p:cNvSpPr>
                <a:spLocks/>
              </p:cNvSpPr>
              <p:nvPr/>
            </p:nvSpPr>
            <p:spPr bwMode="auto">
              <a:xfrm>
                <a:off x="1664" y="3605"/>
                <a:ext cx="115" cy="72"/>
              </a:xfrm>
              <a:custGeom>
                <a:avLst/>
                <a:gdLst>
                  <a:gd name="T0" fmla="*/ 1 w 199"/>
                  <a:gd name="T1" fmla="*/ 0 h 156"/>
                  <a:gd name="T2" fmla="*/ 1 w 199"/>
                  <a:gd name="T3" fmla="*/ 0 h 156"/>
                  <a:gd name="T4" fmla="*/ 1 w 199"/>
                  <a:gd name="T5" fmla="*/ 0 h 156"/>
                  <a:gd name="T6" fmla="*/ 1 w 199"/>
                  <a:gd name="T7" fmla="*/ 0 h 156"/>
                  <a:gd name="T8" fmla="*/ 1 w 199"/>
                  <a:gd name="T9" fmla="*/ 0 h 156"/>
                  <a:gd name="T10" fmla="*/ 1 w 199"/>
                  <a:gd name="T11" fmla="*/ 0 h 156"/>
                  <a:gd name="T12" fmla="*/ 1 w 199"/>
                  <a:gd name="T13" fmla="*/ 0 h 156"/>
                  <a:gd name="T14" fmla="*/ 1 w 199"/>
                  <a:gd name="T15" fmla="*/ 0 h 156"/>
                  <a:gd name="T16" fmla="*/ 1 w 199"/>
                  <a:gd name="T17" fmla="*/ 0 h 156"/>
                  <a:gd name="T18" fmla="*/ 1 w 199"/>
                  <a:gd name="T19" fmla="*/ 0 h 156"/>
                  <a:gd name="T20" fmla="*/ 1 w 199"/>
                  <a:gd name="T21" fmla="*/ 0 h 156"/>
                  <a:gd name="T22" fmla="*/ 1 w 199"/>
                  <a:gd name="T23" fmla="*/ 0 h 156"/>
                  <a:gd name="T24" fmla="*/ 1 w 199"/>
                  <a:gd name="T25" fmla="*/ 0 h 156"/>
                  <a:gd name="T26" fmla="*/ 1 w 199"/>
                  <a:gd name="T27" fmla="*/ 0 h 156"/>
                  <a:gd name="T28" fmla="*/ 1 w 199"/>
                  <a:gd name="T29" fmla="*/ 0 h 156"/>
                  <a:gd name="T30" fmla="*/ 1 w 199"/>
                  <a:gd name="T31" fmla="*/ 0 h 156"/>
                  <a:gd name="T32" fmla="*/ 1 w 199"/>
                  <a:gd name="T33" fmla="*/ 0 h 156"/>
                  <a:gd name="T34" fmla="*/ 1 w 199"/>
                  <a:gd name="T35" fmla="*/ 0 h 156"/>
                  <a:gd name="T36" fmla="*/ 1 w 199"/>
                  <a:gd name="T37" fmla="*/ 0 h 156"/>
                  <a:gd name="T38" fmla="*/ 1 w 199"/>
                  <a:gd name="T39" fmla="*/ 0 h 156"/>
                  <a:gd name="T40" fmla="*/ 1 w 199"/>
                  <a:gd name="T41" fmla="*/ 0 h 156"/>
                  <a:gd name="T42" fmla="*/ 1 w 199"/>
                  <a:gd name="T43" fmla="*/ 0 h 156"/>
                  <a:gd name="T44" fmla="*/ 1 w 199"/>
                  <a:gd name="T45" fmla="*/ 0 h 156"/>
                  <a:gd name="T46" fmla="*/ 1 w 199"/>
                  <a:gd name="T47" fmla="*/ 0 h 156"/>
                  <a:gd name="T48" fmla="*/ 1 w 199"/>
                  <a:gd name="T49" fmla="*/ 0 h 156"/>
                  <a:gd name="T50" fmla="*/ 1 w 199"/>
                  <a:gd name="T51" fmla="*/ 0 h 156"/>
                  <a:gd name="T52" fmla="*/ 1 w 199"/>
                  <a:gd name="T53" fmla="*/ 0 h 156"/>
                  <a:gd name="T54" fmla="*/ 1 w 199"/>
                  <a:gd name="T55" fmla="*/ 0 h 156"/>
                  <a:gd name="T56" fmla="*/ 1 w 199"/>
                  <a:gd name="T57" fmla="*/ 0 h 156"/>
                  <a:gd name="T58" fmla="*/ 0 w 199"/>
                  <a:gd name="T59" fmla="*/ 0 h 156"/>
                  <a:gd name="T60" fmla="*/ 1 w 199"/>
                  <a:gd name="T61" fmla="*/ 0 h 156"/>
                  <a:gd name="T62" fmla="*/ 1 w 199"/>
                  <a:gd name="T63" fmla="*/ 0 h 156"/>
                  <a:gd name="T64" fmla="*/ 1 w 199"/>
                  <a:gd name="T65" fmla="*/ 0 h 156"/>
                  <a:gd name="T66" fmla="*/ 1 w 199"/>
                  <a:gd name="T67" fmla="*/ 0 h 156"/>
                  <a:gd name="T68" fmla="*/ 1 w 199"/>
                  <a:gd name="T69" fmla="*/ 0 h 156"/>
                  <a:gd name="T70" fmla="*/ 1 w 199"/>
                  <a:gd name="T71" fmla="*/ 0 h 156"/>
                  <a:gd name="T72" fmla="*/ 1 w 199"/>
                  <a:gd name="T73" fmla="*/ 0 h 156"/>
                  <a:gd name="T74" fmla="*/ 1 w 199"/>
                  <a:gd name="T75" fmla="*/ 0 h 156"/>
                  <a:gd name="T76" fmla="*/ 1 w 199"/>
                  <a:gd name="T77" fmla="*/ 0 h 156"/>
                  <a:gd name="T78" fmla="*/ 1 w 199"/>
                  <a:gd name="T79" fmla="*/ 0 h 156"/>
                  <a:gd name="T80" fmla="*/ 1 w 199"/>
                  <a:gd name="T81" fmla="*/ 0 h 156"/>
                  <a:gd name="T82" fmla="*/ 1 w 199"/>
                  <a:gd name="T83" fmla="*/ 0 h 156"/>
                  <a:gd name="T84" fmla="*/ 1 w 199"/>
                  <a:gd name="T85" fmla="*/ 0 h 156"/>
                  <a:gd name="T86" fmla="*/ 1 w 199"/>
                  <a:gd name="T87" fmla="*/ 0 h 156"/>
                  <a:gd name="T88" fmla="*/ 1 w 199"/>
                  <a:gd name="T89" fmla="*/ 0 h 156"/>
                  <a:gd name="T90" fmla="*/ 1 w 199"/>
                  <a:gd name="T91" fmla="*/ 0 h 156"/>
                  <a:gd name="T92" fmla="*/ 1 w 199"/>
                  <a:gd name="T93" fmla="*/ 0 h 156"/>
                  <a:gd name="T94" fmla="*/ 1 w 199"/>
                  <a:gd name="T95" fmla="*/ 0 h 156"/>
                  <a:gd name="T96" fmla="*/ 1 w 199"/>
                  <a:gd name="T97" fmla="*/ 0 h 156"/>
                  <a:gd name="T98" fmla="*/ 1 w 199"/>
                  <a:gd name="T99" fmla="*/ 0 h 156"/>
                  <a:gd name="T100" fmla="*/ 1 w 199"/>
                  <a:gd name="T101" fmla="*/ 0 h 156"/>
                  <a:gd name="T102" fmla="*/ 1 w 199"/>
                  <a:gd name="T103" fmla="*/ 0 h 156"/>
                  <a:gd name="T104" fmla="*/ 1 w 199"/>
                  <a:gd name="T105" fmla="*/ 0 h 156"/>
                  <a:gd name="T106" fmla="*/ 1 w 199"/>
                  <a:gd name="T107" fmla="*/ 0 h 156"/>
                  <a:gd name="T108" fmla="*/ 1 w 199"/>
                  <a:gd name="T109" fmla="*/ 0 h 156"/>
                  <a:gd name="T110" fmla="*/ 1 w 199"/>
                  <a:gd name="T111" fmla="*/ 0 h 156"/>
                  <a:gd name="T112" fmla="*/ 1 w 199"/>
                  <a:gd name="T113" fmla="*/ 0 h 156"/>
                  <a:gd name="T114" fmla="*/ 1 w 199"/>
                  <a:gd name="T115" fmla="*/ 0 h 156"/>
                  <a:gd name="T116" fmla="*/ 1 w 199"/>
                  <a:gd name="T117" fmla="*/ 0 h 156"/>
                  <a:gd name="T118" fmla="*/ 1 w 199"/>
                  <a:gd name="T119" fmla="*/ 0 h 156"/>
                  <a:gd name="T120" fmla="*/ 1 w 199"/>
                  <a:gd name="T121" fmla="*/ 0 h 1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9"/>
                  <a:gd name="T184" fmla="*/ 0 h 156"/>
                  <a:gd name="T185" fmla="*/ 199 w 199"/>
                  <a:gd name="T186" fmla="*/ 156 h 15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9" h="156">
                    <a:moveTo>
                      <a:pt x="133" y="55"/>
                    </a:moveTo>
                    <a:lnTo>
                      <a:pt x="130" y="59"/>
                    </a:lnTo>
                    <a:lnTo>
                      <a:pt x="131" y="62"/>
                    </a:lnTo>
                    <a:lnTo>
                      <a:pt x="133" y="66"/>
                    </a:lnTo>
                    <a:lnTo>
                      <a:pt x="137" y="72"/>
                    </a:lnTo>
                    <a:lnTo>
                      <a:pt x="141" y="77"/>
                    </a:lnTo>
                    <a:lnTo>
                      <a:pt x="145" y="79"/>
                    </a:lnTo>
                    <a:lnTo>
                      <a:pt x="148" y="81"/>
                    </a:lnTo>
                    <a:lnTo>
                      <a:pt x="152" y="83"/>
                    </a:lnTo>
                    <a:lnTo>
                      <a:pt x="177" y="93"/>
                    </a:lnTo>
                    <a:lnTo>
                      <a:pt x="186" y="94"/>
                    </a:lnTo>
                    <a:lnTo>
                      <a:pt x="197" y="94"/>
                    </a:lnTo>
                    <a:lnTo>
                      <a:pt x="199" y="96"/>
                    </a:lnTo>
                    <a:lnTo>
                      <a:pt x="175" y="121"/>
                    </a:lnTo>
                    <a:lnTo>
                      <a:pt x="165" y="130"/>
                    </a:lnTo>
                    <a:lnTo>
                      <a:pt x="160" y="136"/>
                    </a:lnTo>
                    <a:lnTo>
                      <a:pt x="156" y="136"/>
                    </a:lnTo>
                    <a:lnTo>
                      <a:pt x="145" y="136"/>
                    </a:lnTo>
                    <a:lnTo>
                      <a:pt x="141" y="138"/>
                    </a:lnTo>
                    <a:lnTo>
                      <a:pt x="137" y="138"/>
                    </a:lnTo>
                    <a:lnTo>
                      <a:pt x="135" y="139"/>
                    </a:lnTo>
                    <a:lnTo>
                      <a:pt x="133" y="141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22" y="145"/>
                    </a:lnTo>
                    <a:lnTo>
                      <a:pt x="120" y="147"/>
                    </a:lnTo>
                    <a:lnTo>
                      <a:pt x="116" y="149"/>
                    </a:lnTo>
                    <a:lnTo>
                      <a:pt x="111" y="149"/>
                    </a:lnTo>
                    <a:lnTo>
                      <a:pt x="107" y="147"/>
                    </a:lnTo>
                    <a:lnTo>
                      <a:pt x="105" y="145"/>
                    </a:lnTo>
                    <a:lnTo>
                      <a:pt x="103" y="145"/>
                    </a:lnTo>
                    <a:lnTo>
                      <a:pt x="98" y="147"/>
                    </a:lnTo>
                    <a:lnTo>
                      <a:pt x="94" y="149"/>
                    </a:lnTo>
                    <a:lnTo>
                      <a:pt x="92" y="151"/>
                    </a:lnTo>
                    <a:lnTo>
                      <a:pt x="88" y="155"/>
                    </a:lnTo>
                    <a:lnTo>
                      <a:pt x="88" y="156"/>
                    </a:lnTo>
                    <a:lnTo>
                      <a:pt x="83" y="155"/>
                    </a:lnTo>
                    <a:lnTo>
                      <a:pt x="79" y="155"/>
                    </a:lnTo>
                    <a:lnTo>
                      <a:pt x="69" y="153"/>
                    </a:lnTo>
                    <a:lnTo>
                      <a:pt x="68" y="153"/>
                    </a:lnTo>
                    <a:lnTo>
                      <a:pt x="54" y="143"/>
                    </a:lnTo>
                    <a:lnTo>
                      <a:pt x="51" y="141"/>
                    </a:lnTo>
                    <a:lnTo>
                      <a:pt x="45" y="141"/>
                    </a:lnTo>
                    <a:lnTo>
                      <a:pt x="39" y="139"/>
                    </a:lnTo>
                    <a:lnTo>
                      <a:pt x="38" y="139"/>
                    </a:lnTo>
                    <a:lnTo>
                      <a:pt x="38" y="138"/>
                    </a:lnTo>
                    <a:lnTo>
                      <a:pt x="38" y="132"/>
                    </a:lnTo>
                    <a:lnTo>
                      <a:pt x="36" y="130"/>
                    </a:lnTo>
                    <a:lnTo>
                      <a:pt x="34" y="130"/>
                    </a:lnTo>
                    <a:lnTo>
                      <a:pt x="30" y="128"/>
                    </a:lnTo>
                    <a:lnTo>
                      <a:pt x="28" y="124"/>
                    </a:lnTo>
                    <a:lnTo>
                      <a:pt x="26" y="121"/>
                    </a:lnTo>
                    <a:lnTo>
                      <a:pt x="22" y="111"/>
                    </a:lnTo>
                    <a:lnTo>
                      <a:pt x="15" y="106"/>
                    </a:lnTo>
                    <a:lnTo>
                      <a:pt x="11" y="100"/>
                    </a:lnTo>
                    <a:lnTo>
                      <a:pt x="9" y="100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" y="94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9" y="89"/>
                    </a:lnTo>
                    <a:lnTo>
                      <a:pt x="11" y="91"/>
                    </a:lnTo>
                    <a:lnTo>
                      <a:pt x="15" y="89"/>
                    </a:lnTo>
                    <a:lnTo>
                      <a:pt x="15" y="81"/>
                    </a:lnTo>
                    <a:lnTo>
                      <a:pt x="15" y="77"/>
                    </a:lnTo>
                    <a:lnTo>
                      <a:pt x="17" y="70"/>
                    </a:lnTo>
                    <a:lnTo>
                      <a:pt x="17" y="64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24" y="57"/>
                    </a:lnTo>
                    <a:lnTo>
                      <a:pt x="26" y="55"/>
                    </a:lnTo>
                    <a:lnTo>
                      <a:pt x="26" y="49"/>
                    </a:lnTo>
                    <a:lnTo>
                      <a:pt x="28" y="42"/>
                    </a:lnTo>
                    <a:lnTo>
                      <a:pt x="30" y="40"/>
                    </a:lnTo>
                    <a:lnTo>
                      <a:pt x="34" y="34"/>
                    </a:lnTo>
                    <a:lnTo>
                      <a:pt x="36" y="31"/>
                    </a:lnTo>
                    <a:lnTo>
                      <a:pt x="41" y="29"/>
                    </a:lnTo>
                    <a:lnTo>
                      <a:pt x="43" y="23"/>
                    </a:lnTo>
                    <a:lnTo>
                      <a:pt x="45" y="15"/>
                    </a:lnTo>
                    <a:lnTo>
                      <a:pt x="47" y="10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1" y="10"/>
                    </a:lnTo>
                    <a:lnTo>
                      <a:pt x="53" y="6"/>
                    </a:lnTo>
                    <a:lnTo>
                      <a:pt x="56" y="6"/>
                    </a:lnTo>
                    <a:lnTo>
                      <a:pt x="58" y="12"/>
                    </a:lnTo>
                    <a:lnTo>
                      <a:pt x="64" y="0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9" y="6"/>
                    </a:lnTo>
                    <a:lnTo>
                      <a:pt x="75" y="6"/>
                    </a:lnTo>
                    <a:lnTo>
                      <a:pt x="77" y="6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3" y="6"/>
                    </a:lnTo>
                    <a:lnTo>
                      <a:pt x="84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5" y="15"/>
                    </a:lnTo>
                    <a:lnTo>
                      <a:pt x="107" y="19"/>
                    </a:lnTo>
                    <a:lnTo>
                      <a:pt x="115" y="23"/>
                    </a:lnTo>
                    <a:lnTo>
                      <a:pt x="116" y="29"/>
                    </a:lnTo>
                    <a:lnTo>
                      <a:pt x="120" y="31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0" y="40"/>
                    </a:lnTo>
                    <a:lnTo>
                      <a:pt x="118" y="44"/>
                    </a:lnTo>
                    <a:lnTo>
                      <a:pt x="118" y="46"/>
                    </a:lnTo>
                    <a:lnTo>
                      <a:pt x="116" y="47"/>
                    </a:lnTo>
                    <a:lnTo>
                      <a:pt x="118" y="55"/>
                    </a:lnTo>
                    <a:lnTo>
                      <a:pt x="122" y="55"/>
                    </a:lnTo>
                    <a:lnTo>
                      <a:pt x="128" y="53"/>
                    </a:lnTo>
                    <a:lnTo>
                      <a:pt x="130" y="53"/>
                    </a:lnTo>
                    <a:lnTo>
                      <a:pt x="133" y="5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3" name="Freeform 336"/>
              <p:cNvSpPr>
                <a:spLocks/>
              </p:cNvSpPr>
              <p:nvPr/>
            </p:nvSpPr>
            <p:spPr bwMode="auto">
              <a:xfrm>
                <a:off x="1639" y="3673"/>
                <a:ext cx="42" cy="35"/>
              </a:xfrm>
              <a:custGeom>
                <a:avLst/>
                <a:gdLst>
                  <a:gd name="T0" fmla="*/ 0 w 73"/>
                  <a:gd name="T1" fmla="*/ 0 h 75"/>
                  <a:gd name="T2" fmla="*/ 0 w 73"/>
                  <a:gd name="T3" fmla="*/ 0 h 75"/>
                  <a:gd name="T4" fmla="*/ 0 w 73"/>
                  <a:gd name="T5" fmla="*/ 0 h 75"/>
                  <a:gd name="T6" fmla="*/ 0 w 73"/>
                  <a:gd name="T7" fmla="*/ 0 h 75"/>
                  <a:gd name="T8" fmla="*/ 0 w 73"/>
                  <a:gd name="T9" fmla="*/ 0 h 75"/>
                  <a:gd name="T10" fmla="*/ 0 w 73"/>
                  <a:gd name="T11" fmla="*/ 0 h 75"/>
                  <a:gd name="T12" fmla="*/ 1 w 73"/>
                  <a:gd name="T13" fmla="*/ 0 h 75"/>
                  <a:gd name="T14" fmla="*/ 1 w 73"/>
                  <a:gd name="T15" fmla="*/ 0 h 75"/>
                  <a:gd name="T16" fmla="*/ 1 w 73"/>
                  <a:gd name="T17" fmla="*/ 0 h 75"/>
                  <a:gd name="T18" fmla="*/ 1 w 73"/>
                  <a:gd name="T19" fmla="*/ 0 h 75"/>
                  <a:gd name="T20" fmla="*/ 1 w 73"/>
                  <a:gd name="T21" fmla="*/ 0 h 75"/>
                  <a:gd name="T22" fmla="*/ 1 w 73"/>
                  <a:gd name="T23" fmla="*/ 0 h 75"/>
                  <a:gd name="T24" fmla="*/ 1 w 73"/>
                  <a:gd name="T25" fmla="*/ 0 h 75"/>
                  <a:gd name="T26" fmla="*/ 1 w 73"/>
                  <a:gd name="T27" fmla="*/ 0 h 75"/>
                  <a:gd name="T28" fmla="*/ 1 w 73"/>
                  <a:gd name="T29" fmla="*/ 0 h 75"/>
                  <a:gd name="T30" fmla="*/ 1 w 73"/>
                  <a:gd name="T31" fmla="*/ 0 h 75"/>
                  <a:gd name="T32" fmla="*/ 1 w 73"/>
                  <a:gd name="T33" fmla="*/ 0 h 75"/>
                  <a:gd name="T34" fmla="*/ 1 w 73"/>
                  <a:gd name="T35" fmla="*/ 0 h 75"/>
                  <a:gd name="T36" fmla="*/ 1 w 73"/>
                  <a:gd name="T37" fmla="*/ 0 h 75"/>
                  <a:gd name="T38" fmla="*/ 1 w 73"/>
                  <a:gd name="T39" fmla="*/ 0 h 75"/>
                  <a:gd name="T40" fmla="*/ 1 w 73"/>
                  <a:gd name="T41" fmla="*/ 0 h 75"/>
                  <a:gd name="T42" fmla="*/ 1 w 73"/>
                  <a:gd name="T43" fmla="*/ 0 h 75"/>
                  <a:gd name="T44" fmla="*/ 1 w 73"/>
                  <a:gd name="T45" fmla="*/ 0 h 75"/>
                  <a:gd name="T46" fmla="*/ 1 w 73"/>
                  <a:gd name="T47" fmla="*/ 0 h 75"/>
                  <a:gd name="T48" fmla="*/ 1 w 73"/>
                  <a:gd name="T49" fmla="*/ 0 h 75"/>
                  <a:gd name="T50" fmla="*/ 1 w 73"/>
                  <a:gd name="T51" fmla="*/ 0 h 75"/>
                  <a:gd name="T52" fmla="*/ 1 w 73"/>
                  <a:gd name="T53" fmla="*/ 0 h 75"/>
                  <a:gd name="T54" fmla="*/ 1 w 73"/>
                  <a:gd name="T55" fmla="*/ 0 h 75"/>
                  <a:gd name="T56" fmla="*/ 1 w 73"/>
                  <a:gd name="T57" fmla="*/ 0 h 75"/>
                  <a:gd name="T58" fmla="*/ 1 w 73"/>
                  <a:gd name="T59" fmla="*/ 0 h 75"/>
                  <a:gd name="T60" fmla="*/ 1 w 73"/>
                  <a:gd name="T61" fmla="*/ 0 h 75"/>
                  <a:gd name="T62" fmla="*/ 1 w 73"/>
                  <a:gd name="T63" fmla="*/ 0 h 75"/>
                  <a:gd name="T64" fmla="*/ 1 w 73"/>
                  <a:gd name="T65" fmla="*/ 0 h 75"/>
                  <a:gd name="T66" fmla="*/ 1 w 73"/>
                  <a:gd name="T67" fmla="*/ 0 h 75"/>
                  <a:gd name="T68" fmla="*/ 1 w 73"/>
                  <a:gd name="T69" fmla="*/ 0 h 75"/>
                  <a:gd name="T70" fmla="*/ 1 w 73"/>
                  <a:gd name="T71" fmla="*/ 0 h 75"/>
                  <a:gd name="T72" fmla="*/ 1 w 73"/>
                  <a:gd name="T73" fmla="*/ 0 h 75"/>
                  <a:gd name="T74" fmla="*/ 1 w 73"/>
                  <a:gd name="T75" fmla="*/ 0 h 75"/>
                  <a:gd name="T76" fmla="*/ 1 w 73"/>
                  <a:gd name="T77" fmla="*/ 0 h 75"/>
                  <a:gd name="T78" fmla="*/ 1 w 73"/>
                  <a:gd name="T79" fmla="*/ 0 h 75"/>
                  <a:gd name="T80" fmla="*/ 1 w 73"/>
                  <a:gd name="T81" fmla="*/ 0 h 75"/>
                  <a:gd name="T82" fmla="*/ 1 w 73"/>
                  <a:gd name="T83" fmla="*/ 0 h 75"/>
                  <a:gd name="T84" fmla="*/ 1 w 73"/>
                  <a:gd name="T85" fmla="*/ 0 h 75"/>
                  <a:gd name="T86" fmla="*/ 1 w 73"/>
                  <a:gd name="T87" fmla="*/ 0 h 75"/>
                  <a:gd name="T88" fmla="*/ 1 w 73"/>
                  <a:gd name="T89" fmla="*/ 0 h 75"/>
                  <a:gd name="T90" fmla="*/ 1 w 73"/>
                  <a:gd name="T91" fmla="*/ 0 h 75"/>
                  <a:gd name="T92" fmla="*/ 1 w 73"/>
                  <a:gd name="T93" fmla="*/ 0 h 75"/>
                  <a:gd name="T94" fmla="*/ 1 w 73"/>
                  <a:gd name="T95" fmla="*/ 0 h 75"/>
                  <a:gd name="T96" fmla="*/ 1 w 73"/>
                  <a:gd name="T97" fmla="*/ 0 h 75"/>
                  <a:gd name="T98" fmla="*/ 1 w 73"/>
                  <a:gd name="T99" fmla="*/ 0 h 75"/>
                  <a:gd name="T100" fmla="*/ 1 w 73"/>
                  <a:gd name="T101" fmla="*/ 0 h 75"/>
                  <a:gd name="T102" fmla="*/ 1 w 73"/>
                  <a:gd name="T103" fmla="*/ 0 h 75"/>
                  <a:gd name="T104" fmla="*/ 1 w 73"/>
                  <a:gd name="T105" fmla="*/ 0 h 75"/>
                  <a:gd name="T106" fmla="*/ 1 w 73"/>
                  <a:gd name="T107" fmla="*/ 0 h 75"/>
                  <a:gd name="T108" fmla="*/ 1 w 73"/>
                  <a:gd name="T109" fmla="*/ 0 h 75"/>
                  <a:gd name="T110" fmla="*/ 1 w 73"/>
                  <a:gd name="T111" fmla="*/ 0 h 75"/>
                  <a:gd name="T112" fmla="*/ 0 w 73"/>
                  <a:gd name="T113" fmla="*/ 0 h 75"/>
                  <a:gd name="T114" fmla="*/ 0 w 73"/>
                  <a:gd name="T115" fmla="*/ 0 h 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"/>
                  <a:gd name="T175" fmla="*/ 0 h 75"/>
                  <a:gd name="T176" fmla="*/ 73 w 73"/>
                  <a:gd name="T177" fmla="*/ 75 h 7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" h="75">
                    <a:moveTo>
                      <a:pt x="0" y="73"/>
                    </a:moveTo>
                    <a:lnTo>
                      <a:pt x="0" y="71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2" y="54"/>
                    </a:lnTo>
                    <a:lnTo>
                      <a:pt x="2" y="47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13" y="36"/>
                    </a:lnTo>
                    <a:lnTo>
                      <a:pt x="21" y="30"/>
                    </a:lnTo>
                    <a:lnTo>
                      <a:pt x="22" y="26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4" y="4"/>
                    </a:lnTo>
                    <a:lnTo>
                      <a:pt x="58" y="0"/>
                    </a:lnTo>
                    <a:lnTo>
                      <a:pt x="60" y="4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6" y="15"/>
                    </a:lnTo>
                    <a:lnTo>
                      <a:pt x="69" y="21"/>
                    </a:lnTo>
                    <a:lnTo>
                      <a:pt x="71" y="24"/>
                    </a:lnTo>
                    <a:lnTo>
                      <a:pt x="73" y="26"/>
                    </a:lnTo>
                    <a:lnTo>
                      <a:pt x="73" y="32"/>
                    </a:lnTo>
                    <a:lnTo>
                      <a:pt x="71" y="34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60" y="47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49" y="70"/>
                    </a:lnTo>
                    <a:lnTo>
                      <a:pt x="21" y="70"/>
                    </a:lnTo>
                    <a:lnTo>
                      <a:pt x="13" y="70"/>
                    </a:lnTo>
                    <a:lnTo>
                      <a:pt x="11" y="70"/>
                    </a:lnTo>
                    <a:lnTo>
                      <a:pt x="7" y="71"/>
                    </a:lnTo>
                    <a:lnTo>
                      <a:pt x="6" y="73"/>
                    </a:lnTo>
                    <a:lnTo>
                      <a:pt x="4" y="7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4" name="Freeform 337"/>
              <p:cNvSpPr>
                <a:spLocks/>
              </p:cNvSpPr>
              <p:nvPr/>
            </p:nvSpPr>
            <p:spPr bwMode="auto">
              <a:xfrm>
                <a:off x="1633" y="3706"/>
                <a:ext cx="16" cy="10"/>
              </a:xfrm>
              <a:custGeom>
                <a:avLst/>
                <a:gdLst>
                  <a:gd name="T0" fmla="*/ 0 w 27"/>
                  <a:gd name="T1" fmla="*/ 0 h 22"/>
                  <a:gd name="T2" fmla="*/ 0 w 27"/>
                  <a:gd name="T3" fmla="*/ 0 h 22"/>
                  <a:gd name="T4" fmla="*/ 1 w 27"/>
                  <a:gd name="T5" fmla="*/ 0 h 22"/>
                  <a:gd name="T6" fmla="*/ 1 w 27"/>
                  <a:gd name="T7" fmla="*/ 0 h 22"/>
                  <a:gd name="T8" fmla="*/ 1 w 27"/>
                  <a:gd name="T9" fmla="*/ 0 h 22"/>
                  <a:gd name="T10" fmla="*/ 1 w 27"/>
                  <a:gd name="T11" fmla="*/ 0 h 22"/>
                  <a:gd name="T12" fmla="*/ 1 w 27"/>
                  <a:gd name="T13" fmla="*/ 0 h 22"/>
                  <a:gd name="T14" fmla="*/ 1 w 27"/>
                  <a:gd name="T15" fmla="*/ 0 h 22"/>
                  <a:gd name="T16" fmla="*/ 1 w 27"/>
                  <a:gd name="T17" fmla="*/ 0 h 22"/>
                  <a:gd name="T18" fmla="*/ 1 w 27"/>
                  <a:gd name="T19" fmla="*/ 0 h 22"/>
                  <a:gd name="T20" fmla="*/ 1 w 27"/>
                  <a:gd name="T21" fmla="*/ 0 h 22"/>
                  <a:gd name="T22" fmla="*/ 1 w 27"/>
                  <a:gd name="T23" fmla="*/ 0 h 22"/>
                  <a:gd name="T24" fmla="*/ 1 w 27"/>
                  <a:gd name="T25" fmla="*/ 0 h 22"/>
                  <a:gd name="T26" fmla="*/ 1 w 27"/>
                  <a:gd name="T27" fmla="*/ 0 h 22"/>
                  <a:gd name="T28" fmla="*/ 1 w 27"/>
                  <a:gd name="T29" fmla="*/ 0 h 22"/>
                  <a:gd name="T30" fmla="*/ 1 w 27"/>
                  <a:gd name="T31" fmla="*/ 0 h 22"/>
                  <a:gd name="T32" fmla="*/ 1 w 27"/>
                  <a:gd name="T33" fmla="*/ 0 h 22"/>
                  <a:gd name="T34" fmla="*/ 1 w 27"/>
                  <a:gd name="T35" fmla="*/ 0 h 22"/>
                  <a:gd name="T36" fmla="*/ 1 w 27"/>
                  <a:gd name="T37" fmla="*/ 0 h 22"/>
                  <a:gd name="T38" fmla="*/ 1 w 27"/>
                  <a:gd name="T39" fmla="*/ 0 h 22"/>
                  <a:gd name="T40" fmla="*/ 1 w 27"/>
                  <a:gd name="T41" fmla="*/ 0 h 22"/>
                  <a:gd name="T42" fmla="*/ 1 w 27"/>
                  <a:gd name="T43" fmla="*/ 0 h 22"/>
                  <a:gd name="T44" fmla="*/ 1 w 27"/>
                  <a:gd name="T45" fmla="*/ 0 h 22"/>
                  <a:gd name="T46" fmla="*/ 1 w 27"/>
                  <a:gd name="T47" fmla="*/ 0 h 22"/>
                  <a:gd name="T48" fmla="*/ 1 w 27"/>
                  <a:gd name="T49" fmla="*/ 0 h 22"/>
                  <a:gd name="T50" fmla="*/ 1 w 27"/>
                  <a:gd name="T51" fmla="*/ 0 h 22"/>
                  <a:gd name="T52" fmla="*/ 0 w 27"/>
                  <a:gd name="T53" fmla="*/ 0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22"/>
                  <a:gd name="T83" fmla="*/ 27 w 27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22">
                    <a:moveTo>
                      <a:pt x="0" y="20"/>
                    </a:moveTo>
                    <a:lnTo>
                      <a:pt x="0" y="18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3"/>
                    </a:lnTo>
                    <a:lnTo>
                      <a:pt x="27" y="9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7" y="16"/>
                    </a:lnTo>
                    <a:lnTo>
                      <a:pt x="16" y="18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4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5" name="Freeform 338"/>
              <p:cNvSpPr>
                <a:spLocks/>
              </p:cNvSpPr>
              <p:nvPr/>
            </p:nvSpPr>
            <p:spPr bwMode="auto">
              <a:xfrm>
                <a:off x="1633" y="3714"/>
                <a:ext cx="16" cy="13"/>
              </a:xfrm>
              <a:custGeom>
                <a:avLst/>
                <a:gdLst>
                  <a:gd name="T0" fmla="*/ 1 w 27"/>
                  <a:gd name="T1" fmla="*/ 0 h 30"/>
                  <a:gd name="T2" fmla="*/ 1 w 27"/>
                  <a:gd name="T3" fmla="*/ 0 h 30"/>
                  <a:gd name="T4" fmla="*/ 1 w 27"/>
                  <a:gd name="T5" fmla="*/ 0 h 30"/>
                  <a:gd name="T6" fmla="*/ 1 w 27"/>
                  <a:gd name="T7" fmla="*/ 0 h 30"/>
                  <a:gd name="T8" fmla="*/ 1 w 27"/>
                  <a:gd name="T9" fmla="*/ 0 h 30"/>
                  <a:gd name="T10" fmla="*/ 1 w 27"/>
                  <a:gd name="T11" fmla="*/ 0 h 30"/>
                  <a:gd name="T12" fmla="*/ 0 w 27"/>
                  <a:gd name="T13" fmla="*/ 0 h 30"/>
                  <a:gd name="T14" fmla="*/ 1 w 27"/>
                  <a:gd name="T15" fmla="*/ 0 h 30"/>
                  <a:gd name="T16" fmla="*/ 1 w 27"/>
                  <a:gd name="T17" fmla="*/ 0 h 30"/>
                  <a:gd name="T18" fmla="*/ 1 w 27"/>
                  <a:gd name="T19" fmla="*/ 0 h 30"/>
                  <a:gd name="T20" fmla="*/ 1 w 27"/>
                  <a:gd name="T21" fmla="*/ 0 h 30"/>
                  <a:gd name="T22" fmla="*/ 1 w 27"/>
                  <a:gd name="T23" fmla="*/ 0 h 30"/>
                  <a:gd name="T24" fmla="*/ 1 w 27"/>
                  <a:gd name="T25" fmla="*/ 0 h 30"/>
                  <a:gd name="T26" fmla="*/ 1 w 27"/>
                  <a:gd name="T27" fmla="*/ 0 h 30"/>
                  <a:gd name="T28" fmla="*/ 1 w 27"/>
                  <a:gd name="T29" fmla="*/ 0 h 30"/>
                  <a:gd name="T30" fmla="*/ 1 w 27"/>
                  <a:gd name="T31" fmla="*/ 0 h 30"/>
                  <a:gd name="T32" fmla="*/ 1 w 27"/>
                  <a:gd name="T33" fmla="*/ 0 h 30"/>
                  <a:gd name="T34" fmla="*/ 1 w 27"/>
                  <a:gd name="T35" fmla="*/ 0 h 30"/>
                  <a:gd name="T36" fmla="*/ 1 w 27"/>
                  <a:gd name="T37" fmla="*/ 0 h 30"/>
                  <a:gd name="T38" fmla="*/ 1 w 27"/>
                  <a:gd name="T39" fmla="*/ 0 h 30"/>
                  <a:gd name="T40" fmla="*/ 1 w 27"/>
                  <a:gd name="T41" fmla="*/ 0 h 30"/>
                  <a:gd name="T42" fmla="*/ 1 w 27"/>
                  <a:gd name="T43" fmla="*/ 0 h 30"/>
                  <a:gd name="T44" fmla="*/ 1 w 27"/>
                  <a:gd name="T45" fmla="*/ 0 h 30"/>
                  <a:gd name="T46" fmla="*/ 1 w 27"/>
                  <a:gd name="T47" fmla="*/ 0 h 30"/>
                  <a:gd name="T48" fmla="*/ 1 w 27"/>
                  <a:gd name="T49" fmla="*/ 0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30"/>
                  <a:gd name="T77" fmla="*/ 27 w 27"/>
                  <a:gd name="T78" fmla="*/ 30 h 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30">
                    <a:moveTo>
                      <a:pt x="6" y="30"/>
                    </a:moveTo>
                    <a:lnTo>
                      <a:pt x="6" y="23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1" y="19"/>
                    </a:lnTo>
                    <a:lnTo>
                      <a:pt x="17" y="25"/>
                    </a:lnTo>
                    <a:lnTo>
                      <a:pt x="14" y="29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6" name="Freeform 339"/>
              <p:cNvSpPr>
                <a:spLocks/>
              </p:cNvSpPr>
              <p:nvPr/>
            </p:nvSpPr>
            <p:spPr bwMode="auto">
              <a:xfrm>
                <a:off x="1739" y="3577"/>
                <a:ext cx="79" cy="42"/>
              </a:xfrm>
              <a:custGeom>
                <a:avLst/>
                <a:gdLst>
                  <a:gd name="T0" fmla="*/ 1 w 137"/>
                  <a:gd name="T1" fmla="*/ 0 h 89"/>
                  <a:gd name="T2" fmla="*/ 1 w 137"/>
                  <a:gd name="T3" fmla="*/ 0 h 89"/>
                  <a:gd name="T4" fmla="*/ 1 w 137"/>
                  <a:gd name="T5" fmla="*/ 0 h 89"/>
                  <a:gd name="T6" fmla="*/ 1 w 137"/>
                  <a:gd name="T7" fmla="*/ 0 h 89"/>
                  <a:gd name="T8" fmla="*/ 1 w 137"/>
                  <a:gd name="T9" fmla="*/ 0 h 89"/>
                  <a:gd name="T10" fmla="*/ 1 w 137"/>
                  <a:gd name="T11" fmla="*/ 0 h 89"/>
                  <a:gd name="T12" fmla="*/ 1 w 137"/>
                  <a:gd name="T13" fmla="*/ 0 h 89"/>
                  <a:gd name="T14" fmla="*/ 1 w 137"/>
                  <a:gd name="T15" fmla="*/ 0 h 89"/>
                  <a:gd name="T16" fmla="*/ 1 w 137"/>
                  <a:gd name="T17" fmla="*/ 0 h 89"/>
                  <a:gd name="T18" fmla="*/ 1 w 137"/>
                  <a:gd name="T19" fmla="*/ 0 h 89"/>
                  <a:gd name="T20" fmla="*/ 1 w 137"/>
                  <a:gd name="T21" fmla="*/ 0 h 89"/>
                  <a:gd name="T22" fmla="*/ 1 w 137"/>
                  <a:gd name="T23" fmla="*/ 0 h 89"/>
                  <a:gd name="T24" fmla="*/ 1 w 137"/>
                  <a:gd name="T25" fmla="*/ 0 h 89"/>
                  <a:gd name="T26" fmla="*/ 1 w 137"/>
                  <a:gd name="T27" fmla="*/ 0 h 89"/>
                  <a:gd name="T28" fmla="*/ 1 w 137"/>
                  <a:gd name="T29" fmla="*/ 0 h 89"/>
                  <a:gd name="T30" fmla="*/ 1 w 137"/>
                  <a:gd name="T31" fmla="*/ 0 h 89"/>
                  <a:gd name="T32" fmla="*/ 1 w 137"/>
                  <a:gd name="T33" fmla="*/ 0 h 89"/>
                  <a:gd name="T34" fmla="*/ 1 w 137"/>
                  <a:gd name="T35" fmla="*/ 0 h 89"/>
                  <a:gd name="T36" fmla="*/ 1 w 137"/>
                  <a:gd name="T37" fmla="*/ 0 h 89"/>
                  <a:gd name="T38" fmla="*/ 1 w 137"/>
                  <a:gd name="T39" fmla="*/ 0 h 89"/>
                  <a:gd name="T40" fmla="*/ 1 w 137"/>
                  <a:gd name="T41" fmla="*/ 0 h 89"/>
                  <a:gd name="T42" fmla="*/ 0 w 137"/>
                  <a:gd name="T43" fmla="*/ 0 h 89"/>
                  <a:gd name="T44" fmla="*/ 1 w 137"/>
                  <a:gd name="T45" fmla="*/ 0 h 89"/>
                  <a:gd name="T46" fmla="*/ 1 w 137"/>
                  <a:gd name="T47" fmla="*/ 0 h 89"/>
                  <a:gd name="T48" fmla="*/ 1 w 137"/>
                  <a:gd name="T49" fmla="*/ 0 h 89"/>
                  <a:gd name="T50" fmla="*/ 1 w 137"/>
                  <a:gd name="T51" fmla="*/ 0 h 89"/>
                  <a:gd name="T52" fmla="*/ 1 w 137"/>
                  <a:gd name="T53" fmla="*/ 0 h 89"/>
                  <a:gd name="T54" fmla="*/ 1 w 137"/>
                  <a:gd name="T55" fmla="*/ 0 h 89"/>
                  <a:gd name="T56" fmla="*/ 1 w 137"/>
                  <a:gd name="T57" fmla="*/ 0 h 89"/>
                  <a:gd name="T58" fmla="*/ 1 w 137"/>
                  <a:gd name="T59" fmla="*/ 0 h 89"/>
                  <a:gd name="T60" fmla="*/ 1 w 137"/>
                  <a:gd name="T61" fmla="*/ 0 h 89"/>
                  <a:gd name="T62" fmla="*/ 1 w 137"/>
                  <a:gd name="T63" fmla="*/ 0 h 89"/>
                  <a:gd name="T64" fmla="*/ 1 w 137"/>
                  <a:gd name="T65" fmla="*/ 0 h 89"/>
                  <a:gd name="T66" fmla="*/ 1 w 137"/>
                  <a:gd name="T67" fmla="*/ 0 h 89"/>
                  <a:gd name="T68" fmla="*/ 1 w 137"/>
                  <a:gd name="T69" fmla="*/ 0 h 89"/>
                  <a:gd name="T70" fmla="*/ 1 w 137"/>
                  <a:gd name="T71" fmla="*/ 0 h 89"/>
                  <a:gd name="T72" fmla="*/ 1 w 137"/>
                  <a:gd name="T73" fmla="*/ 0 h 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"/>
                  <a:gd name="T112" fmla="*/ 0 h 89"/>
                  <a:gd name="T113" fmla="*/ 137 w 137"/>
                  <a:gd name="T114" fmla="*/ 89 h 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" h="89">
                    <a:moveTo>
                      <a:pt x="137" y="34"/>
                    </a:moveTo>
                    <a:lnTo>
                      <a:pt x="135" y="34"/>
                    </a:lnTo>
                    <a:lnTo>
                      <a:pt x="131" y="36"/>
                    </a:lnTo>
                    <a:lnTo>
                      <a:pt x="127" y="40"/>
                    </a:lnTo>
                    <a:lnTo>
                      <a:pt x="127" y="42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4" y="49"/>
                    </a:lnTo>
                    <a:lnTo>
                      <a:pt x="114" y="53"/>
                    </a:lnTo>
                    <a:lnTo>
                      <a:pt x="101" y="57"/>
                    </a:lnTo>
                    <a:lnTo>
                      <a:pt x="93" y="60"/>
                    </a:lnTo>
                    <a:lnTo>
                      <a:pt x="88" y="62"/>
                    </a:lnTo>
                    <a:lnTo>
                      <a:pt x="86" y="64"/>
                    </a:lnTo>
                    <a:lnTo>
                      <a:pt x="82" y="68"/>
                    </a:lnTo>
                    <a:lnTo>
                      <a:pt x="80" y="70"/>
                    </a:lnTo>
                    <a:lnTo>
                      <a:pt x="77" y="70"/>
                    </a:lnTo>
                    <a:lnTo>
                      <a:pt x="73" y="70"/>
                    </a:lnTo>
                    <a:lnTo>
                      <a:pt x="71" y="70"/>
                    </a:lnTo>
                    <a:lnTo>
                      <a:pt x="65" y="72"/>
                    </a:lnTo>
                    <a:lnTo>
                      <a:pt x="62" y="75"/>
                    </a:lnTo>
                    <a:lnTo>
                      <a:pt x="56" y="77"/>
                    </a:lnTo>
                    <a:lnTo>
                      <a:pt x="52" y="79"/>
                    </a:lnTo>
                    <a:lnTo>
                      <a:pt x="45" y="79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37" y="81"/>
                    </a:lnTo>
                    <a:lnTo>
                      <a:pt x="35" y="83"/>
                    </a:lnTo>
                    <a:lnTo>
                      <a:pt x="33" y="85"/>
                    </a:lnTo>
                    <a:lnTo>
                      <a:pt x="30" y="87"/>
                    </a:lnTo>
                    <a:lnTo>
                      <a:pt x="28" y="87"/>
                    </a:lnTo>
                    <a:lnTo>
                      <a:pt x="26" y="87"/>
                    </a:lnTo>
                    <a:lnTo>
                      <a:pt x="22" y="89"/>
                    </a:lnTo>
                    <a:lnTo>
                      <a:pt x="18" y="89"/>
                    </a:lnTo>
                    <a:lnTo>
                      <a:pt x="15" y="89"/>
                    </a:lnTo>
                    <a:lnTo>
                      <a:pt x="11" y="87"/>
                    </a:lnTo>
                    <a:lnTo>
                      <a:pt x="11" y="85"/>
                    </a:lnTo>
                    <a:lnTo>
                      <a:pt x="9" y="83"/>
                    </a:lnTo>
                    <a:lnTo>
                      <a:pt x="7" y="81"/>
                    </a:lnTo>
                    <a:lnTo>
                      <a:pt x="9" y="77"/>
                    </a:lnTo>
                    <a:lnTo>
                      <a:pt x="9" y="72"/>
                    </a:lnTo>
                    <a:lnTo>
                      <a:pt x="7" y="70"/>
                    </a:lnTo>
                    <a:lnTo>
                      <a:pt x="3" y="62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1" y="43"/>
                    </a:lnTo>
                    <a:lnTo>
                      <a:pt x="1" y="38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3" y="23"/>
                    </a:lnTo>
                    <a:lnTo>
                      <a:pt x="15" y="25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30" y="40"/>
                    </a:lnTo>
                    <a:lnTo>
                      <a:pt x="37" y="57"/>
                    </a:lnTo>
                    <a:lnTo>
                      <a:pt x="50" y="40"/>
                    </a:lnTo>
                    <a:lnTo>
                      <a:pt x="62" y="25"/>
                    </a:lnTo>
                    <a:lnTo>
                      <a:pt x="63" y="23"/>
                    </a:lnTo>
                    <a:lnTo>
                      <a:pt x="63" y="21"/>
                    </a:lnTo>
                    <a:lnTo>
                      <a:pt x="67" y="21"/>
                    </a:lnTo>
                    <a:lnTo>
                      <a:pt x="93" y="10"/>
                    </a:lnTo>
                    <a:lnTo>
                      <a:pt x="112" y="4"/>
                    </a:lnTo>
                    <a:lnTo>
                      <a:pt x="120" y="2"/>
                    </a:lnTo>
                    <a:lnTo>
                      <a:pt x="120" y="0"/>
                    </a:lnTo>
                    <a:lnTo>
                      <a:pt x="122" y="6"/>
                    </a:lnTo>
                    <a:lnTo>
                      <a:pt x="122" y="10"/>
                    </a:lnTo>
                    <a:lnTo>
                      <a:pt x="125" y="15"/>
                    </a:lnTo>
                    <a:lnTo>
                      <a:pt x="131" y="25"/>
                    </a:lnTo>
                    <a:lnTo>
                      <a:pt x="133" y="27"/>
                    </a:lnTo>
                    <a:lnTo>
                      <a:pt x="133" y="28"/>
                    </a:lnTo>
                    <a:lnTo>
                      <a:pt x="135" y="32"/>
                    </a:lnTo>
                    <a:lnTo>
                      <a:pt x="137" y="3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7" name="Freeform 340"/>
              <p:cNvSpPr>
                <a:spLocks/>
              </p:cNvSpPr>
              <p:nvPr/>
            </p:nvSpPr>
            <p:spPr bwMode="auto">
              <a:xfrm>
                <a:off x="1802" y="3531"/>
                <a:ext cx="5" cy="10"/>
              </a:xfrm>
              <a:custGeom>
                <a:avLst/>
                <a:gdLst>
                  <a:gd name="T0" fmla="*/ 1 w 9"/>
                  <a:gd name="T1" fmla="*/ 0 h 24"/>
                  <a:gd name="T2" fmla="*/ 1 w 9"/>
                  <a:gd name="T3" fmla="*/ 0 h 24"/>
                  <a:gd name="T4" fmla="*/ 1 w 9"/>
                  <a:gd name="T5" fmla="*/ 0 h 24"/>
                  <a:gd name="T6" fmla="*/ 1 w 9"/>
                  <a:gd name="T7" fmla="*/ 0 h 24"/>
                  <a:gd name="T8" fmla="*/ 0 w 9"/>
                  <a:gd name="T9" fmla="*/ 0 h 24"/>
                  <a:gd name="T10" fmla="*/ 0 w 9"/>
                  <a:gd name="T11" fmla="*/ 0 h 24"/>
                  <a:gd name="T12" fmla="*/ 0 w 9"/>
                  <a:gd name="T13" fmla="*/ 0 h 24"/>
                  <a:gd name="T14" fmla="*/ 1 w 9"/>
                  <a:gd name="T15" fmla="*/ 0 h 24"/>
                  <a:gd name="T16" fmla="*/ 1 w 9"/>
                  <a:gd name="T17" fmla="*/ 0 h 24"/>
                  <a:gd name="T18" fmla="*/ 1 w 9"/>
                  <a:gd name="T19" fmla="*/ 0 h 24"/>
                  <a:gd name="T20" fmla="*/ 1 w 9"/>
                  <a:gd name="T21" fmla="*/ 0 h 24"/>
                  <a:gd name="T22" fmla="*/ 1 w 9"/>
                  <a:gd name="T23" fmla="*/ 0 h 24"/>
                  <a:gd name="T24" fmla="*/ 1 w 9"/>
                  <a:gd name="T25" fmla="*/ 0 h 24"/>
                  <a:gd name="T26" fmla="*/ 1 w 9"/>
                  <a:gd name="T27" fmla="*/ 0 h 24"/>
                  <a:gd name="T28" fmla="*/ 1 w 9"/>
                  <a:gd name="T29" fmla="*/ 0 h 24"/>
                  <a:gd name="T30" fmla="*/ 1 w 9"/>
                  <a:gd name="T31" fmla="*/ 0 h 24"/>
                  <a:gd name="T32" fmla="*/ 1 w 9"/>
                  <a:gd name="T33" fmla="*/ 0 h 24"/>
                  <a:gd name="T34" fmla="*/ 1 w 9"/>
                  <a:gd name="T35" fmla="*/ 0 h 24"/>
                  <a:gd name="T36" fmla="*/ 1 w 9"/>
                  <a:gd name="T37" fmla="*/ 0 h 24"/>
                  <a:gd name="T38" fmla="*/ 1 w 9"/>
                  <a:gd name="T39" fmla="*/ 0 h 24"/>
                  <a:gd name="T40" fmla="*/ 1 w 9"/>
                  <a:gd name="T41" fmla="*/ 0 h 24"/>
                  <a:gd name="T42" fmla="*/ 1 w 9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"/>
                  <a:gd name="T67" fmla="*/ 0 h 24"/>
                  <a:gd name="T68" fmla="*/ 9 w 9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" h="24">
                    <a:moveTo>
                      <a:pt x="5" y="24"/>
                    </a:moveTo>
                    <a:lnTo>
                      <a:pt x="3" y="24"/>
                    </a:lnTo>
                    <a:lnTo>
                      <a:pt x="1" y="24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8" name="Freeform 341"/>
              <p:cNvSpPr>
                <a:spLocks/>
              </p:cNvSpPr>
              <p:nvPr/>
            </p:nvSpPr>
            <p:spPr bwMode="auto">
              <a:xfrm>
                <a:off x="1731" y="3619"/>
                <a:ext cx="14" cy="11"/>
              </a:xfrm>
              <a:custGeom>
                <a:avLst/>
                <a:gdLst>
                  <a:gd name="T0" fmla="*/ 1 w 23"/>
                  <a:gd name="T1" fmla="*/ 0 h 24"/>
                  <a:gd name="T2" fmla="*/ 1 w 23"/>
                  <a:gd name="T3" fmla="*/ 0 h 24"/>
                  <a:gd name="T4" fmla="*/ 1 w 23"/>
                  <a:gd name="T5" fmla="*/ 0 h 24"/>
                  <a:gd name="T6" fmla="*/ 1 w 23"/>
                  <a:gd name="T7" fmla="*/ 0 h 24"/>
                  <a:gd name="T8" fmla="*/ 1 w 23"/>
                  <a:gd name="T9" fmla="*/ 0 h 24"/>
                  <a:gd name="T10" fmla="*/ 0 w 23"/>
                  <a:gd name="T11" fmla="*/ 0 h 24"/>
                  <a:gd name="T12" fmla="*/ 1 w 23"/>
                  <a:gd name="T13" fmla="*/ 0 h 24"/>
                  <a:gd name="T14" fmla="*/ 1 w 23"/>
                  <a:gd name="T15" fmla="*/ 0 h 24"/>
                  <a:gd name="T16" fmla="*/ 1 w 23"/>
                  <a:gd name="T17" fmla="*/ 0 h 24"/>
                  <a:gd name="T18" fmla="*/ 1 w 23"/>
                  <a:gd name="T19" fmla="*/ 0 h 24"/>
                  <a:gd name="T20" fmla="*/ 1 w 23"/>
                  <a:gd name="T21" fmla="*/ 0 h 24"/>
                  <a:gd name="T22" fmla="*/ 1 w 23"/>
                  <a:gd name="T23" fmla="*/ 0 h 24"/>
                  <a:gd name="T24" fmla="*/ 1 w 23"/>
                  <a:gd name="T25" fmla="*/ 0 h 24"/>
                  <a:gd name="T26" fmla="*/ 1 w 23"/>
                  <a:gd name="T27" fmla="*/ 0 h 24"/>
                  <a:gd name="T28" fmla="*/ 1 w 23"/>
                  <a:gd name="T29" fmla="*/ 0 h 24"/>
                  <a:gd name="T30" fmla="*/ 1 w 23"/>
                  <a:gd name="T31" fmla="*/ 0 h 24"/>
                  <a:gd name="T32" fmla="*/ 1 w 23"/>
                  <a:gd name="T33" fmla="*/ 0 h 24"/>
                  <a:gd name="T34" fmla="*/ 1 w 23"/>
                  <a:gd name="T35" fmla="*/ 0 h 24"/>
                  <a:gd name="T36" fmla="*/ 1 w 23"/>
                  <a:gd name="T37" fmla="*/ 0 h 24"/>
                  <a:gd name="T38" fmla="*/ 1 w 23"/>
                  <a:gd name="T39" fmla="*/ 0 h 24"/>
                  <a:gd name="T40" fmla="*/ 1 w 23"/>
                  <a:gd name="T41" fmla="*/ 0 h 24"/>
                  <a:gd name="T42" fmla="*/ 1 w 23"/>
                  <a:gd name="T43" fmla="*/ 0 h 24"/>
                  <a:gd name="T44" fmla="*/ 1 w 23"/>
                  <a:gd name="T45" fmla="*/ 0 h 24"/>
                  <a:gd name="T46" fmla="*/ 1 w 23"/>
                  <a:gd name="T47" fmla="*/ 0 h 24"/>
                  <a:gd name="T48" fmla="*/ 1 w 23"/>
                  <a:gd name="T49" fmla="*/ 0 h 24"/>
                  <a:gd name="T50" fmla="*/ 1 w 23"/>
                  <a:gd name="T51" fmla="*/ 0 h 24"/>
                  <a:gd name="T52" fmla="*/ 1 w 23"/>
                  <a:gd name="T53" fmla="*/ 0 h 24"/>
                  <a:gd name="T54" fmla="*/ 1 w 23"/>
                  <a:gd name="T55" fmla="*/ 0 h 24"/>
                  <a:gd name="T56" fmla="*/ 1 w 23"/>
                  <a:gd name="T57" fmla="*/ 0 h 24"/>
                  <a:gd name="T58" fmla="*/ 1 w 23"/>
                  <a:gd name="T59" fmla="*/ 0 h 24"/>
                  <a:gd name="T60" fmla="*/ 1 w 23"/>
                  <a:gd name="T61" fmla="*/ 0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"/>
                  <a:gd name="T94" fmla="*/ 0 h 24"/>
                  <a:gd name="T95" fmla="*/ 23 w 23"/>
                  <a:gd name="T96" fmla="*/ 24 h 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" h="24">
                    <a:moveTo>
                      <a:pt x="17" y="24"/>
                    </a:moveTo>
                    <a:lnTo>
                      <a:pt x="14" y="22"/>
                    </a:lnTo>
                    <a:lnTo>
                      <a:pt x="12" y="22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5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5" y="11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9" name="Freeform 342"/>
              <p:cNvSpPr>
                <a:spLocks/>
              </p:cNvSpPr>
              <p:nvPr/>
            </p:nvSpPr>
            <p:spPr bwMode="auto">
              <a:xfrm>
                <a:off x="1804" y="3531"/>
                <a:ext cx="40" cy="26"/>
              </a:xfrm>
              <a:custGeom>
                <a:avLst/>
                <a:gdLst>
                  <a:gd name="T0" fmla="*/ 0 w 70"/>
                  <a:gd name="T1" fmla="*/ 0 h 56"/>
                  <a:gd name="T2" fmla="*/ 1 w 70"/>
                  <a:gd name="T3" fmla="*/ 0 h 56"/>
                  <a:gd name="T4" fmla="*/ 1 w 70"/>
                  <a:gd name="T5" fmla="*/ 0 h 56"/>
                  <a:gd name="T6" fmla="*/ 1 w 70"/>
                  <a:gd name="T7" fmla="*/ 0 h 56"/>
                  <a:gd name="T8" fmla="*/ 1 w 70"/>
                  <a:gd name="T9" fmla="*/ 0 h 56"/>
                  <a:gd name="T10" fmla="*/ 1 w 70"/>
                  <a:gd name="T11" fmla="*/ 0 h 56"/>
                  <a:gd name="T12" fmla="*/ 1 w 70"/>
                  <a:gd name="T13" fmla="*/ 0 h 56"/>
                  <a:gd name="T14" fmla="*/ 1 w 70"/>
                  <a:gd name="T15" fmla="*/ 0 h 56"/>
                  <a:gd name="T16" fmla="*/ 1 w 70"/>
                  <a:gd name="T17" fmla="*/ 0 h 56"/>
                  <a:gd name="T18" fmla="*/ 1 w 70"/>
                  <a:gd name="T19" fmla="*/ 0 h 56"/>
                  <a:gd name="T20" fmla="*/ 1 w 70"/>
                  <a:gd name="T21" fmla="*/ 0 h 56"/>
                  <a:gd name="T22" fmla="*/ 1 w 70"/>
                  <a:gd name="T23" fmla="*/ 0 h 56"/>
                  <a:gd name="T24" fmla="*/ 1 w 70"/>
                  <a:gd name="T25" fmla="*/ 0 h 56"/>
                  <a:gd name="T26" fmla="*/ 1 w 70"/>
                  <a:gd name="T27" fmla="*/ 0 h 56"/>
                  <a:gd name="T28" fmla="*/ 1 w 70"/>
                  <a:gd name="T29" fmla="*/ 0 h 56"/>
                  <a:gd name="T30" fmla="*/ 1 w 70"/>
                  <a:gd name="T31" fmla="*/ 0 h 56"/>
                  <a:gd name="T32" fmla="*/ 1 w 70"/>
                  <a:gd name="T33" fmla="*/ 0 h 56"/>
                  <a:gd name="T34" fmla="*/ 1 w 70"/>
                  <a:gd name="T35" fmla="*/ 0 h 56"/>
                  <a:gd name="T36" fmla="*/ 1 w 70"/>
                  <a:gd name="T37" fmla="*/ 0 h 56"/>
                  <a:gd name="T38" fmla="*/ 1 w 70"/>
                  <a:gd name="T39" fmla="*/ 0 h 56"/>
                  <a:gd name="T40" fmla="*/ 1 w 70"/>
                  <a:gd name="T41" fmla="*/ 0 h 56"/>
                  <a:gd name="T42" fmla="*/ 1 w 70"/>
                  <a:gd name="T43" fmla="*/ 0 h 56"/>
                  <a:gd name="T44" fmla="*/ 1 w 70"/>
                  <a:gd name="T45" fmla="*/ 0 h 56"/>
                  <a:gd name="T46" fmla="*/ 1 w 70"/>
                  <a:gd name="T47" fmla="*/ 0 h 56"/>
                  <a:gd name="T48" fmla="*/ 1 w 70"/>
                  <a:gd name="T49" fmla="*/ 0 h 56"/>
                  <a:gd name="T50" fmla="*/ 1 w 70"/>
                  <a:gd name="T51" fmla="*/ 0 h 56"/>
                  <a:gd name="T52" fmla="*/ 1 w 70"/>
                  <a:gd name="T53" fmla="*/ 0 h 56"/>
                  <a:gd name="T54" fmla="*/ 1 w 70"/>
                  <a:gd name="T55" fmla="*/ 0 h 56"/>
                  <a:gd name="T56" fmla="*/ 1 w 70"/>
                  <a:gd name="T57" fmla="*/ 0 h 56"/>
                  <a:gd name="T58" fmla="*/ 1 w 70"/>
                  <a:gd name="T59" fmla="*/ 0 h 56"/>
                  <a:gd name="T60" fmla="*/ 1 w 70"/>
                  <a:gd name="T61" fmla="*/ 0 h 56"/>
                  <a:gd name="T62" fmla="*/ 1 w 70"/>
                  <a:gd name="T63" fmla="*/ 0 h 56"/>
                  <a:gd name="T64" fmla="*/ 1 w 70"/>
                  <a:gd name="T65" fmla="*/ 0 h 56"/>
                  <a:gd name="T66" fmla="*/ 1 w 70"/>
                  <a:gd name="T67" fmla="*/ 0 h 56"/>
                  <a:gd name="T68" fmla="*/ 1 w 70"/>
                  <a:gd name="T69" fmla="*/ 0 h 56"/>
                  <a:gd name="T70" fmla="*/ 1 w 70"/>
                  <a:gd name="T71" fmla="*/ 0 h 56"/>
                  <a:gd name="T72" fmla="*/ 1 w 70"/>
                  <a:gd name="T73" fmla="*/ 0 h 56"/>
                  <a:gd name="T74" fmla="*/ 1 w 70"/>
                  <a:gd name="T75" fmla="*/ 0 h 56"/>
                  <a:gd name="T76" fmla="*/ 1 w 70"/>
                  <a:gd name="T77" fmla="*/ 0 h 56"/>
                  <a:gd name="T78" fmla="*/ 1 w 70"/>
                  <a:gd name="T79" fmla="*/ 0 h 56"/>
                  <a:gd name="T80" fmla="*/ 1 w 70"/>
                  <a:gd name="T81" fmla="*/ 0 h 56"/>
                  <a:gd name="T82" fmla="*/ 1 w 70"/>
                  <a:gd name="T83" fmla="*/ 0 h 56"/>
                  <a:gd name="T84" fmla="*/ 1 w 70"/>
                  <a:gd name="T85" fmla="*/ 0 h 56"/>
                  <a:gd name="T86" fmla="*/ 1 w 70"/>
                  <a:gd name="T87" fmla="*/ 0 h 56"/>
                  <a:gd name="T88" fmla="*/ 1 w 70"/>
                  <a:gd name="T89" fmla="*/ 0 h 56"/>
                  <a:gd name="T90" fmla="*/ 1 w 70"/>
                  <a:gd name="T91" fmla="*/ 0 h 56"/>
                  <a:gd name="T92" fmla="*/ 1 w 70"/>
                  <a:gd name="T93" fmla="*/ 0 h 56"/>
                  <a:gd name="T94" fmla="*/ 1 w 70"/>
                  <a:gd name="T95" fmla="*/ 0 h 56"/>
                  <a:gd name="T96" fmla="*/ 1 w 70"/>
                  <a:gd name="T97" fmla="*/ 0 h 56"/>
                  <a:gd name="T98" fmla="*/ 1 w 70"/>
                  <a:gd name="T99" fmla="*/ 0 h 56"/>
                  <a:gd name="T100" fmla="*/ 1 w 70"/>
                  <a:gd name="T101" fmla="*/ 0 h 56"/>
                  <a:gd name="T102" fmla="*/ 1 w 70"/>
                  <a:gd name="T103" fmla="*/ 0 h 56"/>
                  <a:gd name="T104" fmla="*/ 1 w 70"/>
                  <a:gd name="T105" fmla="*/ 0 h 56"/>
                  <a:gd name="T106" fmla="*/ 1 w 70"/>
                  <a:gd name="T107" fmla="*/ 0 h 56"/>
                  <a:gd name="T108" fmla="*/ 1 w 70"/>
                  <a:gd name="T109" fmla="*/ 0 h 56"/>
                  <a:gd name="T110" fmla="*/ 1 w 70"/>
                  <a:gd name="T111" fmla="*/ 0 h 56"/>
                  <a:gd name="T112" fmla="*/ 1 w 70"/>
                  <a:gd name="T113" fmla="*/ 0 h 56"/>
                  <a:gd name="T114" fmla="*/ 1 w 70"/>
                  <a:gd name="T115" fmla="*/ 0 h 56"/>
                  <a:gd name="T116" fmla="*/ 1 w 70"/>
                  <a:gd name="T117" fmla="*/ 0 h 56"/>
                  <a:gd name="T118" fmla="*/ 0 w 70"/>
                  <a:gd name="T119" fmla="*/ 0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0"/>
                  <a:gd name="T181" fmla="*/ 0 h 56"/>
                  <a:gd name="T182" fmla="*/ 70 w 70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0" h="56">
                    <a:moveTo>
                      <a:pt x="0" y="22"/>
                    </a:move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5" y="28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1" y="28"/>
                    </a:lnTo>
                    <a:lnTo>
                      <a:pt x="25" y="28"/>
                    </a:lnTo>
                    <a:lnTo>
                      <a:pt x="34" y="28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3" y="24"/>
                    </a:lnTo>
                    <a:lnTo>
                      <a:pt x="45" y="22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53" y="13"/>
                    </a:lnTo>
                    <a:lnTo>
                      <a:pt x="57" y="7"/>
                    </a:lnTo>
                    <a:lnTo>
                      <a:pt x="59" y="9"/>
                    </a:lnTo>
                    <a:lnTo>
                      <a:pt x="60" y="7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70" y="7"/>
                    </a:lnTo>
                    <a:lnTo>
                      <a:pt x="70" y="9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68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26"/>
                    </a:lnTo>
                    <a:lnTo>
                      <a:pt x="62" y="28"/>
                    </a:lnTo>
                    <a:lnTo>
                      <a:pt x="60" y="32"/>
                    </a:lnTo>
                    <a:lnTo>
                      <a:pt x="60" y="39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57" y="56"/>
                    </a:lnTo>
                    <a:lnTo>
                      <a:pt x="51" y="56"/>
                    </a:lnTo>
                    <a:lnTo>
                      <a:pt x="30" y="52"/>
                    </a:lnTo>
                    <a:lnTo>
                      <a:pt x="12" y="50"/>
                    </a:lnTo>
                    <a:lnTo>
                      <a:pt x="10" y="45"/>
                    </a:lnTo>
                    <a:lnTo>
                      <a:pt x="6" y="3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0" name="Freeform 343"/>
              <p:cNvSpPr>
                <a:spLocks/>
              </p:cNvSpPr>
              <p:nvPr/>
            </p:nvSpPr>
            <p:spPr bwMode="auto">
              <a:xfrm>
                <a:off x="1667" y="3669"/>
                <a:ext cx="64" cy="59"/>
              </a:xfrm>
              <a:custGeom>
                <a:avLst/>
                <a:gdLst>
                  <a:gd name="T0" fmla="*/ 1 w 112"/>
                  <a:gd name="T1" fmla="*/ 0 h 126"/>
                  <a:gd name="T2" fmla="*/ 1 w 112"/>
                  <a:gd name="T3" fmla="*/ 0 h 126"/>
                  <a:gd name="T4" fmla="*/ 1 w 112"/>
                  <a:gd name="T5" fmla="*/ 0 h 126"/>
                  <a:gd name="T6" fmla="*/ 1 w 112"/>
                  <a:gd name="T7" fmla="*/ 0 h 126"/>
                  <a:gd name="T8" fmla="*/ 1 w 112"/>
                  <a:gd name="T9" fmla="*/ 0 h 126"/>
                  <a:gd name="T10" fmla="*/ 1 w 112"/>
                  <a:gd name="T11" fmla="*/ 0 h 126"/>
                  <a:gd name="T12" fmla="*/ 1 w 112"/>
                  <a:gd name="T13" fmla="*/ 0 h 126"/>
                  <a:gd name="T14" fmla="*/ 1 w 112"/>
                  <a:gd name="T15" fmla="*/ 0 h 126"/>
                  <a:gd name="T16" fmla="*/ 1 w 112"/>
                  <a:gd name="T17" fmla="*/ 0 h 126"/>
                  <a:gd name="T18" fmla="*/ 1 w 112"/>
                  <a:gd name="T19" fmla="*/ 0 h 126"/>
                  <a:gd name="T20" fmla="*/ 1 w 112"/>
                  <a:gd name="T21" fmla="*/ 0 h 126"/>
                  <a:gd name="T22" fmla="*/ 1 w 112"/>
                  <a:gd name="T23" fmla="*/ 0 h 126"/>
                  <a:gd name="T24" fmla="*/ 1 w 112"/>
                  <a:gd name="T25" fmla="*/ 0 h 126"/>
                  <a:gd name="T26" fmla="*/ 1 w 112"/>
                  <a:gd name="T27" fmla="*/ 0 h 126"/>
                  <a:gd name="T28" fmla="*/ 1 w 112"/>
                  <a:gd name="T29" fmla="*/ 0 h 126"/>
                  <a:gd name="T30" fmla="*/ 1 w 112"/>
                  <a:gd name="T31" fmla="*/ 0 h 126"/>
                  <a:gd name="T32" fmla="*/ 1 w 112"/>
                  <a:gd name="T33" fmla="*/ 0 h 126"/>
                  <a:gd name="T34" fmla="*/ 1 w 112"/>
                  <a:gd name="T35" fmla="*/ 0 h 126"/>
                  <a:gd name="T36" fmla="*/ 1 w 112"/>
                  <a:gd name="T37" fmla="*/ 0 h 126"/>
                  <a:gd name="T38" fmla="*/ 1 w 112"/>
                  <a:gd name="T39" fmla="*/ 0 h 126"/>
                  <a:gd name="T40" fmla="*/ 1 w 112"/>
                  <a:gd name="T41" fmla="*/ 0 h 126"/>
                  <a:gd name="T42" fmla="*/ 1 w 112"/>
                  <a:gd name="T43" fmla="*/ 0 h 126"/>
                  <a:gd name="T44" fmla="*/ 1 w 112"/>
                  <a:gd name="T45" fmla="*/ 0 h 126"/>
                  <a:gd name="T46" fmla="*/ 1 w 112"/>
                  <a:gd name="T47" fmla="*/ 0 h 126"/>
                  <a:gd name="T48" fmla="*/ 1 w 112"/>
                  <a:gd name="T49" fmla="*/ 0 h 126"/>
                  <a:gd name="T50" fmla="*/ 1 w 112"/>
                  <a:gd name="T51" fmla="*/ 0 h 126"/>
                  <a:gd name="T52" fmla="*/ 1 w 112"/>
                  <a:gd name="T53" fmla="*/ 0 h 126"/>
                  <a:gd name="T54" fmla="*/ 1 w 112"/>
                  <a:gd name="T55" fmla="*/ 0 h 126"/>
                  <a:gd name="T56" fmla="*/ 1 w 112"/>
                  <a:gd name="T57" fmla="*/ 0 h 126"/>
                  <a:gd name="T58" fmla="*/ 1 w 112"/>
                  <a:gd name="T59" fmla="*/ 0 h 126"/>
                  <a:gd name="T60" fmla="*/ 1 w 112"/>
                  <a:gd name="T61" fmla="*/ 0 h 126"/>
                  <a:gd name="T62" fmla="*/ 1 w 112"/>
                  <a:gd name="T63" fmla="*/ 0 h 126"/>
                  <a:gd name="T64" fmla="*/ 1 w 112"/>
                  <a:gd name="T65" fmla="*/ 0 h 126"/>
                  <a:gd name="T66" fmla="*/ 1 w 112"/>
                  <a:gd name="T67" fmla="*/ 0 h 126"/>
                  <a:gd name="T68" fmla="*/ 1 w 112"/>
                  <a:gd name="T69" fmla="*/ 0 h 126"/>
                  <a:gd name="T70" fmla="*/ 1 w 112"/>
                  <a:gd name="T71" fmla="*/ 0 h 126"/>
                  <a:gd name="T72" fmla="*/ 1 w 112"/>
                  <a:gd name="T73" fmla="*/ 0 h 126"/>
                  <a:gd name="T74" fmla="*/ 1 w 112"/>
                  <a:gd name="T75" fmla="*/ 0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2"/>
                  <a:gd name="T115" fmla="*/ 0 h 126"/>
                  <a:gd name="T116" fmla="*/ 112 w 112"/>
                  <a:gd name="T117" fmla="*/ 126 h 1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2" h="126">
                    <a:moveTo>
                      <a:pt x="111" y="87"/>
                    </a:moveTo>
                    <a:lnTo>
                      <a:pt x="107" y="89"/>
                    </a:lnTo>
                    <a:lnTo>
                      <a:pt x="105" y="91"/>
                    </a:lnTo>
                    <a:lnTo>
                      <a:pt x="101" y="89"/>
                    </a:lnTo>
                    <a:lnTo>
                      <a:pt x="101" y="94"/>
                    </a:lnTo>
                    <a:lnTo>
                      <a:pt x="99" y="96"/>
                    </a:lnTo>
                    <a:lnTo>
                      <a:pt x="96" y="96"/>
                    </a:lnTo>
                    <a:lnTo>
                      <a:pt x="94" y="98"/>
                    </a:lnTo>
                    <a:lnTo>
                      <a:pt x="92" y="102"/>
                    </a:lnTo>
                    <a:lnTo>
                      <a:pt x="92" y="104"/>
                    </a:lnTo>
                    <a:lnTo>
                      <a:pt x="90" y="108"/>
                    </a:lnTo>
                    <a:lnTo>
                      <a:pt x="84" y="115"/>
                    </a:lnTo>
                    <a:lnTo>
                      <a:pt x="86" y="119"/>
                    </a:lnTo>
                    <a:lnTo>
                      <a:pt x="84" y="123"/>
                    </a:lnTo>
                    <a:lnTo>
                      <a:pt x="82" y="124"/>
                    </a:lnTo>
                    <a:lnTo>
                      <a:pt x="80" y="124"/>
                    </a:lnTo>
                    <a:lnTo>
                      <a:pt x="79" y="126"/>
                    </a:lnTo>
                    <a:lnTo>
                      <a:pt x="73" y="121"/>
                    </a:lnTo>
                    <a:lnTo>
                      <a:pt x="58" y="111"/>
                    </a:lnTo>
                    <a:lnTo>
                      <a:pt x="58" y="109"/>
                    </a:lnTo>
                    <a:lnTo>
                      <a:pt x="58" y="106"/>
                    </a:lnTo>
                    <a:lnTo>
                      <a:pt x="58" y="104"/>
                    </a:lnTo>
                    <a:lnTo>
                      <a:pt x="37" y="93"/>
                    </a:lnTo>
                    <a:lnTo>
                      <a:pt x="9" y="76"/>
                    </a:lnTo>
                    <a:lnTo>
                      <a:pt x="0" y="78"/>
                    </a:lnTo>
                    <a:lnTo>
                      <a:pt x="7" y="62"/>
                    </a:lnTo>
                    <a:lnTo>
                      <a:pt x="7" y="61"/>
                    </a:lnTo>
                    <a:lnTo>
                      <a:pt x="11" y="55"/>
                    </a:lnTo>
                    <a:lnTo>
                      <a:pt x="17" y="49"/>
                    </a:lnTo>
                    <a:lnTo>
                      <a:pt x="20" y="47"/>
                    </a:lnTo>
                    <a:lnTo>
                      <a:pt x="22" y="42"/>
                    </a:lnTo>
                    <a:lnTo>
                      <a:pt x="24" y="40"/>
                    </a:lnTo>
                    <a:lnTo>
                      <a:pt x="24" y="34"/>
                    </a:lnTo>
                    <a:lnTo>
                      <a:pt x="22" y="32"/>
                    </a:lnTo>
                    <a:lnTo>
                      <a:pt x="20" y="29"/>
                    </a:lnTo>
                    <a:lnTo>
                      <a:pt x="17" y="23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1" y="12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75" y="16"/>
                    </a:lnTo>
                    <a:lnTo>
                      <a:pt x="79" y="16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8" y="12"/>
                    </a:lnTo>
                    <a:lnTo>
                      <a:pt x="90" y="10"/>
                    </a:lnTo>
                    <a:lnTo>
                      <a:pt x="94" y="8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3" y="8"/>
                    </a:lnTo>
                    <a:lnTo>
                      <a:pt x="107" y="10"/>
                    </a:lnTo>
                    <a:lnTo>
                      <a:pt x="112" y="10"/>
                    </a:lnTo>
                    <a:lnTo>
                      <a:pt x="103" y="25"/>
                    </a:lnTo>
                    <a:lnTo>
                      <a:pt x="103" y="29"/>
                    </a:lnTo>
                    <a:lnTo>
                      <a:pt x="103" y="36"/>
                    </a:lnTo>
                    <a:lnTo>
                      <a:pt x="103" y="40"/>
                    </a:lnTo>
                    <a:lnTo>
                      <a:pt x="103" y="44"/>
                    </a:lnTo>
                    <a:lnTo>
                      <a:pt x="103" y="49"/>
                    </a:lnTo>
                    <a:lnTo>
                      <a:pt x="103" y="62"/>
                    </a:lnTo>
                    <a:lnTo>
                      <a:pt x="103" y="70"/>
                    </a:lnTo>
                    <a:lnTo>
                      <a:pt x="103" y="76"/>
                    </a:lnTo>
                    <a:lnTo>
                      <a:pt x="111" y="8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1" name="Freeform 344"/>
              <p:cNvSpPr>
                <a:spLocks/>
              </p:cNvSpPr>
              <p:nvPr/>
            </p:nvSpPr>
            <p:spPr bwMode="auto">
              <a:xfrm>
                <a:off x="1580" y="3749"/>
                <a:ext cx="90" cy="63"/>
              </a:xfrm>
              <a:custGeom>
                <a:avLst/>
                <a:gdLst>
                  <a:gd name="T0" fmla="*/ 1 w 156"/>
                  <a:gd name="T1" fmla="*/ 0 h 136"/>
                  <a:gd name="T2" fmla="*/ 0 w 156"/>
                  <a:gd name="T3" fmla="*/ 0 h 136"/>
                  <a:gd name="T4" fmla="*/ 0 w 156"/>
                  <a:gd name="T5" fmla="*/ 0 h 136"/>
                  <a:gd name="T6" fmla="*/ 1 w 156"/>
                  <a:gd name="T7" fmla="*/ 0 h 136"/>
                  <a:gd name="T8" fmla="*/ 1 w 156"/>
                  <a:gd name="T9" fmla="*/ 0 h 136"/>
                  <a:gd name="T10" fmla="*/ 1 w 156"/>
                  <a:gd name="T11" fmla="*/ 0 h 136"/>
                  <a:gd name="T12" fmla="*/ 1 w 156"/>
                  <a:gd name="T13" fmla="*/ 0 h 136"/>
                  <a:gd name="T14" fmla="*/ 1 w 156"/>
                  <a:gd name="T15" fmla="*/ 0 h 136"/>
                  <a:gd name="T16" fmla="*/ 1 w 156"/>
                  <a:gd name="T17" fmla="*/ 0 h 136"/>
                  <a:gd name="T18" fmla="*/ 1 w 156"/>
                  <a:gd name="T19" fmla="*/ 0 h 136"/>
                  <a:gd name="T20" fmla="*/ 1 w 156"/>
                  <a:gd name="T21" fmla="*/ 0 h 136"/>
                  <a:gd name="T22" fmla="*/ 1 w 156"/>
                  <a:gd name="T23" fmla="*/ 0 h 136"/>
                  <a:gd name="T24" fmla="*/ 1 w 156"/>
                  <a:gd name="T25" fmla="*/ 0 h 136"/>
                  <a:gd name="T26" fmla="*/ 1 w 156"/>
                  <a:gd name="T27" fmla="*/ 0 h 136"/>
                  <a:gd name="T28" fmla="*/ 1 w 156"/>
                  <a:gd name="T29" fmla="*/ 0 h 136"/>
                  <a:gd name="T30" fmla="*/ 1 w 156"/>
                  <a:gd name="T31" fmla="*/ 0 h 136"/>
                  <a:gd name="T32" fmla="*/ 1 w 156"/>
                  <a:gd name="T33" fmla="*/ 0 h 136"/>
                  <a:gd name="T34" fmla="*/ 1 w 156"/>
                  <a:gd name="T35" fmla="*/ 0 h 136"/>
                  <a:gd name="T36" fmla="*/ 1 w 156"/>
                  <a:gd name="T37" fmla="*/ 0 h 136"/>
                  <a:gd name="T38" fmla="*/ 1 w 156"/>
                  <a:gd name="T39" fmla="*/ 0 h 136"/>
                  <a:gd name="T40" fmla="*/ 1 w 156"/>
                  <a:gd name="T41" fmla="*/ 0 h 136"/>
                  <a:gd name="T42" fmla="*/ 1 w 156"/>
                  <a:gd name="T43" fmla="*/ 0 h 136"/>
                  <a:gd name="T44" fmla="*/ 1 w 156"/>
                  <a:gd name="T45" fmla="*/ 0 h 136"/>
                  <a:gd name="T46" fmla="*/ 1 w 156"/>
                  <a:gd name="T47" fmla="*/ 0 h 136"/>
                  <a:gd name="T48" fmla="*/ 1 w 156"/>
                  <a:gd name="T49" fmla="*/ 0 h 136"/>
                  <a:gd name="T50" fmla="*/ 1 w 156"/>
                  <a:gd name="T51" fmla="*/ 0 h 136"/>
                  <a:gd name="T52" fmla="*/ 1 w 156"/>
                  <a:gd name="T53" fmla="*/ 0 h 136"/>
                  <a:gd name="T54" fmla="*/ 1 w 156"/>
                  <a:gd name="T55" fmla="*/ 0 h 136"/>
                  <a:gd name="T56" fmla="*/ 1 w 156"/>
                  <a:gd name="T57" fmla="*/ 0 h 136"/>
                  <a:gd name="T58" fmla="*/ 1 w 156"/>
                  <a:gd name="T59" fmla="*/ 0 h 136"/>
                  <a:gd name="T60" fmla="*/ 1 w 156"/>
                  <a:gd name="T61" fmla="*/ 0 h 136"/>
                  <a:gd name="T62" fmla="*/ 1 w 156"/>
                  <a:gd name="T63" fmla="*/ 0 h 136"/>
                  <a:gd name="T64" fmla="*/ 1 w 156"/>
                  <a:gd name="T65" fmla="*/ 0 h 136"/>
                  <a:gd name="T66" fmla="*/ 1 w 156"/>
                  <a:gd name="T67" fmla="*/ 0 h 136"/>
                  <a:gd name="T68" fmla="*/ 1 w 156"/>
                  <a:gd name="T69" fmla="*/ 0 h 136"/>
                  <a:gd name="T70" fmla="*/ 1 w 156"/>
                  <a:gd name="T71" fmla="*/ 0 h 136"/>
                  <a:gd name="T72" fmla="*/ 1 w 156"/>
                  <a:gd name="T73" fmla="*/ 0 h 136"/>
                  <a:gd name="T74" fmla="*/ 1 w 156"/>
                  <a:gd name="T75" fmla="*/ 0 h 136"/>
                  <a:gd name="T76" fmla="*/ 1 w 156"/>
                  <a:gd name="T77" fmla="*/ 0 h 136"/>
                  <a:gd name="T78" fmla="*/ 1 w 156"/>
                  <a:gd name="T79" fmla="*/ 0 h 136"/>
                  <a:gd name="T80" fmla="*/ 1 w 156"/>
                  <a:gd name="T81" fmla="*/ 0 h 136"/>
                  <a:gd name="T82" fmla="*/ 1 w 156"/>
                  <a:gd name="T83" fmla="*/ 0 h 136"/>
                  <a:gd name="T84" fmla="*/ 1 w 156"/>
                  <a:gd name="T85" fmla="*/ 0 h 136"/>
                  <a:gd name="T86" fmla="*/ 1 w 156"/>
                  <a:gd name="T87" fmla="*/ 0 h 1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6"/>
                  <a:gd name="T133" fmla="*/ 0 h 136"/>
                  <a:gd name="T134" fmla="*/ 156 w 156"/>
                  <a:gd name="T135" fmla="*/ 136 h 1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6" h="136">
                    <a:moveTo>
                      <a:pt x="17" y="130"/>
                    </a:moveTo>
                    <a:lnTo>
                      <a:pt x="14" y="126"/>
                    </a:lnTo>
                    <a:lnTo>
                      <a:pt x="6" y="117"/>
                    </a:lnTo>
                    <a:lnTo>
                      <a:pt x="2" y="115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21" y="66"/>
                    </a:lnTo>
                    <a:lnTo>
                      <a:pt x="25" y="66"/>
                    </a:lnTo>
                    <a:lnTo>
                      <a:pt x="25" y="62"/>
                    </a:lnTo>
                    <a:lnTo>
                      <a:pt x="29" y="59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7" y="53"/>
                    </a:lnTo>
                    <a:lnTo>
                      <a:pt x="25" y="47"/>
                    </a:lnTo>
                    <a:lnTo>
                      <a:pt x="27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7" y="47"/>
                    </a:lnTo>
                    <a:lnTo>
                      <a:pt x="49" y="49"/>
                    </a:lnTo>
                    <a:lnTo>
                      <a:pt x="55" y="51"/>
                    </a:lnTo>
                    <a:lnTo>
                      <a:pt x="61" y="51"/>
                    </a:lnTo>
                    <a:lnTo>
                      <a:pt x="62" y="53"/>
                    </a:lnTo>
                    <a:lnTo>
                      <a:pt x="64" y="51"/>
                    </a:lnTo>
                    <a:lnTo>
                      <a:pt x="68" y="47"/>
                    </a:lnTo>
                    <a:lnTo>
                      <a:pt x="70" y="46"/>
                    </a:lnTo>
                    <a:lnTo>
                      <a:pt x="74" y="55"/>
                    </a:lnTo>
                    <a:lnTo>
                      <a:pt x="76" y="55"/>
                    </a:lnTo>
                    <a:lnTo>
                      <a:pt x="81" y="57"/>
                    </a:lnTo>
                    <a:lnTo>
                      <a:pt x="85" y="59"/>
                    </a:lnTo>
                    <a:lnTo>
                      <a:pt x="87" y="61"/>
                    </a:lnTo>
                    <a:lnTo>
                      <a:pt x="91" y="66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102" y="72"/>
                    </a:lnTo>
                    <a:lnTo>
                      <a:pt x="104" y="72"/>
                    </a:lnTo>
                    <a:lnTo>
                      <a:pt x="106" y="68"/>
                    </a:lnTo>
                    <a:lnTo>
                      <a:pt x="104" y="59"/>
                    </a:lnTo>
                    <a:lnTo>
                      <a:pt x="104" y="55"/>
                    </a:lnTo>
                    <a:lnTo>
                      <a:pt x="104" y="53"/>
                    </a:lnTo>
                    <a:lnTo>
                      <a:pt x="102" y="55"/>
                    </a:lnTo>
                    <a:lnTo>
                      <a:pt x="98" y="57"/>
                    </a:lnTo>
                    <a:lnTo>
                      <a:pt x="96" y="57"/>
                    </a:lnTo>
                    <a:lnTo>
                      <a:pt x="92" y="55"/>
                    </a:lnTo>
                    <a:lnTo>
                      <a:pt x="89" y="51"/>
                    </a:lnTo>
                    <a:lnTo>
                      <a:pt x="85" y="47"/>
                    </a:lnTo>
                    <a:lnTo>
                      <a:pt x="85" y="46"/>
                    </a:lnTo>
                    <a:lnTo>
                      <a:pt x="87" y="38"/>
                    </a:lnTo>
                    <a:lnTo>
                      <a:pt x="89" y="32"/>
                    </a:lnTo>
                    <a:lnTo>
                      <a:pt x="87" y="19"/>
                    </a:lnTo>
                    <a:lnTo>
                      <a:pt x="87" y="15"/>
                    </a:lnTo>
                    <a:lnTo>
                      <a:pt x="92" y="8"/>
                    </a:lnTo>
                    <a:lnTo>
                      <a:pt x="92" y="6"/>
                    </a:lnTo>
                    <a:lnTo>
                      <a:pt x="94" y="4"/>
                    </a:lnTo>
                    <a:lnTo>
                      <a:pt x="113" y="2"/>
                    </a:lnTo>
                    <a:lnTo>
                      <a:pt x="117" y="0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6" y="8"/>
                    </a:lnTo>
                    <a:lnTo>
                      <a:pt x="134" y="12"/>
                    </a:lnTo>
                    <a:lnTo>
                      <a:pt x="143" y="15"/>
                    </a:lnTo>
                    <a:lnTo>
                      <a:pt x="147" y="17"/>
                    </a:lnTo>
                    <a:lnTo>
                      <a:pt x="151" y="19"/>
                    </a:lnTo>
                    <a:lnTo>
                      <a:pt x="153" y="25"/>
                    </a:lnTo>
                    <a:lnTo>
                      <a:pt x="156" y="31"/>
                    </a:lnTo>
                    <a:lnTo>
                      <a:pt x="156" y="32"/>
                    </a:lnTo>
                    <a:lnTo>
                      <a:pt x="154" y="34"/>
                    </a:lnTo>
                    <a:lnTo>
                      <a:pt x="151" y="36"/>
                    </a:lnTo>
                    <a:lnTo>
                      <a:pt x="151" y="40"/>
                    </a:lnTo>
                    <a:lnTo>
                      <a:pt x="151" y="51"/>
                    </a:lnTo>
                    <a:lnTo>
                      <a:pt x="151" y="53"/>
                    </a:lnTo>
                    <a:lnTo>
                      <a:pt x="153" y="53"/>
                    </a:lnTo>
                    <a:lnTo>
                      <a:pt x="154" y="55"/>
                    </a:lnTo>
                    <a:lnTo>
                      <a:pt x="156" y="57"/>
                    </a:lnTo>
                    <a:lnTo>
                      <a:pt x="154" y="59"/>
                    </a:lnTo>
                    <a:lnTo>
                      <a:pt x="153" y="61"/>
                    </a:lnTo>
                    <a:lnTo>
                      <a:pt x="147" y="61"/>
                    </a:lnTo>
                    <a:lnTo>
                      <a:pt x="147" y="64"/>
                    </a:lnTo>
                    <a:lnTo>
                      <a:pt x="145" y="68"/>
                    </a:lnTo>
                    <a:lnTo>
                      <a:pt x="143" y="74"/>
                    </a:lnTo>
                    <a:lnTo>
                      <a:pt x="145" y="76"/>
                    </a:lnTo>
                    <a:lnTo>
                      <a:pt x="147" y="79"/>
                    </a:lnTo>
                    <a:lnTo>
                      <a:pt x="149" y="79"/>
                    </a:lnTo>
                    <a:lnTo>
                      <a:pt x="141" y="83"/>
                    </a:lnTo>
                    <a:lnTo>
                      <a:pt x="132" y="87"/>
                    </a:lnTo>
                    <a:lnTo>
                      <a:pt x="126" y="89"/>
                    </a:lnTo>
                    <a:lnTo>
                      <a:pt x="113" y="93"/>
                    </a:lnTo>
                    <a:lnTo>
                      <a:pt x="111" y="93"/>
                    </a:lnTo>
                    <a:lnTo>
                      <a:pt x="111" y="96"/>
                    </a:lnTo>
                    <a:lnTo>
                      <a:pt x="113" y="100"/>
                    </a:lnTo>
                    <a:lnTo>
                      <a:pt x="113" y="102"/>
                    </a:lnTo>
                    <a:lnTo>
                      <a:pt x="109" y="102"/>
                    </a:lnTo>
                    <a:lnTo>
                      <a:pt x="104" y="102"/>
                    </a:lnTo>
                    <a:lnTo>
                      <a:pt x="100" y="104"/>
                    </a:lnTo>
                    <a:lnTo>
                      <a:pt x="94" y="106"/>
                    </a:lnTo>
                    <a:lnTo>
                      <a:pt x="92" y="109"/>
                    </a:lnTo>
                    <a:lnTo>
                      <a:pt x="92" y="113"/>
                    </a:lnTo>
                    <a:lnTo>
                      <a:pt x="92" y="115"/>
                    </a:lnTo>
                    <a:lnTo>
                      <a:pt x="91" y="115"/>
                    </a:lnTo>
                    <a:lnTo>
                      <a:pt x="85" y="115"/>
                    </a:lnTo>
                    <a:lnTo>
                      <a:pt x="81" y="117"/>
                    </a:lnTo>
                    <a:lnTo>
                      <a:pt x="79" y="119"/>
                    </a:lnTo>
                    <a:lnTo>
                      <a:pt x="74" y="124"/>
                    </a:lnTo>
                    <a:lnTo>
                      <a:pt x="72" y="130"/>
                    </a:lnTo>
                    <a:lnTo>
                      <a:pt x="66" y="136"/>
                    </a:lnTo>
                    <a:lnTo>
                      <a:pt x="64" y="136"/>
                    </a:lnTo>
                    <a:lnTo>
                      <a:pt x="59" y="136"/>
                    </a:lnTo>
                    <a:lnTo>
                      <a:pt x="57" y="134"/>
                    </a:lnTo>
                    <a:lnTo>
                      <a:pt x="55" y="134"/>
                    </a:lnTo>
                    <a:lnTo>
                      <a:pt x="51" y="136"/>
                    </a:lnTo>
                    <a:lnTo>
                      <a:pt x="49" y="136"/>
                    </a:lnTo>
                    <a:lnTo>
                      <a:pt x="46" y="134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0" y="128"/>
                    </a:lnTo>
                    <a:lnTo>
                      <a:pt x="29" y="128"/>
                    </a:lnTo>
                    <a:lnTo>
                      <a:pt x="29" y="126"/>
                    </a:lnTo>
                    <a:lnTo>
                      <a:pt x="17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2" name="Freeform 345"/>
              <p:cNvSpPr>
                <a:spLocks/>
              </p:cNvSpPr>
              <p:nvPr/>
            </p:nvSpPr>
            <p:spPr bwMode="auto">
              <a:xfrm>
                <a:off x="1502" y="3806"/>
                <a:ext cx="102" cy="81"/>
              </a:xfrm>
              <a:custGeom>
                <a:avLst/>
                <a:gdLst>
                  <a:gd name="T0" fmla="*/ 1 w 177"/>
                  <a:gd name="T1" fmla="*/ 0 h 173"/>
                  <a:gd name="T2" fmla="*/ 1 w 177"/>
                  <a:gd name="T3" fmla="*/ 0 h 173"/>
                  <a:gd name="T4" fmla="*/ 1 w 177"/>
                  <a:gd name="T5" fmla="*/ 0 h 173"/>
                  <a:gd name="T6" fmla="*/ 1 w 177"/>
                  <a:gd name="T7" fmla="*/ 0 h 173"/>
                  <a:gd name="T8" fmla="*/ 1 w 177"/>
                  <a:gd name="T9" fmla="*/ 0 h 173"/>
                  <a:gd name="T10" fmla="*/ 1 w 177"/>
                  <a:gd name="T11" fmla="*/ 0 h 173"/>
                  <a:gd name="T12" fmla="*/ 1 w 177"/>
                  <a:gd name="T13" fmla="*/ 0 h 173"/>
                  <a:gd name="T14" fmla="*/ 1 w 177"/>
                  <a:gd name="T15" fmla="*/ 0 h 173"/>
                  <a:gd name="T16" fmla="*/ 1 w 177"/>
                  <a:gd name="T17" fmla="*/ 0 h 173"/>
                  <a:gd name="T18" fmla="*/ 1 w 177"/>
                  <a:gd name="T19" fmla="*/ 0 h 173"/>
                  <a:gd name="T20" fmla="*/ 1 w 177"/>
                  <a:gd name="T21" fmla="*/ 0 h 173"/>
                  <a:gd name="T22" fmla="*/ 1 w 177"/>
                  <a:gd name="T23" fmla="*/ 0 h 173"/>
                  <a:gd name="T24" fmla="*/ 1 w 177"/>
                  <a:gd name="T25" fmla="*/ 0 h 173"/>
                  <a:gd name="T26" fmla="*/ 1 w 177"/>
                  <a:gd name="T27" fmla="*/ 0 h 173"/>
                  <a:gd name="T28" fmla="*/ 1 w 177"/>
                  <a:gd name="T29" fmla="*/ 0 h 173"/>
                  <a:gd name="T30" fmla="*/ 1 w 177"/>
                  <a:gd name="T31" fmla="*/ 0 h 173"/>
                  <a:gd name="T32" fmla="*/ 1 w 177"/>
                  <a:gd name="T33" fmla="*/ 0 h 173"/>
                  <a:gd name="T34" fmla="*/ 1 w 177"/>
                  <a:gd name="T35" fmla="*/ 0 h 173"/>
                  <a:gd name="T36" fmla="*/ 1 w 177"/>
                  <a:gd name="T37" fmla="*/ 0 h 173"/>
                  <a:gd name="T38" fmla="*/ 1 w 177"/>
                  <a:gd name="T39" fmla="*/ 0 h 173"/>
                  <a:gd name="T40" fmla="*/ 1 w 177"/>
                  <a:gd name="T41" fmla="*/ 0 h 173"/>
                  <a:gd name="T42" fmla="*/ 1 w 177"/>
                  <a:gd name="T43" fmla="*/ 0 h 173"/>
                  <a:gd name="T44" fmla="*/ 1 w 177"/>
                  <a:gd name="T45" fmla="*/ 0 h 173"/>
                  <a:gd name="T46" fmla="*/ 1 w 177"/>
                  <a:gd name="T47" fmla="*/ 0 h 173"/>
                  <a:gd name="T48" fmla="*/ 1 w 177"/>
                  <a:gd name="T49" fmla="*/ 0 h 173"/>
                  <a:gd name="T50" fmla="*/ 0 w 177"/>
                  <a:gd name="T51" fmla="*/ 0 h 173"/>
                  <a:gd name="T52" fmla="*/ 0 w 177"/>
                  <a:gd name="T53" fmla="*/ 0 h 173"/>
                  <a:gd name="T54" fmla="*/ 1 w 177"/>
                  <a:gd name="T55" fmla="*/ 0 h 173"/>
                  <a:gd name="T56" fmla="*/ 1 w 177"/>
                  <a:gd name="T57" fmla="*/ 0 h 173"/>
                  <a:gd name="T58" fmla="*/ 1 w 177"/>
                  <a:gd name="T59" fmla="*/ 0 h 173"/>
                  <a:gd name="T60" fmla="*/ 1 w 177"/>
                  <a:gd name="T61" fmla="*/ 0 h 173"/>
                  <a:gd name="T62" fmla="*/ 1 w 177"/>
                  <a:gd name="T63" fmla="*/ 0 h 173"/>
                  <a:gd name="T64" fmla="*/ 1 w 177"/>
                  <a:gd name="T65" fmla="*/ 0 h 173"/>
                  <a:gd name="T66" fmla="*/ 1 w 177"/>
                  <a:gd name="T67" fmla="*/ 0 h 173"/>
                  <a:gd name="T68" fmla="*/ 1 w 177"/>
                  <a:gd name="T69" fmla="*/ 0 h 173"/>
                  <a:gd name="T70" fmla="*/ 1 w 177"/>
                  <a:gd name="T71" fmla="*/ 0 h 173"/>
                  <a:gd name="T72" fmla="*/ 1 w 177"/>
                  <a:gd name="T73" fmla="*/ 0 h 173"/>
                  <a:gd name="T74" fmla="*/ 1 w 177"/>
                  <a:gd name="T75" fmla="*/ 0 h 173"/>
                  <a:gd name="T76" fmla="*/ 1 w 177"/>
                  <a:gd name="T77" fmla="*/ 0 h 173"/>
                  <a:gd name="T78" fmla="*/ 1 w 177"/>
                  <a:gd name="T79" fmla="*/ 0 h 173"/>
                  <a:gd name="T80" fmla="*/ 1 w 177"/>
                  <a:gd name="T81" fmla="*/ 0 h 173"/>
                  <a:gd name="T82" fmla="*/ 1 w 177"/>
                  <a:gd name="T83" fmla="*/ 0 h 173"/>
                  <a:gd name="T84" fmla="*/ 1 w 177"/>
                  <a:gd name="T85" fmla="*/ 0 h 173"/>
                  <a:gd name="T86" fmla="*/ 1 w 177"/>
                  <a:gd name="T87" fmla="*/ 0 h 173"/>
                  <a:gd name="T88" fmla="*/ 1 w 177"/>
                  <a:gd name="T89" fmla="*/ 0 h 173"/>
                  <a:gd name="T90" fmla="*/ 1 w 177"/>
                  <a:gd name="T91" fmla="*/ 0 h 173"/>
                  <a:gd name="T92" fmla="*/ 1 w 177"/>
                  <a:gd name="T93" fmla="*/ 0 h 173"/>
                  <a:gd name="T94" fmla="*/ 1 w 177"/>
                  <a:gd name="T95" fmla="*/ 0 h 173"/>
                  <a:gd name="T96" fmla="*/ 1 w 177"/>
                  <a:gd name="T97" fmla="*/ 0 h 173"/>
                  <a:gd name="T98" fmla="*/ 1 w 177"/>
                  <a:gd name="T99" fmla="*/ 0 h 173"/>
                  <a:gd name="T100" fmla="*/ 1 w 177"/>
                  <a:gd name="T101" fmla="*/ 0 h 173"/>
                  <a:gd name="T102" fmla="*/ 1 w 177"/>
                  <a:gd name="T103" fmla="*/ 0 h 173"/>
                  <a:gd name="T104" fmla="*/ 1 w 177"/>
                  <a:gd name="T105" fmla="*/ 0 h 173"/>
                  <a:gd name="T106" fmla="*/ 1 w 177"/>
                  <a:gd name="T107" fmla="*/ 0 h 173"/>
                  <a:gd name="T108" fmla="*/ 1 w 177"/>
                  <a:gd name="T109" fmla="*/ 0 h 17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7"/>
                  <a:gd name="T166" fmla="*/ 0 h 173"/>
                  <a:gd name="T167" fmla="*/ 177 w 177"/>
                  <a:gd name="T168" fmla="*/ 173 h 17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7" h="173">
                    <a:moveTo>
                      <a:pt x="107" y="112"/>
                    </a:moveTo>
                    <a:lnTo>
                      <a:pt x="107" y="135"/>
                    </a:lnTo>
                    <a:lnTo>
                      <a:pt x="107" y="148"/>
                    </a:lnTo>
                    <a:lnTo>
                      <a:pt x="107" y="163"/>
                    </a:lnTo>
                    <a:lnTo>
                      <a:pt x="107" y="165"/>
                    </a:lnTo>
                    <a:lnTo>
                      <a:pt x="105" y="167"/>
                    </a:lnTo>
                    <a:lnTo>
                      <a:pt x="102" y="169"/>
                    </a:lnTo>
                    <a:lnTo>
                      <a:pt x="98" y="173"/>
                    </a:lnTo>
                    <a:lnTo>
                      <a:pt x="96" y="173"/>
                    </a:lnTo>
                    <a:lnTo>
                      <a:pt x="92" y="171"/>
                    </a:lnTo>
                    <a:lnTo>
                      <a:pt x="87" y="171"/>
                    </a:lnTo>
                    <a:lnTo>
                      <a:pt x="83" y="171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67"/>
                    </a:lnTo>
                    <a:lnTo>
                      <a:pt x="77" y="163"/>
                    </a:lnTo>
                    <a:lnTo>
                      <a:pt x="75" y="163"/>
                    </a:lnTo>
                    <a:lnTo>
                      <a:pt x="72" y="159"/>
                    </a:lnTo>
                    <a:lnTo>
                      <a:pt x="70" y="159"/>
                    </a:lnTo>
                    <a:lnTo>
                      <a:pt x="68" y="159"/>
                    </a:lnTo>
                    <a:lnTo>
                      <a:pt x="68" y="161"/>
                    </a:lnTo>
                    <a:lnTo>
                      <a:pt x="66" y="165"/>
                    </a:lnTo>
                    <a:lnTo>
                      <a:pt x="62" y="167"/>
                    </a:lnTo>
                    <a:lnTo>
                      <a:pt x="60" y="167"/>
                    </a:lnTo>
                    <a:lnTo>
                      <a:pt x="58" y="163"/>
                    </a:lnTo>
                    <a:lnTo>
                      <a:pt x="51" y="156"/>
                    </a:lnTo>
                    <a:lnTo>
                      <a:pt x="49" y="152"/>
                    </a:lnTo>
                    <a:lnTo>
                      <a:pt x="47" y="146"/>
                    </a:lnTo>
                    <a:lnTo>
                      <a:pt x="45" y="141"/>
                    </a:lnTo>
                    <a:lnTo>
                      <a:pt x="43" y="137"/>
                    </a:lnTo>
                    <a:lnTo>
                      <a:pt x="45" y="135"/>
                    </a:lnTo>
                    <a:lnTo>
                      <a:pt x="45" y="133"/>
                    </a:lnTo>
                    <a:lnTo>
                      <a:pt x="42" y="127"/>
                    </a:lnTo>
                    <a:lnTo>
                      <a:pt x="42" y="122"/>
                    </a:lnTo>
                    <a:lnTo>
                      <a:pt x="42" y="116"/>
                    </a:lnTo>
                    <a:lnTo>
                      <a:pt x="42" y="114"/>
                    </a:lnTo>
                    <a:lnTo>
                      <a:pt x="38" y="105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0" y="80"/>
                    </a:lnTo>
                    <a:lnTo>
                      <a:pt x="38" y="80"/>
                    </a:lnTo>
                    <a:lnTo>
                      <a:pt x="36" y="77"/>
                    </a:lnTo>
                    <a:lnTo>
                      <a:pt x="36" y="73"/>
                    </a:lnTo>
                    <a:lnTo>
                      <a:pt x="28" y="65"/>
                    </a:lnTo>
                    <a:lnTo>
                      <a:pt x="26" y="62"/>
                    </a:lnTo>
                    <a:lnTo>
                      <a:pt x="21" y="49"/>
                    </a:lnTo>
                    <a:lnTo>
                      <a:pt x="15" y="37"/>
                    </a:lnTo>
                    <a:lnTo>
                      <a:pt x="10" y="28"/>
                    </a:lnTo>
                    <a:lnTo>
                      <a:pt x="4" y="20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30" y="5"/>
                    </a:lnTo>
                    <a:lnTo>
                      <a:pt x="43" y="5"/>
                    </a:lnTo>
                    <a:lnTo>
                      <a:pt x="51" y="5"/>
                    </a:lnTo>
                    <a:lnTo>
                      <a:pt x="55" y="5"/>
                    </a:lnTo>
                    <a:lnTo>
                      <a:pt x="64" y="5"/>
                    </a:lnTo>
                    <a:lnTo>
                      <a:pt x="81" y="5"/>
                    </a:lnTo>
                    <a:lnTo>
                      <a:pt x="87" y="5"/>
                    </a:lnTo>
                    <a:lnTo>
                      <a:pt x="88" y="7"/>
                    </a:lnTo>
                    <a:lnTo>
                      <a:pt x="90" y="9"/>
                    </a:lnTo>
                    <a:lnTo>
                      <a:pt x="92" y="11"/>
                    </a:lnTo>
                    <a:lnTo>
                      <a:pt x="96" y="11"/>
                    </a:lnTo>
                    <a:lnTo>
                      <a:pt x="102" y="11"/>
                    </a:lnTo>
                    <a:lnTo>
                      <a:pt x="113" y="11"/>
                    </a:lnTo>
                    <a:lnTo>
                      <a:pt x="115" y="13"/>
                    </a:lnTo>
                    <a:lnTo>
                      <a:pt x="117" y="13"/>
                    </a:lnTo>
                    <a:lnTo>
                      <a:pt x="124" y="13"/>
                    </a:lnTo>
                    <a:lnTo>
                      <a:pt x="128" y="13"/>
                    </a:lnTo>
                    <a:lnTo>
                      <a:pt x="135" y="13"/>
                    </a:lnTo>
                    <a:lnTo>
                      <a:pt x="147" y="9"/>
                    </a:lnTo>
                    <a:lnTo>
                      <a:pt x="152" y="9"/>
                    </a:lnTo>
                    <a:lnTo>
                      <a:pt x="164" y="5"/>
                    </a:lnTo>
                    <a:lnTo>
                      <a:pt x="164" y="7"/>
                    </a:lnTo>
                    <a:lnTo>
                      <a:pt x="165" y="7"/>
                    </a:lnTo>
                    <a:lnTo>
                      <a:pt x="171" y="7"/>
                    </a:lnTo>
                    <a:lnTo>
                      <a:pt x="173" y="7"/>
                    </a:lnTo>
                    <a:lnTo>
                      <a:pt x="177" y="11"/>
                    </a:lnTo>
                    <a:lnTo>
                      <a:pt x="171" y="13"/>
                    </a:lnTo>
                    <a:lnTo>
                      <a:pt x="165" y="13"/>
                    </a:lnTo>
                    <a:lnTo>
                      <a:pt x="164" y="13"/>
                    </a:lnTo>
                    <a:lnTo>
                      <a:pt x="158" y="20"/>
                    </a:lnTo>
                    <a:lnTo>
                      <a:pt x="156" y="20"/>
                    </a:lnTo>
                    <a:lnTo>
                      <a:pt x="152" y="15"/>
                    </a:lnTo>
                    <a:lnTo>
                      <a:pt x="147" y="17"/>
                    </a:lnTo>
                    <a:lnTo>
                      <a:pt x="130" y="18"/>
                    </a:lnTo>
                    <a:lnTo>
                      <a:pt x="122" y="18"/>
                    </a:lnTo>
                    <a:lnTo>
                      <a:pt x="122" y="26"/>
                    </a:lnTo>
                    <a:lnTo>
                      <a:pt x="122" y="35"/>
                    </a:lnTo>
                    <a:lnTo>
                      <a:pt x="122" y="41"/>
                    </a:lnTo>
                    <a:lnTo>
                      <a:pt x="122" y="49"/>
                    </a:lnTo>
                    <a:lnTo>
                      <a:pt x="122" y="71"/>
                    </a:lnTo>
                    <a:lnTo>
                      <a:pt x="119" y="71"/>
                    </a:lnTo>
                    <a:lnTo>
                      <a:pt x="109" y="71"/>
                    </a:lnTo>
                    <a:lnTo>
                      <a:pt x="107" y="71"/>
                    </a:lnTo>
                    <a:lnTo>
                      <a:pt x="107" y="88"/>
                    </a:lnTo>
                    <a:lnTo>
                      <a:pt x="107" y="97"/>
                    </a:lnTo>
                    <a:lnTo>
                      <a:pt x="107" y="107"/>
                    </a:lnTo>
                    <a:lnTo>
                      <a:pt x="107" y="11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3" name="Freeform 346"/>
              <p:cNvSpPr>
                <a:spLocks/>
              </p:cNvSpPr>
              <p:nvPr/>
            </p:nvSpPr>
            <p:spPr bwMode="auto">
              <a:xfrm>
                <a:off x="1636" y="3705"/>
                <a:ext cx="86" cy="67"/>
              </a:xfrm>
              <a:custGeom>
                <a:avLst/>
                <a:gdLst>
                  <a:gd name="T0" fmla="*/ 1 w 149"/>
                  <a:gd name="T1" fmla="*/ 0 h 144"/>
                  <a:gd name="T2" fmla="*/ 1 w 149"/>
                  <a:gd name="T3" fmla="*/ 0 h 144"/>
                  <a:gd name="T4" fmla="*/ 1 w 149"/>
                  <a:gd name="T5" fmla="*/ 0 h 144"/>
                  <a:gd name="T6" fmla="*/ 1 w 149"/>
                  <a:gd name="T7" fmla="*/ 0 h 144"/>
                  <a:gd name="T8" fmla="*/ 1 w 149"/>
                  <a:gd name="T9" fmla="*/ 0 h 144"/>
                  <a:gd name="T10" fmla="*/ 1 w 149"/>
                  <a:gd name="T11" fmla="*/ 0 h 144"/>
                  <a:gd name="T12" fmla="*/ 1 w 149"/>
                  <a:gd name="T13" fmla="*/ 0 h 144"/>
                  <a:gd name="T14" fmla="*/ 1 w 149"/>
                  <a:gd name="T15" fmla="*/ 0 h 144"/>
                  <a:gd name="T16" fmla="*/ 1 w 149"/>
                  <a:gd name="T17" fmla="*/ 0 h 144"/>
                  <a:gd name="T18" fmla="*/ 1 w 149"/>
                  <a:gd name="T19" fmla="*/ 0 h 144"/>
                  <a:gd name="T20" fmla="*/ 1 w 149"/>
                  <a:gd name="T21" fmla="*/ 0 h 144"/>
                  <a:gd name="T22" fmla="*/ 1 w 149"/>
                  <a:gd name="T23" fmla="*/ 0 h 144"/>
                  <a:gd name="T24" fmla="*/ 1 w 149"/>
                  <a:gd name="T25" fmla="*/ 0 h 144"/>
                  <a:gd name="T26" fmla="*/ 1 w 149"/>
                  <a:gd name="T27" fmla="*/ 0 h 144"/>
                  <a:gd name="T28" fmla="*/ 1 w 149"/>
                  <a:gd name="T29" fmla="*/ 0 h 144"/>
                  <a:gd name="T30" fmla="*/ 1 w 149"/>
                  <a:gd name="T31" fmla="*/ 0 h 144"/>
                  <a:gd name="T32" fmla="*/ 1 w 149"/>
                  <a:gd name="T33" fmla="*/ 0 h 144"/>
                  <a:gd name="T34" fmla="*/ 1 w 149"/>
                  <a:gd name="T35" fmla="*/ 0 h 144"/>
                  <a:gd name="T36" fmla="*/ 1 w 149"/>
                  <a:gd name="T37" fmla="*/ 0 h 144"/>
                  <a:gd name="T38" fmla="*/ 1 w 149"/>
                  <a:gd name="T39" fmla="*/ 0 h 144"/>
                  <a:gd name="T40" fmla="*/ 1 w 149"/>
                  <a:gd name="T41" fmla="*/ 0 h 144"/>
                  <a:gd name="T42" fmla="*/ 1 w 149"/>
                  <a:gd name="T43" fmla="*/ 0 h 144"/>
                  <a:gd name="T44" fmla="*/ 1 w 149"/>
                  <a:gd name="T45" fmla="*/ 0 h 144"/>
                  <a:gd name="T46" fmla="*/ 1 w 149"/>
                  <a:gd name="T47" fmla="*/ 0 h 144"/>
                  <a:gd name="T48" fmla="*/ 1 w 149"/>
                  <a:gd name="T49" fmla="*/ 0 h 144"/>
                  <a:gd name="T50" fmla="*/ 1 w 149"/>
                  <a:gd name="T51" fmla="*/ 0 h 144"/>
                  <a:gd name="T52" fmla="*/ 1 w 149"/>
                  <a:gd name="T53" fmla="*/ 0 h 144"/>
                  <a:gd name="T54" fmla="*/ 1 w 149"/>
                  <a:gd name="T55" fmla="*/ 0 h 144"/>
                  <a:gd name="T56" fmla="*/ 1 w 149"/>
                  <a:gd name="T57" fmla="*/ 0 h 144"/>
                  <a:gd name="T58" fmla="*/ 1 w 149"/>
                  <a:gd name="T59" fmla="*/ 0 h 144"/>
                  <a:gd name="T60" fmla="*/ 1 w 149"/>
                  <a:gd name="T61" fmla="*/ 0 h 144"/>
                  <a:gd name="T62" fmla="*/ 1 w 149"/>
                  <a:gd name="T63" fmla="*/ 0 h 144"/>
                  <a:gd name="T64" fmla="*/ 1 w 149"/>
                  <a:gd name="T65" fmla="*/ 0 h 144"/>
                  <a:gd name="T66" fmla="*/ 1 w 149"/>
                  <a:gd name="T67" fmla="*/ 0 h 144"/>
                  <a:gd name="T68" fmla="*/ 1 w 149"/>
                  <a:gd name="T69" fmla="*/ 0 h 144"/>
                  <a:gd name="T70" fmla="*/ 1 w 149"/>
                  <a:gd name="T71" fmla="*/ 0 h 144"/>
                  <a:gd name="T72" fmla="*/ 0 w 149"/>
                  <a:gd name="T73" fmla="*/ 0 h 144"/>
                  <a:gd name="T74" fmla="*/ 1 w 149"/>
                  <a:gd name="T75" fmla="*/ 0 h 144"/>
                  <a:gd name="T76" fmla="*/ 1 w 149"/>
                  <a:gd name="T77" fmla="*/ 0 h 144"/>
                  <a:gd name="T78" fmla="*/ 1 w 149"/>
                  <a:gd name="T79" fmla="*/ 0 h 144"/>
                  <a:gd name="T80" fmla="*/ 1 w 149"/>
                  <a:gd name="T81" fmla="*/ 0 h 144"/>
                  <a:gd name="T82" fmla="*/ 1 w 149"/>
                  <a:gd name="T83" fmla="*/ 0 h 144"/>
                  <a:gd name="T84" fmla="*/ 1 w 149"/>
                  <a:gd name="T85" fmla="*/ 0 h 144"/>
                  <a:gd name="T86" fmla="*/ 1 w 149"/>
                  <a:gd name="T87" fmla="*/ 0 h 144"/>
                  <a:gd name="T88" fmla="*/ 1 w 149"/>
                  <a:gd name="T89" fmla="*/ 0 h 144"/>
                  <a:gd name="T90" fmla="*/ 1 w 149"/>
                  <a:gd name="T91" fmla="*/ 0 h 1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9"/>
                  <a:gd name="T139" fmla="*/ 0 h 144"/>
                  <a:gd name="T140" fmla="*/ 149 w 149"/>
                  <a:gd name="T141" fmla="*/ 144 h 1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9" h="144">
                    <a:moveTo>
                      <a:pt x="17" y="2"/>
                    </a:moveTo>
                    <a:lnTo>
                      <a:pt x="25" y="2"/>
                    </a:lnTo>
                    <a:lnTo>
                      <a:pt x="53" y="2"/>
                    </a:lnTo>
                    <a:lnTo>
                      <a:pt x="62" y="0"/>
                    </a:lnTo>
                    <a:lnTo>
                      <a:pt x="90" y="17"/>
                    </a:lnTo>
                    <a:lnTo>
                      <a:pt x="111" y="28"/>
                    </a:lnTo>
                    <a:lnTo>
                      <a:pt x="111" y="30"/>
                    </a:lnTo>
                    <a:lnTo>
                      <a:pt x="111" y="33"/>
                    </a:lnTo>
                    <a:lnTo>
                      <a:pt x="111" y="35"/>
                    </a:lnTo>
                    <a:lnTo>
                      <a:pt x="126" y="45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28" y="62"/>
                    </a:lnTo>
                    <a:lnTo>
                      <a:pt x="128" y="67"/>
                    </a:lnTo>
                    <a:lnTo>
                      <a:pt x="128" y="71"/>
                    </a:lnTo>
                    <a:lnTo>
                      <a:pt x="132" y="77"/>
                    </a:lnTo>
                    <a:lnTo>
                      <a:pt x="137" y="80"/>
                    </a:lnTo>
                    <a:lnTo>
                      <a:pt x="135" y="84"/>
                    </a:lnTo>
                    <a:lnTo>
                      <a:pt x="133" y="90"/>
                    </a:lnTo>
                    <a:lnTo>
                      <a:pt x="133" y="92"/>
                    </a:lnTo>
                    <a:lnTo>
                      <a:pt x="135" y="92"/>
                    </a:lnTo>
                    <a:lnTo>
                      <a:pt x="135" y="97"/>
                    </a:lnTo>
                    <a:lnTo>
                      <a:pt x="135" y="103"/>
                    </a:lnTo>
                    <a:lnTo>
                      <a:pt x="137" y="112"/>
                    </a:lnTo>
                    <a:lnTo>
                      <a:pt x="137" y="116"/>
                    </a:lnTo>
                    <a:lnTo>
                      <a:pt x="141" y="120"/>
                    </a:lnTo>
                    <a:lnTo>
                      <a:pt x="145" y="124"/>
                    </a:lnTo>
                    <a:lnTo>
                      <a:pt x="149" y="124"/>
                    </a:lnTo>
                    <a:lnTo>
                      <a:pt x="149" y="126"/>
                    </a:lnTo>
                    <a:lnTo>
                      <a:pt x="141" y="131"/>
                    </a:lnTo>
                    <a:lnTo>
                      <a:pt x="139" y="133"/>
                    </a:lnTo>
                    <a:lnTo>
                      <a:pt x="132" y="135"/>
                    </a:lnTo>
                    <a:lnTo>
                      <a:pt x="124" y="139"/>
                    </a:lnTo>
                    <a:lnTo>
                      <a:pt x="122" y="139"/>
                    </a:lnTo>
                    <a:lnTo>
                      <a:pt x="117" y="137"/>
                    </a:lnTo>
                    <a:lnTo>
                      <a:pt x="115" y="139"/>
                    </a:lnTo>
                    <a:lnTo>
                      <a:pt x="111" y="142"/>
                    </a:lnTo>
                    <a:lnTo>
                      <a:pt x="109" y="144"/>
                    </a:lnTo>
                    <a:lnTo>
                      <a:pt x="107" y="142"/>
                    </a:lnTo>
                    <a:lnTo>
                      <a:pt x="102" y="142"/>
                    </a:lnTo>
                    <a:lnTo>
                      <a:pt x="94" y="142"/>
                    </a:lnTo>
                    <a:lnTo>
                      <a:pt x="92" y="142"/>
                    </a:lnTo>
                    <a:lnTo>
                      <a:pt x="90" y="139"/>
                    </a:lnTo>
                    <a:lnTo>
                      <a:pt x="88" y="139"/>
                    </a:lnTo>
                    <a:lnTo>
                      <a:pt x="85" y="142"/>
                    </a:lnTo>
                    <a:lnTo>
                      <a:pt x="81" y="142"/>
                    </a:lnTo>
                    <a:lnTo>
                      <a:pt x="75" y="141"/>
                    </a:lnTo>
                    <a:lnTo>
                      <a:pt x="70" y="141"/>
                    </a:lnTo>
                    <a:lnTo>
                      <a:pt x="68" y="137"/>
                    </a:lnTo>
                    <a:lnTo>
                      <a:pt x="68" y="133"/>
                    </a:lnTo>
                    <a:lnTo>
                      <a:pt x="68" y="129"/>
                    </a:lnTo>
                    <a:lnTo>
                      <a:pt x="66" y="124"/>
                    </a:lnTo>
                    <a:lnTo>
                      <a:pt x="64" y="118"/>
                    </a:lnTo>
                    <a:lnTo>
                      <a:pt x="60" y="116"/>
                    </a:lnTo>
                    <a:lnTo>
                      <a:pt x="53" y="114"/>
                    </a:lnTo>
                    <a:lnTo>
                      <a:pt x="49" y="112"/>
                    </a:lnTo>
                    <a:lnTo>
                      <a:pt x="45" y="110"/>
                    </a:lnTo>
                    <a:lnTo>
                      <a:pt x="36" y="107"/>
                    </a:lnTo>
                    <a:lnTo>
                      <a:pt x="28" y="103"/>
                    </a:lnTo>
                    <a:lnTo>
                      <a:pt x="25" y="101"/>
                    </a:lnTo>
                    <a:lnTo>
                      <a:pt x="23" y="101"/>
                    </a:lnTo>
                    <a:lnTo>
                      <a:pt x="19" y="95"/>
                    </a:lnTo>
                    <a:lnTo>
                      <a:pt x="13" y="86"/>
                    </a:lnTo>
                    <a:lnTo>
                      <a:pt x="11" y="80"/>
                    </a:lnTo>
                    <a:lnTo>
                      <a:pt x="6" y="75"/>
                    </a:lnTo>
                    <a:lnTo>
                      <a:pt x="4" y="71"/>
                    </a:lnTo>
                    <a:lnTo>
                      <a:pt x="2" y="67"/>
                    </a:lnTo>
                    <a:lnTo>
                      <a:pt x="2" y="62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8" y="47"/>
                    </a:lnTo>
                    <a:lnTo>
                      <a:pt x="11" y="43"/>
                    </a:lnTo>
                    <a:lnTo>
                      <a:pt x="15" y="37"/>
                    </a:lnTo>
                    <a:lnTo>
                      <a:pt x="19" y="32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19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19" y="5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4" name="Freeform 347"/>
              <p:cNvSpPr>
                <a:spLocks noEditPoints="1"/>
              </p:cNvSpPr>
              <p:nvPr/>
            </p:nvSpPr>
            <p:spPr bwMode="auto">
              <a:xfrm>
                <a:off x="1809" y="3530"/>
                <a:ext cx="61" cy="63"/>
              </a:xfrm>
              <a:custGeom>
                <a:avLst/>
                <a:gdLst>
                  <a:gd name="T0" fmla="*/ 1 w 107"/>
                  <a:gd name="T1" fmla="*/ 0 h 137"/>
                  <a:gd name="T2" fmla="*/ 1 w 107"/>
                  <a:gd name="T3" fmla="*/ 0 h 137"/>
                  <a:gd name="T4" fmla="*/ 1 w 107"/>
                  <a:gd name="T5" fmla="*/ 0 h 137"/>
                  <a:gd name="T6" fmla="*/ 1 w 107"/>
                  <a:gd name="T7" fmla="*/ 0 h 137"/>
                  <a:gd name="T8" fmla="*/ 1 w 107"/>
                  <a:gd name="T9" fmla="*/ 0 h 137"/>
                  <a:gd name="T10" fmla="*/ 1 w 107"/>
                  <a:gd name="T11" fmla="*/ 0 h 137"/>
                  <a:gd name="T12" fmla="*/ 1 w 107"/>
                  <a:gd name="T13" fmla="*/ 0 h 137"/>
                  <a:gd name="T14" fmla="*/ 1 w 107"/>
                  <a:gd name="T15" fmla="*/ 0 h 137"/>
                  <a:gd name="T16" fmla="*/ 1 w 107"/>
                  <a:gd name="T17" fmla="*/ 0 h 137"/>
                  <a:gd name="T18" fmla="*/ 1 w 107"/>
                  <a:gd name="T19" fmla="*/ 0 h 137"/>
                  <a:gd name="T20" fmla="*/ 1 w 107"/>
                  <a:gd name="T21" fmla="*/ 0 h 137"/>
                  <a:gd name="T22" fmla="*/ 1 w 107"/>
                  <a:gd name="T23" fmla="*/ 0 h 137"/>
                  <a:gd name="T24" fmla="*/ 1 w 107"/>
                  <a:gd name="T25" fmla="*/ 0 h 137"/>
                  <a:gd name="T26" fmla="*/ 1 w 107"/>
                  <a:gd name="T27" fmla="*/ 0 h 137"/>
                  <a:gd name="T28" fmla="*/ 1 w 107"/>
                  <a:gd name="T29" fmla="*/ 0 h 137"/>
                  <a:gd name="T30" fmla="*/ 1 w 107"/>
                  <a:gd name="T31" fmla="*/ 0 h 137"/>
                  <a:gd name="T32" fmla="*/ 1 w 107"/>
                  <a:gd name="T33" fmla="*/ 0 h 137"/>
                  <a:gd name="T34" fmla="*/ 1 w 107"/>
                  <a:gd name="T35" fmla="*/ 0 h 137"/>
                  <a:gd name="T36" fmla="*/ 1 w 107"/>
                  <a:gd name="T37" fmla="*/ 0 h 137"/>
                  <a:gd name="T38" fmla="*/ 1 w 107"/>
                  <a:gd name="T39" fmla="*/ 0 h 137"/>
                  <a:gd name="T40" fmla="*/ 1 w 107"/>
                  <a:gd name="T41" fmla="*/ 0 h 137"/>
                  <a:gd name="T42" fmla="*/ 1 w 107"/>
                  <a:gd name="T43" fmla="*/ 0 h 137"/>
                  <a:gd name="T44" fmla="*/ 1 w 107"/>
                  <a:gd name="T45" fmla="*/ 0 h 137"/>
                  <a:gd name="T46" fmla="*/ 1 w 107"/>
                  <a:gd name="T47" fmla="*/ 0 h 137"/>
                  <a:gd name="T48" fmla="*/ 1 w 107"/>
                  <a:gd name="T49" fmla="*/ 0 h 137"/>
                  <a:gd name="T50" fmla="*/ 1 w 107"/>
                  <a:gd name="T51" fmla="*/ 0 h 137"/>
                  <a:gd name="T52" fmla="*/ 1 w 107"/>
                  <a:gd name="T53" fmla="*/ 0 h 137"/>
                  <a:gd name="T54" fmla="*/ 1 w 107"/>
                  <a:gd name="T55" fmla="*/ 0 h 137"/>
                  <a:gd name="T56" fmla="*/ 1 w 107"/>
                  <a:gd name="T57" fmla="*/ 0 h 137"/>
                  <a:gd name="T58" fmla="*/ 1 w 107"/>
                  <a:gd name="T59" fmla="*/ 0 h 137"/>
                  <a:gd name="T60" fmla="*/ 1 w 107"/>
                  <a:gd name="T61" fmla="*/ 0 h 137"/>
                  <a:gd name="T62" fmla="*/ 1 w 107"/>
                  <a:gd name="T63" fmla="*/ 0 h 137"/>
                  <a:gd name="T64" fmla="*/ 1 w 107"/>
                  <a:gd name="T65" fmla="*/ 0 h 137"/>
                  <a:gd name="T66" fmla="*/ 1 w 107"/>
                  <a:gd name="T67" fmla="*/ 0 h 137"/>
                  <a:gd name="T68" fmla="*/ 1 w 107"/>
                  <a:gd name="T69" fmla="*/ 0 h 137"/>
                  <a:gd name="T70" fmla="*/ 1 w 107"/>
                  <a:gd name="T71" fmla="*/ 0 h 137"/>
                  <a:gd name="T72" fmla="*/ 1 w 107"/>
                  <a:gd name="T73" fmla="*/ 0 h 137"/>
                  <a:gd name="T74" fmla="*/ 1 w 107"/>
                  <a:gd name="T75" fmla="*/ 0 h 137"/>
                  <a:gd name="T76" fmla="*/ 1 w 107"/>
                  <a:gd name="T77" fmla="*/ 0 h 137"/>
                  <a:gd name="T78" fmla="*/ 1 w 107"/>
                  <a:gd name="T79" fmla="*/ 0 h 137"/>
                  <a:gd name="T80" fmla="*/ 1 w 107"/>
                  <a:gd name="T81" fmla="*/ 0 h 137"/>
                  <a:gd name="T82" fmla="*/ 1 w 107"/>
                  <a:gd name="T83" fmla="*/ 0 h 137"/>
                  <a:gd name="T84" fmla="*/ 1 w 107"/>
                  <a:gd name="T85" fmla="*/ 0 h 1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7"/>
                  <a:gd name="T130" fmla="*/ 0 h 137"/>
                  <a:gd name="T131" fmla="*/ 107 w 107"/>
                  <a:gd name="T132" fmla="*/ 137 h 1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7" h="137">
                    <a:moveTo>
                      <a:pt x="58" y="4"/>
                    </a:moveTo>
                    <a:lnTo>
                      <a:pt x="60" y="0"/>
                    </a:lnTo>
                    <a:lnTo>
                      <a:pt x="62" y="0"/>
                    </a:lnTo>
                    <a:lnTo>
                      <a:pt x="62" y="6"/>
                    </a:lnTo>
                    <a:lnTo>
                      <a:pt x="60" y="9"/>
                    </a:lnTo>
                    <a:lnTo>
                      <a:pt x="58" y="11"/>
                    </a:lnTo>
                    <a:lnTo>
                      <a:pt x="58" y="9"/>
                    </a:lnTo>
                    <a:lnTo>
                      <a:pt x="58" y="7"/>
                    </a:lnTo>
                    <a:lnTo>
                      <a:pt x="60" y="4"/>
                    </a:lnTo>
                    <a:lnTo>
                      <a:pt x="58" y="4"/>
                    </a:lnTo>
                    <a:close/>
                    <a:moveTo>
                      <a:pt x="62" y="19"/>
                    </a:moveTo>
                    <a:lnTo>
                      <a:pt x="62" y="21"/>
                    </a:lnTo>
                    <a:lnTo>
                      <a:pt x="66" y="26"/>
                    </a:lnTo>
                    <a:lnTo>
                      <a:pt x="67" y="28"/>
                    </a:lnTo>
                    <a:lnTo>
                      <a:pt x="71" y="32"/>
                    </a:lnTo>
                    <a:lnTo>
                      <a:pt x="75" y="36"/>
                    </a:lnTo>
                    <a:lnTo>
                      <a:pt x="82" y="39"/>
                    </a:lnTo>
                    <a:lnTo>
                      <a:pt x="84" y="39"/>
                    </a:lnTo>
                    <a:lnTo>
                      <a:pt x="86" y="39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7" y="47"/>
                    </a:lnTo>
                    <a:lnTo>
                      <a:pt x="99" y="51"/>
                    </a:lnTo>
                    <a:lnTo>
                      <a:pt x="103" y="54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3" y="64"/>
                    </a:lnTo>
                    <a:lnTo>
                      <a:pt x="99" y="69"/>
                    </a:lnTo>
                    <a:lnTo>
                      <a:pt x="94" y="73"/>
                    </a:lnTo>
                    <a:lnTo>
                      <a:pt x="90" y="84"/>
                    </a:lnTo>
                    <a:lnTo>
                      <a:pt x="88" y="84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1" y="88"/>
                    </a:lnTo>
                    <a:lnTo>
                      <a:pt x="81" y="94"/>
                    </a:lnTo>
                    <a:lnTo>
                      <a:pt x="81" y="99"/>
                    </a:lnTo>
                    <a:lnTo>
                      <a:pt x="81" y="103"/>
                    </a:lnTo>
                    <a:lnTo>
                      <a:pt x="79" y="105"/>
                    </a:lnTo>
                    <a:lnTo>
                      <a:pt x="73" y="105"/>
                    </a:lnTo>
                    <a:lnTo>
                      <a:pt x="69" y="107"/>
                    </a:lnTo>
                    <a:lnTo>
                      <a:pt x="66" y="109"/>
                    </a:lnTo>
                    <a:lnTo>
                      <a:pt x="66" y="111"/>
                    </a:lnTo>
                    <a:lnTo>
                      <a:pt x="64" y="114"/>
                    </a:lnTo>
                    <a:lnTo>
                      <a:pt x="62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4" y="118"/>
                    </a:lnTo>
                    <a:lnTo>
                      <a:pt x="52" y="118"/>
                    </a:lnTo>
                    <a:lnTo>
                      <a:pt x="51" y="118"/>
                    </a:lnTo>
                    <a:lnTo>
                      <a:pt x="49" y="120"/>
                    </a:lnTo>
                    <a:lnTo>
                      <a:pt x="47" y="122"/>
                    </a:lnTo>
                    <a:lnTo>
                      <a:pt x="47" y="126"/>
                    </a:lnTo>
                    <a:lnTo>
                      <a:pt x="47" y="128"/>
                    </a:lnTo>
                    <a:lnTo>
                      <a:pt x="45" y="130"/>
                    </a:lnTo>
                    <a:lnTo>
                      <a:pt x="41" y="131"/>
                    </a:lnTo>
                    <a:lnTo>
                      <a:pt x="39" y="133"/>
                    </a:lnTo>
                    <a:lnTo>
                      <a:pt x="35" y="131"/>
                    </a:lnTo>
                    <a:lnTo>
                      <a:pt x="32" y="131"/>
                    </a:lnTo>
                    <a:lnTo>
                      <a:pt x="26" y="133"/>
                    </a:lnTo>
                    <a:lnTo>
                      <a:pt x="20" y="135"/>
                    </a:lnTo>
                    <a:lnTo>
                      <a:pt x="19" y="135"/>
                    </a:lnTo>
                    <a:lnTo>
                      <a:pt x="17" y="137"/>
                    </a:lnTo>
                    <a:lnTo>
                      <a:pt x="15" y="135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1" y="128"/>
                    </a:lnTo>
                    <a:lnTo>
                      <a:pt x="5" y="118"/>
                    </a:lnTo>
                    <a:lnTo>
                      <a:pt x="2" y="113"/>
                    </a:lnTo>
                    <a:lnTo>
                      <a:pt x="2" y="109"/>
                    </a:lnTo>
                    <a:lnTo>
                      <a:pt x="0" y="103"/>
                    </a:lnTo>
                    <a:lnTo>
                      <a:pt x="11" y="99"/>
                    </a:lnTo>
                    <a:lnTo>
                      <a:pt x="24" y="92"/>
                    </a:lnTo>
                    <a:lnTo>
                      <a:pt x="56" y="71"/>
                    </a:lnTo>
                    <a:lnTo>
                      <a:pt x="56" y="62"/>
                    </a:lnTo>
                    <a:lnTo>
                      <a:pt x="52" y="56"/>
                    </a:lnTo>
                    <a:lnTo>
                      <a:pt x="52" y="43"/>
                    </a:lnTo>
                    <a:lnTo>
                      <a:pt x="52" y="36"/>
                    </a:lnTo>
                    <a:lnTo>
                      <a:pt x="54" y="32"/>
                    </a:lnTo>
                    <a:lnTo>
                      <a:pt x="56" y="30"/>
                    </a:lnTo>
                    <a:lnTo>
                      <a:pt x="56" y="21"/>
                    </a:lnTo>
                    <a:lnTo>
                      <a:pt x="56" y="19"/>
                    </a:lnTo>
                    <a:lnTo>
                      <a:pt x="60" y="19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5" name="Freeform 348"/>
              <p:cNvSpPr>
                <a:spLocks/>
              </p:cNvSpPr>
              <p:nvPr/>
            </p:nvSpPr>
            <p:spPr bwMode="auto">
              <a:xfrm>
                <a:off x="1873" y="3440"/>
                <a:ext cx="112" cy="68"/>
              </a:xfrm>
              <a:custGeom>
                <a:avLst/>
                <a:gdLst>
                  <a:gd name="T0" fmla="*/ 1 w 192"/>
                  <a:gd name="T1" fmla="*/ 0 h 145"/>
                  <a:gd name="T2" fmla="*/ 1 w 192"/>
                  <a:gd name="T3" fmla="*/ 0 h 145"/>
                  <a:gd name="T4" fmla="*/ 1 w 192"/>
                  <a:gd name="T5" fmla="*/ 0 h 145"/>
                  <a:gd name="T6" fmla="*/ 1 w 192"/>
                  <a:gd name="T7" fmla="*/ 0 h 145"/>
                  <a:gd name="T8" fmla="*/ 1 w 192"/>
                  <a:gd name="T9" fmla="*/ 0 h 145"/>
                  <a:gd name="T10" fmla="*/ 1 w 192"/>
                  <a:gd name="T11" fmla="*/ 0 h 145"/>
                  <a:gd name="T12" fmla="*/ 1 w 192"/>
                  <a:gd name="T13" fmla="*/ 0 h 145"/>
                  <a:gd name="T14" fmla="*/ 1 w 192"/>
                  <a:gd name="T15" fmla="*/ 0 h 145"/>
                  <a:gd name="T16" fmla="*/ 1 w 192"/>
                  <a:gd name="T17" fmla="*/ 0 h 145"/>
                  <a:gd name="T18" fmla="*/ 1 w 192"/>
                  <a:gd name="T19" fmla="*/ 0 h 145"/>
                  <a:gd name="T20" fmla="*/ 1 w 192"/>
                  <a:gd name="T21" fmla="*/ 0 h 145"/>
                  <a:gd name="T22" fmla="*/ 1 w 192"/>
                  <a:gd name="T23" fmla="*/ 0 h 145"/>
                  <a:gd name="T24" fmla="*/ 1 w 192"/>
                  <a:gd name="T25" fmla="*/ 0 h 145"/>
                  <a:gd name="T26" fmla="*/ 1 w 192"/>
                  <a:gd name="T27" fmla="*/ 0 h 145"/>
                  <a:gd name="T28" fmla="*/ 1 w 192"/>
                  <a:gd name="T29" fmla="*/ 0 h 145"/>
                  <a:gd name="T30" fmla="*/ 1 w 192"/>
                  <a:gd name="T31" fmla="*/ 0 h 145"/>
                  <a:gd name="T32" fmla="*/ 1 w 192"/>
                  <a:gd name="T33" fmla="*/ 0 h 145"/>
                  <a:gd name="T34" fmla="*/ 1 w 192"/>
                  <a:gd name="T35" fmla="*/ 0 h 145"/>
                  <a:gd name="T36" fmla="*/ 1 w 192"/>
                  <a:gd name="T37" fmla="*/ 0 h 145"/>
                  <a:gd name="T38" fmla="*/ 1 w 192"/>
                  <a:gd name="T39" fmla="*/ 0 h 145"/>
                  <a:gd name="T40" fmla="*/ 1 w 192"/>
                  <a:gd name="T41" fmla="*/ 0 h 145"/>
                  <a:gd name="T42" fmla="*/ 1 w 192"/>
                  <a:gd name="T43" fmla="*/ 0 h 145"/>
                  <a:gd name="T44" fmla="*/ 1 w 192"/>
                  <a:gd name="T45" fmla="*/ 0 h 145"/>
                  <a:gd name="T46" fmla="*/ 1 w 192"/>
                  <a:gd name="T47" fmla="*/ 0 h 145"/>
                  <a:gd name="T48" fmla="*/ 1 w 192"/>
                  <a:gd name="T49" fmla="*/ 0 h 145"/>
                  <a:gd name="T50" fmla="*/ 1 w 192"/>
                  <a:gd name="T51" fmla="*/ 0 h 145"/>
                  <a:gd name="T52" fmla="*/ 1 w 192"/>
                  <a:gd name="T53" fmla="*/ 0 h 145"/>
                  <a:gd name="T54" fmla="*/ 1 w 192"/>
                  <a:gd name="T55" fmla="*/ 0 h 145"/>
                  <a:gd name="T56" fmla="*/ 1 w 192"/>
                  <a:gd name="T57" fmla="*/ 0 h 145"/>
                  <a:gd name="T58" fmla="*/ 1 w 192"/>
                  <a:gd name="T59" fmla="*/ 0 h 145"/>
                  <a:gd name="T60" fmla="*/ 1 w 192"/>
                  <a:gd name="T61" fmla="*/ 0 h 145"/>
                  <a:gd name="T62" fmla="*/ 1 w 192"/>
                  <a:gd name="T63" fmla="*/ 0 h 145"/>
                  <a:gd name="T64" fmla="*/ 1 w 192"/>
                  <a:gd name="T65" fmla="*/ 0 h 145"/>
                  <a:gd name="T66" fmla="*/ 1 w 192"/>
                  <a:gd name="T67" fmla="*/ 0 h 145"/>
                  <a:gd name="T68" fmla="*/ 1 w 192"/>
                  <a:gd name="T69" fmla="*/ 0 h 145"/>
                  <a:gd name="T70" fmla="*/ 1 w 192"/>
                  <a:gd name="T71" fmla="*/ 0 h 145"/>
                  <a:gd name="T72" fmla="*/ 1 w 192"/>
                  <a:gd name="T73" fmla="*/ 0 h 145"/>
                  <a:gd name="T74" fmla="*/ 1 w 192"/>
                  <a:gd name="T75" fmla="*/ 0 h 145"/>
                  <a:gd name="T76" fmla="*/ 1 w 192"/>
                  <a:gd name="T77" fmla="*/ 0 h 145"/>
                  <a:gd name="T78" fmla="*/ 1 w 192"/>
                  <a:gd name="T79" fmla="*/ 0 h 145"/>
                  <a:gd name="T80" fmla="*/ 1 w 192"/>
                  <a:gd name="T81" fmla="*/ 0 h 145"/>
                  <a:gd name="T82" fmla="*/ 1 w 192"/>
                  <a:gd name="T83" fmla="*/ 0 h 145"/>
                  <a:gd name="T84" fmla="*/ 1 w 192"/>
                  <a:gd name="T85" fmla="*/ 0 h 145"/>
                  <a:gd name="T86" fmla="*/ 1 w 192"/>
                  <a:gd name="T87" fmla="*/ 0 h 145"/>
                  <a:gd name="T88" fmla="*/ 1 w 192"/>
                  <a:gd name="T89" fmla="*/ 0 h 145"/>
                  <a:gd name="T90" fmla="*/ 1 w 192"/>
                  <a:gd name="T91" fmla="*/ 0 h 145"/>
                  <a:gd name="T92" fmla="*/ 1 w 192"/>
                  <a:gd name="T93" fmla="*/ 0 h 145"/>
                  <a:gd name="T94" fmla="*/ 1 w 192"/>
                  <a:gd name="T95" fmla="*/ 0 h 145"/>
                  <a:gd name="T96" fmla="*/ 1 w 192"/>
                  <a:gd name="T97" fmla="*/ 0 h 145"/>
                  <a:gd name="T98" fmla="*/ 1 w 192"/>
                  <a:gd name="T99" fmla="*/ 0 h 145"/>
                  <a:gd name="T100" fmla="*/ 1 w 192"/>
                  <a:gd name="T101" fmla="*/ 0 h 145"/>
                  <a:gd name="T102" fmla="*/ 1 w 192"/>
                  <a:gd name="T103" fmla="*/ 0 h 145"/>
                  <a:gd name="T104" fmla="*/ 1 w 192"/>
                  <a:gd name="T105" fmla="*/ 0 h 145"/>
                  <a:gd name="T106" fmla="*/ 1 w 192"/>
                  <a:gd name="T107" fmla="*/ 0 h 145"/>
                  <a:gd name="T108" fmla="*/ 1 w 192"/>
                  <a:gd name="T109" fmla="*/ 0 h 145"/>
                  <a:gd name="T110" fmla="*/ 1 w 192"/>
                  <a:gd name="T111" fmla="*/ 0 h 145"/>
                  <a:gd name="T112" fmla="*/ 1 w 192"/>
                  <a:gd name="T113" fmla="*/ 0 h 145"/>
                  <a:gd name="T114" fmla="*/ 1 w 192"/>
                  <a:gd name="T115" fmla="*/ 0 h 145"/>
                  <a:gd name="T116" fmla="*/ 1 w 192"/>
                  <a:gd name="T117" fmla="*/ 0 h 145"/>
                  <a:gd name="T118" fmla="*/ 1 w 192"/>
                  <a:gd name="T119" fmla="*/ 0 h 1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2"/>
                  <a:gd name="T181" fmla="*/ 0 h 145"/>
                  <a:gd name="T182" fmla="*/ 192 w 192"/>
                  <a:gd name="T183" fmla="*/ 145 h 1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2" h="145">
                    <a:moveTo>
                      <a:pt x="6" y="137"/>
                    </a:moveTo>
                    <a:lnTo>
                      <a:pt x="12" y="130"/>
                    </a:lnTo>
                    <a:lnTo>
                      <a:pt x="17" y="124"/>
                    </a:lnTo>
                    <a:lnTo>
                      <a:pt x="19" y="121"/>
                    </a:lnTo>
                    <a:lnTo>
                      <a:pt x="19" y="117"/>
                    </a:lnTo>
                    <a:lnTo>
                      <a:pt x="19" y="115"/>
                    </a:lnTo>
                    <a:lnTo>
                      <a:pt x="15" y="113"/>
                    </a:lnTo>
                    <a:lnTo>
                      <a:pt x="8" y="111"/>
                    </a:lnTo>
                    <a:lnTo>
                      <a:pt x="6" y="109"/>
                    </a:lnTo>
                    <a:lnTo>
                      <a:pt x="6" y="105"/>
                    </a:lnTo>
                    <a:lnTo>
                      <a:pt x="4" y="96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4" y="68"/>
                    </a:lnTo>
                    <a:lnTo>
                      <a:pt x="6" y="66"/>
                    </a:lnTo>
                    <a:lnTo>
                      <a:pt x="10" y="57"/>
                    </a:lnTo>
                    <a:lnTo>
                      <a:pt x="10" y="51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4" y="47"/>
                    </a:lnTo>
                    <a:lnTo>
                      <a:pt x="19" y="49"/>
                    </a:lnTo>
                    <a:lnTo>
                      <a:pt x="25" y="51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6" y="49"/>
                    </a:lnTo>
                    <a:lnTo>
                      <a:pt x="36" y="47"/>
                    </a:lnTo>
                    <a:lnTo>
                      <a:pt x="36" y="43"/>
                    </a:lnTo>
                    <a:lnTo>
                      <a:pt x="38" y="43"/>
                    </a:lnTo>
                    <a:lnTo>
                      <a:pt x="40" y="42"/>
                    </a:lnTo>
                    <a:lnTo>
                      <a:pt x="53" y="36"/>
                    </a:lnTo>
                    <a:lnTo>
                      <a:pt x="55" y="34"/>
                    </a:lnTo>
                    <a:lnTo>
                      <a:pt x="57" y="34"/>
                    </a:lnTo>
                    <a:lnTo>
                      <a:pt x="57" y="27"/>
                    </a:lnTo>
                    <a:lnTo>
                      <a:pt x="60" y="21"/>
                    </a:lnTo>
                    <a:lnTo>
                      <a:pt x="66" y="19"/>
                    </a:lnTo>
                    <a:lnTo>
                      <a:pt x="70" y="17"/>
                    </a:lnTo>
                    <a:lnTo>
                      <a:pt x="72" y="15"/>
                    </a:lnTo>
                    <a:lnTo>
                      <a:pt x="76" y="17"/>
                    </a:lnTo>
                    <a:lnTo>
                      <a:pt x="85" y="19"/>
                    </a:lnTo>
                    <a:lnTo>
                      <a:pt x="89" y="19"/>
                    </a:lnTo>
                    <a:lnTo>
                      <a:pt x="96" y="19"/>
                    </a:lnTo>
                    <a:lnTo>
                      <a:pt x="98" y="21"/>
                    </a:lnTo>
                    <a:lnTo>
                      <a:pt x="100" y="23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6" y="25"/>
                    </a:lnTo>
                    <a:lnTo>
                      <a:pt x="107" y="21"/>
                    </a:lnTo>
                    <a:lnTo>
                      <a:pt x="111" y="19"/>
                    </a:lnTo>
                    <a:lnTo>
                      <a:pt x="113" y="19"/>
                    </a:lnTo>
                    <a:lnTo>
                      <a:pt x="117" y="21"/>
                    </a:lnTo>
                    <a:lnTo>
                      <a:pt x="119" y="21"/>
                    </a:lnTo>
                    <a:lnTo>
                      <a:pt x="121" y="21"/>
                    </a:lnTo>
                    <a:lnTo>
                      <a:pt x="122" y="17"/>
                    </a:lnTo>
                    <a:lnTo>
                      <a:pt x="122" y="15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2" y="13"/>
                    </a:lnTo>
                    <a:lnTo>
                      <a:pt x="134" y="12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6" y="4"/>
                    </a:lnTo>
                    <a:lnTo>
                      <a:pt x="138" y="0"/>
                    </a:lnTo>
                    <a:lnTo>
                      <a:pt x="141" y="0"/>
                    </a:lnTo>
                    <a:lnTo>
                      <a:pt x="145" y="4"/>
                    </a:lnTo>
                    <a:lnTo>
                      <a:pt x="145" y="8"/>
                    </a:lnTo>
                    <a:lnTo>
                      <a:pt x="147" y="8"/>
                    </a:lnTo>
                    <a:lnTo>
                      <a:pt x="149" y="10"/>
                    </a:lnTo>
                    <a:lnTo>
                      <a:pt x="149" y="12"/>
                    </a:lnTo>
                    <a:lnTo>
                      <a:pt x="147" y="17"/>
                    </a:lnTo>
                    <a:lnTo>
                      <a:pt x="147" y="19"/>
                    </a:lnTo>
                    <a:lnTo>
                      <a:pt x="147" y="25"/>
                    </a:lnTo>
                    <a:lnTo>
                      <a:pt x="149" y="27"/>
                    </a:lnTo>
                    <a:lnTo>
                      <a:pt x="151" y="28"/>
                    </a:lnTo>
                    <a:lnTo>
                      <a:pt x="153" y="27"/>
                    </a:lnTo>
                    <a:lnTo>
                      <a:pt x="158" y="25"/>
                    </a:lnTo>
                    <a:lnTo>
                      <a:pt x="162" y="23"/>
                    </a:lnTo>
                    <a:lnTo>
                      <a:pt x="166" y="19"/>
                    </a:lnTo>
                    <a:lnTo>
                      <a:pt x="169" y="17"/>
                    </a:lnTo>
                    <a:lnTo>
                      <a:pt x="173" y="17"/>
                    </a:lnTo>
                    <a:lnTo>
                      <a:pt x="175" y="17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81" y="19"/>
                    </a:lnTo>
                    <a:lnTo>
                      <a:pt x="184" y="17"/>
                    </a:lnTo>
                    <a:lnTo>
                      <a:pt x="186" y="17"/>
                    </a:lnTo>
                    <a:lnTo>
                      <a:pt x="188" y="17"/>
                    </a:lnTo>
                    <a:lnTo>
                      <a:pt x="192" y="19"/>
                    </a:lnTo>
                    <a:lnTo>
                      <a:pt x="190" y="21"/>
                    </a:lnTo>
                    <a:lnTo>
                      <a:pt x="186" y="19"/>
                    </a:lnTo>
                    <a:lnTo>
                      <a:pt x="188" y="23"/>
                    </a:lnTo>
                    <a:lnTo>
                      <a:pt x="186" y="25"/>
                    </a:lnTo>
                    <a:lnTo>
                      <a:pt x="183" y="27"/>
                    </a:lnTo>
                    <a:lnTo>
                      <a:pt x="181" y="27"/>
                    </a:lnTo>
                    <a:lnTo>
                      <a:pt x="179" y="27"/>
                    </a:lnTo>
                    <a:lnTo>
                      <a:pt x="175" y="27"/>
                    </a:lnTo>
                    <a:lnTo>
                      <a:pt x="168" y="27"/>
                    </a:lnTo>
                    <a:lnTo>
                      <a:pt x="160" y="27"/>
                    </a:lnTo>
                    <a:lnTo>
                      <a:pt x="158" y="30"/>
                    </a:lnTo>
                    <a:lnTo>
                      <a:pt x="156" y="30"/>
                    </a:lnTo>
                    <a:lnTo>
                      <a:pt x="153" y="34"/>
                    </a:lnTo>
                    <a:lnTo>
                      <a:pt x="151" y="34"/>
                    </a:lnTo>
                    <a:lnTo>
                      <a:pt x="149" y="36"/>
                    </a:lnTo>
                    <a:lnTo>
                      <a:pt x="147" y="38"/>
                    </a:lnTo>
                    <a:lnTo>
                      <a:pt x="147" y="42"/>
                    </a:lnTo>
                    <a:lnTo>
                      <a:pt x="149" y="43"/>
                    </a:lnTo>
                    <a:lnTo>
                      <a:pt x="149" y="45"/>
                    </a:lnTo>
                    <a:lnTo>
                      <a:pt x="151" y="47"/>
                    </a:lnTo>
                    <a:lnTo>
                      <a:pt x="151" y="51"/>
                    </a:lnTo>
                    <a:lnTo>
                      <a:pt x="151" y="53"/>
                    </a:lnTo>
                    <a:lnTo>
                      <a:pt x="149" y="57"/>
                    </a:lnTo>
                    <a:lnTo>
                      <a:pt x="145" y="59"/>
                    </a:lnTo>
                    <a:lnTo>
                      <a:pt x="143" y="62"/>
                    </a:lnTo>
                    <a:lnTo>
                      <a:pt x="143" y="64"/>
                    </a:lnTo>
                    <a:lnTo>
                      <a:pt x="143" y="68"/>
                    </a:lnTo>
                    <a:lnTo>
                      <a:pt x="145" y="70"/>
                    </a:lnTo>
                    <a:lnTo>
                      <a:pt x="143" y="72"/>
                    </a:lnTo>
                    <a:lnTo>
                      <a:pt x="139" y="74"/>
                    </a:lnTo>
                    <a:lnTo>
                      <a:pt x="136" y="74"/>
                    </a:lnTo>
                    <a:lnTo>
                      <a:pt x="130" y="72"/>
                    </a:lnTo>
                    <a:lnTo>
                      <a:pt x="126" y="74"/>
                    </a:lnTo>
                    <a:lnTo>
                      <a:pt x="130" y="75"/>
                    </a:lnTo>
                    <a:lnTo>
                      <a:pt x="132" y="77"/>
                    </a:lnTo>
                    <a:lnTo>
                      <a:pt x="132" y="81"/>
                    </a:lnTo>
                    <a:lnTo>
                      <a:pt x="132" y="83"/>
                    </a:lnTo>
                    <a:lnTo>
                      <a:pt x="132" y="85"/>
                    </a:lnTo>
                    <a:lnTo>
                      <a:pt x="130" y="87"/>
                    </a:lnTo>
                    <a:lnTo>
                      <a:pt x="126" y="87"/>
                    </a:lnTo>
                    <a:lnTo>
                      <a:pt x="124" y="87"/>
                    </a:lnTo>
                    <a:lnTo>
                      <a:pt x="122" y="89"/>
                    </a:lnTo>
                    <a:lnTo>
                      <a:pt x="121" y="92"/>
                    </a:lnTo>
                    <a:lnTo>
                      <a:pt x="119" y="98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7" y="109"/>
                    </a:lnTo>
                    <a:lnTo>
                      <a:pt x="115" y="109"/>
                    </a:lnTo>
                    <a:lnTo>
                      <a:pt x="109" y="107"/>
                    </a:lnTo>
                    <a:lnTo>
                      <a:pt x="106" y="107"/>
                    </a:lnTo>
                    <a:lnTo>
                      <a:pt x="102" y="109"/>
                    </a:lnTo>
                    <a:lnTo>
                      <a:pt x="100" y="111"/>
                    </a:lnTo>
                    <a:lnTo>
                      <a:pt x="98" y="115"/>
                    </a:lnTo>
                    <a:lnTo>
                      <a:pt x="96" y="117"/>
                    </a:lnTo>
                    <a:lnTo>
                      <a:pt x="94" y="115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5" y="119"/>
                    </a:lnTo>
                    <a:lnTo>
                      <a:pt x="81" y="122"/>
                    </a:lnTo>
                    <a:lnTo>
                      <a:pt x="81" y="124"/>
                    </a:lnTo>
                    <a:lnTo>
                      <a:pt x="79" y="130"/>
                    </a:lnTo>
                    <a:lnTo>
                      <a:pt x="79" y="136"/>
                    </a:lnTo>
                    <a:lnTo>
                      <a:pt x="77" y="137"/>
                    </a:lnTo>
                    <a:lnTo>
                      <a:pt x="77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7" y="143"/>
                    </a:lnTo>
                    <a:lnTo>
                      <a:pt x="51" y="143"/>
                    </a:lnTo>
                    <a:lnTo>
                      <a:pt x="44" y="143"/>
                    </a:lnTo>
                    <a:lnTo>
                      <a:pt x="42" y="143"/>
                    </a:lnTo>
                    <a:lnTo>
                      <a:pt x="34" y="145"/>
                    </a:lnTo>
                    <a:lnTo>
                      <a:pt x="30" y="145"/>
                    </a:lnTo>
                    <a:lnTo>
                      <a:pt x="27" y="145"/>
                    </a:lnTo>
                    <a:lnTo>
                      <a:pt x="23" y="143"/>
                    </a:lnTo>
                    <a:lnTo>
                      <a:pt x="15" y="141"/>
                    </a:lnTo>
                    <a:lnTo>
                      <a:pt x="12" y="139"/>
                    </a:lnTo>
                    <a:lnTo>
                      <a:pt x="6" y="13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6" name="Freeform 349"/>
              <p:cNvSpPr>
                <a:spLocks/>
              </p:cNvSpPr>
              <p:nvPr/>
            </p:nvSpPr>
            <p:spPr bwMode="auto">
              <a:xfrm>
                <a:off x="1726" y="3623"/>
                <a:ext cx="79" cy="87"/>
              </a:xfrm>
              <a:custGeom>
                <a:avLst/>
                <a:gdLst>
                  <a:gd name="T0" fmla="*/ 0 w 137"/>
                  <a:gd name="T1" fmla="*/ 0 h 186"/>
                  <a:gd name="T2" fmla="*/ 0 w 137"/>
                  <a:gd name="T3" fmla="*/ 0 h 186"/>
                  <a:gd name="T4" fmla="*/ 0 w 137"/>
                  <a:gd name="T5" fmla="*/ 0 h 186"/>
                  <a:gd name="T6" fmla="*/ 0 w 137"/>
                  <a:gd name="T7" fmla="*/ 0 h 186"/>
                  <a:gd name="T8" fmla="*/ 0 w 137"/>
                  <a:gd name="T9" fmla="*/ 0 h 186"/>
                  <a:gd name="T10" fmla="*/ 1 w 137"/>
                  <a:gd name="T11" fmla="*/ 0 h 186"/>
                  <a:gd name="T12" fmla="*/ 1 w 137"/>
                  <a:gd name="T13" fmla="*/ 0 h 186"/>
                  <a:gd name="T14" fmla="*/ 1 w 137"/>
                  <a:gd name="T15" fmla="*/ 0 h 186"/>
                  <a:gd name="T16" fmla="*/ 1 w 137"/>
                  <a:gd name="T17" fmla="*/ 0 h 186"/>
                  <a:gd name="T18" fmla="*/ 1 w 137"/>
                  <a:gd name="T19" fmla="*/ 0 h 186"/>
                  <a:gd name="T20" fmla="*/ 1 w 137"/>
                  <a:gd name="T21" fmla="*/ 0 h 186"/>
                  <a:gd name="T22" fmla="*/ 1 w 137"/>
                  <a:gd name="T23" fmla="*/ 0 h 186"/>
                  <a:gd name="T24" fmla="*/ 1 w 137"/>
                  <a:gd name="T25" fmla="*/ 0 h 186"/>
                  <a:gd name="T26" fmla="*/ 1 w 137"/>
                  <a:gd name="T27" fmla="*/ 0 h 186"/>
                  <a:gd name="T28" fmla="*/ 1 w 137"/>
                  <a:gd name="T29" fmla="*/ 0 h 186"/>
                  <a:gd name="T30" fmla="*/ 1 w 137"/>
                  <a:gd name="T31" fmla="*/ 0 h 186"/>
                  <a:gd name="T32" fmla="*/ 1 w 137"/>
                  <a:gd name="T33" fmla="*/ 0 h 186"/>
                  <a:gd name="T34" fmla="*/ 1 w 137"/>
                  <a:gd name="T35" fmla="*/ 0 h 186"/>
                  <a:gd name="T36" fmla="*/ 1 w 137"/>
                  <a:gd name="T37" fmla="*/ 0 h 186"/>
                  <a:gd name="T38" fmla="*/ 1 w 137"/>
                  <a:gd name="T39" fmla="*/ 0 h 186"/>
                  <a:gd name="T40" fmla="*/ 1 w 137"/>
                  <a:gd name="T41" fmla="*/ 0 h 186"/>
                  <a:gd name="T42" fmla="*/ 1 w 137"/>
                  <a:gd name="T43" fmla="*/ 0 h 186"/>
                  <a:gd name="T44" fmla="*/ 1 w 137"/>
                  <a:gd name="T45" fmla="*/ 0 h 186"/>
                  <a:gd name="T46" fmla="*/ 1 w 137"/>
                  <a:gd name="T47" fmla="*/ 0 h 186"/>
                  <a:gd name="T48" fmla="*/ 1 w 137"/>
                  <a:gd name="T49" fmla="*/ 0 h 186"/>
                  <a:gd name="T50" fmla="*/ 1 w 137"/>
                  <a:gd name="T51" fmla="*/ 0 h 186"/>
                  <a:gd name="T52" fmla="*/ 1 w 137"/>
                  <a:gd name="T53" fmla="*/ 0 h 186"/>
                  <a:gd name="T54" fmla="*/ 1 w 137"/>
                  <a:gd name="T55" fmla="*/ 0 h 186"/>
                  <a:gd name="T56" fmla="*/ 1 w 137"/>
                  <a:gd name="T57" fmla="*/ 0 h 186"/>
                  <a:gd name="T58" fmla="*/ 1 w 137"/>
                  <a:gd name="T59" fmla="*/ 0 h 186"/>
                  <a:gd name="T60" fmla="*/ 1 w 137"/>
                  <a:gd name="T61" fmla="*/ 0 h 186"/>
                  <a:gd name="T62" fmla="*/ 1 w 137"/>
                  <a:gd name="T63" fmla="*/ 0 h 186"/>
                  <a:gd name="T64" fmla="*/ 1 w 137"/>
                  <a:gd name="T65" fmla="*/ 0 h 186"/>
                  <a:gd name="T66" fmla="*/ 1 w 137"/>
                  <a:gd name="T67" fmla="*/ 0 h 186"/>
                  <a:gd name="T68" fmla="*/ 1 w 137"/>
                  <a:gd name="T69" fmla="*/ 0 h 186"/>
                  <a:gd name="T70" fmla="*/ 1 w 137"/>
                  <a:gd name="T71" fmla="*/ 0 h 186"/>
                  <a:gd name="T72" fmla="*/ 1 w 137"/>
                  <a:gd name="T73" fmla="*/ 0 h 186"/>
                  <a:gd name="T74" fmla="*/ 1 w 137"/>
                  <a:gd name="T75" fmla="*/ 0 h 186"/>
                  <a:gd name="T76" fmla="*/ 1 w 137"/>
                  <a:gd name="T77" fmla="*/ 0 h 186"/>
                  <a:gd name="T78" fmla="*/ 1 w 137"/>
                  <a:gd name="T79" fmla="*/ 0 h 186"/>
                  <a:gd name="T80" fmla="*/ 1 w 137"/>
                  <a:gd name="T81" fmla="*/ 0 h 186"/>
                  <a:gd name="T82" fmla="*/ 1 w 137"/>
                  <a:gd name="T83" fmla="*/ 0 h 186"/>
                  <a:gd name="T84" fmla="*/ 1 w 137"/>
                  <a:gd name="T85" fmla="*/ 0 h 186"/>
                  <a:gd name="T86" fmla="*/ 1 w 137"/>
                  <a:gd name="T87" fmla="*/ 0 h 186"/>
                  <a:gd name="T88" fmla="*/ 1 w 137"/>
                  <a:gd name="T89" fmla="*/ 0 h 186"/>
                  <a:gd name="T90" fmla="*/ 1 w 137"/>
                  <a:gd name="T91" fmla="*/ 0 h 186"/>
                  <a:gd name="T92" fmla="*/ 1 w 137"/>
                  <a:gd name="T93" fmla="*/ 0 h 186"/>
                  <a:gd name="T94" fmla="*/ 1 w 137"/>
                  <a:gd name="T95" fmla="*/ 0 h 186"/>
                  <a:gd name="T96" fmla="*/ 1 w 137"/>
                  <a:gd name="T97" fmla="*/ 0 h 186"/>
                  <a:gd name="T98" fmla="*/ 1 w 137"/>
                  <a:gd name="T99" fmla="*/ 0 h 186"/>
                  <a:gd name="T100" fmla="*/ 1 w 137"/>
                  <a:gd name="T101" fmla="*/ 0 h 186"/>
                  <a:gd name="T102" fmla="*/ 1 w 137"/>
                  <a:gd name="T103" fmla="*/ 0 h 1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7"/>
                  <a:gd name="T157" fmla="*/ 0 h 186"/>
                  <a:gd name="T158" fmla="*/ 137 w 137"/>
                  <a:gd name="T159" fmla="*/ 186 h 1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7" h="186">
                    <a:moveTo>
                      <a:pt x="8" y="186"/>
                    </a:moveTo>
                    <a:lnTo>
                      <a:pt x="0" y="175"/>
                    </a:lnTo>
                    <a:lnTo>
                      <a:pt x="0" y="169"/>
                    </a:lnTo>
                    <a:lnTo>
                      <a:pt x="0" y="161"/>
                    </a:lnTo>
                    <a:lnTo>
                      <a:pt x="0" y="148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9" y="109"/>
                    </a:lnTo>
                    <a:lnTo>
                      <a:pt x="13" y="107"/>
                    </a:lnTo>
                    <a:lnTo>
                      <a:pt x="15" y="105"/>
                    </a:lnTo>
                    <a:lnTo>
                      <a:pt x="23" y="105"/>
                    </a:lnTo>
                    <a:lnTo>
                      <a:pt x="24" y="105"/>
                    </a:lnTo>
                    <a:lnTo>
                      <a:pt x="26" y="101"/>
                    </a:lnTo>
                    <a:lnTo>
                      <a:pt x="28" y="99"/>
                    </a:lnTo>
                    <a:lnTo>
                      <a:pt x="30" y="98"/>
                    </a:lnTo>
                    <a:lnTo>
                      <a:pt x="34" y="98"/>
                    </a:lnTo>
                    <a:lnTo>
                      <a:pt x="38" y="96"/>
                    </a:lnTo>
                    <a:lnTo>
                      <a:pt x="49" y="96"/>
                    </a:lnTo>
                    <a:lnTo>
                      <a:pt x="53" y="96"/>
                    </a:lnTo>
                    <a:lnTo>
                      <a:pt x="58" y="90"/>
                    </a:lnTo>
                    <a:lnTo>
                      <a:pt x="68" y="81"/>
                    </a:lnTo>
                    <a:lnTo>
                      <a:pt x="92" y="56"/>
                    </a:lnTo>
                    <a:lnTo>
                      <a:pt x="90" y="54"/>
                    </a:lnTo>
                    <a:lnTo>
                      <a:pt x="79" y="54"/>
                    </a:lnTo>
                    <a:lnTo>
                      <a:pt x="70" y="53"/>
                    </a:lnTo>
                    <a:lnTo>
                      <a:pt x="45" y="43"/>
                    </a:lnTo>
                    <a:lnTo>
                      <a:pt x="41" y="41"/>
                    </a:lnTo>
                    <a:lnTo>
                      <a:pt x="38" y="39"/>
                    </a:lnTo>
                    <a:lnTo>
                      <a:pt x="34" y="37"/>
                    </a:lnTo>
                    <a:lnTo>
                      <a:pt x="30" y="32"/>
                    </a:lnTo>
                    <a:lnTo>
                      <a:pt x="26" y="26"/>
                    </a:lnTo>
                    <a:lnTo>
                      <a:pt x="24" y="22"/>
                    </a:lnTo>
                    <a:lnTo>
                      <a:pt x="23" y="19"/>
                    </a:lnTo>
                    <a:lnTo>
                      <a:pt x="26" y="15"/>
                    </a:lnTo>
                    <a:lnTo>
                      <a:pt x="28" y="11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8" y="15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3" y="21"/>
                    </a:lnTo>
                    <a:lnTo>
                      <a:pt x="56" y="19"/>
                    </a:lnTo>
                    <a:lnTo>
                      <a:pt x="62" y="17"/>
                    </a:lnTo>
                    <a:lnTo>
                      <a:pt x="66" y="15"/>
                    </a:lnTo>
                    <a:lnTo>
                      <a:pt x="68" y="17"/>
                    </a:lnTo>
                    <a:lnTo>
                      <a:pt x="71" y="19"/>
                    </a:lnTo>
                    <a:lnTo>
                      <a:pt x="75" y="17"/>
                    </a:lnTo>
                    <a:lnTo>
                      <a:pt x="79" y="15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5" y="9"/>
                    </a:lnTo>
                    <a:lnTo>
                      <a:pt x="111" y="9"/>
                    </a:lnTo>
                    <a:lnTo>
                      <a:pt x="115" y="9"/>
                    </a:lnTo>
                    <a:lnTo>
                      <a:pt x="120" y="7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3" y="2"/>
                    </a:lnTo>
                    <a:lnTo>
                      <a:pt x="135" y="2"/>
                    </a:lnTo>
                    <a:lnTo>
                      <a:pt x="137" y="4"/>
                    </a:lnTo>
                    <a:lnTo>
                      <a:pt x="133" y="9"/>
                    </a:lnTo>
                    <a:lnTo>
                      <a:pt x="133" y="13"/>
                    </a:lnTo>
                    <a:lnTo>
                      <a:pt x="135" y="17"/>
                    </a:lnTo>
                    <a:lnTo>
                      <a:pt x="133" y="21"/>
                    </a:lnTo>
                    <a:lnTo>
                      <a:pt x="132" y="22"/>
                    </a:lnTo>
                    <a:lnTo>
                      <a:pt x="132" y="28"/>
                    </a:lnTo>
                    <a:lnTo>
                      <a:pt x="132" y="32"/>
                    </a:lnTo>
                    <a:lnTo>
                      <a:pt x="130" y="36"/>
                    </a:lnTo>
                    <a:lnTo>
                      <a:pt x="122" y="49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6" y="58"/>
                    </a:lnTo>
                    <a:lnTo>
                      <a:pt x="113" y="68"/>
                    </a:lnTo>
                    <a:lnTo>
                      <a:pt x="107" y="75"/>
                    </a:lnTo>
                    <a:lnTo>
                      <a:pt x="105" y="81"/>
                    </a:lnTo>
                    <a:lnTo>
                      <a:pt x="103" y="84"/>
                    </a:lnTo>
                    <a:lnTo>
                      <a:pt x="100" y="92"/>
                    </a:lnTo>
                    <a:lnTo>
                      <a:pt x="94" y="98"/>
                    </a:lnTo>
                    <a:lnTo>
                      <a:pt x="86" y="107"/>
                    </a:lnTo>
                    <a:lnTo>
                      <a:pt x="85" y="111"/>
                    </a:lnTo>
                    <a:lnTo>
                      <a:pt x="71" y="126"/>
                    </a:lnTo>
                    <a:lnTo>
                      <a:pt x="60" y="135"/>
                    </a:lnTo>
                    <a:lnTo>
                      <a:pt x="47" y="141"/>
                    </a:lnTo>
                    <a:lnTo>
                      <a:pt x="43" y="143"/>
                    </a:lnTo>
                    <a:lnTo>
                      <a:pt x="36" y="150"/>
                    </a:lnTo>
                    <a:lnTo>
                      <a:pt x="26" y="160"/>
                    </a:lnTo>
                    <a:lnTo>
                      <a:pt x="24" y="161"/>
                    </a:lnTo>
                    <a:lnTo>
                      <a:pt x="19" y="167"/>
                    </a:lnTo>
                    <a:lnTo>
                      <a:pt x="11" y="177"/>
                    </a:lnTo>
                    <a:lnTo>
                      <a:pt x="8" y="182"/>
                    </a:lnTo>
                    <a:lnTo>
                      <a:pt x="9" y="184"/>
                    </a:lnTo>
                    <a:lnTo>
                      <a:pt x="8" y="18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7" name="Freeform 350"/>
              <p:cNvSpPr>
                <a:spLocks/>
              </p:cNvSpPr>
              <p:nvPr/>
            </p:nvSpPr>
            <p:spPr bwMode="auto">
              <a:xfrm>
                <a:off x="1929" y="3418"/>
                <a:ext cx="58" cy="35"/>
              </a:xfrm>
              <a:custGeom>
                <a:avLst/>
                <a:gdLst>
                  <a:gd name="T0" fmla="*/ 1 w 100"/>
                  <a:gd name="T1" fmla="*/ 0 h 75"/>
                  <a:gd name="T2" fmla="*/ 1 w 100"/>
                  <a:gd name="T3" fmla="*/ 0 h 75"/>
                  <a:gd name="T4" fmla="*/ 1 w 100"/>
                  <a:gd name="T5" fmla="*/ 0 h 75"/>
                  <a:gd name="T6" fmla="*/ 1 w 100"/>
                  <a:gd name="T7" fmla="*/ 0 h 75"/>
                  <a:gd name="T8" fmla="*/ 1 w 100"/>
                  <a:gd name="T9" fmla="*/ 0 h 75"/>
                  <a:gd name="T10" fmla="*/ 1 w 100"/>
                  <a:gd name="T11" fmla="*/ 0 h 75"/>
                  <a:gd name="T12" fmla="*/ 1 w 100"/>
                  <a:gd name="T13" fmla="*/ 0 h 75"/>
                  <a:gd name="T14" fmla="*/ 1 w 100"/>
                  <a:gd name="T15" fmla="*/ 0 h 75"/>
                  <a:gd name="T16" fmla="*/ 1 w 100"/>
                  <a:gd name="T17" fmla="*/ 0 h 75"/>
                  <a:gd name="T18" fmla="*/ 1 w 100"/>
                  <a:gd name="T19" fmla="*/ 0 h 75"/>
                  <a:gd name="T20" fmla="*/ 1 w 100"/>
                  <a:gd name="T21" fmla="*/ 0 h 75"/>
                  <a:gd name="T22" fmla="*/ 1 w 100"/>
                  <a:gd name="T23" fmla="*/ 0 h 75"/>
                  <a:gd name="T24" fmla="*/ 1 w 100"/>
                  <a:gd name="T25" fmla="*/ 0 h 75"/>
                  <a:gd name="T26" fmla="*/ 1 w 100"/>
                  <a:gd name="T27" fmla="*/ 0 h 75"/>
                  <a:gd name="T28" fmla="*/ 1 w 100"/>
                  <a:gd name="T29" fmla="*/ 0 h 75"/>
                  <a:gd name="T30" fmla="*/ 1 w 100"/>
                  <a:gd name="T31" fmla="*/ 0 h 75"/>
                  <a:gd name="T32" fmla="*/ 1 w 100"/>
                  <a:gd name="T33" fmla="*/ 0 h 75"/>
                  <a:gd name="T34" fmla="*/ 1 w 100"/>
                  <a:gd name="T35" fmla="*/ 0 h 75"/>
                  <a:gd name="T36" fmla="*/ 1 w 100"/>
                  <a:gd name="T37" fmla="*/ 0 h 75"/>
                  <a:gd name="T38" fmla="*/ 1 w 100"/>
                  <a:gd name="T39" fmla="*/ 0 h 75"/>
                  <a:gd name="T40" fmla="*/ 1 w 100"/>
                  <a:gd name="T41" fmla="*/ 0 h 75"/>
                  <a:gd name="T42" fmla="*/ 1 w 100"/>
                  <a:gd name="T43" fmla="*/ 0 h 75"/>
                  <a:gd name="T44" fmla="*/ 0 w 100"/>
                  <a:gd name="T45" fmla="*/ 0 h 75"/>
                  <a:gd name="T46" fmla="*/ 1 w 100"/>
                  <a:gd name="T47" fmla="*/ 0 h 75"/>
                  <a:gd name="T48" fmla="*/ 1 w 100"/>
                  <a:gd name="T49" fmla="*/ 0 h 75"/>
                  <a:gd name="T50" fmla="*/ 1 w 100"/>
                  <a:gd name="T51" fmla="*/ 0 h 75"/>
                  <a:gd name="T52" fmla="*/ 1 w 100"/>
                  <a:gd name="T53" fmla="*/ 0 h 75"/>
                  <a:gd name="T54" fmla="*/ 1 w 100"/>
                  <a:gd name="T55" fmla="*/ 0 h 75"/>
                  <a:gd name="T56" fmla="*/ 1 w 100"/>
                  <a:gd name="T57" fmla="*/ 0 h 75"/>
                  <a:gd name="T58" fmla="*/ 1 w 100"/>
                  <a:gd name="T59" fmla="*/ 0 h 75"/>
                  <a:gd name="T60" fmla="*/ 1 w 100"/>
                  <a:gd name="T61" fmla="*/ 0 h 75"/>
                  <a:gd name="T62" fmla="*/ 1 w 100"/>
                  <a:gd name="T63" fmla="*/ 0 h 75"/>
                  <a:gd name="T64" fmla="*/ 1 w 100"/>
                  <a:gd name="T65" fmla="*/ 0 h 75"/>
                  <a:gd name="T66" fmla="*/ 1 w 100"/>
                  <a:gd name="T67" fmla="*/ 0 h 75"/>
                  <a:gd name="T68" fmla="*/ 1 w 100"/>
                  <a:gd name="T69" fmla="*/ 0 h 75"/>
                  <a:gd name="T70" fmla="*/ 1 w 100"/>
                  <a:gd name="T71" fmla="*/ 0 h 75"/>
                  <a:gd name="T72" fmla="*/ 1 w 100"/>
                  <a:gd name="T73" fmla="*/ 0 h 75"/>
                  <a:gd name="T74" fmla="*/ 1 w 100"/>
                  <a:gd name="T75" fmla="*/ 0 h 75"/>
                  <a:gd name="T76" fmla="*/ 1 w 100"/>
                  <a:gd name="T77" fmla="*/ 0 h 75"/>
                  <a:gd name="T78" fmla="*/ 1 w 100"/>
                  <a:gd name="T79" fmla="*/ 0 h 75"/>
                  <a:gd name="T80" fmla="*/ 1 w 100"/>
                  <a:gd name="T81" fmla="*/ 0 h 75"/>
                  <a:gd name="T82" fmla="*/ 1 w 100"/>
                  <a:gd name="T83" fmla="*/ 0 h 75"/>
                  <a:gd name="T84" fmla="*/ 1 w 100"/>
                  <a:gd name="T85" fmla="*/ 0 h 75"/>
                  <a:gd name="T86" fmla="*/ 1 w 100"/>
                  <a:gd name="T87" fmla="*/ 0 h 75"/>
                  <a:gd name="T88" fmla="*/ 1 w 100"/>
                  <a:gd name="T89" fmla="*/ 0 h 75"/>
                  <a:gd name="T90" fmla="*/ 1 w 100"/>
                  <a:gd name="T91" fmla="*/ 0 h 75"/>
                  <a:gd name="T92" fmla="*/ 1 w 100"/>
                  <a:gd name="T93" fmla="*/ 0 h 75"/>
                  <a:gd name="T94" fmla="*/ 1 w 100"/>
                  <a:gd name="T95" fmla="*/ 0 h 75"/>
                  <a:gd name="T96" fmla="*/ 1 w 100"/>
                  <a:gd name="T97" fmla="*/ 0 h 75"/>
                  <a:gd name="T98" fmla="*/ 1 w 100"/>
                  <a:gd name="T99" fmla="*/ 0 h 75"/>
                  <a:gd name="T100" fmla="*/ 1 w 100"/>
                  <a:gd name="T101" fmla="*/ 0 h 75"/>
                  <a:gd name="T102" fmla="*/ 1 w 100"/>
                  <a:gd name="T103" fmla="*/ 0 h 75"/>
                  <a:gd name="T104" fmla="*/ 1 w 100"/>
                  <a:gd name="T105" fmla="*/ 0 h 75"/>
                  <a:gd name="T106" fmla="*/ 1 w 100"/>
                  <a:gd name="T107" fmla="*/ 0 h 75"/>
                  <a:gd name="T108" fmla="*/ 1 w 100"/>
                  <a:gd name="T109" fmla="*/ 0 h 75"/>
                  <a:gd name="T110" fmla="*/ 1 w 100"/>
                  <a:gd name="T111" fmla="*/ 0 h 75"/>
                  <a:gd name="T112" fmla="*/ 1 w 100"/>
                  <a:gd name="T113" fmla="*/ 0 h 75"/>
                  <a:gd name="T114" fmla="*/ 1 w 100"/>
                  <a:gd name="T115" fmla="*/ 0 h 75"/>
                  <a:gd name="T116" fmla="*/ 1 w 100"/>
                  <a:gd name="T117" fmla="*/ 0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"/>
                  <a:gd name="T178" fmla="*/ 0 h 75"/>
                  <a:gd name="T179" fmla="*/ 100 w 100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" h="75">
                    <a:moveTo>
                      <a:pt x="96" y="66"/>
                    </a:moveTo>
                    <a:lnTo>
                      <a:pt x="92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5" y="66"/>
                    </a:lnTo>
                    <a:lnTo>
                      <a:pt x="79" y="66"/>
                    </a:lnTo>
                    <a:lnTo>
                      <a:pt x="77" y="66"/>
                    </a:lnTo>
                    <a:lnTo>
                      <a:pt x="79" y="64"/>
                    </a:lnTo>
                    <a:lnTo>
                      <a:pt x="77" y="64"/>
                    </a:lnTo>
                    <a:lnTo>
                      <a:pt x="73" y="64"/>
                    </a:lnTo>
                    <a:lnTo>
                      <a:pt x="70" y="66"/>
                    </a:lnTo>
                    <a:lnTo>
                      <a:pt x="66" y="70"/>
                    </a:lnTo>
                    <a:lnTo>
                      <a:pt x="62" y="72"/>
                    </a:lnTo>
                    <a:lnTo>
                      <a:pt x="57" y="74"/>
                    </a:lnTo>
                    <a:lnTo>
                      <a:pt x="55" y="75"/>
                    </a:lnTo>
                    <a:lnTo>
                      <a:pt x="53" y="74"/>
                    </a:lnTo>
                    <a:lnTo>
                      <a:pt x="51" y="72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3" y="59"/>
                    </a:lnTo>
                    <a:lnTo>
                      <a:pt x="53" y="57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9" y="51"/>
                    </a:lnTo>
                    <a:lnTo>
                      <a:pt x="45" y="47"/>
                    </a:lnTo>
                    <a:lnTo>
                      <a:pt x="42" y="47"/>
                    </a:lnTo>
                    <a:lnTo>
                      <a:pt x="40" y="51"/>
                    </a:lnTo>
                    <a:lnTo>
                      <a:pt x="38" y="55"/>
                    </a:lnTo>
                    <a:lnTo>
                      <a:pt x="38" y="57"/>
                    </a:lnTo>
                    <a:lnTo>
                      <a:pt x="38" y="59"/>
                    </a:lnTo>
                    <a:lnTo>
                      <a:pt x="36" y="60"/>
                    </a:lnTo>
                    <a:lnTo>
                      <a:pt x="34" y="62"/>
                    </a:lnTo>
                    <a:lnTo>
                      <a:pt x="32" y="62"/>
                    </a:lnTo>
                    <a:lnTo>
                      <a:pt x="28" y="60"/>
                    </a:lnTo>
                    <a:lnTo>
                      <a:pt x="26" y="60"/>
                    </a:lnTo>
                    <a:lnTo>
                      <a:pt x="26" y="62"/>
                    </a:lnTo>
                    <a:lnTo>
                      <a:pt x="26" y="64"/>
                    </a:lnTo>
                    <a:lnTo>
                      <a:pt x="25" y="68"/>
                    </a:lnTo>
                    <a:lnTo>
                      <a:pt x="23" y="68"/>
                    </a:lnTo>
                    <a:lnTo>
                      <a:pt x="21" y="68"/>
                    </a:lnTo>
                    <a:lnTo>
                      <a:pt x="17" y="66"/>
                    </a:lnTo>
                    <a:lnTo>
                      <a:pt x="15" y="66"/>
                    </a:lnTo>
                    <a:lnTo>
                      <a:pt x="11" y="68"/>
                    </a:lnTo>
                    <a:lnTo>
                      <a:pt x="10" y="72"/>
                    </a:lnTo>
                    <a:lnTo>
                      <a:pt x="6" y="72"/>
                    </a:lnTo>
                    <a:lnTo>
                      <a:pt x="4" y="72"/>
                    </a:lnTo>
                    <a:lnTo>
                      <a:pt x="4" y="70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8" y="59"/>
                    </a:lnTo>
                    <a:lnTo>
                      <a:pt x="10" y="55"/>
                    </a:lnTo>
                    <a:lnTo>
                      <a:pt x="11" y="53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23" y="13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6" y="4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3" y="15"/>
                    </a:lnTo>
                    <a:lnTo>
                      <a:pt x="45" y="13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2" y="19"/>
                    </a:lnTo>
                    <a:lnTo>
                      <a:pt x="42" y="17"/>
                    </a:lnTo>
                    <a:lnTo>
                      <a:pt x="38" y="15"/>
                    </a:lnTo>
                    <a:lnTo>
                      <a:pt x="34" y="15"/>
                    </a:lnTo>
                    <a:lnTo>
                      <a:pt x="28" y="17"/>
                    </a:lnTo>
                    <a:lnTo>
                      <a:pt x="26" y="19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42" y="25"/>
                    </a:lnTo>
                    <a:lnTo>
                      <a:pt x="43" y="27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7" y="28"/>
                    </a:lnTo>
                    <a:lnTo>
                      <a:pt x="58" y="28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2" y="30"/>
                    </a:lnTo>
                    <a:lnTo>
                      <a:pt x="64" y="32"/>
                    </a:lnTo>
                    <a:lnTo>
                      <a:pt x="66" y="30"/>
                    </a:lnTo>
                    <a:lnTo>
                      <a:pt x="70" y="28"/>
                    </a:lnTo>
                    <a:lnTo>
                      <a:pt x="75" y="30"/>
                    </a:lnTo>
                    <a:lnTo>
                      <a:pt x="77" y="30"/>
                    </a:lnTo>
                    <a:lnTo>
                      <a:pt x="79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3" y="36"/>
                    </a:lnTo>
                    <a:lnTo>
                      <a:pt x="81" y="38"/>
                    </a:lnTo>
                    <a:lnTo>
                      <a:pt x="83" y="42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8" y="42"/>
                    </a:lnTo>
                    <a:lnTo>
                      <a:pt x="90" y="44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98" y="47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8" y="57"/>
                    </a:lnTo>
                    <a:lnTo>
                      <a:pt x="100" y="59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6" y="6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8" name="Freeform 351"/>
              <p:cNvSpPr>
                <a:spLocks/>
              </p:cNvSpPr>
              <p:nvPr/>
            </p:nvSpPr>
            <p:spPr bwMode="auto">
              <a:xfrm>
                <a:off x="1943" y="3399"/>
                <a:ext cx="84" cy="34"/>
              </a:xfrm>
              <a:custGeom>
                <a:avLst/>
                <a:gdLst>
                  <a:gd name="T0" fmla="*/ 1 w 144"/>
                  <a:gd name="T1" fmla="*/ 0 h 71"/>
                  <a:gd name="T2" fmla="*/ 1 w 144"/>
                  <a:gd name="T3" fmla="*/ 0 h 71"/>
                  <a:gd name="T4" fmla="*/ 1 w 144"/>
                  <a:gd name="T5" fmla="*/ 0 h 71"/>
                  <a:gd name="T6" fmla="*/ 1 w 144"/>
                  <a:gd name="T7" fmla="*/ 0 h 71"/>
                  <a:gd name="T8" fmla="*/ 1 w 144"/>
                  <a:gd name="T9" fmla="*/ 0 h 71"/>
                  <a:gd name="T10" fmla="*/ 1 w 144"/>
                  <a:gd name="T11" fmla="*/ 0 h 71"/>
                  <a:gd name="T12" fmla="*/ 1 w 144"/>
                  <a:gd name="T13" fmla="*/ 0 h 71"/>
                  <a:gd name="T14" fmla="*/ 1 w 144"/>
                  <a:gd name="T15" fmla="*/ 0 h 71"/>
                  <a:gd name="T16" fmla="*/ 1 w 144"/>
                  <a:gd name="T17" fmla="*/ 0 h 71"/>
                  <a:gd name="T18" fmla="*/ 1 w 144"/>
                  <a:gd name="T19" fmla="*/ 0 h 71"/>
                  <a:gd name="T20" fmla="*/ 1 w 144"/>
                  <a:gd name="T21" fmla="*/ 0 h 71"/>
                  <a:gd name="T22" fmla="*/ 1 w 144"/>
                  <a:gd name="T23" fmla="*/ 0 h 71"/>
                  <a:gd name="T24" fmla="*/ 1 w 144"/>
                  <a:gd name="T25" fmla="*/ 0 h 71"/>
                  <a:gd name="T26" fmla="*/ 1 w 144"/>
                  <a:gd name="T27" fmla="*/ 0 h 71"/>
                  <a:gd name="T28" fmla="*/ 1 w 144"/>
                  <a:gd name="T29" fmla="*/ 0 h 71"/>
                  <a:gd name="T30" fmla="*/ 1 w 144"/>
                  <a:gd name="T31" fmla="*/ 0 h 71"/>
                  <a:gd name="T32" fmla="*/ 1 w 144"/>
                  <a:gd name="T33" fmla="*/ 0 h 71"/>
                  <a:gd name="T34" fmla="*/ 1 w 144"/>
                  <a:gd name="T35" fmla="*/ 0 h 71"/>
                  <a:gd name="T36" fmla="*/ 1 w 144"/>
                  <a:gd name="T37" fmla="*/ 0 h 71"/>
                  <a:gd name="T38" fmla="*/ 1 w 144"/>
                  <a:gd name="T39" fmla="*/ 0 h 71"/>
                  <a:gd name="T40" fmla="*/ 1 w 144"/>
                  <a:gd name="T41" fmla="*/ 0 h 71"/>
                  <a:gd name="T42" fmla="*/ 1 w 144"/>
                  <a:gd name="T43" fmla="*/ 0 h 71"/>
                  <a:gd name="T44" fmla="*/ 1 w 144"/>
                  <a:gd name="T45" fmla="*/ 0 h 71"/>
                  <a:gd name="T46" fmla="*/ 1 w 144"/>
                  <a:gd name="T47" fmla="*/ 0 h 71"/>
                  <a:gd name="T48" fmla="*/ 1 w 144"/>
                  <a:gd name="T49" fmla="*/ 0 h 71"/>
                  <a:gd name="T50" fmla="*/ 1 w 144"/>
                  <a:gd name="T51" fmla="*/ 0 h 71"/>
                  <a:gd name="T52" fmla="*/ 1 w 144"/>
                  <a:gd name="T53" fmla="*/ 0 h 71"/>
                  <a:gd name="T54" fmla="*/ 1 w 144"/>
                  <a:gd name="T55" fmla="*/ 0 h 71"/>
                  <a:gd name="T56" fmla="*/ 1 w 144"/>
                  <a:gd name="T57" fmla="*/ 0 h 71"/>
                  <a:gd name="T58" fmla="*/ 1 w 144"/>
                  <a:gd name="T59" fmla="*/ 0 h 71"/>
                  <a:gd name="T60" fmla="*/ 1 w 144"/>
                  <a:gd name="T61" fmla="*/ 0 h 71"/>
                  <a:gd name="T62" fmla="*/ 1 w 144"/>
                  <a:gd name="T63" fmla="*/ 0 h 71"/>
                  <a:gd name="T64" fmla="*/ 1 w 144"/>
                  <a:gd name="T65" fmla="*/ 0 h 71"/>
                  <a:gd name="T66" fmla="*/ 1 w 144"/>
                  <a:gd name="T67" fmla="*/ 0 h 71"/>
                  <a:gd name="T68" fmla="*/ 1 w 144"/>
                  <a:gd name="T69" fmla="*/ 0 h 71"/>
                  <a:gd name="T70" fmla="*/ 1 w 144"/>
                  <a:gd name="T71" fmla="*/ 0 h 71"/>
                  <a:gd name="T72" fmla="*/ 1 w 144"/>
                  <a:gd name="T73" fmla="*/ 0 h 71"/>
                  <a:gd name="T74" fmla="*/ 1 w 144"/>
                  <a:gd name="T75" fmla="*/ 0 h 71"/>
                  <a:gd name="T76" fmla="*/ 1 w 144"/>
                  <a:gd name="T77" fmla="*/ 0 h 71"/>
                  <a:gd name="T78" fmla="*/ 1 w 144"/>
                  <a:gd name="T79" fmla="*/ 0 h 71"/>
                  <a:gd name="T80" fmla="*/ 1 w 144"/>
                  <a:gd name="T81" fmla="*/ 0 h 71"/>
                  <a:gd name="T82" fmla="*/ 1 w 144"/>
                  <a:gd name="T83" fmla="*/ 0 h 71"/>
                  <a:gd name="T84" fmla="*/ 1 w 144"/>
                  <a:gd name="T85" fmla="*/ 0 h 71"/>
                  <a:gd name="T86" fmla="*/ 1 w 144"/>
                  <a:gd name="T87" fmla="*/ 0 h 71"/>
                  <a:gd name="T88" fmla="*/ 1 w 144"/>
                  <a:gd name="T89" fmla="*/ 0 h 71"/>
                  <a:gd name="T90" fmla="*/ 1 w 144"/>
                  <a:gd name="T91" fmla="*/ 0 h 71"/>
                  <a:gd name="T92" fmla="*/ 1 w 144"/>
                  <a:gd name="T93" fmla="*/ 0 h 71"/>
                  <a:gd name="T94" fmla="*/ 1 w 144"/>
                  <a:gd name="T95" fmla="*/ 0 h 71"/>
                  <a:gd name="T96" fmla="*/ 1 w 144"/>
                  <a:gd name="T97" fmla="*/ 0 h 71"/>
                  <a:gd name="T98" fmla="*/ 1 w 144"/>
                  <a:gd name="T99" fmla="*/ 0 h 71"/>
                  <a:gd name="T100" fmla="*/ 0 w 144"/>
                  <a:gd name="T101" fmla="*/ 0 h 71"/>
                  <a:gd name="T102" fmla="*/ 0 w 144"/>
                  <a:gd name="T103" fmla="*/ 0 h 71"/>
                  <a:gd name="T104" fmla="*/ 1 w 144"/>
                  <a:gd name="T105" fmla="*/ 0 h 71"/>
                  <a:gd name="T106" fmla="*/ 1 w 144"/>
                  <a:gd name="T107" fmla="*/ 0 h 71"/>
                  <a:gd name="T108" fmla="*/ 1 w 144"/>
                  <a:gd name="T109" fmla="*/ 0 h 71"/>
                  <a:gd name="T110" fmla="*/ 1 w 144"/>
                  <a:gd name="T111" fmla="*/ 0 h 7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"/>
                  <a:gd name="T169" fmla="*/ 0 h 71"/>
                  <a:gd name="T170" fmla="*/ 144 w 144"/>
                  <a:gd name="T171" fmla="*/ 71 h 7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" h="71">
                    <a:moveTo>
                      <a:pt x="22" y="54"/>
                    </a:moveTo>
                    <a:lnTo>
                      <a:pt x="22" y="52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5" y="52"/>
                    </a:lnTo>
                    <a:lnTo>
                      <a:pt x="37" y="52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41" y="49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5" y="49"/>
                    </a:lnTo>
                    <a:lnTo>
                      <a:pt x="47" y="47"/>
                    </a:lnTo>
                    <a:lnTo>
                      <a:pt x="48" y="45"/>
                    </a:lnTo>
                    <a:lnTo>
                      <a:pt x="50" y="43"/>
                    </a:lnTo>
                    <a:lnTo>
                      <a:pt x="47" y="43"/>
                    </a:lnTo>
                    <a:lnTo>
                      <a:pt x="45" y="41"/>
                    </a:lnTo>
                    <a:lnTo>
                      <a:pt x="43" y="41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2" y="37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7" y="34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3" y="30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4" y="13"/>
                    </a:lnTo>
                    <a:lnTo>
                      <a:pt x="26" y="9"/>
                    </a:lnTo>
                    <a:lnTo>
                      <a:pt x="30" y="7"/>
                    </a:lnTo>
                    <a:lnTo>
                      <a:pt x="33" y="7"/>
                    </a:lnTo>
                    <a:lnTo>
                      <a:pt x="39" y="9"/>
                    </a:lnTo>
                    <a:lnTo>
                      <a:pt x="45" y="11"/>
                    </a:lnTo>
                    <a:lnTo>
                      <a:pt x="48" y="13"/>
                    </a:lnTo>
                    <a:lnTo>
                      <a:pt x="54" y="13"/>
                    </a:lnTo>
                    <a:lnTo>
                      <a:pt x="56" y="15"/>
                    </a:lnTo>
                    <a:lnTo>
                      <a:pt x="56" y="11"/>
                    </a:lnTo>
                    <a:lnTo>
                      <a:pt x="58" y="5"/>
                    </a:lnTo>
                    <a:lnTo>
                      <a:pt x="60" y="2"/>
                    </a:lnTo>
                    <a:lnTo>
                      <a:pt x="63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7" y="5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8" y="5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103" y="4"/>
                    </a:lnTo>
                    <a:lnTo>
                      <a:pt x="107" y="5"/>
                    </a:lnTo>
                    <a:lnTo>
                      <a:pt x="110" y="7"/>
                    </a:lnTo>
                    <a:lnTo>
                      <a:pt x="118" y="7"/>
                    </a:lnTo>
                    <a:lnTo>
                      <a:pt x="122" y="7"/>
                    </a:lnTo>
                    <a:lnTo>
                      <a:pt x="127" y="9"/>
                    </a:lnTo>
                    <a:lnTo>
                      <a:pt x="131" y="7"/>
                    </a:lnTo>
                    <a:lnTo>
                      <a:pt x="133" y="11"/>
                    </a:lnTo>
                    <a:lnTo>
                      <a:pt x="135" y="11"/>
                    </a:lnTo>
                    <a:lnTo>
                      <a:pt x="135" y="15"/>
                    </a:lnTo>
                    <a:lnTo>
                      <a:pt x="139" y="15"/>
                    </a:lnTo>
                    <a:lnTo>
                      <a:pt x="142" y="15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2" y="22"/>
                    </a:lnTo>
                    <a:lnTo>
                      <a:pt x="137" y="24"/>
                    </a:lnTo>
                    <a:lnTo>
                      <a:pt x="129" y="26"/>
                    </a:lnTo>
                    <a:lnTo>
                      <a:pt x="125" y="28"/>
                    </a:lnTo>
                    <a:lnTo>
                      <a:pt x="124" y="30"/>
                    </a:lnTo>
                    <a:lnTo>
                      <a:pt x="120" y="36"/>
                    </a:lnTo>
                    <a:lnTo>
                      <a:pt x="116" y="39"/>
                    </a:lnTo>
                    <a:lnTo>
                      <a:pt x="112" y="39"/>
                    </a:lnTo>
                    <a:lnTo>
                      <a:pt x="110" y="39"/>
                    </a:lnTo>
                    <a:lnTo>
                      <a:pt x="103" y="37"/>
                    </a:lnTo>
                    <a:lnTo>
                      <a:pt x="101" y="37"/>
                    </a:lnTo>
                    <a:lnTo>
                      <a:pt x="99" y="41"/>
                    </a:lnTo>
                    <a:lnTo>
                      <a:pt x="95" y="49"/>
                    </a:lnTo>
                    <a:lnTo>
                      <a:pt x="94" y="51"/>
                    </a:lnTo>
                    <a:lnTo>
                      <a:pt x="88" y="51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2" y="47"/>
                    </a:lnTo>
                    <a:lnTo>
                      <a:pt x="80" y="47"/>
                    </a:lnTo>
                    <a:lnTo>
                      <a:pt x="69" y="52"/>
                    </a:lnTo>
                    <a:lnTo>
                      <a:pt x="62" y="58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58" y="67"/>
                    </a:lnTo>
                    <a:lnTo>
                      <a:pt x="56" y="67"/>
                    </a:lnTo>
                    <a:lnTo>
                      <a:pt x="54" y="67"/>
                    </a:lnTo>
                    <a:lnTo>
                      <a:pt x="52" y="69"/>
                    </a:lnTo>
                    <a:lnTo>
                      <a:pt x="50" y="69"/>
                    </a:lnTo>
                    <a:lnTo>
                      <a:pt x="45" y="67"/>
                    </a:lnTo>
                    <a:lnTo>
                      <a:pt x="41" y="69"/>
                    </a:lnTo>
                    <a:lnTo>
                      <a:pt x="39" y="71"/>
                    </a:lnTo>
                    <a:lnTo>
                      <a:pt x="37" y="69"/>
                    </a:lnTo>
                    <a:lnTo>
                      <a:pt x="35" y="69"/>
                    </a:lnTo>
                    <a:lnTo>
                      <a:pt x="33" y="69"/>
                    </a:lnTo>
                    <a:lnTo>
                      <a:pt x="33" y="67"/>
                    </a:lnTo>
                    <a:lnTo>
                      <a:pt x="32" y="67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20" y="67"/>
                    </a:lnTo>
                    <a:lnTo>
                      <a:pt x="18" y="66"/>
                    </a:lnTo>
                    <a:lnTo>
                      <a:pt x="17" y="64"/>
                    </a:lnTo>
                    <a:lnTo>
                      <a:pt x="13" y="66"/>
                    </a:lnTo>
                    <a:lnTo>
                      <a:pt x="11" y="66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3" y="60"/>
                    </a:lnTo>
                    <a:lnTo>
                      <a:pt x="1" y="58"/>
                    </a:lnTo>
                    <a:lnTo>
                      <a:pt x="3" y="56"/>
                    </a:lnTo>
                    <a:lnTo>
                      <a:pt x="9" y="54"/>
                    </a:lnTo>
                    <a:lnTo>
                      <a:pt x="13" y="54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4"/>
                    </a:ln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39" name="Freeform 352"/>
              <p:cNvSpPr>
                <a:spLocks/>
              </p:cNvSpPr>
              <p:nvPr/>
            </p:nvSpPr>
            <p:spPr bwMode="auto">
              <a:xfrm>
                <a:off x="1564" y="3811"/>
                <a:ext cx="72" cy="61"/>
              </a:xfrm>
              <a:custGeom>
                <a:avLst/>
                <a:gdLst>
                  <a:gd name="T0" fmla="*/ 1 w 126"/>
                  <a:gd name="T1" fmla="*/ 0 h 131"/>
                  <a:gd name="T2" fmla="*/ 1 w 126"/>
                  <a:gd name="T3" fmla="*/ 0 h 131"/>
                  <a:gd name="T4" fmla="*/ 1 w 126"/>
                  <a:gd name="T5" fmla="*/ 0 h 131"/>
                  <a:gd name="T6" fmla="*/ 1 w 126"/>
                  <a:gd name="T7" fmla="*/ 0 h 131"/>
                  <a:gd name="T8" fmla="*/ 1 w 126"/>
                  <a:gd name="T9" fmla="*/ 0 h 131"/>
                  <a:gd name="T10" fmla="*/ 1 w 126"/>
                  <a:gd name="T11" fmla="*/ 0 h 131"/>
                  <a:gd name="T12" fmla="*/ 1 w 126"/>
                  <a:gd name="T13" fmla="*/ 0 h 131"/>
                  <a:gd name="T14" fmla="*/ 1 w 126"/>
                  <a:gd name="T15" fmla="*/ 0 h 131"/>
                  <a:gd name="T16" fmla="*/ 1 w 126"/>
                  <a:gd name="T17" fmla="*/ 0 h 131"/>
                  <a:gd name="T18" fmla="*/ 1 w 126"/>
                  <a:gd name="T19" fmla="*/ 0 h 131"/>
                  <a:gd name="T20" fmla="*/ 1 w 126"/>
                  <a:gd name="T21" fmla="*/ 0 h 131"/>
                  <a:gd name="T22" fmla="*/ 1 w 126"/>
                  <a:gd name="T23" fmla="*/ 0 h 131"/>
                  <a:gd name="T24" fmla="*/ 1 w 126"/>
                  <a:gd name="T25" fmla="*/ 0 h 131"/>
                  <a:gd name="T26" fmla="*/ 1 w 126"/>
                  <a:gd name="T27" fmla="*/ 0 h 131"/>
                  <a:gd name="T28" fmla="*/ 1 w 126"/>
                  <a:gd name="T29" fmla="*/ 0 h 131"/>
                  <a:gd name="T30" fmla="*/ 1 w 126"/>
                  <a:gd name="T31" fmla="*/ 0 h 131"/>
                  <a:gd name="T32" fmla="*/ 1 w 126"/>
                  <a:gd name="T33" fmla="*/ 0 h 131"/>
                  <a:gd name="T34" fmla="*/ 1 w 126"/>
                  <a:gd name="T35" fmla="*/ 0 h 131"/>
                  <a:gd name="T36" fmla="*/ 1 w 126"/>
                  <a:gd name="T37" fmla="*/ 0 h 131"/>
                  <a:gd name="T38" fmla="*/ 1 w 126"/>
                  <a:gd name="T39" fmla="*/ 0 h 131"/>
                  <a:gd name="T40" fmla="*/ 1 w 126"/>
                  <a:gd name="T41" fmla="*/ 0 h 131"/>
                  <a:gd name="T42" fmla="*/ 1 w 126"/>
                  <a:gd name="T43" fmla="*/ 0 h 131"/>
                  <a:gd name="T44" fmla="*/ 1 w 126"/>
                  <a:gd name="T45" fmla="*/ 0 h 131"/>
                  <a:gd name="T46" fmla="*/ 1 w 126"/>
                  <a:gd name="T47" fmla="*/ 0 h 131"/>
                  <a:gd name="T48" fmla="*/ 1 w 126"/>
                  <a:gd name="T49" fmla="*/ 0 h 131"/>
                  <a:gd name="T50" fmla="*/ 1 w 126"/>
                  <a:gd name="T51" fmla="*/ 0 h 131"/>
                  <a:gd name="T52" fmla="*/ 1 w 126"/>
                  <a:gd name="T53" fmla="*/ 0 h 131"/>
                  <a:gd name="T54" fmla="*/ 1 w 126"/>
                  <a:gd name="T55" fmla="*/ 0 h 131"/>
                  <a:gd name="T56" fmla="*/ 1 w 126"/>
                  <a:gd name="T57" fmla="*/ 0 h 131"/>
                  <a:gd name="T58" fmla="*/ 1 w 126"/>
                  <a:gd name="T59" fmla="*/ 0 h 131"/>
                  <a:gd name="T60" fmla="*/ 1 w 126"/>
                  <a:gd name="T61" fmla="*/ 0 h 131"/>
                  <a:gd name="T62" fmla="*/ 1 w 126"/>
                  <a:gd name="T63" fmla="*/ 0 h 131"/>
                  <a:gd name="T64" fmla="*/ 1 w 126"/>
                  <a:gd name="T65" fmla="*/ 0 h 131"/>
                  <a:gd name="T66" fmla="*/ 1 w 126"/>
                  <a:gd name="T67" fmla="*/ 0 h 131"/>
                  <a:gd name="T68" fmla="*/ 1 w 126"/>
                  <a:gd name="T69" fmla="*/ 0 h 131"/>
                  <a:gd name="T70" fmla="*/ 1 w 126"/>
                  <a:gd name="T71" fmla="*/ 0 h 131"/>
                  <a:gd name="T72" fmla="*/ 1 w 126"/>
                  <a:gd name="T73" fmla="*/ 0 h 131"/>
                  <a:gd name="T74" fmla="*/ 0 w 126"/>
                  <a:gd name="T75" fmla="*/ 0 h 131"/>
                  <a:gd name="T76" fmla="*/ 0 w 126"/>
                  <a:gd name="T77" fmla="*/ 0 h 131"/>
                  <a:gd name="T78" fmla="*/ 0 w 126"/>
                  <a:gd name="T79" fmla="*/ 0 h 131"/>
                  <a:gd name="T80" fmla="*/ 1 w 126"/>
                  <a:gd name="T81" fmla="*/ 0 h 131"/>
                  <a:gd name="T82" fmla="*/ 1 w 126"/>
                  <a:gd name="T83" fmla="*/ 0 h 131"/>
                  <a:gd name="T84" fmla="*/ 1 w 126"/>
                  <a:gd name="T85" fmla="*/ 0 h 131"/>
                  <a:gd name="T86" fmla="*/ 1 w 126"/>
                  <a:gd name="T87" fmla="*/ 0 h 131"/>
                  <a:gd name="T88" fmla="*/ 1 w 126"/>
                  <a:gd name="T89" fmla="*/ 0 h 131"/>
                  <a:gd name="T90" fmla="*/ 1 w 126"/>
                  <a:gd name="T91" fmla="*/ 0 h 131"/>
                  <a:gd name="T92" fmla="*/ 1 w 126"/>
                  <a:gd name="T93" fmla="*/ 0 h 131"/>
                  <a:gd name="T94" fmla="*/ 1 w 126"/>
                  <a:gd name="T95" fmla="*/ 0 h 1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6"/>
                  <a:gd name="T145" fmla="*/ 0 h 131"/>
                  <a:gd name="T146" fmla="*/ 126 w 126"/>
                  <a:gd name="T147" fmla="*/ 131 h 1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6" h="131">
                    <a:moveTo>
                      <a:pt x="70" y="0"/>
                    </a:move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77" y="9"/>
                    </a:lnTo>
                    <a:lnTo>
                      <a:pt x="79" y="13"/>
                    </a:lnTo>
                    <a:lnTo>
                      <a:pt x="81" y="19"/>
                    </a:lnTo>
                    <a:lnTo>
                      <a:pt x="83" y="24"/>
                    </a:lnTo>
                    <a:lnTo>
                      <a:pt x="87" y="26"/>
                    </a:lnTo>
                    <a:lnTo>
                      <a:pt x="90" y="28"/>
                    </a:lnTo>
                    <a:lnTo>
                      <a:pt x="94" y="30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6"/>
                    </a:lnTo>
                    <a:lnTo>
                      <a:pt x="98" y="38"/>
                    </a:lnTo>
                    <a:lnTo>
                      <a:pt x="100" y="39"/>
                    </a:lnTo>
                    <a:lnTo>
                      <a:pt x="104" y="38"/>
                    </a:lnTo>
                    <a:lnTo>
                      <a:pt x="105" y="39"/>
                    </a:lnTo>
                    <a:lnTo>
                      <a:pt x="104" y="43"/>
                    </a:lnTo>
                    <a:lnTo>
                      <a:pt x="105" y="47"/>
                    </a:lnTo>
                    <a:lnTo>
                      <a:pt x="109" y="53"/>
                    </a:lnTo>
                    <a:lnTo>
                      <a:pt x="111" y="54"/>
                    </a:lnTo>
                    <a:lnTo>
                      <a:pt x="117" y="54"/>
                    </a:lnTo>
                    <a:lnTo>
                      <a:pt x="119" y="56"/>
                    </a:lnTo>
                    <a:lnTo>
                      <a:pt x="122" y="58"/>
                    </a:lnTo>
                    <a:lnTo>
                      <a:pt x="124" y="60"/>
                    </a:lnTo>
                    <a:lnTo>
                      <a:pt x="126" y="62"/>
                    </a:lnTo>
                    <a:lnTo>
                      <a:pt x="124" y="64"/>
                    </a:lnTo>
                    <a:lnTo>
                      <a:pt x="120" y="66"/>
                    </a:lnTo>
                    <a:lnTo>
                      <a:pt x="119" y="68"/>
                    </a:lnTo>
                    <a:lnTo>
                      <a:pt x="113" y="68"/>
                    </a:lnTo>
                    <a:lnTo>
                      <a:pt x="111" y="69"/>
                    </a:lnTo>
                    <a:lnTo>
                      <a:pt x="107" y="75"/>
                    </a:lnTo>
                    <a:lnTo>
                      <a:pt x="104" y="79"/>
                    </a:lnTo>
                    <a:lnTo>
                      <a:pt x="102" y="81"/>
                    </a:lnTo>
                    <a:lnTo>
                      <a:pt x="98" y="83"/>
                    </a:lnTo>
                    <a:lnTo>
                      <a:pt x="94" y="85"/>
                    </a:lnTo>
                    <a:lnTo>
                      <a:pt x="94" y="88"/>
                    </a:lnTo>
                    <a:lnTo>
                      <a:pt x="92" y="94"/>
                    </a:lnTo>
                    <a:lnTo>
                      <a:pt x="89" y="98"/>
                    </a:lnTo>
                    <a:lnTo>
                      <a:pt x="81" y="100"/>
                    </a:lnTo>
                    <a:lnTo>
                      <a:pt x="81" y="101"/>
                    </a:lnTo>
                    <a:lnTo>
                      <a:pt x="79" y="105"/>
                    </a:lnTo>
                    <a:lnTo>
                      <a:pt x="77" y="111"/>
                    </a:lnTo>
                    <a:lnTo>
                      <a:pt x="75" y="115"/>
                    </a:lnTo>
                    <a:lnTo>
                      <a:pt x="74" y="115"/>
                    </a:lnTo>
                    <a:lnTo>
                      <a:pt x="70" y="116"/>
                    </a:lnTo>
                    <a:lnTo>
                      <a:pt x="68" y="115"/>
                    </a:lnTo>
                    <a:lnTo>
                      <a:pt x="64" y="116"/>
                    </a:lnTo>
                    <a:lnTo>
                      <a:pt x="62" y="116"/>
                    </a:lnTo>
                    <a:lnTo>
                      <a:pt x="57" y="115"/>
                    </a:lnTo>
                    <a:lnTo>
                      <a:pt x="53" y="113"/>
                    </a:lnTo>
                    <a:lnTo>
                      <a:pt x="47" y="109"/>
                    </a:lnTo>
                    <a:lnTo>
                      <a:pt x="43" y="107"/>
                    </a:lnTo>
                    <a:lnTo>
                      <a:pt x="42" y="109"/>
                    </a:lnTo>
                    <a:lnTo>
                      <a:pt x="42" y="111"/>
                    </a:lnTo>
                    <a:lnTo>
                      <a:pt x="38" y="118"/>
                    </a:lnTo>
                    <a:lnTo>
                      <a:pt x="36" y="122"/>
                    </a:lnTo>
                    <a:lnTo>
                      <a:pt x="32" y="126"/>
                    </a:lnTo>
                    <a:lnTo>
                      <a:pt x="28" y="128"/>
                    </a:lnTo>
                    <a:lnTo>
                      <a:pt x="23" y="131"/>
                    </a:lnTo>
                    <a:lnTo>
                      <a:pt x="17" y="131"/>
                    </a:lnTo>
                    <a:lnTo>
                      <a:pt x="13" y="131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10" y="126"/>
                    </a:lnTo>
                    <a:lnTo>
                      <a:pt x="12" y="122"/>
                    </a:lnTo>
                    <a:lnTo>
                      <a:pt x="12" y="118"/>
                    </a:lnTo>
                    <a:lnTo>
                      <a:pt x="12" y="113"/>
                    </a:lnTo>
                    <a:lnTo>
                      <a:pt x="8" y="107"/>
                    </a:lnTo>
                    <a:lnTo>
                      <a:pt x="4" y="101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12" y="60"/>
                    </a:lnTo>
                    <a:lnTo>
                      <a:pt x="15" y="60"/>
                    </a:lnTo>
                    <a:lnTo>
                      <a:pt x="15" y="38"/>
                    </a:lnTo>
                    <a:lnTo>
                      <a:pt x="15" y="30"/>
                    </a:lnTo>
                    <a:lnTo>
                      <a:pt x="15" y="24"/>
                    </a:lnTo>
                    <a:lnTo>
                      <a:pt x="15" y="15"/>
                    </a:lnTo>
                    <a:lnTo>
                      <a:pt x="15" y="7"/>
                    </a:lnTo>
                    <a:lnTo>
                      <a:pt x="23" y="7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49" y="9"/>
                    </a:lnTo>
                    <a:lnTo>
                      <a:pt x="51" y="9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64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0" name="Freeform 353"/>
              <p:cNvSpPr>
                <a:spLocks/>
              </p:cNvSpPr>
              <p:nvPr/>
            </p:nvSpPr>
            <p:spPr bwMode="auto">
              <a:xfrm>
                <a:off x="1606" y="3797"/>
                <a:ext cx="60" cy="45"/>
              </a:xfrm>
              <a:custGeom>
                <a:avLst/>
                <a:gdLst>
                  <a:gd name="T0" fmla="*/ 1 w 103"/>
                  <a:gd name="T1" fmla="*/ 0 h 98"/>
                  <a:gd name="T2" fmla="*/ 1 w 103"/>
                  <a:gd name="T3" fmla="*/ 0 h 98"/>
                  <a:gd name="T4" fmla="*/ 1 w 103"/>
                  <a:gd name="T5" fmla="*/ 0 h 98"/>
                  <a:gd name="T6" fmla="*/ 1 w 103"/>
                  <a:gd name="T7" fmla="*/ 0 h 98"/>
                  <a:gd name="T8" fmla="*/ 1 w 103"/>
                  <a:gd name="T9" fmla="*/ 0 h 98"/>
                  <a:gd name="T10" fmla="*/ 1 w 103"/>
                  <a:gd name="T11" fmla="*/ 0 h 98"/>
                  <a:gd name="T12" fmla="*/ 1 w 103"/>
                  <a:gd name="T13" fmla="*/ 0 h 98"/>
                  <a:gd name="T14" fmla="*/ 1 w 103"/>
                  <a:gd name="T15" fmla="*/ 0 h 98"/>
                  <a:gd name="T16" fmla="*/ 1 w 103"/>
                  <a:gd name="T17" fmla="*/ 0 h 98"/>
                  <a:gd name="T18" fmla="*/ 1 w 103"/>
                  <a:gd name="T19" fmla="*/ 0 h 98"/>
                  <a:gd name="T20" fmla="*/ 1 w 103"/>
                  <a:gd name="T21" fmla="*/ 0 h 98"/>
                  <a:gd name="T22" fmla="*/ 1 w 103"/>
                  <a:gd name="T23" fmla="*/ 0 h 98"/>
                  <a:gd name="T24" fmla="*/ 1 w 103"/>
                  <a:gd name="T25" fmla="*/ 0 h 98"/>
                  <a:gd name="T26" fmla="*/ 1 w 103"/>
                  <a:gd name="T27" fmla="*/ 0 h 98"/>
                  <a:gd name="T28" fmla="*/ 1 w 103"/>
                  <a:gd name="T29" fmla="*/ 0 h 98"/>
                  <a:gd name="T30" fmla="*/ 1 w 103"/>
                  <a:gd name="T31" fmla="*/ 0 h 98"/>
                  <a:gd name="T32" fmla="*/ 1 w 103"/>
                  <a:gd name="T33" fmla="*/ 0 h 98"/>
                  <a:gd name="T34" fmla="*/ 1 w 103"/>
                  <a:gd name="T35" fmla="*/ 0 h 98"/>
                  <a:gd name="T36" fmla="*/ 1 w 103"/>
                  <a:gd name="T37" fmla="*/ 0 h 98"/>
                  <a:gd name="T38" fmla="*/ 1 w 103"/>
                  <a:gd name="T39" fmla="*/ 0 h 98"/>
                  <a:gd name="T40" fmla="*/ 1 w 103"/>
                  <a:gd name="T41" fmla="*/ 0 h 98"/>
                  <a:gd name="T42" fmla="*/ 1 w 103"/>
                  <a:gd name="T43" fmla="*/ 0 h 98"/>
                  <a:gd name="T44" fmla="*/ 1 w 103"/>
                  <a:gd name="T45" fmla="*/ 0 h 98"/>
                  <a:gd name="T46" fmla="*/ 1 w 103"/>
                  <a:gd name="T47" fmla="*/ 0 h 98"/>
                  <a:gd name="T48" fmla="*/ 1 w 103"/>
                  <a:gd name="T49" fmla="*/ 0 h 98"/>
                  <a:gd name="T50" fmla="*/ 1 w 103"/>
                  <a:gd name="T51" fmla="*/ 0 h 98"/>
                  <a:gd name="T52" fmla="*/ 1 w 103"/>
                  <a:gd name="T53" fmla="*/ 0 h 98"/>
                  <a:gd name="T54" fmla="*/ 1 w 103"/>
                  <a:gd name="T55" fmla="*/ 0 h 98"/>
                  <a:gd name="T56" fmla="*/ 1 w 103"/>
                  <a:gd name="T57" fmla="*/ 0 h 98"/>
                  <a:gd name="T58" fmla="*/ 1 w 103"/>
                  <a:gd name="T59" fmla="*/ 0 h 98"/>
                  <a:gd name="T60" fmla="*/ 1 w 103"/>
                  <a:gd name="T61" fmla="*/ 0 h 98"/>
                  <a:gd name="T62" fmla="*/ 0 w 103"/>
                  <a:gd name="T63" fmla="*/ 0 h 98"/>
                  <a:gd name="T64" fmla="*/ 1 w 103"/>
                  <a:gd name="T65" fmla="*/ 0 h 98"/>
                  <a:gd name="T66" fmla="*/ 1 w 103"/>
                  <a:gd name="T67" fmla="*/ 0 h 98"/>
                  <a:gd name="T68" fmla="*/ 1 w 103"/>
                  <a:gd name="T69" fmla="*/ 0 h 98"/>
                  <a:gd name="T70" fmla="*/ 1 w 103"/>
                  <a:gd name="T71" fmla="*/ 0 h 98"/>
                  <a:gd name="T72" fmla="*/ 1 w 103"/>
                  <a:gd name="T73" fmla="*/ 0 h 98"/>
                  <a:gd name="T74" fmla="*/ 1 w 103"/>
                  <a:gd name="T75" fmla="*/ 0 h 98"/>
                  <a:gd name="T76" fmla="*/ 1 w 103"/>
                  <a:gd name="T77" fmla="*/ 0 h 98"/>
                  <a:gd name="T78" fmla="*/ 1 w 103"/>
                  <a:gd name="T79" fmla="*/ 0 h 98"/>
                  <a:gd name="T80" fmla="*/ 1 w 103"/>
                  <a:gd name="T81" fmla="*/ 0 h 98"/>
                  <a:gd name="T82" fmla="*/ 1 w 103"/>
                  <a:gd name="T83" fmla="*/ 0 h 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3"/>
                  <a:gd name="T127" fmla="*/ 0 h 98"/>
                  <a:gd name="T128" fmla="*/ 103 w 103"/>
                  <a:gd name="T129" fmla="*/ 98 h 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3" h="98">
                    <a:moveTo>
                      <a:pt x="67" y="0"/>
                    </a:moveTo>
                    <a:lnTo>
                      <a:pt x="67" y="2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77" y="6"/>
                    </a:lnTo>
                    <a:lnTo>
                      <a:pt x="80" y="7"/>
                    </a:lnTo>
                    <a:lnTo>
                      <a:pt x="86" y="9"/>
                    </a:lnTo>
                    <a:lnTo>
                      <a:pt x="93" y="11"/>
                    </a:lnTo>
                    <a:lnTo>
                      <a:pt x="97" y="13"/>
                    </a:lnTo>
                    <a:lnTo>
                      <a:pt x="99" y="15"/>
                    </a:lnTo>
                    <a:lnTo>
                      <a:pt x="101" y="21"/>
                    </a:lnTo>
                    <a:lnTo>
                      <a:pt x="101" y="26"/>
                    </a:lnTo>
                    <a:lnTo>
                      <a:pt x="101" y="32"/>
                    </a:lnTo>
                    <a:lnTo>
                      <a:pt x="103" y="37"/>
                    </a:lnTo>
                    <a:lnTo>
                      <a:pt x="101" y="39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9"/>
                    </a:lnTo>
                    <a:lnTo>
                      <a:pt x="99" y="54"/>
                    </a:lnTo>
                    <a:lnTo>
                      <a:pt x="103" y="60"/>
                    </a:lnTo>
                    <a:lnTo>
                      <a:pt x="101" y="62"/>
                    </a:lnTo>
                    <a:lnTo>
                      <a:pt x="99" y="64"/>
                    </a:lnTo>
                    <a:lnTo>
                      <a:pt x="95" y="69"/>
                    </a:lnTo>
                    <a:lnTo>
                      <a:pt x="93" y="71"/>
                    </a:lnTo>
                    <a:lnTo>
                      <a:pt x="93" y="77"/>
                    </a:lnTo>
                    <a:lnTo>
                      <a:pt x="93" y="79"/>
                    </a:lnTo>
                    <a:lnTo>
                      <a:pt x="93" y="81"/>
                    </a:lnTo>
                    <a:lnTo>
                      <a:pt x="84" y="92"/>
                    </a:lnTo>
                    <a:lnTo>
                      <a:pt x="80" y="94"/>
                    </a:lnTo>
                    <a:lnTo>
                      <a:pt x="78" y="98"/>
                    </a:lnTo>
                    <a:lnTo>
                      <a:pt x="77" y="96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67" y="96"/>
                    </a:lnTo>
                    <a:lnTo>
                      <a:pt x="65" y="96"/>
                    </a:lnTo>
                    <a:lnTo>
                      <a:pt x="60" y="94"/>
                    </a:lnTo>
                    <a:lnTo>
                      <a:pt x="56" y="92"/>
                    </a:lnTo>
                    <a:lnTo>
                      <a:pt x="52" y="92"/>
                    </a:lnTo>
                    <a:lnTo>
                      <a:pt x="50" y="90"/>
                    </a:lnTo>
                    <a:lnTo>
                      <a:pt x="48" y="88"/>
                    </a:lnTo>
                    <a:lnTo>
                      <a:pt x="45" y="86"/>
                    </a:lnTo>
                    <a:lnTo>
                      <a:pt x="43" y="84"/>
                    </a:lnTo>
                    <a:lnTo>
                      <a:pt x="37" y="84"/>
                    </a:lnTo>
                    <a:lnTo>
                      <a:pt x="35" y="83"/>
                    </a:lnTo>
                    <a:lnTo>
                      <a:pt x="31" y="77"/>
                    </a:lnTo>
                    <a:lnTo>
                      <a:pt x="30" y="73"/>
                    </a:lnTo>
                    <a:lnTo>
                      <a:pt x="31" y="69"/>
                    </a:lnTo>
                    <a:lnTo>
                      <a:pt x="30" y="68"/>
                    </a:lnTo>
                    <a:lnTo>
                      <a:pt x="26" y="69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2" y="62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3" y="56"/>
                    </a:lnTo>
                    <a:lnTo>
                      <a:pt x="9" y="54"/>
                    </a:lnTo>
                    <a:lnTo>
                      <a:pt x="7" y="49"/>
                    </a:lnTo>
                    <a:lnTo>
                      <a:pt x="5" y="43"/>
                    </a:lnTo>
                    <a:lnTo>
                      <a:pt x="3" y="39"/>
                    </a:lnTo>
                    <a:lnTo>
                      <a:pt x="1" y="37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3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6" y="28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35" y="15"/>
                    </a:lnTo>
                    <a:lnTo>
                      <a:pt x="39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1"/>
                    </a:lnTo>
                    <a:lnTo>
                      <a:pt x="46" y="7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1" name="Freeform 354"/>
              <p:cNvSpPr>
                <a:spLocks/>
              </p:cNvSpPr>
              <p:nvPr/>
            </p:nvSpPr>
            <p:spPr bwMode="auto">
              <a:xfrm>
                <a:off x="1878" y="3451"/>
                <a:ext cx="128" cy="95"/>
              </a:xfrm>
              <a:custGeom>
                <a:avLst/>
                <a:gdLst>
                  <a:gd name="T0" fmla="*/ 1 w 224"/>
                  <a:gd name="T1" fmla="*/ 0 h 205"/>
                  <a:gd name="T2" fmla="*/ 1 w 224"/>
                  <a:gd name="T3" fmla="*/ 0 h 205"/>
                  <a:gd name="T4" fmla="*/ 1 w 224"/>
                  <a:gd name="T5" fmla="*/ 0 h 205"/>
                  <a:gd name="T6" fmla="*/ 1 w 224"/>
                  <a:gd name="T7" fmla="*/ 0 h 205"/>
                  <a:gd name="T8" fmla="*/ 1 w 224"/>
                  <a:gd name="T9" fmla="*/ 0 h 205"/>
                  <a:gd name="T10" fmla="*/ 1 w 224"/>
                  <a:gd name="T11" fmla="*/ 0 h 205"/>
                  <a:gd name="T12" fmla="*/ 1 w 224"/>
                  <a:gd name="T13" fmla="*/ 0 h 205"/>
                  <a:gd name="T14" fmla="*/ 1 w 224"/>
                  <a:gd name="T15" fmla="*/ 0 h 205"/>
                  <a:gd name="T16" fmla="*/ 1 w 224"/>
                  <a:gd name="T17" fmla="*/ 0 h 205"/>
                  <a:gd name="T18" fmla="*/ 1 w 224"/>
                  <a:gd name="T19" fmla="*/ 0 h 205"/>
                  <a:gd name="T20" fmla="*/ 1 w 224"/>
                  <a:gd name="T21" fmla="*/ 0 h 205"/>
                  <a:gd name="T22" fmla="*/ 1 w 224"/>
                  <a:gd name="T23" fmla="*/ 0 h 205"/>
                  <a:gd name="T24" fmla="*/ 1 w 224"/>
                  <a:gd name="T25" fmla="*/ 0 h 205"/>
                  <a:gd name="T26" fmla="*/ 1 w 224"/>
                  <a:gd name="T27" fmla="*/ 0 h 205"/>
                  <a:gd name="T28" fmla="*/ 1 w 224"/>
                  <a:gd name="T29" fmla="*/ 0 h 205"/>
                  <a:gd name="T30" fmla="*/ 1 w 224"/>
                  <a:gd name="T31" fmla="*/ 0 h 205"/>
                  <a:gd name="T32" fmla="*/ 1 w 224"/>
                  <a:gd name="T33" fmla="*/ 0 h 205"/>
                  <a:gd name="T34" fmla="*/ 1 w 224"/>
                  <a:gd name="T35" fmla="*/ 0 h 205"/>
                  <a:gd name="T36" fmla="*/ 1 w 224"/>
                  <a:gd name="T37" fmla="*/ 0 h 205"/>
                  <a:gd name="T38" fmla="*/ 1 w 224"/>
                  <a:gd name="T39" fmla="*/ 0 h 205"/>
                  <a:gd name="T40" fmla="*/ 1 w 224"/>
                  <a:gd name="T41" fmla="*/ 0 h 205"/>
                  <a:gd name="T42" fmla="*/ 1 w 224"/>
                  <a:gd name="T43" fmla="*/ 0 h 205"/>
                  <a:gd name="T44" fmla="*/ 1 w 224"/>
                  <a:gd name="T45" fmla="*/ 0 h 205"/>
                  <a:gd name="T46" fmla="*/ 1 w 224"/>
                  <a:gd name="T47" fmla="*/ 0 h 205"/>
                  <a:gd name="T48" fmla="*/ 1 w 224"/>
                  <a:gd name="T49" fmla="*/ 0 h 205"/>
                  <a:gd name="T50" fmla="*/ 1 w 224"/>
                  <a:gd name="T51" fmla="*/ 0 h 205"/>
                  <a:gd name="T52" fmla="*/ 1 w 224"/>
                  <a:gd name="T53" fmla="*/ 0 h 205"/>
                  <a:gd name="T54" fmla="*/ 1 w 224"/>
                  <a:gd name="T55" fmla="*/ 0 h 205"/>
                  <a:gd name="T56" fmla="*/ 1 w 224"/>
                  <a:gd name="T57" fmla="*/ 0 h 205"/>
                  <a:gd name="T58" fmla="*/ 1 w 224"/>
                  <a:gd name="T59" fmla="*/ 0 h 205"/>
                  <a:gd name="T60" fmla="*/ 1 w 224"/>
                  <a:gd name="T61" fmla="*/ 0 h 205"/>
                  <a:gd name="T62" fmla="*/ 1 w 224"/>
                  <a:gd name="T63" fmla="*/ 0 h 205"/>
                  <a:gd name="T64" fmla="*/ 1 w 224"/>
                  <a:gd name="T65" fmla="*/ 0 h 205"/>
                  <a:gd name="T66" fmla="*/ 1 w 224"/>
                  <a:gd name="T67" fmla="*/ 0 h 205"/>
                  <a:gd name="T68" fmla="*/ 1 w 224"/>
                  <a:gd name="T69" fmla="*/ 0 h 205"/>
                  <a:gd name="T70" fmla="*/ 1 w 224"/>
                  <a:gd name="T71" fmla="*/ 0 h 205"/>
                  <a:gd name="T72" fmla="*/ 1 w 224"/>
                  <a:gd name="T73" fmla="*/ 0 h 205"/>
                  <a:gd name="T74" fmla="*/ 1 w 224"/>
                  <a:gd name="T75" fmla="*/ 0 h 205"/>
                  <a:gd name="T76" fmla="*/ 1 w 224"/>
                  <a:gd name="T77" fmla="*/ 0 h 205"/>
                  <a:gd name="T78" fmla="*/ 1 w 224"/>
                  <a:gd name="T79" fmla="*/ 0 h 205"/>
                  <a:gd name="T80" fmla="*/ 1 w 224"/>
                  <a:gd name="T81" fmla="*/ 0 h 205"/>
                  <a:gd name="T82" fmla="*/ 1 w 224"/>
                  <a:gd name="T83" fmla="*/ 0 h 205"/>
                  <a:gd name="T84" fmla="*/ 1 w 224"/>
                  <a:gd name="T85" fmla="*/ 0 h 205"/>
                  <a:gd name="T86" fmla="*/ 1 w 224"/>
                  <a:gd name="T87" fmla="*/ 0 h 205"/>
                  <a:gd name="T88" fmla="*/ 1 w 224"/>
                  <a:gd name="T89" fmla="*/ 0 h 205"/>
                  <a:gd name="T90" fmla="*/ 1 w 224"/>
                  <a:gd name="T91" fmla="*/ 0 h 205"/>
                  <a:gd name="T92" fmla="*/ 1 w 224"/>
                  <a:gd name="T93" fmla="*/ 0 h 205"/>
                  <a:gd name="T94" fmla="*/ 1 w 224"/>
                  <a:gd name="T95" fmla="*/ 0 h 205"/>
                  <a:gd name="T96" fmla="*/ 1 w 224"/>
                  <a:gd name="T97" fmla="*/ 0 h 205"/>
                  <a:gd name="T98" fmla="*/ 1 w 224"/>
                  <a:gd name="T99" fmla="*/ 0 h 205"/>
                  <a:gd name="T100" fmla="*/ 1 w 224"/>
                  <a:gd name="T101" fmla="*/ 0 h 205"/>
                  <a:gd name="T102" fmla="*/ 1 w 224"/>
                  <a:gd name="T103" fmla="*/ 0 h 205"/>
                  <a:gd name="T104" fmla="*/ 1 w 224"/>
                  <a:gd name="T105" fmla="*/ 0 h 205"/>
                  <a:gd name="T106" fmla="*/ 1 w 224"/>
                  <a:gd name="T107" fmla="*/ 0 h 205"/>
                  <a:gd name="T108" fmla="*/ 1 w 224"/>
                  <a:gd name="T109" fmla="*/ 0 h 205"/>
                  <a:gd name="T110" fmla="*/ 1 w 224"/>
                  <a:gd name="T111" fmla="*/ 0 h 205"/>
                  <a:gd name="T112" fmla="*/ 1 w 224"/>
                  <a:gd name="T113" fmla="*/ 0 h 205"/>
                  <a:gd name="T114" fmla="*/ 1 w 224"/>
                  <a:gd name="T115" fmla="*/ 0 h 205"/>
                  <a:gd name="T116" fmla="*/ 1 w 224"/>
                  <a:gd name="T117" fmla="*/ 0 h 205"/>
                  <a:gd name="T118" fmla="*/ 1 w 224"/>
                  <a:gd name="T119" fmla="*/ 0 h 205"/>
                  <a:gd name="T120" fmla="*/ 1 w 224"/>
                  <a:gd name="T121" fmla="*/ 0 h 2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4"/>
                  <a:gd name="T184" fmla="*/ 0 h 205"/>
                  <a:gd name="T185" fmla="*/ 224 w 224"/>
                  <a:gd name="T186" fmla="*/ 205 h 20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4" h="205">
                    <a:moveTo>
                      <a:pt x="98" y="205"/>
                    </a:moveTo>
                    <a:lnTo>
                      <a:pt x="92" y="205"/>
                    </a:lnTo>
                    <a:lnTo>
                      <a:pt x="90" y="203"/>
                    </a:lnTo>
                    <a:lnTo>
                      <a:pt x="86" y="201"/>
                    </a:lnTo>
                    <a:lnTo>
                      <a:pt x="86" y="193"/>
                    </a:lnTo>
                    <a:lnTo>
                      <a:pt x="85" y="191"/>
                    </a:lnTo>
                    <a:lnTo>
                      <a:pt x="83" y="191"/>
                    </a:lnTo>
                    <a:lnTo>
                      <a:pt x="79" y="190"/>
                    </a:lnTo>
                    <a:lnTo>
                      <a:pt x="79" y="188"/>
                    </a:lnTo>
                    <a:lnTo>
                      <a:pt x="79" y="186"/>
                    </a:lnTo>
                    <a:lnTo>
                      <a:pt x="77" y="182"/>
                    </a:lnTo>
                    <a:lnTo>
                      <a:pt x="75" y="180"/>
                    </a:lnTo>
                    <a:lnTo>
                      <a:pt x="73" y="180"/>
                    </a:lnTo>
                    <a:lnTo>
                      <a:pt x="66" y="182"/>
                    </a:lnTo>
                    <a:lnTo>
                      <a:pt x="58" y="182"/>
                    </a:lnTo>
                    <a:lnTo>
                      <a:pt x="54" y="184"/>
                    </a:lnTo>
                    <a:lnTo>
                      <a:pt x="49" y="184"/>
                    </a:lnTo>
                    <a:lnTo>
                      <a:pt x="47" y="184"/>
                    </a:lnTo>
                    <a:lnTo>
                      <a:pt x="45" y="182"/>
                    </a:lnTo>
                    <a:lnTo>
                      <a:pt x="43" y="180"/>
                    </a:lnTo>
                    <a:lnTo>
                      <a:pt x="38" y="182"/>
                    </a:lnTo>
                    <a:lnTo>
                      <a:pt x="36" y="184"/>
                    </a:lnTo>
                    <a:lnTo>
                      <a:pt x="30" y="184"/>
                    </a:lnTo>
                    <a:lnTo>
                      <a:pt x="23" y="184"/>
                    </a:lnTo>
                    <a:lnTo>
                      <a:pt x="19" y="186"/>
                    </a:lnTo>
                    <a:lnTo>
                      <a:pt x="13" y="186"/>
                    </a:lnTo>
                    <a:lnTo>
                      <a:pt x="11" y="186"/>
                    </a:lnTo>
                    <a:lnTo>
                      <a:pt x="11" y="180"/>
                    </a:lnTo>
                    <a:lnTo>
                      <a:pt x="11" y="178"/>
                    </a:lnTo>
                    <a:lnTo>
                      <a:pt x="13" y="173"/>
                    </a:lnTo>
                    <a:lnTo>
                      <a:pt x="15" y="169"/>
                    </a:lnTo>
                    <a:lnTo>
                      <a:pt x="21" y="167"/>
                    </a:lnTo>
                    <a:lnTo>
                      <a:pt x="24" y="165"/>
                    </a:lnTo>
                    <a:lnTo>
                      <a:pt x="30" y="165"/>
                    </a:lnTo>
                    <a:lnTo>
                      <a:pt x="32" y="163"/>
                    </a:lnTo>
                    <a:lnTo>
                      <a:pt x="32" y="161"/>
                    </a:lnTo>
                    <a:lnTo>
                      <a:pt x="34" y="156"/>
                    </a:lnTo>
                    <a:lnTo>
                      <a:pt x="32" y="154"/>
                    </a:lnTo>
                    <a:lnTo>
                      <a:pt x="28" y="154"/>
                    </a:lnTo>
                    <a:lnTo>
                      <a:pt x="26" y="150"/>
                    </a:lnTo>
                    <a:lnTo>
                      <a:pt x="26" y="141"/>
                    </a:lnTo>
                    <a:lnTo>
                      <a:pt x="24" y="139"/>
                    </a:lnTo>
                    <a:lnTo>
                      <a:pt x="23" y="137"/>
                    </a:lnTo>
                    <a:lnTo>
                      <a:pt x="17" y="135"/>
                    </a:lnTo>
                    <a:lnTo>
                      <a:pt x="11" y="131"/>
                    </a:lnTo>
                    <a:lnTo>
                      <a:pt x="9" y="129"/>
                    </a:lnTo>
                    <a:lnTo>
                      <a:pt x="6" y="122"/>
                    </a:lnTo>
                    <a:lnTo>
                      <a:pt x="0" y="114"/>
                    </a:lnTo>
                    <a:lnTo>
                      <a:pt x="6" y="116"/>
                    </a:lnTo>
                    <a:lnTo>
                      <a:pt x="9" y="118"/>
                    </a:lnTo>
                    <a:lnTo>
                      <a:pt x="17" y="120"/>
                    </a:lnTo>
                    <a:lnTo>
                      <a:pt x="21" y="122"/>
                    </a:lnTo>
                    <a:lnTo>
                      <a:pt x="24" y="122"/>
                    </a:lnTo>
                    <a:lnTo>
                      <a:pt x="28" y="122"/>
                    </a:lnTo>
                    <a:lnTo>
                      <a:pt x="36" y="120"/>
                    </a:lnTo>
                    <a:lnTo>
                      <a:pt x="38" y="120"/>
                    </a:lnTo>
                    <a:lnTo>
                      <a:pt x="45" y="120"/>
                    </a:lnTo>
                    <a:lnTo>
                      <a:pt x="51" y="120"/>
                    </a:lnTo>
                    <a:lnTo>
                      <a:pt x="58" y="118"/>
                    </a:lnTo>
                    <a:lnTo>
                      <a:pt x="64" y="118"/>
                    </a:lnTo>
                    <a:lnTo>
                      <a:pt x="71" y="116"/>
                    </a:lnTo>
                    <a:lnTo>
                      <a:pt x="71" y="114"/>
                    </a:lnTo>
                    <a:lnTo>
                      <a:pt x="73" y="113"/>
                    </a:lnTo>
                    <a:lnTo>
                      <a:pt x="73" y="107"/>
                    </a:lnTo>
                    <a:lnTo>
                      <a:pt x="75" y="101"/>
                    </a:lnTo>
                    <a:lnTo>
                      <a:pt x="75" y="99"/>
                    </a:lnTo>
                    <a:lnTo>
                      <a:pt x="79" y="96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8" y="92"/>
                    </a:lnTo>
                    <a:lnTo>
                      <a:pt x="90" y="94"/>
                    </a:lnTo>
                    <a:lnTo>
                      <a:pt x="92" y="9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100" y="84"/>
                    </a:lnTo>
                    <a:lnTo>
                      <a:pt x="103" y="84"/>
                    </a:lnTo>
                    <a:lnTo>
                      <a:pt x="109" y="86"/>
                    </a:lnTo>
                    <a:lnTo>
                      <a:pt x="111" y="86"/>
                    </a:lnTo>
                    <a:lnTo>
                      <a:pt x="113" y="84"/>
                    </a:lnTo>
                    <a:lnTo>
                      <a:pt x="113" y="82"/>
                    </a:lnTo>
                    <a:lnTo>
                      <a:pt x="113" y="75"/>
                    </a:lnTo>
                    <a:lnTo>
                      <a:pt x="115" y="69"/>
                    </a:lnTo>
                    <a:lnTo>
                      <a:pt x="116" y="66"/>
                    </a:lnTo>
                    <a:lnTo>
                      <a:pt x="118" y="64"/>
                    </a:lnTo>
                    <a:lnTo>
                      <a:pt x="120" y="64"/>
                    </a:lnTo>
                    <a:lnTo>
                      <a:pt x="124" y="64"/>
                    </a:lnTo>
                    <a:lnTo>
                      <a:pt x="126" y="62"/>
                    </a:lnTo>
                    <a:lnTo>
                      <a:pt x="126" y="60"/>
                    </a:lnTo>
                    <a:lnTo>
                      <a:pt x="126" y="58"/>
                    </a:lnTo>
                    <a:lnTo>
                      <a:pt x="126" y="54"/>
                    </a:lnTo>
                    <a:lnTo>
                      <a:pt x="124" y="52"/>
                    </a:lnTo>
                    <a:lnTo>
                      <a:pt x="120" y="51"/>
                    </a:lnTo>
                    <a:lnTo>
                      <a:pt x="124" y="49"/>
                    </a:lnTo>
                    <a:lnTo>
                      <a:pt x="130" y="51"/>
                    </a:lnTo>
                    <a:lnTo>
                      <a:pt x="133" y="51"/>
                    </a:lnTo>
                    <a:lnTo>
                      <a:pt x="137" y="49"/>
                    </a:lnTo>
                    <a:lnTo>
                      <a:pt x="139" y="47"/>
                    </a:lnTo>
                    <a:lnTo>
                      <a:pt x="137" y="45"/>
                    </a:lnTo>
                    <a:lnTo>
                      <a:pt x="137" y="41"/>
                    </a:lnTo>
                    <a:lnTo>
                      <a:pt x="137" y="39"/>
                    </a:lnTo>
                    <a:lnTo>
                      <a:pt x="139" y="36"/>
                    </a:lnTo>
                    <a:lnTo>
                      <a:pt x="143" y="34"/>
                    </a:lnTo>
                    <a:lnTo>
                      <a:pt x="145" y="30"/>
                    </a:lnTo>
                    <a:lnTo>
                      <a:pt x="145" y="28"/>
                    </a:lnTo>
                    <a:lnTo>
                      <a:pt x="145" y="24"/>
                    </a:lnTo>
                    <a:lnTo>
                      <a:pt x="143" y="22"/>
                    </a:lnTo>
                    <a:lnTo>
                      <a:pt x="143" y="20"/>
                    </a:lnTo>
                    <a:lnTo>
                      <a:pt x="141" y="19"/>
                    </a:lnTo>
                    <a:lnTo>
                      <a:pt x="141" y="15"/>
                    </a:lnTo>
                    <a:lnTo>
                      <a:pt x="143" y="13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4" y="4"/>
                    </a:lnTo>
                    <a:lnTo>
                      <a:pt x="162" y="4"/>
                    </a:lnTo>
                    <a:lnTo>
                      <a:pt x="169" y="4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7" y="4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4" y="0"/>
                    </a:lnTo>
                    <a:lnTo>
                      <a:pt x="186" y="2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2" y="2"/>
                    </a:lnTo>
                    <a:lnTo>
                      <a:pt x="192" y="5"/>
                    </a:lnTo>
                    <a:lnTo>
                      <a:pt x="194" y="4"/>
                    </a:lnTo>
                    <a:lnTo>
                      <a:pt x="197" y="4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1" y="11"/>
                    </a:lnTo>
                    <a:lnTo>
                      <a:pt x="199" y="15"/>
                    </a:lnTo>
                    <a:lnTo>
                      <a:pt x="201" y="17"/>
                    </a:lnTo>
                    <a:lnTo>
                      <a:pt x="203" y="17"/>
                    </a:lnTo>
                    <a:lnTo>
                      <a:pt x="205" y="20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09" y="20"/>
                    </a:lnTo>
                    <a:lnTo>
                      <a:pt x="210" y="20"/>
                    </a:lnTo>
                    <a:lnTo>
                      <a:pt x="214" y="24"/>
                    </a:lnTo>
                    <a:lnTo>
                      <a:pt x="222" y="24"/>
                    </a:lnTo>
                    <a:lnTo>
                      <a:pt x="224" y="24"/>
                    </a:lnTo>
                    <a:lnTo>
                      <a:pt x="224" y="26"/>
                    </a:lnTo>
                    <a:lnTo>
                      <a:pt x="220" y="30"/>
                    </a:lnTo>
                    <a:lnTo>
                      <a:pt x="216" y="32"/>
                    </a:lnTo>
                    <a:lnTo>
                      <a:pt x="216" y="34"/>
                    </a:lnTo>
                    <a:lnTo>
                      <a:pt x="214" y="37"/>
                    </a:lnTo>
                    <a:lnTo>
                      <a:pt x="214" y="39"/>
                    </a:lnTo>
                    <a:lnTo>
                      <a:pt x="212" y="37"/>
                    </a:lnTo>
                    <a:lnTo>
                      <a:pt x="209" y="37"/>
                    </a:lnTo>
                    <a:lnTo>
                      <a:pt x="207" y="37"/>
                    </a:lnTo>
                    <a:lnTo>
                      <a:pt x="205" y="39"/>
                    </a:lnTo>
                    <a:lnTo>
                      <a:pt x="203" y="39"/>
                    </a:lnTo>
                    <a:lnTo>
                      <a:pt x="199" y="41"/>
                    </a:lnTo>
                    <a:lnTo>
                      <a:pt x="195" y="39"/>
                    </a:lnTo>
                    <a:lnTo>
                      <a:pt x="192" y="39"/>
                    </a:lnTo>
                    <a:lnTo>
                      <a:pt x="180" y="36"/>
                    </a:lnTo>
                    <a:lnTo>
                      <a:pt x="175" y="37"/>
                    </a:lnTo>
                    <a:lnTo>
                      <a:pt x="173" y="43"/>
                    </a:lnTo>
                    <a:lnTo>
                      <a:pt x="175" y="43"/>
                    </a:lnTo>
                    <a:lnTo>
                      <a:pt x="177" y="43"/>
                    </a:lnTo>
                    <a:lnTo>
                      <a:pt x="177" y="47"/>
                    </a:lnTo>
                    <a:lnTo>
                      <a:pt x="175" y="47"/>
                    </a:lnTo>
                    <a:lnTo>
                      <a:pt x="175" y="49"/>
                    </a:lnTo>
                    <a:lnTo>
                      <a:pt x="178" y="49"/>
                    </a:lnTo>
                    <a:lnTo>
                      <a:pt x="178" y="51"/>
                    </a:lnTo>
                    <a:lnTo>
                      <a:pt x="177" y="52"/>
                    </a:lnTo>
                    <a:lnTo>
                      <a:pt x="177" y="54"/>
                    </a:lnTo>
                    <a:lnTo>
                      <a:pt x="178" y="56"/>
                    </a:lnTo>
                    <a:lnTo>
                      <a:pt x="178" y="60"/>
                    </a:lnTo>
                    <a:lnTo>
                      <a:pt x="177" y="60"/>
                    </a:lnTo>
                    <a:lnTo>
                      <a:pt x="177" y="62"/>
                    </a:lnTo>
                    <a:lnTo>
                      <a:pt x="180" y="66"/>
                    </a:lnTo>
                    <a:lnTo>
                      <a:pt x="180" y="69"/>
                    </a:lnTo>
                    <a:lnTo>
                      <a:pt x="186" y="69"/>
                    </a:lnTo>
                    <a:lnTo>
                      <a:pt x="184" y="71"/>
                    </a:lnTo>
                    <a:lnTo>
                      <a:pt x="186" y="73"/>
                    </a:lnTo>
                    <a:lnTo>
                      <a:pt x="190" y="73"/>
                    </a:lnTo>
                    <a:lnTo>
                      <a:pt x="194" y="75"/>
                    </a:lnTo>
                    <a:lnTo>
                      <a:pt x="194" y="77"/>
                    </a:lnTo>
                    <a:lnTo>
                      <a:pt x="194" y="79"/>
                    </a:lnTo>
                    <a:lnTo>
                      <a:pt x="190" y="81"/>
                    </a:lnTo>
                    <a:lnTo>
                      <a:pt x="186" y="82"/>
                    </a:lnTo>
                    <a:lnTo>
                      <a:pt x="182" y="84"/>
                    </a:lnTo>
                    <a:lnTo>
                      <a:pt x="184" y="86"/>
                    </a:lnTo>
                    <a:lnTo>
                      <a:pt x="184" y="88"/>
                    </a:lnTo>
                    <a:lnTo>
                      <a:pt x="182" y="96"/>
                    </a:lnTo>
                    <a:lnTo>
                      <a:pt x="175" y="107"/>
                    </a:lnTo>
                    <a:lnTo>
                      <a:pt x="175" y="109"/>
                    </a:lnTo>
                    <a:lnTo>
                      <a:pt x="173" y="111"/>
                    </a:lnTo>
                    <a:lnTo>
                      <a:pt x="169" y="111"/>
                    </a:lnTo>
                    <a:lnTo>
                      <a:pt x="167" y="114"/>
                    </a:lnTo>
                    <a:lnTo>
                      <a:pt x="165" y="124"/>
                    </a:lnTo>
                    <a:lnTo>
                      <a:pt x="162" y="128"/>
                    </a:lnTo>
                    <a:lnTo>
                      <a:pt x="154" y="129"/>
                    </a:lnTo>
                    <a:lnTo>
                      <a:pt x="154" y="133"/>
                    </a:lnTo>
                    <a:lnTo>
                      <a:pt x="152" y="137"/>
                    </a:lnTo>
                    <a:lnTo>
                      <a:pt x="148" y="141"/>
                    </a:lnTo>
                    <a:lnTo>
                      <a:pt x="148" y="143"/>
                    </a:lnTo>
                    <a:lnTo>
                      <a:pt x="145" y="144"/>
                    </a:lnTo>
                    <a:lnTo>
                      <a:pt x="139" y="144"/>
                    </a:lnTo>
                    <a:lnTo>
                      <a:pt x="133" y="146"/>
                    </a:lnTo>
                    <a:lnTo>
                      <a:pt x="132" y="146"/>
                    </a:lnTo>
                    <a:lnTo>
                      <a:pt x="132" y="143"/>
                    </a:lnTo>
                    <a:lnTo>
                      <a:pt x="130" y="141"/>
                    </a:lnTo>
                    <a:lnTo>
                      <a:pt x="128" y="143"/>
                    </a:lnTo>
                    <a:lnTo>
                      <a:pt x="124" y="144"/>
                    </a:lnTo>
                    <a:lnTo>
                      <a:pt x="124" y="148"/>
                    </a:lnTo>
                    <a:lnTo>
                      <a:pt x="116" y="154"/>
                    </a:lnTo>
                    <a:lnTo>
                      <a:pt x="116" y="158"/>
                    </a:lnTo>
                    <a:lnTo>
                      <a:pt x="116" y="160"/>
                    </a:lnTo>
                    <a:lnTo>
                      <a:pt x="116" y="161"/>
                    </a:lnTo>
                    <a:lnTo>
                      <a:pt x="120" y="163"/>
                    </a:lnTo>
                    <a:lnTo>
                      <a:pt x="122" y="163"/>
                    </a:lnTo>
                    <a:lnTo>
                      <a:pt x="126" y="163"/>
                    </a:lnTo>
                    <a:lnTo>
                      <a:pt x="124" y="169"/>
                    </a:lnTo>
                    <a:lnTo>
                      <a:pt x="124" y="173"/>
                    </a:lnTo>
                    <a:lnTo>
                      <a:pt x="126" y="176"/>
                    </a:lnTo>
                    <a:lnTo>
                      <a:pt x="128" y="176"/>
                    </a:lnTo>
                    <a:lnTo>
                      <a:pt x="132" y="176"/>
                    </a:lnTo>
                    <a:lnTo>
                      <a:pt x="132" y="178"/>
                    </a:lnTo>
                    <a:lnTo>
                      <a:pt x="133" y="182"/>
                    </a:lnTo>
                    <a:lnTo>
                      <a:pt x="137" y="191"/>
                    </a:lnTo>
                    <a:lnTo>
                      <a:pt x="135" y="191"/>
                    </a:lnTo>
                    <a:lnTo>
                      <a:pt x="137" y="195"/>
                    </a:lnTo>
                    <a:lnTo>
                      <a:pt x="135" y="195"/>
                    </a:lnTo>
                    <a:lnTo>
                      <a:pt x="135" y="197"/>
                    </a:lnTo>
                    <a:lnTo>
                      <a:pt x="132" y="199"/>
                    </a:lnTo>
                    <a:lnTo>
                      <a:pt x="130" y="195"/>
                    </a:lnTo>
                    <a:lnTo>
                      <a:pt x="124" y="197"/>
                    </a:lnTo>
                    <a:lnTo>
                      <a:pt x="124" y="199"/>
                    </a:lnTo>
                    <a:lnTo>
                      <a:pt x="118" y="199"/>
                    </a:lnTo>
                    <a:lnTo>
                      <a:pt x="118" y="197"/>
                    </a:lnTo>
                    <a:lnTo>
                      <a:pt x="113" y="197"/>
                    </a:lnTo>
                    <a:lnTo>
                      <a:pt x="107" y="197"/>
                    </a:lnTo>
                    <a:lnTo>
                      <a:pt x="105" y="197"/>
                    </a:lnTo>
                    <a:lnTo>
                      <a:pt x="105" y="201"/>
                    </a:lnTo>
                    <a:lnTo>
                      <a:pt x="101" y="201"/>
                    </a:lnTo>
                    <a:lnTo>
                      <a:pt x="100" y="205"/>
                    </a:lnTo>
                    <a:lnTo>
                      <a:pt x="98" y="20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2" name="Freeform 355"/>
              <p:cNvSpPr>
                <a:spLocks/>
              </p:cNvSpPr>
              <p:nvPr/>
            </p:nvSpPr>
            <p:spPr bwMode="auto">
              <a:xfrm>
                <a:off x="1663" y="3758"/>
                <a:ext cx="24" cy="49"/>
              </a:xfrm>
              <a:custGeom>
                <a:avLst/>
                <a:gdLst>
                  <a:gd name="T0" fmla="*/ 1 w 43"/>
                  <a:gd name="T1" fmla="*/ 0 h 104"/>
                  <a:gd name="T2" fmla="*/ 1 w 43"/>
                  <a:gd name="T3" fmla="*/ 0 h 104"/>
                  <a:gd name="T4" fmla="*/ 1 w 43"/>
                  <a:gd name="T5" fmla="*/ 0 h 104"/>
                  <a:gd name="T6" fmla="*/ 1 w 43"/>
                  <a:gd name="T7" fmla="*/ 0 h 104"/>
                  <a:gd name="T8" fmla="*/ 1 w 43"/>
                  <a:gd name="T9" fmla="*/ 0 h 104"/>
                  <a:gd name="T10" fmla="*/ 1 w 43"/>
                  <a:gd name="T11" fmla="*/ 0 h 104"/>
                  <a:gd name="T12" fmla="*/ 1 w 43"/>
                  <a:gd name="T13" fmla="*/ 0 h 104"/>
                  <a:gd name="T14" fmla="*/ 1 w 43"/>
                  <a:gd name="T15" fmla="*/ 0 h 104"/>
                  <a:gd name="T16" fmla="*/ 1 w 43"/>
                  <a:gd name="T17" fmla="*/ 0 h 104"/>
                  <a:gd name="T18" fmla="*/ 1 w 43"/>
                  <a:gd name="T19" fmla="*/ 0 h 104"/>
                  <a:gd name="T20" fmla="*/ 1 w 43"/>
                  <a:gd name="T21" fmla="*/ 0 h 104"/>
                  <a:gd name="T22" fmla="*/ 1 w 43"/>
                  <a:gd name="T23" fmla="*/ 0 h 104"/>
                  <a:gd name="T24" fmla="*/ 1 w 43"/>
                  <a:gd name="T25" fmla="*/ 0 h 104"/>
                  <a:gd name="T26" fmla="*/ 1 w 43"/>
                  <a:gd name="T27" fmla="*/ 0 h 104"/>
                  <a:gd name="T28" fmla="*/ 1 w 43"/>
                  <a:gd name="T29" fmla="*/ 0 h 104"/>
                  <a:gd name="T30" fmla="*/ 1 w 43"/>
                  <a:gd name="T31" fmla="*/ 0 h 104"/>
                  <a:gd name="T32" fmla="*/ 1 w 43"/>
                  <a:gd name="T33" fmla="*/ 0 h 104"/>
                  <a:gd name="T34" fmla="*/ 1 w 43"/>
                  <a:gd name="T35" fmla="*/ 0 h 104"/>
                  <a:gd name="T36" fmla="*/ 1 w 43"/>
                  <a:gd name="T37" fmla="*/ 0 h 104"/>
                  <a:gd name="T38" fmla="*/ 1 w 43"/>
                  <a:gd name="T39" fmla="*/ 0 h 104"/>
                  <a:gd name="T40" fmla="*/ 0 w 43"/>
                  <a:gd name="T41" fmla="*/ 0 h 104"/>
                  <a:gd name="T42" fmla="*/ 1 w 43"/>
                  <a:gd name="T43" fmla="*/ 0 h 104"/>
                  <a:gd name="T44" fmla="*/ 1 w 43"/>
                  <a:gd name="T45" fmla="*/ 0 h 104"/>
                  <a:gd name="T46" fmla="*/ 1 w 43"/>
                  <a:gd name="T47" fmla="*/ 0 h 104"/>
                  <a:gd name="T48" fmla="*/ 1 w 43"/>
                  <a:gd name="T49" fmla="*/ 0 h 104"/>
                  <a:gd name="T50" fmla="*/ 1 w 43"/>
                  <a:gd name="T51" fmla="*/ 0 h 104"/>
                  <a:gd name="T52" fmla="*/ 1 w 43"/>
                  <a:gd name="T53" fmla="*/ 0 h 104"/>
                  <a:gd name="T54" fmla="*/ 1 w 43"/>
                  <a:gd name="T55" fmla="*/ 0 h 104"/>
                  <a:gd name="T56" fmla="*/ 1 w 43"/>
                  <a:gd name="T57" fmla="*/ 0 h 104"/>
                  <a:gd name="T58" fmla="*/ 1 w 43"/>
                  <a:gd name="T59" fmla="*/ 0 h 104"/>
                  <a:gd name="T60" fmla="*/ 1 w 43"/>
                  <a:gd name="T61" fmla="*/ 0 h 104"/>
                  <a:gd name="T62" fmla="*/ 1 w 43"/>
                  <a:gd name="T63" fmla="*/ 0 h 104"/>
                  <a:gd name="T64" fmla="*/ 1 w 43"/>
                  <a:gd name="T65" fmla="*/ 0 h 104"/>
                  <a:gd name="T66" fmla="*/ 1 w 43"/>
                  <a:gd name="T67" fmla="*/ 0 h 1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104"/>
                  <a:gd name="T104" fmla="*/ 43 w 43"/>
                  <a:gd name="T105" fmla="*/ 104 h 1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104">
                    <a:moveTo>
                      <a:pt x="25" y="27"/>
                    </a:moveTo>
                    <a:lnTo>
                      <a:pt x="23" y="34"/>
                    </a:lnTo>
                    <a:lnTo>
                      <a:pt x="23" y="38"/>
                    </a:lnTo>
                    <a:lnTo>
                      <a:pt x="25" y="43"/>
                    </a:lnTo>
                    <a:lnTo>
                      <a:pt x="25" y="49"/>
                    </a:lnTo>
                    <a:lnTo>
                      <a:pt x="26" y="51"/>
                    </a:lnTo>
                    <a:lnTo>
                      <a:pt x="26" y="53"/>
                    </a:lnTo>
                    <a:lnTo>
                      <a:pt x="32" y="57"/>
                    </a:lnTo>
                    <a:lnTo>
                      <a:pt x="40" y="64"/>
                    </a:lnTo>
                    <a:lnTo>
                      <a:pt x="42" y="68"/>
                    </a:lnTo>
                    <a:lnTo>
                      <a:pt x="43" y="72"/>
                    </a:lnTo>
                    <a:lnTo>
                      <a:pt x="42" y="87"/>
                    </a:lnTo>
                    <a:lnTo>
                      <a:pt x="42" y="89"/>
                    </a:lnTo>
                    <a:lnTo>
                      <a:pt x="40" y="90"/>
                    </a:lnTo>
                    <a:lnTo>
                      <a:pt x="38" y="90"/>
                    </a:lnTo>
                    <a:lnTo>
                      <a:pt x="36" y="90"/>
                    </a:lnTo>
                    <a:lnTo>
                      <a:pt x="34" y="92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4" y="102"/>
                    </a:lnTo>
                    <a:lnTo>
                      <a:pt x="34" y="104"/>
                    </a:lnTo>
                    <a:lnTo>
                      <a:pt x="32" y="104"/>
                    </a:lnTo>
                    <a:lnTo>
                      <a:pt x="30" y="100"/>
                    </a:lnTo>
                    <a:lnTo>
                      <a:pt x="25" y="92"/>
                    </a:lnTo>
                    <a:lnTo>
                      <a:pt x="23" y="89"/>
                    </a:lnTo>
                    <a:lnTo>
                      <a:pt x="21" y="87"/>
                    </a:lnTo>
                    <a:lnTo>
                      <a:pt x="21" y="85"/>
                    </a:lnTo>
                    <a:lnTo>
                      <a:pt x="25" y="81"/>
                    </a:lnTo>
                    <a:lnTo>
                      <a:pt x="25" y="75"/>
                    </a:lnTo>
                    <a:lnTo>
                      <a:pt x="25" y="70"/>
                    </a:lnTo>
                    <a:lnTo>
                      <a:pt x="23" y="68"/>
                    </a:lnTo>
                    <a:lnTo>
                      <a:pt x="21" y="66"/>
                    </a:lnTo>
                    <a:lnTo>
                      <a:pt x="17" y="68"/>
                    </a:lnTo>
                    <a:lnTo>
                      <a:pt x="13" y="68"/>
                    </a:lnTo>
                    <a:lnTo>
                      <a:pt x="11" y="66"/>
                    </a:lnTo>
                    <a:lnTo>
                      <a:pt x="10" y="64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2" y="57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2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3" y="38"/>
                    </a:lnTo>
                    <a:lnTo>
                      <a:pt x="11" y="36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2"/>
                    </a:lnTo>
                    <a:lnTo>
                      <a:pt x="8" y="21"/>
                    </a:lnTo>
                    <a:lnTo>
                      <a:pt x="8" y="17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0" y="6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21" y="10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3" name="Freeform 356"/>
              <p:cNvSpPr>
                <a:spLocks noEditPoints="1"/>
              </p:cNvSpPr>
              <p:nvPr/>
            </p:nvSpPr>
            <p:spPr bwMode="auto">
              <a:xfrm>
                <a:off x="1522" y="3840"/>
                <a:ext cx="142" cy="90"/>
              </a:xfrm>
              <a:custGeom>
                <a:avLst/>
                <a:gdLst>
                  <a:gd name="T0" fmla="*/ 1 w 246"/>
                  <a:gd name="T1" fmla="*/ 0 h 193"/>
                  <a:gd name="T2" fmla="*/ 1 w 246"/>
                  <a:gd name="T3" fmla="*/ 0 h 193"/>
                  <a:gd name="T4" fmla="*/ 1 w 246"/>
                  <a:gd name="T5" fmla="*/ 0 h 193"/>
                  <a:gd name="T6" fmla="*/ 1 w 246"/>
                  <a:gd name="T7" fmla="*/ 0 h 193"/>
                  <a:gd name="T8" fmla="*/ 1 w 246"/>
                  <a:gd name="T9" fmla="*/ 0 h 193"/>
                  <a:gd name="T10" fmla="*/ 1 w 246"/>
                  <a:gd name="T11" fmla="*/ 0 h 193"/>
                  <a:gd name="T12" fmla="*/ 1 w 246"/>
                  <a:gd name="T13" fmla="*/ 0 h 193"/>
                  <a:gd name="T14" fmla="*/ 1 w 246"/>
                  <a:gd name="T15" fmla="*/ 0 h 193"/>
                  <a:gd name="T16" fmla="*/ 1 w 246"/>
                  <a:gd name="T17" fmla="*/ 0 h 193"/>
                  <a:gd name="T18" fmla="*/ 1 w 246"/>
                  <a:gd name="T19" fmla="*/ 0 h 193"/>
                  <a:gd name="T20" fmla="*/ 1 w 246"/>
                  <a:gd name="T21" fmla="*/ 0 h 193"/>
                  <a:gd name="T22" fmla="*/ 1 w 246"/>
                  <a:gd name="T23" fmla="*/ 0 h 193"/>
                  <a:gd name="T24" fmla="*/ 1 w 246"/>
                  <a:gd name="T25" fmla="*/ 0 h 193"/>
                  <a:gd name="T26" fmla="*/ 1 w 246"/>
                  <a:gd name="T27" fmla="*/ 0 h 193"/>
                  <a:gd name="T28" fmla="*/ 1 w 246"/>
                  <a:gd name="T29" fmla="*/ 0 h 193"/>
                  <a:gd name="T30" fmla="*/ 1 w 246"/>
                  <a:gd name="T31" fmla="*/ 0 h 193"/>
                  <a:gd name="T32" fmla="*/ 1 w 246"/>
                  <a:gd name="T33" fmla="*/ 0 h 193"/>
                  <a:gd name="T34" fmla="*/ 1 w 246"/>
                  <a:gd name="T35" fmla="*/ 0 h 193"/>
                  <a:gd name="T36" fmla="*/ 1 w 246"/>
                  <a:gd name="T37" fmla="*/ 0 h 193"/>
                  <a:gd name="T38" fmla="*/ 1 w 246"/>
                  <a:gd name="T39" fmla="*/ 0 h 193"/>
                  <a:gd name="T40" fmla="*/ 1 w 246"/>
                  <a:gd name="T41" fmla="*/ 0 h 193"/>
                  <a:gd name="T42" fmla="*/ 1 w 246"/>
                  <a:gd name="T43" fmla="*/ 0 h 193"/>
                  <a:gd name="T44" fmla="*/ 1 w 246"/>
                  <a:gd name="T45" fmla="*/ 0 h 193"/>
                  <a:gd name="T46" fmla="*/ 1 w 246"/>
                  <a:gd name="T47" fmla="*/ 0 h 193"/>
                  <a:gd name="T48" fmla="*/ 1 w 246"/>
                  <a:gd name="T49" fmla="*/ 0 h 193"/>
                  <a:gd name="T50" fmla="*/ 1 w 246"/>
                  <a:gd name="T51" fmla="*/ 0 h 193"/>
                  <a:gd name="T52" fmla="*/ 1 w 246"/>
                  <a:gd name="T53" fmla="*/ 0 h 193"/>
                  <a:gd name="T54" fmla="*/ 1 w 246"/>
                  <a:gd name="T55" fmla="*/ 0 h 193"/>
                  <a:gd name="T56" fmla="*/ 1 w 246"/>
                  <a:gd name="T57" fmla="*/ 0 h 193"/>
                  <a:gd name="T58" fmla="*/ 1 w 246"/>
                  <a:gd name="T59" fmla="*/ 0 h 193"/>
                  <a:gd name="T60" fmla="*/ 1 w 246"/>
                  <a:gd name="T61" fmla="*/ 0 h 193"/>
                  <a:gd name="T62" fmla="*/ 1 w 246"/>
                  <a:gd name="T63" fmla="*/ 0 h 193"/>
                  <a:gd name="T64" fmla="*/ 1 w 246"/>
                  <a:gd name="T65" fmla="*/ 0 h 193"/>
                  <a:gd name="T66" fmla="*/ 1 w 246"/>
                  <a:gd name="T67" fmla="*/ 0 h 193"/>
                  <a:gd name="T68" fmla="*/ 1 w 246"/>
                  <a:gd name="T69" fmla="*/ 0 h 193"/>
                  <a:gd name="T70" fmla="*/ 1 w 246"/>
                  <a:gd name="T71" fmla="*/ 0 h 193"/>
                  <a:gd name="T72" fmla="*/ 1 w 246"/>
                  <a:gd name="T73" fmla="*/ 0 h 193"/>
                  <a:gd name="T74" fmla="*/ 1 w 246"/>
                  <a:gd name="T75" fmla="*/ 0 h 193"/>
                  <a:gd name="T76" fmla="*/ 1 w 246"/>
                  <a:gd name="T77" fmla="*/ 0 h 193"/>
                  <a:gd name="T78" fmla="*/ 1 w 246"/>
                  <a:gd name="T79" fmla="*/ 0 h 193"/>
                  <a:gd name="T80" fmla="*/ 1 w 246"/>
                  <a:gd name="T81" fmla="*/ 0 h 193"/>
                  <a:gd name="T82" fmla="*/ 1 w 246"/>
                  <a:gd name="T83" fmla="*/ 0 h 193"/>
                  <a:gd name="T84" fmla="*/ 1 w 246"/>
                  <a:gd name="T85" fmla="*/ 0 h 193"/>
                  <a:gd name="T86" fmla="*/ 1 w 246"/>
                  <a:gd name="T87" fmla="*/ 0 h 193"/>
                  <a:gd name="T88" fmla="*/ 1 w 246"/>
                  <a:gd name="T89" fmla="*/ 0 h 193"/>
                  <a:gd name="T90" fmla="*/ 1 w 246"/>
                  <a:gd name="T91" fmla="*/ 0 h 193"/>
                  <a:gd name="T92" fmla="*/ 1 w 246"/>
                  <a:gd name="T93" fmla="*/ 0 h 193"/>
                  <a:gd name="T94" fmla="*/ 0 w 246"/>
                  <a:gd name="T95" fmla="*/ 0 h 193"/>
                  <a:gd name="T96" fmla="*/ 1 w 246"/>
                  <a:gd name="T97" fmla="*/ 0 h 193"/>
                  <a:gd name="T98" fmla="*/ 1 w 246"/>
                  <a:gd name="T99" fmla="*/ 0 h 193"/>
                  <a:gd name="T100" fmla="*/ 1 w 246"/>
                  <a:gd name="T101" fmla="*/ 0 h 193"/>
                  <a:gd name="T102" fmla="*/ 1 w 246"/>
                  <a:gd name="T103" fmla="*/ 0 h 193"/>
                  <a:gd name="T104" fmla="*/ 1 w 246"/>
                  <a:gd name="T105" fmla="*/ 0 h 193"/>
                  <a:gd name="T106" fmla="*/ 1 w 246"/>
                  <a:gd name="T107" fmla="*/ 0 h 19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6"/>
                  <a:gd name="T163" fmla="*/ 0 h 193"/>
                  <a:gd name="T164" fmla="*/ 246 w 246"/>
                  <a:gd name="T165" fmla="*/ 193 h 19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6" h="193">
                    <a:moveTo>
                      <a:pt x="73" y="39"/>
                    </a:moveTo>
                    <a:lnTo>
                      <a:pt x="77" y="39"/>
                    </a:lnTo>
                    <a:lnTo>
                      <a:pt x="81" y="45"/>
                    </a:lnTo>
                    <a:lnTo>
                      <a:pt x="85" y="51"/>
                    </a:lnTo>
                    <a:lnTo>
                      <a:pt x="85" y="56"/>
                    </a:lnTo>
                    <a:lnTo>
                      <a:pt x="85" y="60"/>
                    </a:lnTo>
                    <a:lnTo>
                      <a:pt x="83" y="64"/>
                    </a:lnTo>
                    <a:lnTo>
                      <a:pt x="83" y="68"/>
                    </a:lnTo>
                    <a:lnTo>
                      <a:pt x="83" y="69"/>
                    </a:lnTo>
                    <a:lnTo>
                      <a:pt x="86" y="69"/>
                    </a:lnTo>
                    <a:lnTo>
                      <a:pt x="90" y="69"/>
                    </a:lnTo>
                    <a:lnTo>
                      <a:pt x="96" y="69"/>
                    </a:lnTo>
                    <a:lnTo>
                      <a:pt x="101" y="66"/>
                    </a:lnTo>
                    <a:lnTo>
                      <a:pt x="105" y="64"/>
                    </a:lnTo>
                    <a:lnTo>
                      <a:pt x="109" y="60"/>
                    </a:lnTo>
                    <a:lnTo>
                      <a:pt x="111" y="56"/>
                    </a:lnTo>
                    <a:lnTo>
                      <a:pt x="115" y="49"/>
                    </a:lnTo>
                    <a:lnTo>
                      <a:pt x="115" y="47"/>
                    </a:lnTo>
                    <a:lnTo>
                      <a:pt x="116" y="45"/>
                    </a:lnTo>
                    <a:lnTo>
                      <a:pt x="120" y="47"/>
                    </a:lnTo>
                    <a:lnTo>
                      <a:pt x="126" y="51"/>
                    </a:lnTo>
                    <a:lnTo>
                      <a:pt x="130" y="53"/>
                    </a:lnTo>
                    <a:lnTo>
                      <a:pt x="135" y="54"/>
                    </a:lnTo>
                    <a:lnTo>
                      <a:pt x="137" y="54"/>
                    </a:lnTo>
                    <a:lnTo>
                      <a:pt x="141" y="53"/>
                    </a:lnTo>
                    <a:lnTo>
                      <a:pt x="143" y="54"/>
                    </a:lnTo>
                    <a:lnTo>
                      <a:pt x="147" y="53"/>
                    </a:lnTo>
                    <a:lnTo>
                      <a:pt x="148" y="53"/>
                    </a:lnTo>
                    <a:lnTo>
                      <a:pt x="150" y="49"/>
                    </a:lnTo>
                    <a:lnTo>
                      <a:pt x="152" y="43"/>
                    </a:lnTo>
                    <a:lnTo>
                      <a:pt x="154" y="39"/>
                    </a:lnTo>
                    <a:lnTo>
                      <a:pt x="154" y="38"/>
                    </a:lnTo>
                    <a:lnTo>
                      <a:pt x="162" y="36"/>
                    </a:lnTo>
                    <a:lnTo>
                      <a:pt x="165" y="32"/>
                    </a:lnTo>
                    <a:lnTo>
                      <a:pt x="167" y="26"/>
                    </a:lnTo>
                    <a:lnTo>
                      <a:pt x="167" y="23"/>
                    </a:lnTo>
                    <a:lnTo>
                      <a:pt x="171" y="21"/>
                    </a:lnTo>
                    <a:lnTo>
                      <a:pt x="175" y="19"/>
                    </a:lnTo>
                    <a:lnTo>
                      <a:pt x="177" y="17"/>
                    </a:lnTo>
                    <a:lnTo>
                      <a:pt x="180" y="13"/>
                    </a:lnTo>
                    <a:lnTo>
                      <a:pt x="184" y="7"/>
                    </a:lnTo>
                    <a:lnTo>
                      <a:pt x="186" y="6"/>
                    </a:lnTo>
                    <a:lnTo>
                      <a:pt x="192" y="6"/>
                    </a:lnTo>
                    <a:lnTo>
                      <a:pt x="193" y="4"/>
                    </a:lnTo>
                    <a:lnTo>
                      <a:pt x="197" y="2"/>
                    </a:lnTo>
                    <a:lnTo>
                      <a:pt x="199" y="0"/>
                    </a:lnTo>
                    <a:lnTo>
                      <a:pt x="203" y="0"/>
                    </a:lnTo>
                    <a:lnTo>
                      <a:pt x="207" y="2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4" y="4"/>
                    </a:lnTo>
                    <a:lnTo>
                      <a:pt x="225" y="6"/>
                    </a:lnTo>
                    <a:lnTo>
                      <a:pt x="227" y="6"/>
                    </a:lnTo>
                    <a:lnTo>
                      <a:pt x="227" y="13"/>
                    </a:lnTo>
                    <a:lnTo>
                      <a:pt x="229" y="21"/>
                    </a:lnTo>
                    <a:lnTo>
                      <a:pt x="231" y="24"/>
                    </a:lnTo>
                    <a:lnTo>
                      <a:pt x="235" y="30"/>
                    </a:lnTo>
                    <a:lnTo>
                      <a:pt x="235" y="36"/>
                    </a:lnTo>
                    <a:lnTo>
                      <a:pt x="235" y="39"/>
                    </a:lnTo>
                    <a:lnTo>
                      <a:pt x="235" y="49"/>
                    </a:lnTo>
                    <a:lnTo>
                      <a:pt x="235" y="54"/>
                    </a:lnTo>
                    <a:lnTo>
                      <a:pt x="235" y="56"/>
                    </a:lnTo>
                    <a:lnTo>
                      <a:pt x="227" y="53"/>
                    </a:lnTo>
                    <a:lnTo>
                      <a:pt x="225" y="54"/>
                    </a:lnTo>
                    <a:lnTo>
                      <a:pt x="222" y="60"/>
                    </a:lnTo>
                    <a:lnTo>
                      <a:pt x="220" y="64"/>
                    </a:lnTo>
                    <a:lnTo>
                      <a:pt x="220" y="66"/>
                    </a:lnTo>
                    <a:lnTo>
                      <a:pt x="222" y="71"/>
                    </a:lnTo>
                    <a:lnTo>
                      <a:pt x="224" y="73"/>
                    </a:lnTo>
                    <a:lnTo>
                      <a:pt x="225" y="77"/>
                    </a:lnTo>
                    <a:lnTo>
                      <a:pt x="231" y="77"/>
                    </a:lnTo>
                    <a:lnTo>
                      <a:pt x="233" y="77"/>
                    </a:lnTo>
                    <a:lnTo>
                      <a:pt x="235" y="73"/>
                    </a:lnTo>
                    <a:lnTo>
                      <a:pt x="235" y="71"/>
                    </a:lnTo>
                    <a:lnTo>
                      <a:pt x="237" y="69"/>
                    </a:lnTo>
                    <a:lnTo>
                      <a:pt x="239" y="69"/>
                    </a:lnTo>
                    <a:lnTo>
                      <a:pt x="246" y="69"/>
                    </a:lnTo>
                    <a:lnTo>
                      <a:pt x="246" y="77"/>
                    </a:lnTo>
                    <a:lnTo>
                      <a:pt x="242" y="83"/>
                    </a:lnTo>
                    <a:lnTo>
                      <a:pt x="242" y="85"/>
                    </a:lnTo>
                    <a:lnTo>
                      <a:pt x="240" y="86"/>
                    </a:lnTo>
                    <a:lnTo>
                      <a:pt x="239" y="86"/>
                    </a:lnTo>
                    <a:lnTo>
                      <a:pt x="240" y="90"/>
                    </a:lnTo>
                    <a:lnTo>
                      <a:pt x="240" y="94"/>
                    </a:lnTo>
                    <a:lnTo>
                      <a:pt x="239" y="96"/>
                    </a:lnTo>
                    <a:lnTo>
                      <a:pt x="235" y="100"/>
                    </a:lnTo>
                    <a:lnTo>
                      <a:pt x="229" y="103"/>
                    </a:lnTo>
                    <a:lnTo>
                      <a:pt x="225" y="109"/>
                    </a:lnTo>
                    <a:lnTo>
                      <a:pt x="218" y="122"/>
                    </a:lnTo>
                    <a:lnTo>
                      <a:pt x="214" y="128"/>
                    </a:lnTo>
                    <a:lnTo>
                      <a:pt x="207" y="137"/>
                    </a:lnTo>
                    <a:lnTo>
                      <a:pt x="199" y="145"/>
                    </a:lnTo>
                    <a:lnTo>
                      <a:pt x="193" y="152"/>
                    </a:lnTo>
                    <a:lnTo>
                      <a:pt x="186" y="158"/>
                    </a:lnTo>
                    <a:lnTo>
                      <a:pt x="177" y="167"/>
                    </a:lnTo>
                    <a:lnTo>
                      <a:pt x="175" y="169"/>
                    </a:lnTo>
                    <a:lnTo>
                      <a:pt x="167" y="173"/>
                    </a:lnTo>
                    <a:lnTo>
                      <a:pt x="163" y="177"/>
                    </a:lnTo>
                    <a:lnTo>
                      <a:pt x="160" y="177"/>
                    </a:lnTo>
                    <a:lnTo>
                      <a:pt x="154" y="177"/>
                    </a:lnTo>
                    <a:lnTo>
                      <a:pt x="150" y="177"/>
                    </a:lnTo>
                    <a:lnTo>
                      <a:pt x="150" y="180"/>
                    </a:lnTo>
                    <a:lnTo>
                      <a:pt x="148" y="180"/>
                    </a:lnTo>
                    <a:lnTo>
                      <a:pt x="147" y="180"/>
                    </a:lnTo>
                    <a:lnTo>
                      <a:pt x="143" y="180"/>
                    </a:lnTo>
                    <a:lnTo>
                      <a:pt x="141" y="180"/>
                    </a:lnTo>
                    <a:lnTo>
                      <a:pt x="139" y="180"/>
                    </a:lnTo>
                    <a:lnTo>
                      <a:pt x="137" y="184"/>
                    </a:lnTo>
                    <a:lnTo>
                      <a:pt x="135" y="184"/>
                    </a:lnTo>
                    <a:lnTo>
                      <a:pt x="130" y="180"/>
                    </a:lnTo>
                    <a:lnTo>
                      <a:pt x="126" y="180"/>
                    </a:lnTo>
                    <a:lnTo>
                      <a:pt x="122" y="180"/>
                    </a:lnTo>
                    <a:lnTo>
                      <a:pt x="120" y="180"/>
                    </a:lnTo>
                    <a:lnTo>
                      <a:pt x="118" y="182"/>
                    </a:lnTo>
                    <a:lnTo>
                      <a:pt x="115" y="182"/>
                    </a:lnTo>
                    <a:lnTo>
                      <a:pt x="111" y="180"/>
                    </a:lnTo>
                    <a:lnTo>
                      <a:pt x="109" y="180"/>
                    </a:lnTo>
                    <a:lnTo>
                      <a:pt x="105" y="180"/>
                    </a:lnTo>
                    <a:lnTo>
                      <a:pt x="101" y="182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90" y="188"/>
                    </a:lnTo>
                    <a:lnTo>
                      <a:pt x="86" y="186"/>
                    </a:lnTo>
                    <a:lnTo>
                      <a:pt x="83" y="186"/>
                    </a:lnTo>
                    <a:lnTo>
                      <a:pt x="79" y="188"/>
                    </a:lnTo>
                    <a:lnTo>
                      <a:pt x="73" y="193"/>
                    </a:lnTo>
                    <a:lnTo>
                      <a:pt x="66" y="190"/>
                    </a:lnTo>
                    <a:lnTo>
                      <a:pt x="66" y="186"/>
                    </a:lnTo>
                    <a:lnTo>
                      <a:pt x="64" y="186"/>
                    </a:lnTo>
                    <a:lnTo>
                      <a:pt x="62" y="184"/>
                    </a:lnTo>
                    <a:lnTo>
                      <a:pt x="60" y="186"/>
                    </a:lnTo>
                    <a:lnTo>
                      <a:pt x="58" y="182"/>
                    </a:lnTo>
                    <a:lnTo>
                      <a:pt x="56" y="182"/>
                    </a:lnTo>
                    <a:lnTo>
                      <a:pt x="56" y="184"/>
                    </a:lnTo>
                    <a:lnTo>
                      <a:pt x="54" y="184"/>
                    </a:lnTo>
                    <a:lnTo>
                      <a:pt x="53" y="184"/>
                    </a:lnTo>
                    <a:lnTo>
                      <a:pt x="53" y="182"/>
                    </a:lnTo>
                    <a:lnTo>
                      <a:pt x="54" y="178"/>
                    </a:lnTo>
                    <a:lnTo>
                      <a:pt x="54" y="175"/>
                    </a:lnTo>
                    <a:lnTo>
                      <a:pt x="49" y="165"/>
                    </a:lnTo>
                    <a:lnTo>
                      <a:pt x="47" y="163"/>
                    </a:lnTo>
                    <a:lnTo>
                      <a:pt x="47" y="162"/>
                    </a:lnTo>
                    <a:lnTo>
                      <a:pt x="49" y="162"/>
                    </a:lnTo>
                    <a:lnTo>
                      <a:pt x="53" y="162"/>
                    </a:lnTo>
                    <a:lnTo>
                      <a:pt x="53" y="158"/>
                    </a:lnTo>
                    <a:lnTo>
                      <a:pt x="53" y="152"/>
                    </a:lnTo>
                    <a:lnTo>
                      <a:pt x="53" y="147"/>
                    </a:lnTo>
                    <a:lnTo>
                      <a:pt x="51" y="143"/>
                    </a:lnTo>
                    <a:lnTo>
                      <a:pt x="47" y="135"/>
                    </a:lnTo>
                    <a:lnTo>
                      <a:pt x="43" y="128"/>
                    </a:lnTo>
                    <a:lnTo>
                      <a:pt x="39" y="122"/>
                    </a:lnTo>
                    <a:lnTo>
                      <a:pt x="36" y="113"/>
                    </a:lnTo>
                    <a:lnTo>
                      <a:pt x="32" y="101"/>
                    </a:lnTo>
                    <a:lnTo>
                      <a:pt x="30" y="98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32" y="92"/>
                    </a:lnTo>
                    <a:lnTo>
                      <a:pt x="34" y="8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41" y="90"/>
                    </a:lnTo>
                    <a:lnTo>
                      <a:pt x="43" y="90"/>
                    </a:lnTo>
                    <a:lnTo>
                      <a:pt x="43" y="94"/>
                    </a:lnTo>
                    <a:lnTo>
                      <a:pt x="43" y="98"/>
                    </a:lnTo>
                    <a:lnTo>
                      <a:pt x="45" y="98"/>
                    </a:lnTo>
                    <a:lnTo>
                      <a:pt x="49" y="98"/>
                    </a:lnTo>
                    <a:lnTo>
                      <a:pt x="53" y="98"/>
                    </a:lnTo>
                    <a:lnTo>
                      <a:pt x="58" y="98"/>
                    </a:lnTo>
                    <a:lnTo>
                      <a:pt x="62" y="100"/>
                    </a:lnTo>
                    <a:lnTo>
                      <a:pt x="64" y="100"/>
                    </a:lnTo>
                    <a:lnTo>
                      <a:pt x="68" y="96"/>
                    </a:lnTo>
                    <a:lnTo>
                      <a:pt x="71" y="94"/>
                    </a:lnTo>
                    <a:lnTo>
                      <a:pt x="73" y="92"/>
                    </a:lnTo>
                    <a:lnTo>
                      <a:pt x="73" y="90"/>
                    </a:lnTo>
                    <a:lnTo>
                      <a:pt x="73" y="75"/>
                    </a:lnTo>
                    <a:lnTo>
                      <a:pt x="73" y="62"/>
                    </a:lnTo>
                    <a:lnTo>
                      <a:pt x="73" y="39"/>
                    </a:lnTo>
                    <a:close/>
                    <a:moveTo>
                      <a:pt x="4" y="7"/>
                    </a:moveTo>
                    <a:lnTo>
                      <a:pt x="6" y="7"/>
                    </a:lnTo>
                    <a:lnTo>
                      <a:pt x="6" y="13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7"/>
                    </a:lnTo>
                    <a:close/>
                    <a:moveTo>
                      <a:pt x="180" y="128"/>
                    </a:moveTo>
                    <a:lnTo>
                      <a:pt x="182" y="128"/>
                    </a:lnTo>
                    <a:lnTo>
                      <a:pt x="184" y="124"/>
                    </a:lnTo>
                    <a:lnTo>
                      <a:pt x="188" y="120"/>
                    </a:lnTo>
                    <a:lnTo>
                      <a:pt x="193" y="118"/>
                    </a:lnTo>
                    <a:lnTo>
                      <a:pt x="195" y="118"/>
                    </a:lnTo>
                    <a:lnTo>
                      <a:pt x="199" y="111"/>
                    </a:lnTo>
                    <a:lnTo>
                      <a:pt x="201" y="109"/>
                    </a:lnTo>
                    <a:lnTo>
                      <a:pt x="201" y="107"/>
                    </a:lnTo>
                    <a:lnTo>
                      <a:pt x="201" y="105"/>
                    </a:lnTo>
                    <a:lnTo>
                      <a:pt x="195" y="100"/>
                    </a:lnTo>
                    <a:lnTo>
                      <a:pt x="193" y="98"/>
                    </a:lnTo>
                    <a:lnTo>
                      <a:pt x="190" y="96"/>
                    </a:lnTo>
                    <a:lnTo>
                      <a:pt x="188" y="96"/>
                    </a:lnTo>
                    <a:lnTo>
                      <a:pt x="182" y="100"/>
                    </a:lnTo>
                    <a:lnTo>
                      <a:pt x="178" y="101"/>
                    </a:lnTo>
                    <a:lnTo>
                      <a:pt x="175" y="105"/>
                    </a:lnTo>
                    <a:lnTo>
                      <a:pt x="173" y="109"/>
                    </a:lnTo>
                    <a:lnTo>
                      <a:pt x="169" y="113"/>
                    </a:lnTo>
                    <a:lnTo>
                      <a:pt x="171" y="115"/>
                    </a:lnTo>
                    <a:lnTo>
                      <a:pt x="173" y="122"/>
                    </a:lnTo>
                    <a:lnTo>
                      <a:pt x="175" y="124"/>
                    </a:lnTo>
                    <a:lnTo>
                      <a:pt x="180" y="12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4" name="Freeform 357"/>
              <p:cNvSpPr>
                <a:spLocks/>
              </p:cNvSpPr>
              <p:nvPr/>
            </p:nvSpPr>
            <p:spPr bwMode="auto">
              <a:xfrm>
                <a:off x="1644" y="3764"/>
                <a:ext cx="81" cy="108"/>
              </a:xfrm>
              <a:custGeom>
                <a:avLst/>
                <a:gdLst>
                  <a:gd name="T0" fmla="*/ 1 w 141"/>
                  <a:gd name="T1" fmla="*/ 0 h 232"/>
                  <a:gd name="T2" fmla="*/ 1 w 141"/>
                  <a:gd name="T3" fmla="*/ 0 h 232"/>
                  <a:gd name="T4" fmla="*/ 1 w 141"/>
                  <a:gd name="T5" fmla="*/ 0 h 232"/>
                  <a:gd name="T6" fmla="*/ 1 w 141"/>
                  <a:gd name="T7" fmla="*/ 0 h 232"/>
                  <a:gd name="T8" fmla="*/ 1 w 141"/>
                  <a:gd name="T9" fmla="*/ 0 h 232"/>
                  <a:gd name="T10" fmla="*/ 1 w 141"/>
                  <a:gd name="T11" fmla="*/ 0 h 232"/>
                  <a:gd name="T12" fmla="*/ 1 w 141"/>
                  <a:gd name="T13" fmla="*/ 0 h 232"/>
                  <a:gd name="T14" fmla="*/ 1 w 141"/>
                  <a:gd name="T15" fmla="*/ 0 h 232"/>
                  <a:gd name="T16" fmla="*/ 1 w 141"/>
                  <a:gd name="T17" fmla="*/ 0 h 232"/>
                  <a:gd name="T18" fmla="*/ 1 w 141"/>
                  <a:gd name="T19" fmla="*/ 0 h 232"/>
                  <a:gd name="T20" fmla="*/ 1 w 141"/>
                  <a:gd name="T21" fmla="*/ 0 h 232"/>
                  <a:gd name="T22" fmla="*/ 1 w 141"/>
                  <a:gd name="T23" fmla="*/ 0 h 232"/>
                  <a:gd name="T24" fmla="*/ 1 w 141"/>
                  <a:gd name="T25" fmla="*/ 0 h 232"/>
                  <a:gd name="T26" fmla="*/ 1 w 141"/>
                  <a:gd name="T27" fmla="*/ 0 h 232"/>
                  <a:gd name="T28" fmla="*/ 1 w 141"/>
                  <a:gd name="T29" fmla="*/ 0 h 232"/>
                  <a:gd name="T30" fmla="*/ 0 w 141"/>
                  <a:gd name="T31" fmla="*/ 0 h 232"/>
                  <a:gd name="T32" fmla="*/ 1 w 141"/>
                  <a:gd name="T33" fmla="*/ 0 h 232"/>
                  <a:gd name="T34" fmla="*/ 1 w 141"/>
                  <a:gd name="T35" fmla="*/ 0 h 232"/>
                  <a:gd name="T36" fmla="*/ 1 w 141"/>
                  <a:gd name="T37" fmla="*/ 0 h 232"/>
                  <a:gd name="T38" fmla="*/ 1 w 141"/>
                  <a:gd name="T39" fmla="*/ 0 h 232"/>
                  <a:gd name="T40" fmla="*/ 1 w 141"/>
                  <a:gd name="T41" fmla="*/ 0 h 232"/>
                  <a:gd name="T42" fmla="*/ 1 w 141"/>
                  <a:gd name="T43" fmla="*/ 0 h 232"/>
                  <a:gd name="T44" fmla="*/ 1 w 141"/>
                  <a:gd name="T45" fmla="*/ 0 h 232"/>
                  <a:gd name="T46" fmla="*/ 1 w 141"/>
                  <a:gd name="T47" fmla="*/ 0 h 232"/>
                  <a:gd name="T48" fmla="*/ 1 w 141"/>
                  <a:gd name="T49" fmla="*/ 0 h 232"/>
                  <a:gd name="T50" fmla="*/ 1 w 141"/>
                  <a:gd name="T51" fmla="*/ 0 h 232"/>
                  <a:gd name="T52" fmla="*/ 1 w 141"/>
                  <a:gd name="T53" fmla="*/ 0 h 232"/>
                  <a:gd name="T54" fmla="*/ 1 w 141"/>
                  <a:gd name="T55" fmla="*/ 0 h 232"/>
                  <a:gd name="T56" fmla="*/ 1 w 141"/>
                  <a:gd name="T57" fmla="*/ 0 h 232"/>
                  <a:gd name="T58" fmla="*/ 1 w 141"/>
                  <a:gd name="T59" fmla="*/ 0 h 232"/>
                  <a:gd name="T60" fmla="*/ 1 w 141"/>
                  <a:gd name="T61" fmla="*/ 0 h 232"/>
                  <a:gd name="T62" fmla="*/ 1 w 141"/>
                  <a:gd name="T63" fmla="*/ 0 h 232"/>
                  <a:gd name="T64" fmla="*/ 1 w 141"/>
                  <a:gd name="T65" fmla="*/ 0 h 232"/>
                  <a:gd name="T66" fmla="*/ 1 w 141"/>
                  <a:gd name="T67" fmla="*/ 0 h 232"/>
                  <a:gd name="T68" fmla="*/ 1 w 141"/>
                  <a:gd name="T69" fmla="*/ 0 h 232"/>
                  <a:gd name="T70" fmla="*/ 1 w 141"/>
                  <a:gd name="T71" fmla="*/ 0 h 232"/>
                  <a:gd name="T72" fmla="*/ 1 w 141"/>
                  <a:gd name="T73" fmla="*/ 0 h 232"/>
                  <a:gd name="T74" fmla="*/ 1 w 141"/>
                  <a:gd name="T75" fmla="*/ 0 h 232"/>
                  <a:gd name="T76" fmla="*/ 1 w 141"/>
                  <a:gd name="T77" fmla="*/ 0 h 232"/>
                  <a:gd name="T78" fmla="*/ 1 w 141"/>
                  <a:gd name="T79" fmla="*/ 0 h 232"/>
                  <a:gd name="T80" fmla="*/ 1 w 141"/>
                  <a:gd name="T81" fmla="*/ 0 h 232"/>
                  <a:gd name="T82" fmla="*/ 1 w 141"/>
                  <a:gd name="T83" fmla="*/ 0 h 232"/>
                  <a:gd name="T84" fmla="*/ 1 w 141"/>
                  <a:gd name="T85" fmla="*/ 0 h 232"/>
                  <a:gd name="T86" fmla="*/ 1 w 141"/>
                  <a:gd name="T87" fmla="*/ 0 h 232"/>
                  <a:gd name="T88" fmla="*/ 1 w 141"/>
                  <a:gd name="T89" fmla="*/ 0 h 232"/>
                  <a:gd name="T90" fmla="*/ 1 w 141"/>
                  <a:gd name="T91" fmla="*/ 0 h 232"/>
                  <a:gd name="T92" fmla="*/ 1 w 141"/>
                  <a:gd name="T93" fmla="*/ 0 h 232"/>
                  <a:gd name="T94" fmla="*/ 1 w 141"/>
                  <a:gd name="T95" fmla="*/ 0 h 232"/>
                  <a:gd name="T96" fmla="*/ 1 w 141"/>
                  <a:gd name="T97" fmla="*/ 0 h 232"/>
                  <a:gd name="T98" fmla="*/ 1 w 141"/>
                  <a:gd name="T99" fmla="*/ 0 h 232"/>
                  <a:gd name="T100" fmla="*/ 1 w 141"/>
                  <a:gd name="T101" fmla="*/ 0 h 232"/>
                  <a:gd name="T102" fmla="*/ 1 w 141"/>
                  <a:gd name="T103" fmla="*/ 0 h 232"/>
                  <a:gd name="T104" fmla="*/ 1 w 141"/>
                  <a:gd name="T105" fmla="*/ 0 h 232"/>
                  <a:gd name="T106" fmla="*/ 1 w 141"/>
                  <a:gd name="T107" fmla="*/ 0 h 232"/>
                  <a:gd name="T108" fmla="*/ 1 w 141"/>
                  <a:gd name="T109" fmla="*/ 0 h 232"/>
                  <a:gd name="T110" fmla="*/ 1 w 141"/>
                  <a:gd name="T111" fmla="*/ 0 h 232"/>
                  <a:gd name="T112" fmla="*/ 1 w 141"/>
                  <a:gd name="T113" fmla="*/ 0 h 232"/>
                  <a:gd name="T114" fmla="*/ 1 w 141"/>
                  <a:gd name="T115" fmla="*/ 0 h 232"/>
                  <a:gd name="T116" fmla="*/ 1 w 141"/>
                  <a:gd name="T117" fmla="*/ 0 h 232"/>
                  <a:gd name="T118" fmla="*/ 1 w 141"/>
                  <a:gd name="T119" fmla="*/ 0 h 232"/>
                  <a:gd name="T120" fmla="*/ 1 w 141"/>
                  <a:gd name="T121" fmla="*/ 0 h 2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1"/>
                  <a:gd name="T184" fmla="*/ 0 h 232"/>
                  <a:gd name="T185" fmla="*/ 141 w 141"/>
                  <a:gd name="T186" fmla="*/ 232 h 2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1" h="232">
                    <a:moveTo>
                      <a:pt x="34" y="232"/>
                    </a:moveTo>
                    <a:lnTo>
                      <a:pt x="27" y="232"/>
                    </a:lnTo>
                    <a:lnTo>
                      <a:pt x="25" y="232"/>
                    </a:lnTo>
                    <a:lnTo>
                      <a:pt x="25" y="231"/>
                    </a:lnTo>
                    <a:lnTo>
                      <a:pt x="23" y="225"/>
                    </a:lnTo>
                    <a:lnTo>
                      <a:pt x="23" y="221"/>
                    </a:lnTo>
                    <a:lnTo>
                      <a:pt x="23" y="219"/>
                    </a:lnTo>
                    <a:lnTo>
                      <a:pt x="23" y="217"/>
                    </a:lnTo>
                    <a:lnTo>
                      <a:pt x="23" y="212"/>
                    </a:lnTo>
                    <a:lnTo>
                      <a:pt x="23" y="202"/>
                    </a:lnTo>
                    <a:lnTo>
                      <a:pt x="23" y="199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4"/>
                    </a:lnTo>
                    <a:lnTo>
                      <a:pt x="15" y="176"/>
                    </a:lnTo>
                    <a:lnTo>
                      <a:pt x="15" y="169"/>
                    </a:lnTo>
                    <a:lnTo>
                      <a:pt x="13" y="169"/>
                    </a:lnTo>
                    <a:lnTo>
                      <a:pt x="15" y="165"/>
                    </a:lnTo>
                    <a:lnTo>
                      <a:pt x="19" y="163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28" y="142"/>
                    </a:lnTo>
                    <a:lnTo>
                      <a:pt x="30" y="140"/>
                    </a:lnTo>
                    <a:lnTo>
                      <a:pt x="34" y="135"/>
                    </a:lnTo>
                    <a:lnTo>
                      <a:pt x="36" y="133"/>
                    </a:lnTo>
                    <a:lnTo>
                      <a:pt x="38" y="131"/>
                    </a:lnTo>
                    <a:lnTo>
                      <a:pt x="34" y="125"/>
                    </a:lnTo>
                    <a:lnTo>
                      <a:pt x="32" y="120"/>
                    </a:lnTo>
                    <a:lnTo>
                      <a:pt x="32" y="116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38" y="108"/>
                    </a:lnTo>
                    <a:lnTo>
                      <a:pt x="36" y="103"/>
                    </a:lnTo>
                    <a:lnTo>
                      <a:pt x="36" y="97"/>
                    </a:lnTo>
                    <a:lnTo>
                      <a:pt x="36" y="92"/>
                    </a:lnTo>
                    <a:lnTo>
                      <a:pt x="34" y="86"/>
                    </a:lnTo>
                    <a:lnTo>
                      <a:pt x="32" y="84"/>
                    </a:lnTo>
                    <a:lnTo>
                      <a:pt x="28" y="82"/>
                    </a:lnTo>
                    <a:lnTo>
                      <a:pt x="21" y="80"/>
                    </a:lnTo>
                    <a:lnTo>
                      <a:pt x="15" y="78"/>
                    </a:lnTo>
                    <a:lnTo>
                      <a:pt x="12" y="77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15" y="58"/>
                    </a:lnTo>
                    <a:lnTo>
                      <a:pt x="21" y="56"/>
                    </a:lnTo>
                    <a:lnTo>
                      <a:pt x="30" y="52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2" y="52"/>
                    </a:lnTo>
                    <a:lnTo>
                      <a:pt x="43" y="54"/>
                    </a:lnTo>
                    <a:lnTo>
                      <a:pt x="45" y="56"/>
                    </a:lnTo>
                    <a:lnTo>
                      <a:pt x="49" y="56"/>
                    </a:lnTo>
                    <a:lnTo>
                      <a:pt x="53" y="54"/>
                    </a:lnTo>
                    <a:lnTo>
                      <a:pt x="55" y="56"/>
                    </a:lnTo>
                    <a:lnTo>
                      <a:pt x="57" y="58"/>
                    </a:lnTo>
                    <a:lnTo>
                      <a:pt x="57" y="63"/>
                    </a:lnTo>
                    <a:lnTo>
                      <a:pt x="57" y="69"/>
                    </a:lnTo>
                    <a:lnTo>
                      <a:pt x="53" y="73"/>
                    </a:lnTo>
                    <a:lnTo>
                      <a:pt x="53" y="75"/>
                    </a:lnTo>
                    <a:lnTo>
                      <a:pt x="55" y="77"/>
                    </a:lnTo>
                    <a:lnTo>
                      <a:pt x="57" y="80"/>
                    </a:lnTo>
                    <a:lnTo>
                      <a:pt x="62" y="88"/>
                    </a:lnTo>
                    <a:lnTo>
                      <a:pt x="64" y="92"/>
                    </a:lnTo>
                    <a:lnTo>
                      <a:pt x="66" y="92"/>
                    </a:lnTo>
                    <a:lnTo>
                      <a:pt x="66" y="90"/>
                    </a:lnTo>
                    <a:lnTo>
                      <a:pt x="66" y="86"/>
                    </a:lnTo>
                    <a:lnTo>
                      <a:pt x="66" y="84"/>
                    </a:lnTo>
                    <a:lnTo>
                      <a:pt x="66" y="80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2" y="78"/>
                    </a:lnTo>
                    <a:lnTo>
                      <a:pt x="74" y="77"/>
                    </a:lnTo>
                    <a:lnTo>
                      <a:pt x="74" y="75"/>
                    </a:lnTo>
                    <a:lnTo>
                      <a:pt x="75" y="60"/>
                    </a:lnTo>
                    <a:lnTo>
                      <a:pt x="74" y="56"/>
                    </a:lnTo>
                    <a:lnTo>
                      <a:pt x="72" y="52"/>
                    </a:lnTo>
                    <a:lnTo>
                      <a:pt x="64" y="45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57" y="37"/>
                    </a:lnTo>
                    <a:lnTo>
                      <a:pt x="57" y="31"/>
                    </a:lnTo>
                    <a:lnTo>
                      <a:pt x="55" y="26"/>
                    </a:lnTo>
                    <a:lnTo>
                      <a:pt x="55" y="22"/>
                    </a:lnTo>
                    <a:lnTo>
                      <a:pt x="57" y="15"/>
                    </a:lnTo>
                    <a:lnTo>
                      <a:pt x="62" y="15"/>
                    </a:lnTo>
                    <a:lnTo>
                      <a:pt x="68" y="16"/>
                    </a:lnTo>
                    <a:lnTo>
                      <a:pt x="72" y="16"/>
                    </a:lnTo>
                    <a:lnTo>
                      <a:pt x="75" y="13"/>
                    </a:lnTo>
                    <a:lnTo>
                      <a:pt x="77" y="13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9" y="16"/>
                    </a:lnTo>
                    <a:lnTo>
                      <a:pt x="94" y="16"/>
                    </a:lnTo>
                    <a:lnTo>
                      <a:pt x="96" y="18"/>
                    </a:lnTo>
                    <a:lnTo>
                      <a:pt x="98" y="16"/>
                    </a:lnTo>
                    <a:lnTo>
                      <a:pt x="102" y="13"/>
                    </a:lnTo>
                    <a:lnTo>
                      <a:pt x="104" y="11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9" y="9"/>
                    </a:lnTo>
                    <a:lnTo>
                      <a:pt x="126" y="7"/>
                    </a:lnTo>
                    <a:lnTo>
                      <a:pt x="128" y="5"/>
                    </a:lnTo>
                    <a:lnTo>
                      <a:pt x="136" y="0"/>
                    </a:lnTo>
                    <a:lnTo>
                      <a:pt x="137" y="1"/>
                    </a:lnTo>
                    <a:lnTo>
                      <a:pt x="137" y="3"/>
                    </a:lnTo>
                    <a:lnTo>
                      <a:pt x="137" y="7"/>
                    </a:lnTo>
                    <a:lnTo>
                      <a:pt x="136" y="11"/>
                    </a:lnTo>
                    <a:lnTo>
                      <a:pt x="134" y="11"/>
                    </a:lnTo>
                    <a:lnTo>
                      <a:pt x="136" y="15"/>
                    </a:lnTo>
                    <a:lnTo>
                      <a:pt x="136" y="18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136" y="31"/>
                    </a:lnTo>
                    <a:lnTo>
                      <a:pt x="134" y="33"/>
                    </a:lnTo>
                    <a:lnTo>
                      <a:pt x="137" y="39"/>
                    </a:lnTo>
                    <a:lnTo>
                      <a:pt x="137" y="41"/>
                    </a:lnTo>
                    <a:lnTo>
                      <a:pt x="137" y="48"/>
                    </a:lnTo>
                    <a:lnTo>
                      <a:pt x="137" y="54"/>
                    </a:lnTo>
                    <a:lnTo>
                      <a:pt x="139" y="56"/>
                    </a:lnTo>
                    <a:lnTo>
                      <a:pt x="141" y="56"/>
                    </a:lnTo>
                    <a:lnTo>
                      <a:pt x="141" y="58"/>
                    </a:lnTo>
                    <a:lnTo>
                      <a:pt x="139" y="60"/>
                    </a:lnTo>
                    <a:lnTo>
                      <a:pt x="137" y="63"/>
                    </a:lnTo>
                    <a:lnTo>
                      <a:pt x="137" y="67"/>
                    </a:lnTo>
                    <a:lnTo>
                      <a:pt x="137" y="69"/>
                    </a:lnTo>
                    <a:lnTo>
                      <a:pt x="136" y="71"/>
                    </a:lnTo>
                    <a:lnTo>
                      <a:pt x="130" y="77"/>
                    </a:lnTo>
                    <a:lnTo>
                      <a:pt x="126" y="82"/>
                    </a:lnTo>
                    <a:lnTo>
                      <a:pt x="122" y="86"/>
                    </a:lnTo>
                    <a:lnTo>
                      <a:pt x="115" y="90"/>
                    </a:lnTo>
                    <a:lnTo>
                      <a:pt x="105" y="93"/>
                    </a:lnTo>
                    <a:lnTo>
                      <a:pt x="102" y="95"/>
                    </a:lnTo>
                    <a:lnTo>
                      <a:pt x="94" y="99"/>
                    </a:lnTo>
                    <a:lnTo>
                      <a:pt x="89" y="103"/>
                    </a:lnTo>
                    <a:lnTo>
                      <a:pt x="81" y="112"/>
                    </a:lnTo>
                    <a:lnTo>
                      <a:pt x="75" y="118"/>
                    </a:lnTo>
                    <a:lnTo>
                      <a:pt x="68" y="124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5"/>
                    </a:lnTo>
                    <a:lnTo>
                      <a:pt x="58" y="139"/>
                    </a:lnTo>
                    <a:lnTo>
                      <a:pt x="58" y="140"/>
                    </a:lnTo>
                    <a:lnTo>
                      <a:pt x="64" y="142"/>
                    </a:lnTo>
                    <a:lnTo>
                      <a:pt x="64" y="146"/>
                    </a:lnTo>
                    <a:lnTo>
                      <a:pt x="64" y="148"/>
                    </a:lnTo>
                    <a:lnTo>
                      <a:pt x="62" y="150"/>
                    </a:lnTo>
                    <a:lnTo>
                      <a:pt x="66" y="159"/>
                    </a:lnTo>
                    <a:lnTo>
                      <a:pt x="66" y="163"/>
                    </a:lnTo>
                    <a:lnTo>
                      <a:pt x="68" y="165"/>
                    </a:lnTo>
                    <a:lnTo>
                      <a:pt x="70" y="163"/>
                    </a:lnTo>
                    <a:lnTo>
                      <a:pt x="70" y="167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70" y="187"/>
                    </a:lnTo>
                    <a:lnTo>
                      <a:pt x="70" y="189"/>
                    </a:lnTo>
                    <a:lnTo>
                      <a:pt x="68" y="193"/>
                    </a:lnTo>
                    <a:lnTo>
                      <a:pt x="66" y="195"/>
                    </a:lnTo>
                    <a:lnTo>
                      <a:pt x="62" y="199"/>
                    </a:lnTo>
                    <a:lnTo>
                      <a:pt x="57" y="202"/>
                    </a:lnTo>
                    <a:lnTo>
                      <a:pt x="49" y="204"/>
                    </a:lnTo>
                    <a:lnTo>
                      <a:pt x="45" y="206"/>
                    </a:lnTo>
                    <a:lnTo>
                      <a:pt x="42" y="208"/>
                    </a:lnTo>
                    <a:lnTo>
                      <a:pt x="36" y="212"/>
                    </a:lnTo>
                    <a:lnTo>
                      <a:pt x="32" y="216"/>
                    </a:lnTo>
                    <a:lnTo>
                      <a:pt x="30" y="219"/>
                    </a:lnTo>
                    <a:lnTo>
                      <a:pt x="32" y="221"/>
                    </a:lnTo>
                    <a:lnTo>
                      <a:pt x="36" y="223"/>
                    </a:lnTo>
                    <a:lnTo>
                      <a:pt x="36" y="225"/>
                    </a:lnTo>
                    <a:lnTo>
                      <a:pt x="34" y="23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5" name="Freeform 358"/>
              <p:cNvSpPr>
                <a:spLocks/>
              </p:cNvSpPr>
              <p:nvPr/>
            </p:nvSpPr>
            <p:spPr bwMode="auto">
              <a:xfrm>
                <a:off x="1619" y="3884"/>
                <a:ext cx="18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1 h 32"/>
                  <a:gd name="T18" fmla="*/ 1 w 32"/>
                  <a:gd name="T19" fmla="*/ 0 h 32"/>
                  <a:gd name="T20" fmla="*/ 1 w 32"/>
                  <a:gd name="T21" fmla="*/ 0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1 w 32"/>
                  <a:gd name="T35" fmla="*/ 1 h 32"/>
                  <a:gd name="T36" fmla="*/ 1 w 32"/>
                  <a:gd name="T37" fmla="*/ 1 h 32"/>
                  <a:gd name="T38" fmla="*/ 1 w 32"/>
                  <a:gd name="T39" fmla="*/ 1 h 32"/>
                  <a:gd name="T40" fmla="*/ 1 w 32"/>
                  <a:gd name="T41" fmla="*/ 1 h 32"/>
                  <a:gd name="T42" fmla="*/ 1 w 32"/>
                  <a:gd name="T43" fmla="*/ 1 h 32"/>
                  <a:gd name="T44" fmla="*/ 1 w 32"/>
                  <a:gd name="T45" fmla="*/ 1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32"/>
                  <a:gd name="T71" fmla="*/ 32 w 32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32">
                    <a:moveTo>
                      <a:pt x="11" y="32"/>
                    </a:moveTo>
                    <a:lnTo>
                      <a:pt x="6" y="28"/>
                    </a:lnTo>
                    <a:lnTo>
                      <a:pt x="4" y="26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9" y="5"/>
                    </a:lnTo>
                    <a:lnTo>
                      <a:pt x="13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30" y="15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19" y="24"/>
                    </a:lnTo>
                    <a:lnTo>
                      <a:pt x="15" y="28"/>
                    </a:lnTo>
                    <a:lnTo>
                      <a:pt x="13" y="32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6" name="Freeform 359"/>
              <p:cNvSpPr>
                <a:spLocks/>
              </p:cNvSpPr>
              <p:nvPr/>
            </p:nvSpPr>
            <p:spPr bwMode="auto">
              <a:xfrm>
                <a:off x="1649" y="3864"/>
                <a:ext cx="9" cy="12"/>
              </a:xfrm>
              <a:custGeom>
                <a:avLst/>
                <a:gdLst>
                  <a:gd name="T0" fmla="*/ 1 w 17"/>
                  <a:gd name="T1" fmla="*/ 1 h 24"/>
                  <a:gd name="T2" fmla="*/ 1 w 17"/>
                  <a:gd name="T3" fmla="*/ 1 h 24"/>
                  <a:gd name="T4" fmla="*/ 1 w 17"/>
                  <a:gd name="T5" fmla="*/ 1 h 24"/>
                  <a:gd name="T6" fmla="*/ 1 w 17"/>
                  <a:gd name="T7" fmla="*/ 1 h 24"/>
                  <a:gd name="T8" fmla="*/ 1 w 17"/>
                  <a:gd name="T9" fmla="*/ 1 h 24"/>
                  <a:gd name="T10" fmla="*/ 1 w 17"/>
                  <a:gd name="T11" fmla="*/ 1 h 24"/>
                  <a:gd name="T12" fmla="*/ 1 w 17"/>
                  <a:gd name="T13" fmla="*/ 1 h 24"/>
                  <a:gd name="T14" fmla="*/ 1 w 17"/>
                  <a:gd name="T15" fmla="*/ 1 h 24"/>
                  <a:gd name="T16" fmla="*/ 1 w 17"/>
                  <a:gd name="T17" fmla="*/ 1 h 24"/>
                  <a:gd name="T18" fmla="*/ 1 w 17"/>
                  <a:gd name="T19" fmla="*/ 1 h 24"/>
                  <a:gd name="T20" fmla="*/ 1 w 17"/>
                  <a:gd name="T21" fmla="*/ 1 h 24"/>
                  <a:gd name="T22" fmla="*/ 1 w 17"/>
                  <a:gd name="T23" fmla="*/ 1 h 24"/>
                  <a:gd name="T24" fmla="*/ 1 w 17"/>
                  <a:gd name="T25" fmla="*/ 1 h 24"/>
                  <a:gd name="T26" fmla="*/ 0 w 17"/>
                  <a:gd name="T27" fmla="*/ 1 h 24"/>
                  <a:gd name="T28" fmla="*/ 0 w 17"/>
                  <a:gd name="T29" fmla="*/ 1 h 24"/>
                  <a:gd name="T30" fmla="*/ 1 w 17"/>
                  <a:gd name="T31" fmla="*/ 1 h 24"/>
                  <a:gd name="T32" fmla="*/ 1 w 17"/>
                  <a:gd name="T33" fmla="*/ 1 h 24"/>
                  <a:gd name="T34" fmla="*/ 1 w 17"/>
                  <a:gd name="T35" fmla="*/ 0 h 24"/>
                  <a:gd name="T36" fmla="*/ 1 w 17"/>
                  <a:gd name="T37" fmla="*/ 1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24"/>
                  <a:gd name="T59" fmla="*/ 17 w 17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24">
                    <a:moveTo>
                      <a:pt x="15" y="3"/>
                    </a:moveTo>
                    <a:lnTo>
                      <a:pt x="15" y="5"/>
                    </a:lnTo>
                    <a:lnTo>
                      <a:pt x="15" y="9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5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7" name="Freeform 360"/>
              <p:cNvSpPr>
                <a:spLocks noEditPoints="1"/>
              </p:cNvSpPr>
              <p:nvPr/>
            </p:nvSpPr>
            <p:spPr bwMode="auto">
              <a:xfrm>
                <a:off x="1975" y="3303"/>
                <a:ext cx="469" cy="281"/>
              </a:xfrm>
              <a:custGeom>
                <a:avLst/>
                <a:gdLst>
                  <a:gd name="T0" fmla="*/ 1 w 813"/>
                  <a:gd name="T1" fmla="*/ 0 h 601"/>
                  <a:gd name="T2" fmla="*/ 1 w 813"/>
                  <a:gd name="T3" fmla="*/ 0 h 601"/>
                  <a:gd name="T4" fmla="*/ 1 w 813"/>
                  <a:gd name="T5" fmla="*/ 0 h 601"/>
                  <a:gd name="T6" fmla="*/ 1 w 813"/>
                  <a:gd name="T7" fmla="*/ 0 h 601"/>
                  <a:gd name="T8" fmla="*/ 1 w 813"/>
                  <a:gd name="T9" fmla="*/ 0 h 601"/>
                  <a:gd name="T10" fmla="*/ 1 w 813"/>
                  <a:gd name="T11" fmla="*/ 0 h 601"/>
                  <a:gd name="T12" fmla="*/ 1 w 813"/>
                  <a:gd name="T13" fmla="*/ 0 h 601"/>
                  <a:gd name="T14" fmla="*/ 1 w 813"/>
                  <a:gd name="T15" fmla="*/ 0 h 601"/>
                  <a:gd name="T16" fmla="*/ 1 w 813"/>
                  <a:gd name="T17" fmla="*/ 0 h 601"/>
                  <a:gd name="T18" fmla="*/ 1 w 813"/>
                  <a:gd name="T19" fmla="*/ 0 h 601"/>
                  <a:gd name="T20" fmla="*/ 1 w 813"/>
                  <a:gd name="T21" fmla="*/ 0 h 601"/>
                  <a:gd name="T22" fmla="*/ 1 w 813"/>
                  <a:gd name="T23" fmla="*/ 0 h 601"/>
                  <a:gd name="T24" fmla="*/ 1 w 813"/>
                  <a:gd name="T25" fmla="*/ 0 h 601"/>
                  <a:gd name="T26" fmla="*/ 1 w 813"/>
                  <a:gd name="T27" fmla="*/ 0 h 601"/>
                  <a:gd name="T28" fmla="*/ 1 w 813"/>
                  <a:gd name="T29" fmla="*/ 0 h 601"/>
                  <a:gd name="T30" fmla="*/ 1 w 813"/>
                  <a:gd name="T31" fmla="*/ 0 h 601"/>
                  <a:gd name="T32" fmla="*/ 1 w 813"/>
                  <a:gd name="T33" fmla="*/ 0 h 601"/>
                  <a:gd name="T34" fmla="*/ 0 w 813"/>
                  <a:gd name="T35" fmla="*/ 0 h 601"/>
                  <a:gd name="T36" fmla="*/ 1 w 813"/>
                  <a:gd name="T37" fmla="*/ 0 h 601"/>
                  <a:gd name="T38" fmla="*/ 1 w 813"/>
                  <a:gd name="T39" fmla="*/ 0 h 601"/>
                  <a:gd name="T40" fmla="*/ 1 w 813"/>
                  <a:gd name="T41" fmla="*/ 0 h 601"/>
                  <a:gd name="T42" fmla="*/ 1 w 813"/>
                  <a:gd name="T43" fmla="*/ 0 h 601"/>
                  <a:gd name="T44" fmla="*/ 1 w 813"/>
                  <a:gd name="T45" fmla="*/ 0 h 601"/>
                  <a:gd name="T46" fmla="*/ 1 w 813"/>
                  <a:gd name="T47" fmla="*/ 0 h 601"/>
                  <a:gd name="T48" fmla="*/ 1 w 813"/>
                  <a:gd name="T49" fmla="*/ 0 h 601"/>
                  <a:gd name="T50" fmla="*/ 1 w 813"/>
                  <a:gd name="T51" fmla="*/ 0 h 601"/>
                  <a:gd name="T52" fmla="*/ 1 w 813"/>
                  <a:gd name="T53" fmla="*/ 0 h 601"/>
                  <a:gd name="T54" fmla="*/ 1 w 813"/>
                  <a:gd name="T55" fmla="*/ 0 h 601"/>
                  <a:gd name="T56" fmla="*/ 1 w 813"/>
                  <a:gd name="T57" fmla="*/ 0 h 601"/>
                  <a:gd name="T58" fmla="*/ 1 w 813"/>
                  <a:gd name="T59" fmla="*/ 0 h 601"/>
                  <a:gd name="T60" fmla="*/ 1 w 813"/>
                  <a:gd name="T61" fmla="*/ 0 h 601"/>
                  <a:gd name="T62" fmla="*/ 1 w 813"/>
                  <a:gd name="T63" fmla="*/ 0 h 601"/>
                  <a:gd name="T64" fmla="*/ 1 w 813"/>
                  <a:gd name="T65" fmla="*/ 0 h 601"/>
                  <a:gd name="T66" fmla="*/ 1 w 813"/>
                  <a:gd name="T67" fmla="*/ 0 h 601"/>
                  <a:gd name="T68" fmla="*/ 1 w 813"/>
                  <a:gd name="T69" fmla="*/ 0 h 601"/>
                  <a:gd name="T70" fmla="*/ 1 w 813"/>
                  <a:gd name="T71" fmla="*/ 0 h 601"/>
                  <a:gd name="T72" fmla="*/ 1 w 813"/>
                  <a:gd name="T73" fmla="*/ 0 h 601"/>
                  <a:gd name="T74" fmla="*/ 1 w 813"/>
                  <a:gd name="T75" fmla="*/ 0 h 601"/>
                  <a:gd name="T76" fmla="*/ 1 w 813"/>
                  <a:gd name="T77" fmla="*/ 0 h 601"/>
                  <a:gd name="T78" fmla="*/ 1 w 813"/>
                  <a:gd name="T79" fmla="*/ 0 h 601"/>
                  <a:gd name="T80" fmla="*/ 1 w 813"/>
                  <a:gd name="T81" fmla="*/ 0 h 601"/>
                  <a:gd name="T82" fmla="*/ 1 w 813"/>
                  <a:gd name="T83" fmla="*/ 0 h 601"/>
                  <a:gd name="T84" fmla="*/ 1 w 813"/>
                  <a:gd name="T85" fmla="*/ 0 h 601"/>
                  <a:gd name="T86" fmla="*/ 1 w 813"/>
                  <a:gd name="T87" fmla="*/ 0 h 601"/>
                  <a:gd name="T88" fmla="*/ 1 w 813"/>
                  <a:gd name="T89" fmla="*/ 0 h 601"/>
                  <a:gd name="T90" fmla="*/ 1 w 813"/>
                  <a:gd name="T91" fmla="*/ 0 h 601"/>
                  <a:gd name="T92" fmla="*/ 1 w 813"/>
                  <a:gd name="T93" fmla="*/ 0 h 601"/>
                  <a:gd name="T94" fmla="*/ 1 w 813"/>
                  <a:gd name="T95" fmla="*/ 0 h 601"/>
                  <a:gd name="T96" fmla="*/ 1 w 813"/>
                  <a:gd name="T97" fmla="*/ 0 h 601"/>
                  <a:gd name="T98" fmla="*/ 1 w 813"/>
                  <a:gd name="T99" fmla="*/ 0 h 601"/>
                  <a:gd name="T100" fmla="*/ 1 w 813"/>
                  <a:gd name="T101" fmla="*/ 0 h 601"/>
                  <a:gd name="T102" fmla="*/ 1 w 813"/>
                  <a:gd name="T103" fmla="*/ 0 h 601"/>
                  <a:gd name="T104" fmla="*/ 1 w 813"/>
                  <a:gd name="T105" fmla="*/ 0 h 601"/>
                  <a:gd name="T106" fmla="*/ 1 w 813"/>
                  <a:gd name="T107" fmla="*/ 0 h 601"/>
                  <a:gd name="T108" fmla="*/ 1 w 813"/>
                  <a:gd name="T109" fmla="*/ 0 h 601"/>
                  <a:gd name="T110" fmla="*/ 1 w 813"/>
                  <a:gd name="T111" fmla="*/ 0 h 601"/>
                  <a:gd name="T112" fmla="*/ 1 w 813"/>
                  <a:gd name="T113" fmla="*/ 0 h 601"/>
                  <a:gd name="T114" fmla="*/ 1 w 813"/>
                  <a:gd name="T115" fmla="*/ 0 h 601"/>
                  <a:gd name="T116" fmla="*/ 1 w 813"/>
                  <a:gd name="T117" fmla="*/ 0 h 6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13"/>
                  <a:gd name="T178" fmla="*/ 0 h 601"/>
                  <a:gd name="T179" fmla="*/ 813 w 813"/>
                  <a:gd name="T180" fmla="*/ 601 h 6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13" h="601">
                    <a:moveTo>
                      <a:pt x="477" y="601"/>
                    </a:moveTo>
                    <a:lnTo>
                      <a:pt x="470" y="598"/>
                    </a:lnTo>
                    <a:lnTo>
                      <a:pt x="466" y="596"/>
                    </a:lnTo>
                    <a:lnTo>
                      <a:pt x="466" y="588"/>
                    </a:lnTo>
                    <a:lnTo>
                      <a:pt x="466" y="586"/>
                    </a:lnTo>
                    <a:lnTo>
                      <a:pt x="466" y="584"/>
                    </a:lnTo>
                    <a:lnTo>
                      <a:pt x="470" y="583"/>
                    </a:lnTo>
                    <a:lnTo>
                      <a:pt x="473" y="579"/>
                    </a:lnTo>
                    <a:lnTo>
                      <a:pt x="477" y="579"/>
                    </a:lnTo>
                    <a:lnTo>
                      <a:pt x="479" y="577"/>
                    </a:lnTo>
                    <a:lnTo>
                      <a:pt x="483" y="577"/>
                    </a:lnTo>
                    <a:lnTo>
                      <a:pt x="485" y="575"/>
                    </a:lnTo>
                    <a:lnTo>
                      <a:pt x="488" y="575"/>
                    </a:lnTo>
                    <a:lnTo>
                      <a:pt x="492" y="575"/>
                    </a:lnTo>
                    <a:lnTo>
                      <a:pt x="496" y="579"/>
                    </a:lnTo>
                    <a:lnTo>
                      <a:pt x="496" y="581"/>
                    </a:lnTo>
                    <a:lnTo>
                      <a:pt x="492" y="583"/>
                    </a:lnTo>
                    <a:lnTo>
                      <a:pt x="490" y="586"/>
                    </a:lnTo>
                    <a:lnTo>
                      <a:pt x="488" y="590"/>
                    </a:lnTo>
                    <a:lnTo>
                      <a:pt x="488" y="592"/>
                    </a:lnTo>
                    <a:lnTo>
                      <a:pt x="488" y="594"/>
                    </a:lnTo>
                    <a:lnTo>
                      <a:pt x="486" y="594"/>
                    </a:lnTo>
                    <a:lnTo>
                      <a:pt x="479" y="598"/>
                    </a:lnTo>
                    <a:lnTo>
                      <a:pt x="477" y="601"/>
                    </a:lnTo>
                    <a:close/>
                    <a:moveTo>
                      <a:pt x="378" y="539"/>
                    </a:moveTo>
                    <a:lnTo>
                      <a:pt x="374" y="541"/>
                    </a:lnTo>
                    <a:lnTo>
                      <a:pt x="372" y="541"/>
                    </a:lnTo>
                    <a:lnTo>
                      <a:pt x="372" y="545"/>
                    </a:lnTo>
                    <a:lnTo>
                      <a:pt x="372" y="549"/>
                    </a:lnTo>
                    <a:lnTo>
                      <a:pt x="374" y="551"/>
                    </a:lnTo>
                    <a:lnTo>
                      <a:pt x="374" y="554"/>
                    </a:lnTo>
                    <a:lnTo>
                      <a:pt x="374" y="556"/>
                    </a:lnTo>
                    <a:lnTo>
                      <a:pt x="372" y="558"/>
                    </a:lnTo>
                    <a:lnTo>
                      <a:pt x="368" y="556"/>
                    </a:lnTo>
                    <a:lnTo>
                      <a:pt x="366" y="556"/>
                    </a:lnTo>
                    <a:lnTo>
                      <a:pt x="364" y="554"/>
                    </a:lnTo>
                    <a:lnTo>
                      <a:pt x="364" y="553"/>
                    </a:lnTo>
                    <a:lnTo>
                      <a:pt x="363" y="551"/>
                    </a:lnTo>
                    <a:lnTo>
                      <a:pt x="359" y="553"/>
                    </a:lnTo>
                    <a:lnTo>
                      <a:pt x="355" y="554"/>
                    </a:lnTo>
                    <a:lnTo>
                      <a:pt x="353" y="553"/>
                    </a:lnTo>
                    <a:lnTo>
                      <a:pt x="351" y="553"/>
                    </a:lnTo>
                    <a:lnTo>
                      <a:pt x="349" y="547"/>
                    </a:lnTo>
                    <a:lnTo>
                      <a:pt x="347" y="545"/>
                    </a:lnTo>
                    <a:lnTo>
                      <a:pt x="346" y="545"/>
                    </a:lnTo>
                    <a:lnTo>
                      <a:pt x="342" y="545"/>
                    </a:lnTo>
                    <a:lnTo>
                      <a:pt x="340" y="545"/>
                    </a:lnTo>
                    <a:lnTo>
                      <a:pt x="340" y="541"/>
                    </a:lnTo>
                    <a:lnTo>
                      <a:pt x="344" y="532"/>
                    </a:lnTo>
                    <a:lnTo>
                      <a:pt x="344" y="530"/>
                    </a:lnTo>
                    <a:lnTo>
                      <a:pt x="342" y="530"/>
                    </a:lnTo>
                    <a:lnTo>
                      <a:pt x="338" y="530"/>
                    </a:lnTo>
                    <a:lnTo>
                      <a:pt x="336" y="528"/>
                    </a:lnTo>
                    <a:lnTo>
                      <a:pt x="334" y="517"/>
                    </a:lnTo>
                    <a:lnTo>
                      <a:pt x="334" y="515"/>
                    </a:lnTo>
                    <a:lnTo>
                      <a:pt x="331" y="515"/>
                    </a:lnTo>
                    <a:lnTo>
                      <a:pt x="327" y="517"/>
                    </a:lnTo>
                    <a:lnTo>
                      <a:pt x="321" y="519"/>
                    </a:lnTo>
                    <a:lnTo>
                      <a:pt x="319" y="519"/>
                    </a:lnTo>
                    <a:lnTo>
                      <a:pt x="317" y="519"/>
                    </a:lnTo>
                    <a:lnTo>
                      <a:pt x="317" y="517"/>
                    </a:lnTo>
                    <a:lnTo>
                      <a:pt x="319" y="513"/>
                    </a:lnTo>
                    <a:lnTo>
                      <a:pt x="319" y="509"/>
                    </a:lnTo>
                    <a:lnTo>
                      <a:pt x="317" y="506"/>
                    </a:lnTo>
                    <a:lnTo>
                      <a:pt x="321" y="500"/>
                    </a:lnTo>
                    <a:lnTo>
                      <a:pt x="323" y="498"/>
                    </a:lnTo>
                    <a:lnTo>
                      <a:pt x="327" y="496"/>
                    </a:lnTo>
                    <a:lnTo>
                      <a:pt x="329" y="494"/>
                    </a:lnTo>
                    <a:lnTo>
                      <a:pt x="332" y="489"/>
                    </a:lnTo>
                    <a:lnTo>
                      <a:pt x="334" y="483"/>
                    </a:lnTo>
                    <a:lnTo>
                      <a:pt x="334" y="477"/>
                    </a:lnTo>
                    <a:lnTo>
                      <a:pt x="332" y="466"/>
                    </a:lnTo>
                    <a:lnTo>
                      <a:pt x="332" y="464"/>
                    </a:lnTo>
                    <a:lnTo>
                      <a:pt x="329" y="466"/>
                    </a:lnTo>
                    <a:lnTo>
                      <a:pt x="327" y="464"/>
                    </a:lnTo>
                    <a:lnTo>
                      <a:pt x="327" y="462"/>
                    </a:lnTo>
                    <a:lnTo>
                      <a:pt x="325" y="457"/>
                    </a:lnTo>
                    <a:lnTo>
                      <a:pt x="323" y="453"/>
                    </a:lnTo>
                    <a:lnTo>
                      <a:pt x="319" y="451"/>
                    </a:lnTo>
                    <a:lnTo>
                      <a:pt x="317" y="453"/>
                    </a:lnTo>
                    <a:lnTo>
                      <a:pt x="316" y="455"/>
                    </a:lnTo>
                    <a:lnTo>
                      <a:pt x="312" y="455"/>
                    </a:lnTo>
                    <a:lnTo>
                      <a:pt x="308" y="453"/>
                    </a:lnTo>
                    <a:lnTo>
                      <a:pt x="304" y="453"/>
                    </a:lnTo>
                    <a:lnTo>
                      <a:pt x="302" y="453"/>
                    </a:lnTo>
                    <a:lnTo>
                      <a:pt x="301" y="453"/>
                    </a:lnTo>
                    <a:lnTo>
                      <a:pt x="302" y="451"/>
                    </a:lnTo>
                    <a:lnTo>
                      <a:pt x="304" y="447"/>
                    </a:lnTo>
                    <a:lnTo>
                      <a:pt x="304" y="445"/>
                    </a:lnTo>
                    <a:lnTo>
                      <a:pt x="301" y="440"/>
                    </a:lnTo>
                    <a:lnTo>
                      <a:pt x="297" y="438"/>
                    </a:lnTo>
                    <a:lnTo>
                      <a:pt x="289" y="444"/>
                    </a:lnTo>
                    <a:lnTo>
                      <a:pt x="285" y="444"/>
                    </a:lnTo>
                    <a:lnTo>
                      <a:pt x="280" y="442"/>
                    </a:lnTo>
                    <a:lnTo>
                      <a:pt x="278" y="440"/>
                    </a:lnTo>
                    <a:lnTo>
                      <a:pt x="276" y="440"/>
                    </a:lnTo>
                    <a:lnTo>
                      <a:pt x="274" y="442"/>
                    </a:lnTo>
                    <a:lnTo>
                      <a:pt x="267" y="447"/>
                    </a:lnTo>
                    <a:lnTo>
                      <a:pt x="261" y="449"/>
                    </a:lnTo>
                    <a:lnTo>
                      <a:pt x="259" y="451"/>
                    </a:lnTo>
                    <a:lnTo>
                      <a:pt x="252" y="459"/>
                    </a:lnTo>
                    <a:lnTo>
                      <a:pt x="250" y="460"/>
                    </a:lnTo>
                    <a:lnTo>
                      <a:pt x="246" y="462"/>
                    </a:lnTo>
                    <a:lnTo>
                      <a:pt x="240" y="462"/>
                    </a:lnTo>
                    <a:lnTo>
                      <a:pt x="239" y="464"/>
                    </a:lnTo>
                    <a:lnTo>
                      <a:pt x="237" y="459"/>
                    </a:lnTo>
                    <a:lnTo>
                      <a:pt x="235" y="459"/>
                    </a:lnTo>
                    <a:lnTo>
                      <a:pt x="233" y="457"/>
                    </a:lnTo>
                    <a:lnTo>
                      <a:pt x="224" y="457"/>
                    </a:lnTo>
                    <a:lnTo>
                      <a:pt x="220" y="457"/>
                    </a:lnTo>
                    <a:lnTo>
                      <a:pt x="218" y="453"/>
                    </a:lnTo>
                    <a:lnTo>
                      <a:pt x="216" y="455"/>
                    </a:lnTo>
                    <a:lnTo>
                      <a:pt x="214" y="457"/>
                    </a:lnTo>
                    <a:lnTo>
                      <a:pt x="210" y="460"/>
                    </a:lnTo>
                    <a:lnTo>
                      <a:pt x="203" y="470"/>
                    </a:lnTo>
                    <a:lnTo>
                      <a:pt x="201" y="466"/>
                    </a:lnTo>
                    <a:lnTo>
                      <a:pt x="201" y="460"/>
                    </a:lnTo>
                    <a:lnTo>
                      <a:pt x="201" y="459"/>
                    </a:lnTo>
                    <a:lnTo>
                      <a:pt x="199" y="459"/>
                    </a:lnTo>
                    <a:lnTo>
                      <a:pt x="195" y="459"/>
                    </a:lnTo>
                    <a:lnTo>
                      <a:pt x="193" y="460"/>
                    </a:lnTo>
                    <a:lnTo>
                      <a:pt x="190" y="459"/>
                    </a:lnTo>
                    <a:lnTo>
                      <a:pt x="188" y="460"/>
                    </a:lnTo>
                    <a:lnTo>
                      <a:pt x="186" y="460"/>
                    </a:lnTo>
                    <a:lnTo>
                      <a:pt x="180" y="460"/>
                    </a:lnTo>
                    <a:lnTo>
                      <a:pt x="178" y="459"/>
                    </a:lnTo>
                    <a:lnTo>
                      <a:pt x="175" y="457"/>
                    </a:lnTo>
                    <a:lnTo>
                      <a:pt x="173" y="457"/>
                    </a:lnTo>
                    <a:lnTo>
                      <a:pt x="173" y="459"/>
                    </a:lnTo>
                    <a:lnTo>
                      <a:pt x="171" y="459"/>
                    </a:lnTo>
                    <a:lnTo>
                      <a:pt x="167" y="457"/>
                    </a:lnTo>
                    <a:lnTo>
                      <a:pt x="167" y="459"/>
                    </a:lnTo>
                    <a:lnTo>
                      <a:pt x="165" y="459"/>
                    </a:lnTo>
                    <a:lnTo>
                      <a:pt x="165" y="457"/>
                    </a:lnTo>
                    <a:lnTo>
                      <a:pt x="162" y="453"/>
                    </a:lnTo>
                    <a:lnTo>
                      <a:pt x="160" y="453"/>
                    </a:lnTo>
                    <a:lnTo>
                      <a:pt x="154" y="453"/>
                    </a:lnTo>
                    <a:lnTo>
                      <a:pt x="154" y="451"/>
                    </a:lnTo>
                    <a:lnTo>
                      <a:pt x="154" y="449"/>
                    </a:lnTo>
                    <a:lnTo>
                      <a:pt x="152" y="449"/>
                    </a:lnTo>
                    <a:lnTo>
                      <a:pt x="150" y="449"/>
                    </a:lnTo>
                    <a:lnTo>
                      <a:pt x="141" y="444"/>
                    </a:lnTo>
                    <a:lnTo>
                      <a:pt x="143" y="442"/>
                    </a:lnTo>
                    <a:lnTo>
                      <a:pt x="141" y="440"/>
                    </a:lnTo>
                    <a:lnTo>
                      <a:pt x="139" y="438"/>
                    </a:lnTo>
                    <a:lnTo>
                      <a:pt x="135" y="440"/>
                    </a:lnTo>
                    <a:lnTo>
                      <a:pt x="133" y="440"/>
                    </a:lnTo>
                    <a:lnTo>
                      <a:pt x="130" y="434"/>
                    </a:lnTo>
                    <a:lnTo>
                      <a:pt x="128" y="432"/>
                    </a:lnTo>
                    <a:lnTo>
                      <a:pt x="126" y="434"/>
                    </a:lnTo>
                    <a:lnTo>
                      <a:pt x="124" y="432"/>
                    </a:lnTo>
                    <a:lnTo>
                      <a:pt x="120" y="429"/>
                    </a:lnTo>
                    <a:lnTo>
                      <a:pt x="115" y="427"/>
                    </a:lnTo>
                    <a:lnTo>
                      <a:pt x="113" y="423"/>
                    </a:lnTo>
                    <a:lnTo>
                      <a:pt x="107" y="421"/>
                    </a:lnTo>
                    <a:lnTo>
                      <a:pt x="105" y="421"/>
                    </a:lnTo>
                    <a:lnTo>
                      <a:pt x="103" y="425"/>
                    </a:lnTo>
                    <a:lnTo>
                      <a:pt x="101" y="427"/>
                    </a:lnTo>
                    <a:lnTo>
                      <a:pt x="100" y="427"/>
                    </a:lnTo>
                    <a:lnTo>
                      <a:pt x="98" y="425"/>
                    </a:lnTo>
                    <a:lnTo>
                      <a:pt x="94" y="419"/>
                    </a:lnTo>
                    <a:lnTo>
                      <a:pt x="92" y="421"/>
                    </a:lnTo>
                    <a:lnTo>
                      <a:pt x="88" y="419"/>
                    </a:lnTo>
                    <a:lnTo>
                      <a:pt x="88" y="415"/>
                    </a:lnTo>
                    <a:lnTo>
                      <a:pt x="83" y="412"/>
                    </a:lnTo>
                    <a:lnTo>
                      <a:pt x="81" y="414"/>
                    </a:lnTo>
                    <a:lnTo>
                      <a:pt x="75" y="406"/>
                    </a:lnTo>
                    <a:lnTo>
                      <a:pt x="73" y="404"/>
                    </a:lnTo>
                    <a:lnTo>
                      <a:pt x="69" y="408"/>
                    </a:lnTo>
                    <a:lnTo>
                      <a:pt x="69" y="406"/>
                    </a:lnTo>
                    <a:lnTo>
                      <a:pt x="68" y="404"/>
                    </a:lnTo>
                    <a:lnTo>
                      <a:pt x="69" y="402"/>
                    </a:lnTo>
                    <a:lnTo>
                      <a:pt x="68" y="400"/>
                    </a:lnTo>
                    <a:lnTo>
                      <a:pt x="69" y="397"/>
                    </a:lnTo>
                    <a:lnTo>
                      <a:pt x="66" y="393"/>
                    </a:lnTo>
                    <a:lnTo>
                      <a:pt x="64" y="387"/>
                    </a:lnTo>
                    <a:lnTo>
                      <a:pt x="69" y="385"/>
                    </a:lnTo>
                    <a:lnTo>
                      <a:pt x="69" y="389"/>
                    </a:lnTo>
                    <a:lnTo>
                      <a:pt x="71" y="391"/>
                    </a:lnTo>
                    <a:lnTo>
                      <a:pt x="73" y="391"/>
                    </a:lnTo>
                    <a:lnTo>
                      <a:pt x="75" y="387"/>
                    </a:lnTo>
                    <a:lnTo>
                      <a:pt x="79" y="385"/>
                    </a:lnTo>
                    <a:lnTo>
                      <a:pt x="77" y="380"/>
                    </a:lnTo>
                    <a:lnTo>
                      <a:pt x="77" y="378"/>
                    </a:lnTo>
                    <a:lnTo>
                      <a:pt x="73" y="378"/>
                    </a:lnTo>
                    <a:lnTo>
                      <a:pt x="73" y="376"/>
                    </a:lnTo>
                    <a:lnTo>
                      <a:pt x="68" y="374"/>
                    </a:lnTo>
                    <a:lnTo>
                      <a:pt x="66" y="372"/>
                    </a:lnTo>
                    <a:lnTo>
                      <a:pt x="66" y="368"/>
                    </a:lnTo>
                    <a:lnTo>
                      <a:pt x="66" y="365"/>
                    </a:lnTo>
                    <a:lnTo>
                      <a:pt x="68" y="363"/>
                    </a:lnTo>
                    <a:lnTo>
                      <a:pt x="69" y="361"/>
                    </a:lnTo>
                    <a:lnTo>
                      <a:pt x="68" y="359"/>
                    </a:lnTo>
                    <a:lnTo>
                      <a:pt x="66" y="357"/>
                    </a:lnTo>
                    <a:lnTo>
                      <a:pt x="60" y="355"/>
                    </a:lnTo>
                    <a:lnTo>
                      <a:pt x="58" y="352"/>
                    </a:lnTo>
                    <a:lnTo>
                      <a:pt x="56" y="344"/>
                    </a:lnTo>
                    <a:lnTo>
                      <a:pt x="56" y="340"/>
                    </a:lnTo>
                    <a:lnTo>
                      <a:pt x="53" y="342"/>
                    </a:lnTo>
                    <a:lnTo>
                      <a:pt x="53" y="340"/>
                    </a:lnTo>
                    <a:lnTo>
                      <a:pt x="51" y="340"/>
                    </a:lnTo>
                    <a:lnTo>
                      <a:pt x="43" y="340"/>
                    </a:lnTo>
                    <a:lnTo>
                      <a:pt x="39" y="336"/>
                    </a:lnTo>
                    <a:lnTo>
                      <a:pt x="38" y="336"/>
                    </a:lnTo>
                    <a:lnTo>
                      <a:pt x="38" y="335"/>
                    </a:lnTo>
                    <a:lnTo>
                      <a:pt x="36" y="335"/>
                    </a:lnTo>
                    <a:lnTo>
                      <a:pt x="34" y="336"/>
                    </a:lnTo>
                    <a:lnTo>
                      <a:pt x="32" y="333"/>
                    </a:lnTo>
                    <a:lnTo>
                      <a:pt x="30" y="333"/>
                    </a:lnTo>
                    <a:lnTo>
                      <a:pt x="28" y="331"/>
                    </a:lnTo>
                    <a:lnTo>
                      <a:pt x="30" y="327"/>
                    </a:lnTo>
                    <a:lnTo>
                      <a:pt x="30" y="323"/>
                    </a:lnTo>
                    <a:lnTo>
                      <a:pt x="28" y="321"/>
                    </a:lnTo>
                    <a:lnTo>
                      <a:pt x="26" y="320"/>
                    </a:lnTo>
                    <a:lnTo>
                      <a:pt x="23" y="320"/>
                    </a:lnTo>
                    <a:lnTo>
                      <a:pt x="21" y="321"/>
                    </a:lnTo>
                    <a:lnTo>
                      <a:pt x="21" y="318"/>
                    </a:lnTo>
                    <a:lnTo>
                      <a:pt x="19" y="316"/>
                    </a:lnTo>
                    <a:lnTo>
                      <a:pt x="17" y="316"/>
                    </a:lnTo>
                    <a:lnTo>
                      <a:pt x="15" y="318"/>
                    </a:lnTo>
                    <a:lnTo>
                      <a:pt x="13" y="316"/>
                    </a:lnTo>
                    <a:lnTo>
                      <a:pt x="11" y="316"/>
                    </a:lnTo>
                    <a:lnTo>
                      <a:pt x="9" y="312"/>
                    </a:lnTo>
                    <a:lnTo>
                      <a:pt x="13" y="314"/>
                    </a:lnTo>
                    <a:lnTo>
                      <a:pt x="15" y="312"/>
                    </a:lnTo>
                    <a:lnTo>
                      <a:pt x="17" y="312"/>
                    </a:lnTo>
                    <a:lnTo>
                      <a:pt x="17" y="310"/>
                    </a:lnTo>
                    <a:lnTo>
                      <a:pt x="19" y="308"/>
                    </a:lnTo>
                    <a:lnTo>
                      <a:pt x="17" y="306"/>
                    </a:lnTo>
                    <a:lnTo>
                      <a:pt x="19" y="305"/>
                    </a:lnTo>
                    <a:lnTo>
                      <a:pt x="17" y="303"/>
                    </a:lnTo>
                    <a:lnTo>
                      <a:pt x="17" y="299"/>
                    </a:lnTo>
                    <a:lnTo>
                      <a:pt x="17" y="297"/>
                    </a:lnTo>
                    <a:lnTo>
                      <a:pt x="17" y="295"/>
                    </a:lnTo>
                    <a:lnTo>
                      <a:pt x="17" y="293"/>
                    </a:lnTo>
                    <a:lnTo>
                      <a:pt x="15" y="290"/>
                    </a:lnTo>
                    <a:lnTo>
                      <a:pt x="13" y="290"/>
                    </a:lnTo>
                    <a:lnTo>
                      <a:pt x="9" y="290"/>
                    </a:lnTo>
                    <a:lnTo>
                      <a:pt x="7" y="288"/>
                    </a:lnTo>
                    <a:lnTo>
                      <a:pt x="6" y="290"/>
                    </a:lnTo>
                    <a:lnTo>
                      <a:pt x="4" y="290"/>
                    </a:lnTo>
                    <a:lnTo>
                      <a:pt x="2" y="288"/>
                    </a:lnTo>
                    <a:lnTo>
                      <a:pt x="0" y="284"/>
                    </a:lnTo>
                    <a:lnTo>
                      <a:pt x="2" y="282"/>
                    </a:lnTo>
                    <a:lnTo>
                      <a:pt x="2" y="274"/>
                    </a:lnTo>
                    <a:lnTo>
                      <a:pt x="4" y="269"/>
                    </a:lnTo>
                    <a:lnTo>
                      <a:pt x="4" y="267"/>
                    </a:lnTo>
                    <a:lnTo>
                      <a:pt x="6" y="265"/>
                    </a:lnTo>
                    <a:lnTo>
                      <a:pt x="13" y="259"/>
                    </a:lnTo>
                    <a:lnTo>
                      <a:pt x="24" y="254"/>
                    </a:lnTo>
                    <a:lnTo>
                      <a:pt x="26" y="254"/>
                    </a:lnTo>
                    <a:lnTo>
                      <a:pt x="28" y="259"/>
                    </a:lnTo>
                    <a:lnTo>
                      <a:pt x="30" y="259"/>
                    </a:lnTo>
                    <a:lnTo>
                      <a:pt x="32" y="258"/>
                    </a:lnTo>
                    <a:lnTo>
                      <a:pt x="38" y="258"/>
                    </a:lnTo>
                    <a:lnTo>
                      <a:pt x="39" y="256"/>
                    </a:lnTo>
                    <a:lnTo>
                      <a:pt x="43" y="248"/>
                    </a:lnTo>
                    <a:lnTo>
                      <a:pt x="45" y="244"/>
                    </a:lnTo>
                    <a:lnTo>
                      <a:pt x="47" y="244"/>
                    </a:lnTo>
                    <a:lnTo>
                      <a:pt x="54" y="246"/>
                    </a:lnTo>
                    <a:lnTo>
                      <a:pt x="56" y="246"/>
                    </a:lnTo>
                    <a:lnTo>
                      <a:pt x="60" y="246"/>
                    </a:lnTo>
                    <a:lnTo>
                      <a:pt x="64" y="243"/>
                    </a:lnTo>
                    <a:lnTo>
                      <a:pt x="68" y="237"/>
                    </a:lnTo>
                    <a:lnTo>
                      <a:pt x="69" y="235"/>
                    </a:lnTo>
                    <a:lnTo>
                      <a:pt x="73" y="233"/>
                    </a:lnTo>
                    <a:lnTo>
                      <a:pt x="81" y="231"/>
                    </a:lnTo>
                    <a:lnTo>
                      <a:pt x="86" y="229"/>
                    </a:lnTo>
                    <a:lnTo>
                      <a:pt x="88" y="228"/>
                    </a:lnTo>
                    <a:lnTo>
                      <a:pt x="88" y="226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90" y="212"/>
                    </a:lnTo>
                    <a:lnTo>
                      <a:pt x="94" y="207"/>
                    </a:lnTo>
                    <a:lnTo>
                      <a:pt x="96" y="205"/>
                    </a:lnTo>
                    <a:lnTo>
                      <a:pt x="94" y="201"/>
                    </a:lnTo>
                    <a:lnTo>
                      <a:pt x="92" y="197"/>
                    </a:lnTo>
                    <a:lnTo>
                      <a:pt x="90" y="192"/>
                    </a:lnTo>
                    <a:lnTo>
                      <a:pt x="90" y="181"/>
                    </a:lnTo>
                    <a:lnTo>
                      <a:pt x="88" y="179"/>
                    </a:lnTo>
                    <a:lnTo>
                      <a:pt x="84" y="179"/>
                    </a:lnTo>
                    <a:lnTo>
                      <a:pt x="84" y="177"/>
                    </a:lnTo>
                    <a:lnTo>
                      <a:pt x="86" y="173"/>
                    </a:lnTo>
                    <a:lnTo>
                      <a:pt x="88" y="171"/>
                    </a:lnTo>
                    <a:lnTo>
                      <a:pt x="100" y="169"/>
                    </a:lnTo>
                    <a:lnTo>
                      <a:pt x="105" y="167"/>
                    </a:lnTo>
                    <a:lnTo>
                      <a:pt x="107" y="167"/>
                    </a:lnTo>
                    <a:lnTo>
                      <a:pt x="111" y="169"/>
                    </a:lnTo>
                    <a:lnTo>
                      <a:pt x="116" y="171"/>
                    </a:lnTo>
                    <a:lnTo>
                      <a:pt x="120" y="171"/>
                    </a:lnTo>
                    <a:lnTo>
                      <a:pt x="120" y="169"/>
                    </a:lnTo>
                    <a:lnTo>
                      <a:pt x="122" y="167"/>
                    </a:lnTo>
                    <a:lnTo>
                      <a:pt x="122" y="166"/>
                    </a:lnTo>
                    <a:lnTo>
                      <a:pt x="118" y="160"/>
                    </a:lnTo>
                    <a:lnTo>
                      <a:pt x="118" y="156"/>
                    </a:lnTo>
                    <a:lnTo>
                      <a:pt x="120" y="152"/>
                    </a:lnTo>
                    <a:lnTo>
                      <a:pt x="122" y="145"/>
                    </a:lnTo>
                    <a:lnTo>
                      <a:pt x="126" y="135"/>
                    </a:lnTo>
                    <a:lnTo>
                      <a:pt x="128" y="130"/>
                    </a:lnTo>
                    <a:lnTo>
                      <a:pt x="135" y="132"/>
                    </a:lnTo>
                    <a:lnTo>
                      <a:pt x="139" y="134"/>
                    </a:lnTo>
                    <a:lnTo>
                      <a:pt x="143" y="135"/>
                    </a:lnTo>
                    <a:lnTo>
                      <a:pt x="150" y="135"/>
                    </a:lnTo>
                    <a:lnTo>
                      <a:pt x="156" y="135"/>
                    </a:lnTo>
                    <a:lnTo>
                      <a:pt x="158" y="134"/>
                    </a:lnTo>
                    <a:lnTo>
                      <a:pt x="160" y="130"/>
                    </a:lnTo>
                    <a:lnTo>
                      <a:pt x="162" y="128"/>
                    </a:lnTo>
                    <a:lnTo>
                      <a:pt x="160" y="120"/>
                    </a:lnTo>
                    <a:lnTo>
                      <a:pt x="160" y="115"/>
                    </a:lnTo>
                    <a:lnTo>
                      <a:pt x="162" y="109"/>
                    </a:lnTo>
                    <a:lnTo>
                      <a:pt x="163" y="107"/>
                    </a:lnTo>
                    <a:lnTo>
                      <a:pt x="171" y="105"/>
                    </a:lnTo>
                    <a:lnTo>
                      <a:pt x="173" y="105"/>
                    </a:lnTo>
                    <a:lnTo>
                      <a:pt x="175" y="104"/>
                    </a:lnTo>
                    <a:lnTo>
                      <a:pt x="175" y="100"/>
                    </a:lnTo>
                    <a:lnTo>
                      <a:pt x="175" y="96"/>
                    </a:lnTo>
                    <a:lnTo>
                      <a:pt x="177" y="94"/>
                    </a:lnTo>
                    <a:lnTo>
                      <a:pt x="180" y="92"/>
                    </a:lnTo>
                    <a:lnTo>
                      <a:pt x="184" y="92"/>
                    </a:lnTo>
                    <a:lnTo>
                      <a:pt x="188" y="92"/>
                    </a:lnTo>
                    <a:lnTo>
                      <a:pt x="190" y="92"/>
                    </a:lnTo>
                    <a:lnTo>
                      <a:pt x="192" y="96"/>
                    </a:lnTo>
                    <a:lnTo>
                      <a:pt x="192" y="102"/>
                    </a:lnTo>
                    <a:lnTo>
                      <a:pt x="195" y="105"/>
                    </a:lnTo>
                    <a:lnTo>
                      <a:pt x="203" y="113"/>
                    </a:lnTo>
                    <a:lnTo>
                      <a:pt x="207" y="117"/>
                    </a:lnTo>
                    <a:lnTo>
                      <a:pt x="210" y="117"/>
                    </a:lnTo>
                    <a:lnTo>
                      <a:pt x="216" y="119"/>
                    </a:lnTo>
                    <a:lnTo>
                      <a:pt x="220" y="119"/>
                    </a:lnTo>
                    <a:lnTo>
                      <a:pt x="222" y="120"/>
                    </a:lnTo>
                    <a:lnTo>
                      <a:pt x="225" y="126"/>
                    </a:lnTo>
                    <a:lnTo>
                      <a:pt x="231" y="139"/>
                    </a:lnTo>
                    <a:lnTo>
                      <a:pt x="233" y="145"/>
                    </a:lnTo>
                    <a:lnTo>
                      <a:pt x="233" y="149"/>
                    </a:lnTo>
                    <a:lnTo>
                      <a:pt x="231" y="154"/>
                    </a:lnTo>
                    <a:lnTo>
                      <a:pt x="229" y="158"/>
                    </a:lnTo>
                    <a:lnTo>
                      <a:pt x="227" y="162"/>
                    </a:lnTo>
                    <a:lnTo>
                      <a:pt x="227" y="166"/>
                    </a:lnTo>
                    <a:lnTo>
                      <a:pt x="229" y="167"/>
                    </a:lnTo>
                    <a:lnTo>
                      <a:pt x="233" y="171"/>
                    </a:lnTo>
                    <a:lnTo>
                      <a:pt x="240" y="173"/>
                    </a:lnTo>
                    <a:lnTo>
                      <a:pt x="248" y="173"/>
                    </a:lnTo>
                    <a:lnTo>
                      <a:pt x="255" y="173"/>
                    </a:lnTo>
                    <a:lnTo>
                      <a:pt x="259" y="173"/>
                    </a:lnTo>
                    <a:lnTo>
                      <a:pt x="265" y="175"/>
                    </a:lnTo>
                    <a:lnTo>
                      <a:pt x="269" y="177"/>
                    </a:lnTo>
                    <a:lnTo>
                      <a:pt x="278" y="184"/>
                    </a:lnTo>
                    <a:lnTo>
                      <a:pt x="284" y="186"/>
                    </a:lnTo>
                    <a:lnTo>
                      <a:pt x="287" y="188"/>
                    </a:lnTo>
                    <a:lnTo>
                      <a:pt x="289" y="192"/>
                    </a:lnTo>
                    <a:lnTo>
                      <a:pt x="299" y="211"/>
                    </a:lnTo>
                    <a:lnTo>
                      <a:pt x="301" y="214"/>
                    </a:lnTo>
                    <a:lnTo>
                      <a:pt x="302" y="216"/>
                    </a:lnTo>
                    <a:lnTo>
                      <a:pt x="316" y="216"/>
                    </a:lnTo>
                    <a:lnTo>
                      <a:pt x="323" y="218"/>
                    </a:lnTo>
                    <a:lnTo>
                      <a:pt x="327" y="218"/>
                    </a:lnTo>
                    <a:lnTo>
                      <a:pt x="334" y="218"/>
                    </a:lnTo>
                    <a:lnTo>
                      <a:pt x="351" y="218"/>
                    </a:lnTo>
                    <a:lnTo>
                      <a:pt x="357" y="218"/>
                    </a:lnTo>
                    <a:lnTo>
                      <a:pt x="364" y="218"/>
                    </a:lnTo>
                    <a:lnTo>
                      <a:pt x="374" y="220"/>
                    </a:lnTo>
                    <a:lnTo>
                      <a:pt x="378" y="222"/>
                    </a:lnTo>
                    <a:lnTo>
                      <a:pt x="381" y="226"/>
                    </a:lnTo>
                    <a:lnTo>
                      <a:pt x="389" y="229"/>
                    </a:lnTo>
                    <a:lnTo>
                      <a:pt x="398" y="231"/>
                    </a:lnTo>
                    <a:lnTo>
                      <a:pt x="404" y="233"/>
                    </a:lnTo>
                    <a:lnTo>
                      <a:pt x="408" y="233"/>
                    </a:lnTo>
                    <a:lnTo>
                      <a:pt x="411" y="233"/>
                    </a:lnTo>
                    <a:lnTo>
                      <a:pt x="413" y="235"/>
                    </a:lnTo>
                    <a:lnTo>
                      <a:pt x="415" y="237"/>
                    </a:lnTo>
                    <a:lnTo>
                      <a:pt x="419" y="237"/>
                    </a:lnTo>
                    <a:lnTo>
                      <a:pt x="423" y="235"/>
                    </a:lnTo>
                    <a:lnTo>
                      <a:pt x="430" y="229"/>
                    </a:lnTo>
                    <a:lnTo>
                      <a:pt x="432" y="229"/>
                    </a:lnTo>
                    <a:lnTo>
                      <a:pt x="438" y="228"/>
                    </a:lnTo>
                    <a:lnTo>
                      <a:pt x="441" y="226"/>
                    </a:lnTo>
                    <a:lnTo>
                      <a:pt x="449" y="222"/>
                    </a:lnTo>
                    <a:lnTo>
                      <a:pt x="456" y="222"/>
                    </a:lnTo>
                    <a:lnTo>
                      <a:pt x="466" y="222"/>
                    </a:lnTo>
                    <a:lnTo>
                      <a:pt x="471" y="222"/>
                    </a:lnTo>
                    <a:lnTo>
                      <a:pt x="475" y="222"/>
                    </a:lnTo>
                    <a:lnTo>
                      <a:pt x="488" y="216"/>
                    </a:lnTo>
                    <a:lnTo>
                      <a:pt x="488" y="214"/>
                    </a:lnTo>
                    <a:lnTo>
                      <a:pt x="496" y="205"/>
                    </a:lnTo>
                    <a:lnTo>
                      <a:pt x="500" y="203"/>
                    </a:lnTo>
                    <a:lnTo>
                      <a:pt x="507" y="199"/>
                    </a:lnTo>
                    <a:lnTo>
                      <a:pt x="509" y="197"/>
                    </a:lnTo>
                    <a:lnTo>
                      <a:pt x="511" y="196"/>
                    </a:lnTo>
                    <a:lnTo>
                      <a:pt x="509" y="194"/>
                    </a:lnTo>
                    <a:lnTo>
                      <a:pt x="505" y="190"/>
                    </a:lnTo>
                    <a:lnTo>
                      <a:pt x="503" y="186"/>
                    </a:lnTo>
                    <a:lnTo>
                      <a:pt x="503" y="182"/>
                    </a:lnTo>
                    <a:lnTo>
                      <a:pt x="503" y="179"/>
                    </a:lnTo>
                    <a:lnTo>
                      <a:pt x="507" y="175"/>
                    </a:lnTo>
                    <a:lnTo>
                      <a:pt x="511" y="173"/>
                    </a:lnTo>
                    <a:lnTo>
                      <a:pt x="513" y="171"/>
                    </a:lnTo>
                    <a:lnTo>
                      <a:pt x="517" y="173"/>
                    </a:lnTo>
                    <a:lnTo>
                      <a:pt x="520" y="177"/>
                    </a:lnTo>
                    <a:lnTo>
                      <a:pt x="524" y="177"/>
                    </a:lnTo>
                    <a:lnTo>
                      <a:pt x="530" y="177"/>
                    </a:lnTo>
                    <a:lnTo>
                      <a:pt x="533" y="177"/>
                    </a:lnTo>
                    <a:lnTo>
                      <a:pt x="539" y="173"/>
                    </a:lnTo>
                    <a:lnTo>
                      <a:pt x="547" y="166"/>
                    </a:lnTo>
                    <a:lnTo>
                      <a:pt x="550" y="166"/>
                    </a:lnTo>
                    <a:lnTo>
                      <a:pt x="554" y="166"/>
                    </a:lnTo>
                    <a:lnTo>
                      <a:pt x="560" y="166"/>
                    </a:lnTo>
                    <a:lnTo>
                      <a:pt x="564" y="164"/>
                    </a:lnTo>
                    <a:lnTo>
                      <a:pt x="565" y="162"/>
                    </a:lnTo>
                    <a:lnTo>
                      <a:pt x="567" y="160"/>
                    </a:lnTo>
                    <a:lnTo>
                      <a:pt x="569" y="152"/>
                    </a:lnTo>
                    <a:lnTo>
                      <a:pt x="571" y="149"/>
                    </a:lnTo>
                    <a:lnTo>
                      <a:pt x="573" y="147"/>
                    </a:lnTo>
                    <a:lnTo>
                      <a:pt x="577" y="147"/>
                    </a:lnTo>
                    <a:lnTo>
                      <a:pt x="579" y="149"/>
                    </a:lnTo>
                    <a:lnTo>
                      <a:pt x="580" y="147"/>
                    </a:lnTo>
                    <a:lnTo>
                      <a:pt x="586" y="145"/>
                    </a:lnTo>
                    <a:lnTo>
                      <a:pt x="590" y="143"/>
                    </a:lnTo>
                    <a:lnTo>
                      <a:pt x="595" y="141"/>
                    </a:lnTo>
                    <a:lnTo>
                      <a:pt x="599" y="141"/>
                    </a:lnTo>
                    <a:lnTo>
                      <a:pt x="603" y="141"/>
                    </a:lnTo>
                    <a:lnTo>
                      <a:pt x="609" y="141"/>
                    </a:lnTo>
                    <a:lnTo>
                      <a:pt x="612" y="143"/>
                    </a:lnTo>
                    <a:lnTo>
                      <a:pt x="614" y="141"/>
                    </a:lnTo>
                    <a:lnTo>
                      <a:pt x="614" y="139"/>
                    </a:lnTo>
                    <a:lnTo>
                      <a:pt x="614" y="137"/>
                    </a:lnTo>
                    <a:lnTo>
                      <a:pt x="610" y="132"/>
                    </a:lnTo>
                    <a:lnTo>
                      <a:pt x="605" y="124"/>
                    </a:lnTo>
                    <a:lnTo>
                      <a:pt x="601" y="119"/>
                    </a:lnTo>
                    <a:lnTo>
                      <a:pt x="597" y="117"/>
                    </a:lnTo>
                    <a:lnTo>
                      <a:pt x="592" y="115"/>
                    </a:lnTo>
                    <a:lnTo>
                      <a:pt x="590" y="115"/>
                    </a:lnTo>
                    <a:lnTo>
                      <a:pt x="582" y="122"/>
                    </a:lnTo>
                    <a:lnTo>
                      <a:pt x="580" y="122"/>
                    </a:lnTo>
                    <a:lnTo>
                      <a:pt x="579" y="119"/>
                    </a:lnTo>
                    <a:lnTo>
                      <a:pt x="577" y="117"/>
                    </a:lnTo>
                    <a:lnTo>
                      <a:pt x="573" y="117"/>
                    </a:lnTo>
                    <a:lnTo>
                      <a:pt x="569" y="119"/>
                    </a:lnTo>
                    <a:lnTo>
                      <a:pt x="564" y="122"/>
                    </a:lnTo>
                    <a:lnTo>
                      <a:pt x="560" y="122"/>
                    </a:lnTo>
                    <a:lnTo>
                      <a:pt x="558" y="115"/>
                    </a:lnTo>
                    <a:lnTo>
                      <a:pt x="562" y="109"/>
                    </a:lnTo>
                    <a:lnTo>
                      <a:pt x="569" y="90"/>
                    </a:lnTo>
                    <a:lnTo>
                      <a:pt x="573" y="79"/>
                    </a:lnTo>
                    <a:lnTo>
                      <a:pt x="575" y="77"/>
                    </a:lnTo>
                    <a:lnTo>
                      <a:pt x="577" y="79"/>
                    </a:lnTo>
                    <a:lnTo>
                      <a:pt x="584" y="85"/>
                    </a:lnTo>
                    <a:lnTo>
                      <a:pt x="586" y="85"/>
                    </a:lnTo>
                    <a:lnTo>
                      <a:pt x="588" y="83"/>
                    </a:lnTo>
                    <a:lnTo>
                      <a:pt x="603" y="75"/>
                    </a:lnTo>
                    <a:lnTo>
                      <a:pt x="609" y="73"/>
                    </a:lnTo>
                    <a:lnTo>
                      <a:pt x="609" y="72"/>
                    </a:lnTo>
                    <a:lnTo>
                      <a:pt x="609" y="68"/>
                    </a:lnTo>
                    <a:lnTo>
                      <a:pt x="607" y="64"/>
                    </a:lnTo>
                    <a:lnTo>
                      <a:pt x="607" y="60"/>
                    </a:lnTo>
                    <a:lnTo>
                      <a:pt x="609" y="57"/>
                    </a:lnTo>
                    <a:lnTo>
                      <a:pt x="612" y="51"/>
                    </a:lnTo>
                    <a:lnTo>
                      <a:pt x="616" y="45"/>
                    </a:lnTo>
                    <a:lnTo>
                      <a:pt x="620" y="40"/>
                    </a:lnTo>
                    <a:lnTo>
                      <a:pt x="627" y="34"/>
                    </a:lnTo>
                    <a:lnTo>
                      <a:pt x="627" y="25"/>
                    </a:lnTo>
                    <a:lnTo>
                      <a:pt x="627" y="23"/>
                    </a:lnTo>
                    <a:lnTo>
                      <a:pt x="626" y="21"/>
                    </a:lnTo>
                    <a:lnTo>
                      <a:pt x="622" y="19"/>
                    </a:lnTo>
                    <a:lnTo>
                      <a:pt x="616" y="21"/>
                    </a:lnTo>
                    <a:lnTo>
                      <a:pt x="618" y="17"/>
                    </a:lnTo>
                    <a:lnTo>
                      <a:pt x="620" y="15"/>
                    </a:lnTo>
                    <a:lnTo>
                      <a:pt x="627" y="8"/>
                    </a:lnTo>
                    <a:lnTo>
                      <a:pt x="629" y="6"/>
                    </a:lnTo>
                    <a:lnTo>
                      <a:pt x="633" y="4"/>
                    </a:lnTo>
                    <a:lnTo>
                      <a:pt x="644" y="2"/>
                    </a:lnTo>
                    <a:lnTo>
                      <a:pt x="650" y="2"/>
                    </a:lnTo>
                    <a:lnTo>
                      <a:pt x="656" y="0"/>
                    </a:lnTo>
                    <a:lnTo>
                      <a:pt x="661" y="0"/>
                    </a:lnTo>
                    <a:lnTo>
                      <a:pt x="669" y="2"/>
                    </a:lnTo>
                    <a:lnTo>
                      <a:pt x="674" y="8"/>
                    </a:lnTo>
                    <a:lnTo>
                      <a:pt x="680" y="10"/>
                    </a:lnTo>
                    <a:lnTo>
                      <a:pt x="688" y="8"/>
                    </a:lnTo>
                    <a:lnTo>
                      <a:pt x="691" y="8"/>
                    </a:lnTo>
                    <a:lnTo>
                      <a:pt x="695" y="13"/>
                    </a:lnTo>
                    <a:lnTo>
                      <a:pt x="699" y="23"/>
                    </a:lnTo>
                    <a:lnTo>
                      <a:pt x="706" y="45"/>
                    </a:lnTo>
                    <a:lnTo>
                      <a:pt x="712" y="60"/>
                    </a:lnTo>
                    <a:lnTo>
                      <a:pt x="718" y="79"/>
                    </a:lnTo>
                    <a:lnTo>
                      <a:pt x="719" y="81"/>
                    </a:lnTo>
                    <a:lnTo>
                      <a:pt x="723" y="83"/>
                    </a:lnTo>
                    <a:lnTo>
                      <a:pt x="731" y="87"/>
                    </a:lnTo>
                    <a:lnTo>
                      <a:pt x="740" y="88"/>
                    </a:lnTo>
                    <a:lnTo>
                      <a:pt x="755" y="96"/>
                    </a:lnTo>
                    <a:lnTo>
                      <a:pt x="757" y="98"/>
                    </a:lnTo>
                    <a:lnTo>
                      <a:pt x="759" y="105"/>
                    </a:lnTo>
                    <a:lnTo>
                      <a:pt x="761" y="119"/>
                    </a:lnTo>
                    <a:lnTo>
                      <a:pt x="763" y="122"/>
                    </a:lnTo>
                    <a:lnTo>
                      <a:pt x="766" y="120"/>
                    </a:lnTo>
                    <a:lnTo>
                      <a:pt x="770" y="120"/>
                    </a:lnTo>
                    <a:lnTo>
                      <a:pt x="781" y="120"/>
                    </a:lnTo>
                    <a:lnTo>
                      <a:pt x="783" y="119"/>
                    </a:lnTo>
                    <a:lnTo>
                      <a:pt x="791" y="117"/>
                    </a:lnTo>
                    <a:lnTo>
                      <a:pt x="798" y="113"/>
                    </a:lnTo>
                    <a:lnTo>
                      <a:pt x="806" y="111"/>
                    </a:lnTo>
                    <a:lnTo>
                      <a:pt x="810" y="111"/>
                    </a:lnTo>
                    <a:lnTo>
                      <a:pt x="811" y="113"/>
                    </a:lnTo>
                    <a:lnTo>
                      <a:pt x="811" y="115"/>
                    </a:lnTo>
                    <a:lnTo>
                      <a:pt x="813" y="119"/>
                    </a:lnTo>
                    <a:lnTo>
                      <a:pt x="813" y="122"/>
                    </a:lnTo>
                    <a:lnTo>
                      <a:pt x="810" y="126"/>
                    </a:lnTo>
                    <a:lnTo>
                      <a:pt x="806" y="130"/>
                    </a:lnTo>
                    <a:lnTo>
                      <a:pt x="804" y="135"/>
                    </a:lnTo>
                    <a:lnTo>
                      <a:pt x="802" y="143"/>
                    </a:lnTo>
                    <a:lnTo>
                      <a:pt x="798" y="152"/>
                    </a:lnTo>
                    <a:lnTo>
                      <a:pt x="795" y="162"/>
                    </a:lnTo>
                    <a:lnTo>
                      <a:pt x="793" y="166"/>
                    </a:lnTo>
                    <a:lnTo>
                      <a:pt x="791" y="171"/>
                    </a:lnTo>
                    <a:lnTo>
                      <a:pt x="787" y="175"/>
                    </a:lnTo>
                    <a:lnTo>
                      <a:pt x="783" y="173"/>
                    </a:lnTo>
                    <a:lnTo>
                      <a:pt x="780" y="171"/>
                    </a:lnTo>
                    <a:lnTo>
                      <a:pt x="776" y="169"/>
                    </a:lnTo>
                    <a:lnTo>
                      <a:pt x="774" y="169"/>
                    </a:lnTo>
                    <a:lnTo>
                      <a:pt x="765" y="179"/>
                    </a:lnTo>
                    <a:lnTo>
                      <a:pt x="763" y="182"/>
                    </a:lnTo>
                    <a:lnTo>
                      <a:pt x="765" y="190"/>
                    </a:lnTo>
                    <a:lnTo>
                      <a:pt x="766" y="196"/>
                    </a:lnTo>
                    <a:lnTo>
                      <a:pt x="766" y="201"/>
                    </a:lnTo>
                    <a:lnTo>
                      <a:pt x="766" y="203"/>
                    </a:lnTo>
                    <a:lnTo>
                      <a:pt x="765" y="205"/>
                    </a:lnTo>
                    <a:lnTo>
                      <a:pt x="766" y="207"/>
                    </a:lnTo>
                    <a:lnTo>
                      <a:pt x="765" y="211"/>
                    </a:lnTo>
                    <a:lnTo>
                      <a:pt x="761" y="214"/>
                    </a:lnTo>
                    <a:lnTo>
                      <a:pt x="753" y="218"/>
                    </a:lnTo>
                    <a:lnTo>
                      <a:pt x="749" y="212"/>
                    </a:lnTo>
                    <a:lnTo>
                      <a:pt x="748" y="212"/>
                    </a:lnTo>
                    <a:lnTo>
                      <a:pt x="744" y="216"/>
                    </a:lnTo>
                    <a:lnTo>
                      <a:pt x="744" y="222"/>
                    </a:lnTo>
                    <a:lnTo>
                      <a:pt x="738" y="226"/>
                    </a:lnTo>
                    <a:lnTo>
                      <a:pt x="734" y="228"/>
                    </a:lnTo>
                    <a:lnTo>
                      <a:pt x="731" y="229"/>
                    </a:lnTo>
                    <a:lnTo>
                      <a:pt x="729" y="228"/>
                    </a:lnTo>
                    <a:lnTo>
                      <a:pt x="725" y="228"/>
                    </a:lnTo>
                    <a:lnTo>
                      <a:pt x="723" y="228"/>
                    </a:lnTo>
                    <a:lnTo>
                      <a:pt x="721" y="229"/>
                    </a:lnTo>
                    <a:lnTo>
                      <a:pt x="721" y="231"/>
                    </a:lnTo>
                    <a:lnTo>
                      <a:pt x="725" y="239"/>
                    </a:lnTo>
                    <a:lnTo>
                      <a:pt x="721" y="241"/>
                    </a:lnTo>
                    <a:lnTo>
                      <a:pt x="716" y="241"/>
                    </a:lnTo>
                    <a:lnTo>
                      <a:pt x="714" y="239"/>
                    </a:lnTo>
                    <a:lnTo>
                      <a:pt x="710" y="237"/>
                    </a:lnTo>
                    <a:lnTo>
                      <a:pt x="708" y="235"/>
                    </a:lnTo>
                    <a:lnTo>
                      <a:pt x="706" y="235"/>
                    </a:lnTo>
                    <a:lnTo>
                      <a:pt x="704" y="235"/>
                    </a:lnTo>
                    <a:lnTo>
                      <a:pt x="699" y="244"/>
                    </a:lnTo>
                    <a:lnTo>
                      <a:pt x="695" y="248"/>
                    </a:lnTo>
                    <a:lnTo>
                      <a:pt x="689" y="252"/>
                    </a:lnTo>
                    <a:lnTo>
                      <a:pt x="680" y="258"/>
                    </a:lnTo>
                    <a:lnTo>
                      <a:pt x="676" y="259"/>
                    </a:lnTo>
                    <a:lnTo>
                      <a:pt x="674" y="263"/>
                    </a:lnTo>
                    <a:lnTo>
                      <a:pt x="672" y="267"/>
                    </a:lnTo>
                    <a:lnTo>
                      <a:pt x="669" y="269"/>
                    </a:lnTo>
                    <a:lnTo>
                      <a:pt x="661" y="269"/>
                    </a:lnTo>
                    <a:lnTo>
                      <a:pt x="657" y="271"/>
                    </a:lnTo>
                    <a:lnTo>
                      <a:pt x="644" y="278"/>
                    </a:lnTo>
                    <a:lnTo>
                      <a:pt x="641" y="280"/>
                    </a:lnTo>
                    <a:lnTo>
                      <a:pt x="637" y="284"/>
                    </a:lnTo>
                    <a:lnTo>
                      <a:pt x="633" y="286"/>
                    </a:lnTo>
                    <a:lnTo>
                      <a:pt x="631" y="286"/>
                    </a:lnTo>
                    <a:lnTo>
                      <a:pt x="633" y="284"/>
                    </a:lnTo>
                    <a:lnTo>
                      <a:pt x="637" y="278"/>
                    </a:lnTo>
                    <a:lnTo>
                      <a:pt x="639" y="276"/>
                    </a:lnTo>
                    <a:lnTo>
                      <a:pt x="637" y="274"/>
                    </a:lnTo>
                    <a:lnTo>
                      <a:pt x="635" y="276"/>
                    </a:lnTo>
                    <a:lnTo>
                      <a:pt x="633" y="274"/>
                    </a:lnTo>
                    <a:lnTo>
                      <a:pt x="633" y="273"/>
                    </a:lnTo>
                    <a:lnTo>
                      <a:pt x="639" y="267"/>
                    </a:lnTo>
                    <a:lnTo>
                      <a:pt x="641" y="263"/>
                    </a:lnTo>
                    <a:lnTo>
                      <a:pt x="644" y="259"/>
                    </a:lnTo>
                    <a:lnTo>
                      <a:pt x="646" y="259"/>
                    </a:lnTo>
                    <a:lnTo>
                      <a:pt x="644" y="256"/>
                    </a:lnTo>
                    <a:lnTo>
                      <a:pt x="641" y="252"/>
                    </a:lnTo>
                    <a:lnTo>
                      <a:pt x="637" y="250"/>
                    </a:lnTo>
                    <a:lnTo>
                      <a:pt x="635" y="250"/>
                    </a:lnTo>
                    <a:lnTo>
                      <a:pt x="631" y="250"/>
                    </a:lnTo>
                    <a:lnTo>
                      <a:pt x="627" y="252"/>
                    </a:lnTo>
                    <a:lnTo>
                      <a:pt x="622" y="261"/>
                    </a:lnTo>
                    <a:lnTo>
                      <a:pt x="618" y="263"/>
                    </a:lnTo>
                    <a:lnTo>
                      <a:pt x="614" y="263"/>
                    </a:lnTo>
                    <a:lnTo>
                      <a:pt x="610" y="265"/>
                    </a:lnTo>
                    <a:lnTo>
                      <a:pt x="609" y="267"/>
                    </a:lnTo>
                    <a:lnTo>
                      <a:pt x="607" y="271"/>
                    </a:lnTo>
                    <a:lnTo>
                      <a:pt x="607" y="274"/>
                    </a:lnTo>
                    <a:lnTo>
                      <a:pt x="605" y="276"/>
                    </a:lnTo>
                    <a:lnTo>
                      <a:pt x="603" y="278"/>
                    </a:lnTo>
                    <a:lnTo>
                      <a:pt x="601" y="278"/>
                    </a:lnTo>
                    <a:lnTo>
                      <a:pt x="597" y="278"/>
                    </a:lnTo>
                    <a:lnTo>
                      <a:pt x="595" y="282"/>
                    </a:lnTo>
                    <a:lnTo>
                      <a:pt x="594" y="282"/>
                    </a:lnTo>
                    <a:lnTo>
                      <a:pt x="592" y="278"/>
                    </a:lnTo>
                    <a:lnTo>
                      <a:pt x="590" y="278"/>
                    </a:lnTo>
                    <a:lnTo>
                      <a:pt x="588" y="278"/>
                    </a:lnTo>
                    <a:lnTo>
                      <a:pt x="584" y="284"/>
                    </a:lnTo>
                    <a:lnTo>
                      <a:pt x="582" y="290"/>
                    </a:lnTo>
                    <a:lnTo>
                      <a:pt x="584" y="291"/>
                    </a:lnTo>
                    <a:lnTo>
                      <a:pt x="586" y="293"/>
                    </a:lnTo>
                    <a:lnTo>
                      <a:pt x="588" y="297"/>
                    </a:lnTo>
                    <a:lnTo>
                      <a:pt x="594" y="299"/>
                    </a:lnTo>
                    <a:lnTo>
                      <a:pt x="601" y="297"/>
                    </a:lnTo>
                    <a:lnTo>
                      <a:pt x="603" y="299"/>
                    </a:lnTo>
                    <a:lnTo>
                      <a:pt x="603" y="305"/>
                    </a:lnTo>
                    <a:lnTo>
                      <a:pt x="601" y="308"/>
                    </a:lnTo>
                    <a:lnTo>
                      <a:pt x="601" y="312"/>
                    </a:lnTo>
                    <a:lnTo>
                      <a:pt x="603" y="314"/>
                    </a:lnTo>
                    <a:lnTo>
                      <a:pt x="609" y="316"/>
                    </a:lnTo>
                    <a:lnTo>
                      <a:pt x="612" y="314"/>
                    </a:lnTo>
                    <a:lnTo>
                      <a:pt x="616" y="310"/>
                    </a:lnTo>
                    <a:lnTo>
                      <a:pt x="620" y="306"/>
                    </a:lnTo>
                    <a:lnTo>
                      <a:pt x="624" y="305"/>
                    </a:lnTo>
                    <a:lnTo>
                      <a:pt x="626" y="303"/>
                    </a:lnTo>
                    <a:lnTo>
                      <a:pt x="627" y="305"/>
                    </a:lnTo>
                    <a:lnTo>
                      <a:pt x="633" y="308"/>
                    </a:lnTo>
                    <a:lnTo>
                      <a:pt x="637" y="310"/>
                    </a:lnTo>
                    <a:lnTo>
                      <a:pt x="642" y="310"/>
                    </a:lnTo>
                    <a:lnTo>
                      <a:pt x="644" y="310"/>
                    </a:lnTo>
                    <a:lnTo>
                      <a:pt x="648" y="310"/>
                    </a:lnTo>
                    <a:lnTo>
                      <a:pt x="650" y="310"/>
                    </a:lnTo>
                    <a:lnTo>
                      <a:pt x="648" y="316"/>
                    </a:lnTo>
                    <a:lnTo>
                      <a:pt x="648" y="320"/>
                    </a:lnTo>
                    <a:lnTo>
                      <a:pt x="644" y="320"/>
                    </a:lnTo>
                    <a:lnTo>
                      <a:pt x="642" y="318"/>
                    </a:lnTo>
                    <a:lnTo>
                      <a:pt x="639" y="318"/>
                    </a:lnTo>
                    <a:lnTo>
                      <a:pt x="629" y="323"/>
                    </a:lnTo>
                    <a:lnTo>
                      <a:pt x="624" y="325"/>
                    </a:lnTo>
                    <a:lnTo>
                      <a:pt x="624" y="331"/>
                    </a:lnTo>
                    <a:lnTo>
                      <a:pt x="622" y="333"/>
                    </a:lnTo>
                    <a:lnTo>
                      <a:pt x="620" y="331"/>
                    </a:lnTo>
                    <a:lnTo>
                      <a:pt x="620" y="329"/>
                    </a:lnTo>
                    <a:lnTo>
                      <a:pt x="616" y="331"/>
                    </a:lnTo>
                    <a:lnTo>
                      <a:pt x="616" y="333"/>
                    </a:lnTo>
                    <a:lnTo>
                      <a:pt x="616" y="336"/>
                    </a:lnTo>
                    <a:lnTo>
                      <a:pt x="612" y="340"/>
                    </a:lnTo>
                    <a:lnTo>
                      <a:pt x="605" y="348"/>
                    </a:lnTo>
                    <a:lnTo>
                      <a:pt x="605" y="350"/>
                    </a:lnTo>
                    <a:lnTo>
                      <a:pt x="605" y="353"/>
                    </a:lnTo>
                    <a:lnTo>
                      <a:pt x="609" y="355"/>
                    </a:lnTo>
                    <a:lnTo>
                      <a:pt x="612" y="359"/>
                    </a:lnTo>
                    <a:lnTo>
                      <a:pt x="616" y="363"/>
                    </a:lnTo>
                    <a:lnTo>
                      <a:pt x="620" y="367"/>
                    </a:lnTo>
                    <a:lnTo>
                      <a:pt x="622" y="376"/>
                    </a:lnTo>
                    <a:lnTo>
                      <a:pt x="626" y="380"/>
                    </a:lnTo>
                    <a:lnTo>
                      <a:pt x="627" y="383"/>
                    </a:lnTo>
                    <a:lnTo>
                      <a:pt x="626" y="387"/>
                    </a:lnTo>
                    <a:lnTo>
                      <a:pt x="627" y="389"/>
                    </a:lnTo>
                    <a:lnTo>
                      <a:pt x="631" y="391"/>
                    </a:lnTo>
                    <a:lnTo>
                      <a:pt x="633" y="395"/>
                    </a:lnTo>
                    <a:lnTo>
                      <a:pt x="637" y="397"/>
                    </a:lnTo>
                    <a:lnTo>
                      <a:pt x="639" y="398"/>
                    </a:lnTo>
                    <a:lnTo>
                      <a:pt x="639" y="402"/>
                    </a:lnTo>
                    <a:lnTo>
                      <a:pt x="635" y="406"/>
                    </a:lnTo>
                    <a:lnTo>
                      <a:pt x="637" y="408"/>
                    </a:lnTo>
                    <a:lnTo>
                      <a:pt x="639" y="414"/>
                    </a:lnTo>
                    <a:lnTo>
                      <a:pt x="639" y="415"/>
                    </a:lnTo>
                    <a:lnTo>
                      <a:pt x="639" y="417"/>
                    </a:lnTo>
                    <a:lnTo>
                      <a:pt x="635" y="417"/>
                    </a:lnTo>
                    <a:lnTo>
                      <a:pt x="631" y="419"/>
                    </a:lnTo>
                    <a:lnTo>
                      <a:pt x="626" y="423"/>
                    </a:lnTo>
                    <a:lnTo>
                      <a:pt x="620" y="423"/>
                    </a:lnTo>
                    <a:lnTo>
                      <a:pt x="616" y="427"/>
                    </a:lnTo>
                    <a:lnTo>
                      <a:pt x="622" y="427"/>
                    </a:lnTo>
                    <a:lnTo>
                      <a:pt x="624" y="429"/>
                    </a:lnTo>
                    <a:lnTo>
                      <a:pt x="629" y="425"/>
                    </a:lnTo>
                    <a:lnTo>
                      <a:pt x="631" y="425"/>
                    </a:lnTo>
                    <a:lnTo>
                      <a:pt x="633" y="425"/>
                    </a:lnTo>
                    <a:lnTo>
                      <a:pt x="635" y="429"/>
                    </a:lnTo>
                    <a:lnTo>
                      <a:pt x="639" y="430"/>
                    </a:lnTo>
                    <a:lnTo>
                      <a:pt x="641" y="430"/>
                    </a:lnTo>
                    <a:lnTo>
                      <a:pt x="639" y="434"/>
                    </a:lnTo>
                    <a:lnTo>
                      <a:pt x="637" y="434"/>
                    </a:lnTo>
                    <a:lnTo>
                      <a:pt x="635" y="436"/>
                    </a:lnTo>
                    <a:lnTo>
                      <a:pt x="637" y="438"/>
                    </a:lnTo>
                    <a:lnTo>
                      <a:pt x="639" y="438"/>
                    </a:lnTo>
                    <a:lnTo>
                      <a:pt x="639" y="440"/>
                    </a:lnTo>
                    <a:lnTo>
                      <a:pt x="637" y="445"/>
                    </a:lnTo>
                    <a:lnTo>
                      <a:pt x="635" y="449"/>
                    </a:lnTo>
                    <a:lnTo>
                      <a:pt x="635" y="453"/>
                    </a:lnTo>
                    <a:lnTo>
                      <a:pt x="635" y="455"/>
                    </a:lnTo>
                    <a:lnTo>
                      <a:pt x="633" y="457"/>
                    </a:lnTo>
                    <a:lnTo>
                      <a:pt x="631" y="455"/>
                    </a:lnTo>
                    <a:lnTo>
                      <a:pt x="629" y="455"/>
                    </a:lnTo>
                    <a:lnTo>
                      <a:pt x="627" y="460"/>
                    </a:lnTo>
                    <a:lnTo>
                      <a:pt x="624" y="464"/>
                    </a:lnTo>
                    <a:lnTo>
                      <a:pt x="624" y="468"/>
                    </a:lnTo>
                    <a:lnTo>
                      <a:pt x="622" y="470"/>
                    </a:lnTo>
                    <a:lnTo>
                      <a:pt x="618" y="474"/>
                    </a:lnTo>
                    <a:lnTo>
                      <a:pt x="616" y="476"/>
                    </a:lnTo>
                    <a:lnTo>
                      <a:pt x="616" y="477"/>
                    </a:lnTo>
                    <a:lnTo>
                      <a:pt x="612" y="477"/>
                    </a:lnTo>
                    <a:lnTo>
                      <a:pt x="610" y="479"/>
                    </a:lnTo>
                    <a:lnTo>
                      <a:pt x="610" y="485"/>
                    </a:lnTo>
                    <a:lnTo>
                      <a:pt x="610" y="487"/>
                    </a:lnTo>
                    <a:lnTo>
                      <a:pt x="610" y="491"/>
                    </a:lnTo>
                    <a:lnTo>
                      <a:pt x="610" y="492"/>
                    </a:lnTo>
                    <a:lnTo>
                      <a:pt x="609" y="494"/>
                    </a:lnTo>
                    <a:lnTo>
                      <a:pt x="605" y="496"/>
                    </a:lnTo>
                    <a:lnTo>
                      <a:pt x="605" y="498"/>
                    </a:lnTo>
                    <a:lnTo>
                      <a:pt x="603" y="500"/>
                    </a:lnTo>
                    <a:lnTo>
                      <a:pt x="601" y="506"/>
                    </a:lnTo>
                    <a:lnTo>
                      <a:pt x="597" y="507"/>
                    </a:lnTo>
                    <a:lnTo>
                      <a:pt x="595" y="511"/>
                    </a:lnTo>
                    <a:lnTo>
                      <a:pt x="592" y="509"/>
                    </a:lnTo>
                    <a:lnTo>
                      <a:pt x="590" y="509"/>
                    </a:lnTo>
                    <a:lnTo>
                      <a:pt x="588" y="509"/>
                    </a:lnTo>
                    <a:lnTo>
                      <a:pt x="588" y="511"/>
                    </a:lnTo>
                    <a:lnTo>
                      <a:pt x="588" y="517"/>
                    </a:lnTo>
                    <a:lnTo>
                      <a:pt x="582" y="522"/>
                    </a:lnTo>
                    <a:lnTo>
                      <a:pt x="580" y="522"/>
                    </a:lnTo>
                    <a:lnTo>
                      <a:pt x="577" y="524"/>
                    </a:lnTo>
                    <a:lnTo>
                      <a:pt x="573" y="526"/>
                    </a:lnTo>
                    <a:lnTo>
                      <a:pt x="571" y="528"/>
                    </a:lnTo>
                    <a:lnTo>
                      <a:pt x="569" y="528"/>
                    </a:lnTo>
                    <a:lnTo>
                      <a:pt x="569" y="532"/>
                    </a:lnTo>
                    <a:lnTo>
                      <a:pt x="569" y="534"/>
                    </a:lnTo>
                    <a:lnTo>
                      <a:pt x="565" y="534"/>
                    </a:lnTo>
                    <a:lnTo>
                      <a:pt x="562" y="534"/>
                    </a:lnTo>
                    <a:lnTo>
                      <a:pt x="560" y="538"/>
                    </a:lnTo>
                    <a:lnTo>
                      <a:pt x="558" y="536"/>
                    </a:lnTo>
                    <a:lnTo>
                      <a:pt x="554" y="536"/>
                    </a:lnTo>
                    <a:lnTo>
                      <a:pt x="552" y="538"/>
                    </a:lnTo>
                    <a:lnTo>
                      <a:pt x="548" y="539"/>
                    </a:lnTo>
                    <a:lnTo>
                      <a:pt x="545" y="539"/>
                    </a:lnTo>
                    <a:lnTo>
                      <a:pt x="545" y="538"/>
                    </a:lnTo>
                    <a:lnTo>
                      <a:pt x="541" y="538"/>
                    </a:lnTo>
                    <a:lnTo>
                      <a:pt x="537" y="538"/>
                    </a:lnTo>
                    <a:lnTo>
                      <a:pt x="535" y="539"/>
                    </a:lnTo>
                    <a:lnTo>
                      <a:pt x="533" y="539"/>
                    </a:lnTo>
                    <a:lnTo>
                      <a:pt x="532" y="536"/>
                    </a:lnTo>
                    <a:lnTo>
                      <a:pt x="530" y="536"/>
                    </a:lnTo>
                    <a:lnTo>
                      <a:pt x="530" y="538"/>
                    </a:lnTo>
                    <a:lnTo>
                      <a:pt x="530" y="539"/>
                    </a:lnTo>
                    <a:lnTo>
                      <a:pt x="530" y="543"/>
                    </a:lnTo>
                    <a:lnTo>
                      <a:pt x="528" y="545"/>
                    </a:lnTo>
                    <a:lnTo>
                      <a:pt x="526" y="547"/>
                    </a:lnTo>
                    <a:lnTo>
                      <a:pt x="522" y="545"/>
                    </a:lnTo>
                    <a:lnTo>
                      <a:pt x="522" y="547"/>
                    </a:lnTo>
                    <a:lnTo>
                      <a:pt x="522" y="549"/>
                    </a:lnTo>
                    <a:lnTo>
                      <a:pt x="520" y="551"/>
                    </a:lnTo>
                    <a:lnTo>
                      <a:pt x="517" y="551"/>
                    </a:lnTo>
                    <a:lnTo>
                      <a:pt x="515" y="551"/>
                    </a:lnTo>
                    <a:lnTo>
                      <a:pt x="511" y="551"/>
                    </a:lnTo>
                    <a:lnTo>
                      <a:pt x="509" y="551"/>
                    </a:lnTo>
                    <a:lnTo>
                      <a:pt x="507" y="551"/>
                    </a:lnTo>
                    <a:lnTo>
                      <a:pt x="505" y="554"/>
                    </a:lnTo>
                    <a:lnTo>
                      <a:pt x="503" y="554"/>
                    </a:lnTo>
                    <a:lnTo>
                      <a:pt x="498" y="554"/>
                    </a:lnTo>
                    <a:lnTo>
                      <a:pt x="494" y="554"/>
                    </a:lnTo>
                    <a:lnTo>
                      <a:pt x="492" y="558"/>
                    </a:lnTo>
                    <a:lnTo>
                      <a:pt x="488" y="556"/>
                    </a:lnTo>
                    <a:lnTo>
                      <a:pt x="486" y="556"/>
                    </a:lnTo>
                    <a:lnTo>
                      <a:pt x="486" y="560"/>
                    </a:lnTo>
                    <a:lnTo>
                      <a:pt x="485" y="562"/>
                    </a:lnTo>
                    <a:lnTo>
                      <a:pt x="488" y="566"/>
                    </a:lnTo>
                    <a:lnTo>
                      <a:pt x="490" y="568"/>
                    </a:lnTo>
                    <a:lnTo>
                      <a:pt x="490" y="569"/>
                    </a:lnTo>
                    <a:lnTo>
                      <a:pt x="488" y="569"/>
                    </a:lnTo>
                    <a:lnTo>
                      <a:pt x="483" y="571"/>
                    </a:lnTo>
                    <a:lnTo>
                      <a:pt x="481" y="568"/>
                    </a:lnTo>
                    <a:lnTo>
                      <a:pt x="479" y="562"/>
                    </a:lnTo>
                    <a:lnTo>
                      <a:pt x="479" y="560"/>
                    </a:lnTo>
                    <a:lnTo>
                      <a:pt x="481" y="554"/>
                    </a:lnTo>
                    <a:lnTo>
                      <a:pt x="477" y="553"/>
                    </a:lnTo>
                    <a:lnTo>
                      <a:pt x="475" y="554"/>
                    </a:lnTo>
                    <a:lnTo>
                      <a:pt x="473" y="554"/>
                    </a:lnTo>
                    <a:lnTo>
                      <a:pt x="468" y="554"/>
                    </a:lnTo>
                    <a:lnTo>
                      <a:pt x="466" y="549"/>
                    </a:lnTo>
                    <a:lnTo>
                      <a:pt x="464" y="549"/>
                    </a:lnTo>
                    <a:lnTo>
                      <a:pt x="464" y="551"/>
                    </a:lnTo>
                    <a:lnTo>
                      <a:pt x="462" y="553"/>
                    </a:lnTo>
                    <a:lnTo>
                      <a:pt x="462" y="554"/>
                    </a:lnTo>
                    <a:lnTo>
                      <a:pt x="458" y="553"/>
                    </a:lnTo>
                    <a:lnTo>
                      <a:pt x="456" y="554"/>
                    </a:lnTo>
                    <a:lnTo>
                      <a:pt x="455" y="553"/>
                    </a:lnTo>
                    <a:lnTo>
                      <a:pt x="449" y="553"/>
                    </a:lnTo>
                    <a:lnTo>
                      <a:pt x="445" y="551"/>
                    </a:lnTo>
                    <a:lnTo>
                      <a:pt x="440" y="547"/>
                    </a:lnTo>
                    <a:lnTo>
                      <a:pt x="438" y="545"/>
                    </a:lnTo>
                    <a:lnTo>
                      <a:pt x="438" y="541"/>
                    </a:lnTo>
                    <a:lnTo>
                      <a:pt x="441" y="538"/>
                    </a:lnTo>
                    <a:lnTo>
                      <a:pt x="440" y="534"/>
                    </a:lnTo>
                    <a:lnTo>
                      <a:pt x="434" y="534"/>
                    </a:lnTo>
                    <a:lnTo>
                      <a:pt x="430" y="534"/>
                    </a:lnTo>
                    <a:lnTo>
                      <a:pt x="426" y="532"/>
                    </a:lnTo>
                    <a:lnTo>
                      <a:pt x="423" y="528"/>
                    </a:lnTo>
                    <a:lnTo>
                      <a:pt x="421" y="528"/>
                    </a:lnTo>
                    <a:lnTo>
                      <a:pt x="417" y="530"/>
                    </a:lnTo>
                    <a:lnTo>
                      <a:pt x="413" y="534"/>
                    </a:lnTo>
                    <a:lnTo>
                      <a:pt x="411" y="536"/>
                    </a:lnTo>
                    <a:lnTo>
                      <a:pt x="406" y="536"/>
                    </a:lnTo>
                    <a:lnTo>
                      <a:pt x="396" y="536"/>
                    </a:lnTo>
                    <a:lnTo>
                      <a:pt x="394" y="538"/>
                    </a:lnTo>
                    <a:lnTo>
                      <a:pt x="391" y="539"/>
                    </a:lnTo>
                    <a:lnTo>
                      <a:pt x="389" y="539"/>
                    </a:lnTo>
                    <a:lnTo>
                      <a:pt x="385" y="536"/>
                    </a:lnTo>
                    <a:lnTo>
                      <a:pt x="383" y="536"/>
                    </a:lnTo>
                    <a:lnTo>
                      <a:pt x="379" y="538"/>
                    </a:lnTo>
                    <a:lnTo>
                      <a:pt x="378" y="539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8" name="Freeform 361"/>
              <p:cNvSpPr>
                <a:spLocks/>
              </p:cNvSpPr>
              <p:nvPr/>
            </p:nvSpPr>
            <p:spPr bwMode="auto">
              <a:xfrm>
                <a:off x="2085" y="3318"/>
                <a:ext cx="245" cy="96"/>
              </a:xfrm>
              <a:custGeom>
                <a:avLst/>
                <a:gdLst>
                  <a:gd name="T0" fmla="*/ 1 w 424"/>
                  <a:gd name="T1" fmla="*/ 0 h 205"/>
                  <a:gd name="T2" fmla="*/ 1 w 424"/>
                  <a:gd name="T3" fmla="*/ 0 h 205"/>
                  <a:gd name="T4" fmla="*/ 1 w 424"/>
                  <a:gd name="T5" fmla="*/ 0 h 205"/>
                  <a:gd name="T6" fmla="*/ 1 w 424"/>
                  <a:gd name="T7" fmla="*/ 0 h 205"/>
                  <a:gd name="T8" fmla="*/ 1 w 424"/>
                  <a:gd name="T9" fmla="*/ 0 h 205"/>
                  <a:gd name="T10" fmla="*/ 1 w 424"/>
                  <a:gd name="T11" fmla="*/ 0 h 205"/>
                  <a:gd name="T12" fmla="*/ 1 w 424"/>
                  <a:gd name="T13" fmla="*/ 0 h 205"/>
                  <a:gd name="T14" fmla="*/ 1 w 424"/>
                  <a:gd name="T15" fmla="*/ 0 h 205"/>
                  <a:gd name="T16" fmla="*/ 1 w 424"/>
                  <a:gd name="T17" fmla="*/ 0 h 205"/>
                  <a:gd name="T18" fmla="*/ 1 w 424"/>
                  <a:gd name="T19" fmla="*/ 0 h 205"/>
                  <a:gd name="T20" fmla="*/ 1 w 424"/>
                  <a:gd name="T21" fmla="*/ 0 h 205"/>
                  <a:gd name="T22" fmla="*/ 1 w 424"/>
                  <a:gd name="T23" fmla="*/ 0 h 205"/>
                  <a:gd name="T24" fmla="*/ 1 w 424"/>
                  <a:gd name="T25" fmla="*/ 0 h 205"/>
                  <a:gd name="T26" fmla="*/ 1 w 424"/>
                  <a:gd name="T27" fmla="*/ 0 h 205"/>
                  <a:gd name="T28" fmla="*/ 1 w 424"/>
                  <a:gd name="T29" fmla="*/ 0 h 205"/>
                  <a:gd name="T30" fmla="*/ 1 w 424"/>
                  <a:gd name="T31" fmla="*/ 0 h 205"/>
                  <a:gd name="T32" fmla="*/ 1 w 424"/>
                  <a:gd name="T33" fmla="*/ 0 h 205"/>
                  <a:gd name="T34" fmla="*/ 1 w 424"/>
                  <a:gd name="T35" fmla="*/ 0 h 205"/>
                  <a:gd name="T36" fmla="*/ 1 w 424"/>
                  <a:gd name="T37" fmla="*/ 0 h 205"/>
                  <a:gd name="T38" fmla="*/ 1 w 424"/>
                  <a:gd name="T39" fmla="*/ 0 h 205"/>
                  <a:gd name="T40" fmla="*/ 1 w 424"/>
                  <a:gd name="T41" fmla="*/ 0 h 205"/>
                  <a:gd name="T42" fmla="*/ 1 w 424"/>
                  <a:gd name="T43" fmla="*/ 0 h 205"/>
                  <a:gd name="T44" fmla="*/ 1 w 424"/>
                  <a:gd name="T45" fmla="*/ 0 h 205"/>
                  <a:gd name="T46" fmla="*/ 1 w 424"/>
                  <a:gd name="T47" fmla="*/ 0 h 205"/>
                  <a:gd name="T48" fmla="*/ 1 w 424"/>
                  <a:gd name="T49" fmla="*/ 0 h 205"/>
                  <a:gd name="T50" fmla="*/ 1 w 424"/>
                  <a:gd name="T51" fmla="*/ 0 h 205"/>
                  <a:gd name="T52" fmla="*/ 1 w 424"/>
                  <a:gd name="T53" fmla="*/ 0 h 205"/>
                  <a:gd name="T54" fmla="*/ 1 w 424"/>
                  <a:gd name="T55" fmla="*/ 0 h 205"/>
                  <a:gd name="T56" fmla="*/ 1 w 424"/>
                  <a:gd name="T57" fmla="*/ 0 h 205"/>
                  <a:gd name="T58" fmla="*/ 1 w 424"/>
                  <a:gd name="T59" fmla="*/ 0 h 205"/>
                  <a:gd name="T60" fmla="*/ 1 w 424"/>
                  <a:gd name="T61" fmla="*/ 0 h 205"/>
                  <a:gd name="T62" fmla="*/ 0 w 424"/>
                  <a:gd name="T63" fmla="*/ 0 h 205"/>
                  <a:gd name="T64" fmla="*/ 1 w 424"/>
                  <a:gd name="T65" fmla="*/ 0 h 205"/>
                  <a:gd name="T66" fmla="*/ 1 w 424"/>
                  <a:gd name="T67" fmla="*/ 0 h 205"/>
                  <a:gd name="T68" fmla="*/ 1 w 424"/>
                  <a:gd name="T69" fmla="*/ 0 h 205"/>
                  <a:gd name="T70" fmla="*/ 1 w 424"/>
                  <a:gd name="T71" fmla="*/ 0 h 205"/>
                  <a:gd name="T72" fmla="*/ 1 w 424"/>
                  <a:gd name="T73" fmla="*/ 0 h 205"/>
                  <a:gd name="T74" fmla="*/ 1 w 424"/>
                  <a:gd name="T75" fmla="*/ 0 h 205"/>
                  <a:gd name="T76" fmla="*/ 1 w 424"/>
                  <a:gd name="T77" fmla="*/ 0 h 205"/>
                  <a:gd name="T78" fmla="*/ 1 w 424"/>
                  <a:gd name="T79" fmla="*/ 0 h 205"/>
                  <a:gd name="T80" fmla="*/ 1 w 424"/>
                  <a:gd name="T81" fmla="*/ 0 h 205"/>
                  <a:gd name="T82" fmla="*/ 1 w 424"/>
                  <a:gd name="T83" fmla="*/ 0 h 205"/>
                  <a:gd name="T84" fmla="*/ 1 w 424"/>
                  <a:gd name="T85" fmla="*/ 0 h 205"/>
                  <a:gd name="T86" fmla="*/ 1 w 424"/>
                  <a:gd name="T87" fmla="*/ 0 h 205"/>
                  <a:gd name="T88" fmla="*/ 1 w 424"/>
                  <a:gd name="T89" fmla="*/ 0 h 205"/>
                  <a:gd name="T90" fmla="*/ 1 w 424"/>
                  <a:gd name="T91" fmla="*/ 0 h 205"/>
                  <a:gd name="T92" fmla="*/ 1 w 424"/>
                  <a:gd name="T93" fmla="*/ 0 h 205"/>
                  <a:gd name="T94" fmla="*/ 1 w 424"/>
                  <a:gd name="T95" fmla="*/ 0 h 205"/>
                  <a:gd name="T96" fmla="*/ 1 w 424"/>
                  <a:gd name="T97" fmla="*/ 0 h 205"/>
                  <a:gd name="T98" fmla="*/ 1 w 424"/>
                  <a:gd name="T99" fmla="*/ 0 h 205"/>
                  <a:gd name="T100" fmla="*/ 1 w 424"/>
                  <a:gd name="T101" fmla="*/ 0 h 205"/>
                  <a:gd name="T102" fmla="*/ 1 w 424"/>
                  <a:gd name="T103" fmla="*/ 0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24"/>
                  <a:gd name="T157" fmla="*/ 0 h 205"/>
                  <a:gd name="T158" fmla="*/ 424 w 424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24" h="205">
                    <a:moveTo>
                      <a:pt x="385" y="45"/>
                    </a:moveTo>
                    <a:lnTo>
                      <a:pt x="383" y="47"/>
                    </a:lnTo>
                    <a:lnTo>
                      <a:pt x="379" y="58"/>
                    </a:lnTo>
                    <a:lnTo>
                      <a:pt x="372" y="77"/>
                    </a:lnTo>
                    <a:lnTo>
                      <a:pt x="368" y="83"/>
                    </a:lnTo>
                    <a:lnTo>
                      <a:pt x="370" y="90"/>
                    </a:lnTo>
                    <a:lnTo>
                      <a:pt x="374" y="90"/>
                    </a:lnTo>
                    <a:lnTo>
                      <a:pt x="379" y="87"/>
                    </a:lnTo>
                    <a:lnTo>
                      <a:pt x="383" y="85"/>
                    </a:lnTo>
                    <a:lnTo>
                      <a:pt x="387" y="85"/>
                    </a:lnTo>
                    <a:lnTo>
                      <a:pt x="389" y="87"/>
                    </a:lnTo>
                    <a:lnTo>
                      <a:pt x="390" y="90"/>
                    </a:lnTo>
                    <a:lnTo>
                      <a:pt x="392" y="90"/>
                    </a:lnTo>
                    <a:lnTo>
                      <a:pt x="400" y="83"/>
                    </a:lnTo>
                    <a:lnTo>
                      <a:pt x="402" y="83"/>
                    </a:lnTo>
                    <a:lnTo>
                      <a:pt x="407" y="85"/>
                    </a:lnTo>
                    <a:lnTo>
                      <a:pt x="411" y="87"/>
                    </a:lnTo>
                    <a:lnTo>
                      <a:pt x="415" y="92"/>
                    </a:lnTo>
                    <a:lnTo>
                      <a:pt x="420" y="100"/>
                    </a:lnTo>
                    <a:lnTo>
                      <a:pt x="424" y="105"/>
                    </a:lnTo>
                    <a:lnTo>
                      <a:pt x="424" y="107"/>
                    </a:lnTo>
                    <a:lnTo>
                      <a:pt x="424" y="109"/>
                    </a:lnTo>
                    <a:lnTo>
                      <a:pt x="422" y="111"/>
                    </a:lnTo>
                    <a:lnTo>
                      <a:pt x="419" y="109"/>
                    </a:lnTo>
                    <a:lnTo>
                      <a:pt x="413" y="109"/>
                    </a:lnTo>
                    <a:lnTo>
                      <a:pt x="409" y="109"/>
                    </a:lnTo>
                    <a:lnTo>
                      <a:pt x="405" y="109"/>
                    </a:lnTo>
                    <a:lnTo>
                      <a:pt x="400" y="111"/>
                    </a:lnTo>
                    <a:lnTo>
                      <a:pt x="396" y="113"/>
                    </a:lnTo>
                    <a:lnTo>
                      <a:pt x="390" y="115"/>
                    </a:lnTo>
                    <a:lnTo>
                      <a:pt x="389" y="117"/>
                    </a:lnTo>
                    <a:lnTo>
                      <a:pt x="387" y="115"/>
                    </a:lnTo>
                    <a:lnTo>
                      <a:pt x="383" y="115"/>
                    </a:lnTo>
                    <a:lnTo>
                      <a:pt x="381" y="117"/>
                    </a:lnTo>
                    <a:lnTo>
                      <a:pt x="379" y="120"/>
                    </a:lnTo>
                    <a:lnTo>
                      <a:pt x="377" y="128"/>
                    </a:lnTo>
                    <a:lnTo>
                      <a:pt x="375" y="130"/>
                    </a:lnTo>
                    <a:lnTo>
                      <a:pt x="374" y="132"/>
                    </a:lnTo>
                    <a:lnTo>
                      <a:pt x="370" y="134"/>
                    </a:lnTo>
                    <a:lnTo>
                      <a:pt x="364" y="134"/>
                    </a:lnTo>
                    <a:lnTo>
                      <a:pt x="360" y="134"/>
                    </a:lnTo>
                    <a:lnTo>
                      <a:pt x="357" y="134"/>
                    </a:lnTo>
                    <a:lnTo>
                      <a:pt x="349" y="141"/>
                    </a:lnTo>
                    <a:lnTo>
                      <a:pt x="343" y="145"/>
                    </a:lnTo>
                    <a:lnTo>
                      <a:pt x="340" y="145"/>
                    </a:lnTo>
                    <a:lnTo>
                      <a:pt x="334" y="145"/>
                    </a:lnTo>
                    <a:lnTo>
                      <a:pt x="330" y="145"/>
                    </a:lnTo>
                    <a:lnTo>
                      <a:pt x="327" y="141"/>
                    </a:lnTo>
                    <a:lnTo>
                      <a:pt x="323" y="139"/>
                    </a:lnTo>
                    <a:lnTo>
                      <a:pt x="321" y="141"/>
                    </a:lnTo>
                    <a:lnTo>
                      <a:pt x="317" y="143"/>
                    </a:lnTo>
                    <a:lnTo>
                      <a:pt x="313" y="147"/>
                    </a:lnTo>
                    <a:lnTo>
                      <a:pt x="313" y="150"/>
                    </a:lnTo>
                    <a:lnTo>
                      <a:pt x="313" y="154"/>
                    </a:lnTo>
                    <a:lnTo>
                      <a:pt x="315" y="158"/>
                    </a:lnTo>
                    <a:lnTo>
                      <a:pt x="319" y="162"/>
                    </a:lnTo>
                    <a:lnTo>
                      <a:pt x="321" y="164"/>
                    </a:lnTo>
                    <a:lnTo>
                      <a:pt x="319" y="165"/>
                    </a:lnTo>
                    <a:lnTo>
                      <a:pt x="317" y="167"/>
                    </a:lnTo>
                    <a:lnTo>
                      <a:pt x="310" y="171"/>
                    </a:lnTo>
                    <a:lnTo>
                      <a:pt x="306" y="173"/>
                    </a:lnTo>
                    <a:lnTo>
                      <a:pt x="298" y="182"/>
                    </a:lnTo>
                    <a:lnTo>
                      <a:pt x="298" y="184"/>
                    </a:lnTo>
                    <a:lnTo>
                      <a:pt x="285" y="190"/>
                    </a:lnTo>
                    <a:lnTo>
                      <a:pt x="281" y="190"/>
                    </a:lnTo>
                    <a:lnTo>
                      <a:pt x="276" y="190"/>
                    </a:lnTo>
                    <a:lnTo>
                      <a:pt x="266" y="190"/>
                    </a:lnTo>
                    <a:lnTo>
                      <a:pt x="259" y="190"/>
                    </a:lnTo>
                    <a:lnTo>
                      <a:pt x="251" y="194"/>
                    </a:lnTo>
                    <a:lnTo>
                      <a:pt x="248" y="196"/>
                    </a:lnTo>
                    <a:lnTo>
                      <a:pt x="242" y="197"/>
                    </a:lnTo>
                    <a:lnTo>
                      <a:pt x="240" y="197"/>
                    </a:lnTo>
                    <a:lnTo>
                      <a:pt x="233" y="203"/>
                    </a:lnTo>
                    <a:lnTo>
                      <a:pt x="229" y="205"/>
                    </a:lnTo>
                    <a:lnTo>
                      <a:pt x="225" y="205"/>
                    </a:lnTo>
                    <a:lnTo>
                      <a:pt x="223" y="203"/>
                    </a:lnTo>
                    <a:lnTo>
                      <a:pt x="221" y="201"/>
                    </a:lnTo>
                    <a:lnTo>
                      <a:pt x="218" y="201"/>
                    </a:lnTo>
                    <a:lnTo>
                      <a:pt x="214" y="201"/>
                    </a:lnTo>
                    <a:lnTo>
                      <a:pt x="208" y="199"/>
                    </a:lnTo>
                    <a:lnTo>
                      <a:pt x="199" y="197"/>
                    </a:lnTo>
                    <a:lnTo>
                      <a:pt x="191" y="194"/>
                    </a:lnTo>
                    <a:lnTo>
                      <a:pt x="188" y="190"/>
                    </a:lnTo>
                    <a:lnTo>
                      <a:pt x="184" y="188"/>
                    </a:lnTo>
                    <a:lnTo>
                      <a:pt x="174" y="186"/>
                    </a:lnTo>
                    <a:lnTo>
                      <a:pt x="167" y="186"/>
                    </a:lnTo>
                    <a:lnTo>
                      <a:pt x="161" y="186"/>
                    </a:lnTo>
                    <a:lnTo>
                      <a:pt x="144" y="186"/>
                    </a:lnTo>
                    <a:lnTo>
                      <a:pt x="137" y="186"/>
                    </a:lnTo>
                    <a:lnTo>
                      <a:pt x="133" y="186"/>
                    </a:lnTo>
                    <a:lnTo>
                      <a:pt x="126" y="184"/>
                    </a:lnTo>
                    <a:lnTo>
                      <a:pt x="112" y="184"/>
                    </a:lnTo>
                    <a:lnTo>
                      <a:pt x="111" y="182"/>
                    </a:lnTo>
                    <a:lnTo>
                      <a:pt x="109" y="179"/>
                    </a:lnTo>
                    <a:lnTo>
                      <a:pt x="99" y="160"/>
                    </a:lnTo>
                    <a:lnTo>
                      <a:pt x="97" y="156"/>
                    </a:lnTo>
                    <a:lnTo>
                      <a:pt x="94" y="154"/>
                    </a:lnTo>
                    <a:lnTo>
                      <a:pt x="88" y="152"/>
                    </a:lnTo>
                    <a:lnTo>
                      <a:pt x="79" y="145"/>
                    </a:lnTo>
                    <a:lnTo>
                      <a:pt x="75" y="143"/>
                    </a:lnTo>
                    <a:lnTo>
                      <a:pt x="69" y="141"/>
                    </a:lnTo>
                    <a:lnTo>
                      <a:pt x="65" y="141"/>
                    </a:lnTo>
                    <a:lnTo>
                      <a:pt x="58" y="141"/>
                    </a:lnTo>
                    <a:lnTo>
                      <a:pt x="50" y="141"/>
                    </a:lnTo>
                    <a:lnTo>
                      <a:pt x="43" y="139"/>
                    </a:lnTo>
                    <a:lnTo>
                      <a:pt x="39" y="135"/>
                    </a:lnTo>
                    <a:lnTo>
                      <a:pt x="37" y="134"/>
                    </a:lnTo>
                    <a:lnTo>
                      <a:pt x="37" y="130"/>
                    </a:lnTo>
                    <a:lnTo>
                      <a:pt x="39" y="126"/>
                    </a:lnTo>
                    <a:lnTo>
                      <a:pt x="41" y="122"/>
                    </a:lnTo>
                    <a:lnTo>
                      <a:pt x="43" y="117"/>
                    </a:lnTo>
                    <a:lnTo>
                      <a:pt x="43" y="113"/>
                    </a:lnTo>
                    <a:lnTo>
                      <a:pt x="41" y="107"/>
                    </a:lnTo>
                    <a:lnTo>
                      <a:pt x="35" y="94"/>
                    </a:lnTo>
                    <a:lnTo>
                      <a:pt x="32" y="88"/>
                    </a:lnTo>
                    <a:lnTo>
                      <a:pt x="30" y="87"/>
                    </a:lnTo>
                    <a:lnTo>
                      <a:pt x="26" y="87"/>
                    </a:lnTo>
                    <a:lnTo>
                      <a:pt x="20" y="85"/>
                    </a:lnTo>
                    <a:lnTo>
                      <a:pt x="17" y="85"/>
                    </a:lnTo>
                    <a:lnTo>
                      <a:pt x="13" y="81"/>
                    </a:lnTo>
                    <a:lnTo>
                      <a:pt x="5" y="73"/>
                    </a:lnTo>
                    <a:lnTo>
                      <a:pt x="2" y="70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5" y="55"/>
                    </a:lnTo>
                    <a:lnTo>
                      <a:pt x="9" y="53"/>
                    </a:lnTo>
                    <a:lnTo>
                      <a:pt x="17" y="53"/>
                    </a:lnTo>
                    <a:lnTo>
                      <a:pt x="20" y="51"/>
                    </a:lnTo>
                    <a:lnTo>
                      <a:pt x="26" y="47"/>
                    </a:lnTo>
                    <a:lnTo>
                      <a:pt x="32" y="41"/>
                    </a:lnTo>
                    <a:lnTo>
                      <a:pt x="35" y="38"/>
                    </a:lnTo>
                    <a:lnTo>
                      <a:pt x="43" y="34"/>
                    </a:lnTo>
                    <a:lnTo>
                      <a:pt x="52" y="30"/>
                    </a:lnTo>
                    <a:lnTo>
                      <a:pt x="56" y="28"/>
                    </a:lnTo>
                    <a:lnTo>
                      <a:pt x="62" y="28"/>
                    </a:lnTo>
                    <a:lnTo>
                      <a:pt x="67" y="30"/>
                    </a:lnTo>
                    <a:lnTo>
                      <a:pt x="79" y="32"/>
                    </a:lnTo>
                    <a:lnTo>
                      <a:pt x="84" y="32"/>
                    </a:lnTo>
                    <a:lnTo>
                      <a:pt x="88" y="40"/>
                    </a:lnTo>
                    <a:lnTo>
                      <a:pt x="90" y="43"/>
                    </a:lnTo>
                    <a:lnTo>
                      <a:pt x="95" y="43"/>
                    </a:lnTo>
                    <a:lnTo>
                      <a:pt x="103" y="43"/>
                    </a:lnTo>
                    <a:lnTo>
                      <a:pt x="109" y="45"/>
                    </a:lnTo>
                    <a:lnTo>
                      <a:pt x="112" y="45"/>
                    </a:lnTo>
                    <a:lnTo>
                      <a:pt x="118" y="45"/>
                    </a:lnTo>
                    <a:lnTo>
                      <a:pt x="120" y="47"/>
                    </a:lnTo>
                    <a:lnTo>
                      <a:pt x="124" y="49"/>
                    </a:lnTo>
                    <a:lnTo>
                      <a:pt x="127" y="49"/>
                    </a:lnTo>
                    <a:lnTo>
                      <a:pt x="131" y="45"/>
                    </a:lnTo>
                    <a:lnTo>
                      <a:pt x="133" y="43"/>
                    </a:lnTo>
                    <a:lnTo>
                      <a:pt x="137" y="38"/>
                    </a:lnTo>
                    <a:lnTo>
                      <a:pt x="139" y="34"/>
                    </a:lnTo>
                    <a:lnTo>
                      <a:pt x="139" y="32"/>
                    </a:lnTo>
                    <a:lnTo>
                      <a:pt x="135" y="28"/>
                    </a:lnTo>
                    <a:lnTo>
                      <a:pt x="133" y="21"/>
                    </a:lnTo>
                    <a:lnTo>
                      <a:pt x="133" y="17"/>
                    </a:lnTo>
                    <a:lnTo>
                      <a:pt x="139" y="10"/>
                    </a:lnTo>
                    <a:lnTo>
                      <a:pt x="146" y="0"/>
                    </a:lnTo>
                    <a:lnTo>
                      <a:pt x="152" y="2"/>
                    </a:lnTo>
                    <a:lnTo>
                      <a:pt x="157" y="4"/>
                    </a:lnTo>
                    <a:lnTo>
                      <a:pt x="165" y="6"/>
                    </a:lnTo>
                    <a:lnTo>
                      <a:pt x="174" y="8"/>
                    </a:lnTo>
                    <a:lnTo>
                      <a:pt x="178" y="11"/>
                    </a:lnTo>
                    <a:lnTo>
                      <a:pt x="184" y="13"/>
                    </a:lnTo>
                    <a:lnTo>
                      <a:pt x="189" y="15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91" y="26"/>
                    </a:lnTo>
                    <a:lnTo>
                      <a:pt x="193" y="30"/>
                    </a:lnTo>
                    <a:lnTo>
                      <a:pt x="197" y="34"/>
                    </a:lnTo>
                    <a:lnTo>
                      <a:pt x="206" y="40"/>
                    </a:lnTo>
                    <a:lnTo>
                      <a:pt x="210" y="40"/>
                    </a:lnTo>
                    <a:lnTo>
                      <a:pt x="225" y="36"/>
                    </a:lnTo>
                    <a:lnTo>
                      <a:pt x="229" y="34"/>
                    </a:lnTo>
                    <a:lnTo>
                      <a:pt x="236" y="34"/>
                    </a:lnTo>
                    <a:lnTo>
                      <a:pt x="246" y="36"/>
                    </a:lnTo>
                    <a:lnTo>
                      <a:pt x="250" y="38"/>
                    </a:lnTo>
                    <a:lnTo>
                      <a:pt x="257" y="43"/>
                    </a:lnTo>
                    <a:lnTo>
                      <a:pt x="261" y="47"/>
                    </a:lnTo>
                    <a:lnTo>
                      <a:pt x="268" y="51"/>
                    </a:lnTo>
                    <a:lnTo>
                      <a:pt x="274" y="53"/>
                    </a:lnTo>
                    <a:lnTo>
                      <a:pt x="281" y="56"/>
                    </a:lnTo>
                    <a:lnTo>
                      <a:pt x="287" y="58"/>
                    </a:lnTo>
                    <a:lnTo>
                      <a:pt x="293" y="58"/>
                    </a:lnTo>
                    <a:lnTo>
                      <a:pt x="296" y="58"/>
                    </a:lnTo>
                    <a:lnTo>
                      <a:pt x="306" y="58"/>
                    </a:lnTo>
                    <a:lnTo>
                      <a:pt x="313" y="58"/>
                    </a:lnTo>
                    <a:lnTo>
                      <a:pt x="315" y="56"/>
                    </a:lnTo>
                    <a:lnTo>
                      <a:pt x="321" y="56"/>
                    </a:lnTo>
                    <a:lnTo>
                      <a:pt x="328" y="55"/>
                    </a:lnTo>
                    <a:lnTo>
                      <a:pt x="330" y="53"/>
                    </a:lnTo>
                    <a:lnTo>
                      <a:pt x="334" y="51"/>
                    </a:lnTo>
                    <a:lnTo>
                      <a:pt x="338" y="47"/>
                    </a:lnTo>
                    <a:lnTo>
                      <a:pt x="342" y="43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5" y="38"/>
                    </a:lnTo>
                    <a:lnTo>
                      <a:pt x="358" y="40"/>
                    </a:lnTo>
                    <a:lnTo>
                      <a:pt x="364" y="43"/>
                    </a:lnTo>
                    <a:lnTo>
                      <a:pt x="366" y="45"/>
                    </a:lnTo>
                    <a:lnTo>
                      <a:pt x="370" y="47"/>
                    </a:lnTo>
                    <a:lnTo>
                      <a:pt x="377" y="43"/>
                    </a:lnTo>
                    <a:lnTo>
                      <a:pt x="381" y="43"/>
                    </a:lnTo>
                    <a:lnTo>
                      <a:pt x="385" y="4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9" name="Freeform 362"/>
              <p:cNvSpPr>
                <a:spLocks/>
              </p:cNvSpPr>
              <p:nvPr/>
            </p:nvSpPr>
            <p:spPr bwMode="auto">
              <a:xfrm>
                <a:off x="1933" y="3462"/>
                <a:ext cx="225" cy="186"/>
              </a:xfrm>
              <a:custGeom>
                <a:avLst/>
                <a:gdLst>
                  <a:gd name="T0" fmla="*/ 1 w 389"/>
                  <a:gd name="T1" fmla="*/ 0 h 399"/>
                  <a:gd name="T2" fmla="*/ 1 w 389"/>
                  <a:gd name="T3" fmla="*/ 0 h 399"/>
                  <a:gd name="T4" fmla="*/ 1 w 389"/>
                  <a:gd name="T5" fmla="*/ 0 h 399"/>
                  <a:gd name="T6" fmla="*/ 1 w 389"/>
                  <a:gd name="T7" fmla="*/ 0 h 399"/>
                  <a:gd name="T8" fmla="*/ 1 w 389"/>
                  <a:gd name="T9" fmla="*/ 0 h 399"/>
                  <a:gd name="T10" fmla="*/ 1 w 389"/>
                  <a:gd name="T11" fmla="*/ 0 h 399"/>
                  <a:gd name="T12" fmla="*/ 1 w 389"/>
                  <a:gd name="T13" fmla="*/ 0 h 399"/>
                  <a:gd name="T14" fmla="*/ 1 w 389"/>
                  <a:gd name="T15" fmla="*/ 0 h 399"/>
                  <a:gd name="T16" fmla="*/ 1 w 389"/>
                  <a:gd name="T17" fmla="*/ 0 h 399"/>
                  <a:gd name="T18" fmla="*/ 1 w 389"/>
                  <a:gd name="T19" fmla="*/ 0 h 399"/>
                  <a:gd name="T20" fmla="*/ 1 w 389"/>
                  <a:gd name="T21" fmla="*/ 0 h 399"/>
                  <a:gd name="T22" fmla="*/ 1 w 389"/>
                  <a:gd name="T23" fmla="*/ 0 h 399"/>
                  <a:gd name="T24" fmla="*/ 1 w 389"/>
                  <a:gd name="T25" fmla="*/ 0 h 399"/>
                  <a:gd name="T26" fmla="*/ 1 w 389"/>
                  <a:gd name="T27" fmla="*/ 0 h 399"/>
                  <a:gd name="T28" fmla="*/ 1 w 389"/>
                  <a:gd name="T29" fmla="*/ 0 h 399"/>
                  <a:gd name="T30" fmla="*/ 1 w 389"/>
                  <a:gd name="T31" fmla="*/ 0 h 399"/>
                  <a:gd name="T32" fmla="*/ 1 w 389"/>
                  <a:gd name="T33" fmla="*/ 0 h 399"/>
                  <a:gd name="T34" fmla="*/ 1 w 389"/>
                  <a:gd name="T35" fmla="*/ 0 h 399"/>
                  <a:gd name="T36" fmla="*/ 1 w 389"/>
                  <a:gd name="T37" fmla="*/ 0 h 399"/>
                  <a:gd name="T38" fmla="*/ 1 w 389"/>
                  <a:gd name="T39" fmla="*/ 0 h 399"/>
                  <a:gd name="T40" fmla="*/ 1 w 389"/>
                  <a:gd name="T41" fmla="*/ 0 h 399"/>
                  <a:gd name="T42" fmla="*/ 1 w 389"/>
                  <a:gd name="T43" fmla="*/ 0 h 399"/>
                  <a:gd name="T44" fmla="*/ 1 w 389"/>
                  <a:gd name="T45" fmla="*/ 0 h 399"/>
                  <a:gd name="T46" fmla="*/ 1 w 389"/>
                  <a:gd name="T47" fmla="*/ 0 h 399"/>
                  <a:gd name="T48" fmla="*/ 1 w 389"/>
                  <a:gd name="T49" fmla="*/ 0 h 399"/>
                  <a:gd name="T50" fmla="*/ 1 w 389"/>
                  <a:gd name="T51" fmla="*/ 0 h 399"/>
                  <a:gd name="T52" fmla="*/ 1 w 389"/>
                  <a:gd name="T53" fmla="*/ 0 h 399"/>
                  <a:gd name="T54" fmla="*/ 1 w 389"/>
                  <a:gd name="T55" fmla="*/ 0 h 399"/>
                  <a:gd name="T56" fmla="*/ 1 w 389"/>
                  <a:gd name="T57" fmla="*/ 0 h 399"/>
                  <a:gd name="T58" fmla="*/ 1 w 389"/>
                  <a:gd name="T59" fmla="*/ 0 h 399"/>
                  <a:gd name="T60" fmla="*/ 1 w 389"/>
                  <a:gd name="T61" fmla="*/ 0 h 399"/>
                  <a:gd name="T62" fmla="*/ 1 w 389"/>
                  <a:gd name="T63" fmla="*/ 0 h 399"/>
                  <a:gd name="T64" fmla="*/ 1 w 389"/>
                  <a:gd name="T65" fmla="*/ 0 h 399"/>
                  <a:gd name="T66" fmla="*/ 1 w 389"/>
                  <a:gd name="T67" fmla="*/ 0 h 399"/>
                  <a:gd name="T68" fmla="*/ 1 w 389"/>
                  <a:gd name="T69" fmla="*/ 0 h 399"/>
                  <a:gd name="T70" fmla="*/ 1 w 389"/>
                  <a:gd name="T71" fmla="*/ 0 h 399"/>
                  <a:gd name="T72" fmla="*/ 1 w 389"/>
                  <a:gd name="T73" fmla="*/ 0 h 399"/>
                  <a:gd name="T74" fmla="*/ 1 w 389"/>
                  <a:gd name="T75" fmla="*/ 0 h 399"/>
                  <a:gd name="T76" fmla="*/ 1 w 389"/>
                  <a:gd name="T77" fmla="*/ 0 h 399"/>
                  <a:gd name="T78" fmla="*/ 1 w 389"/>
                  <a:gd name="T79" fmla="*/ 0 h 399"/>
                  <a:gd name="T80" fmla="*/ 1 w 389"/>
                  <a:gd name="T81" fmla="*/ 0 h 399"/>
                  <a:gd name="T82" fmla="*/ 1 w 389"/>
                  <a:gd name="T83" fmla="*/ 0 h 399"/>
                  <a:gd name="T84" fmla="*/ 1 w 389"/>
                  <a:gd name="T85" fmla="*/ 0 h 399"/>
                  <a:gd name="T86" fmla="*/ 1 w 389"/>
                  <a:gd name="T87" fmla="*/ 0 h 399"/>
                  <a:gd name="T88" fmla="*/ 1 w 389"/>
                  <a:gd name="T89" fmla="*/ 0 h 399"/>
                  <a:gd name="T90" fmla="*/ 1 w 389"/>
                  <a:gd name="T91" fmla="*/ 0 h 399"/>
                  <a:gd name="T92" fmla="*/ 1 w 389"/>
                  <a:gd name="T93" fmla="*/ 0 h 399"/>
                  <a:gd name="T94" fmla="*/ 1 w 389"/>
                  <a:gd name="T95" fmla="*/ 0 h 399"/>
                  <a:gd name="T96" fmla="*/ 1 w 389"/>
                  <a:gd name="T97" fmla="*/ 0 h 399"/>
                  <a:gd name="T98" fmla="*/ 1 w 389"/>
                  <a:gd name="T99" fmla="*/ 0 h 399"/>
                  <a:gd name="T100" fmla="*/ 1 w 389"/>
                  <a:gd name="T101" fmla="*/ 0 h 399"/>
                  <a:gd name="T102" fmla="*/ 1 w 389"/>
                  <a:gd name="T103" fmla="*/ 0 h 399"/>
                  <a:gd name="T104" fmla="*/ 1 w 389"/>
                  <a:gd name="T105" fmla="*/ 0 h 399"/>
                  <a:gd name="T106" fmla="*/ 1 w 389"/>
                  <a:gd name="T107" fmla="*/ 0 h 399"/>
                  <a:gd name="T108" fmla="*/ 1 w 389"/>
                  <a:gd name="T109" fmla="*/ 0 h 399"/>
                  <a:gd name="T110" fmla="*/ 1 w 389"/>
                  <a:gd name="T111" fmla="*/ 0 h 399"/>
                  <a:gd name="T112" fmla="*/ 1 w 389"/>
                  <a:gd name="T113" fmla="*/ 0 h 399"/>
                  <a:gd name="T114" fmla="*/ 1 w 389"/>
                  <a:gd name="T115" fmla="*/ 0 h 399"/>
                  <a:gd name="T116" fmla="*/ 1 w 389"/>
                  <a:gd name="T117" fmla="*/ 0 h 3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9"/>
                  <a:gd name="T178" fmla="*/ 0 h 399"/>
                  <a:gd name="T179" fmla="*/ 389 w 389"/>
                  <a:gd name="T180" fmla="*/ 399 h 3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9" h="399">
                    <a:moveTo>
                      <a:pt x="325" y="205"/>
                    </a:moveTo>
                    <a:lnTo>
                      <a:pt x="325" y="201"/>
                    </a:lnTo>
                    <a:lnTo>
                      <a:pt x="321" y="186"/>
                    </a:lnTo>
                    <a:lnTo>
                      <a:pt x="321" y="182"/>
                    </a:lnTo>
                    <a:lnTo>
                      <a:pt x="317" y="182"/>
                    </a:lnTo>
                    <a:lnTo>
                      <a:pt x="315" y="182"/>
                    </a:lnTo>
                    <a:lnTo>
                      <a:pt x="313" y="190"/>
                    </a:lnTo>
                    <a:lnTo>
                      <a:pt x="312" y="192"/>
                    </a:lnTo>
                    <a:lnTo>
                      <a:pt x="310" y="190"/>
                    </a:lnTo>
                    <a:lnTo>
                      <a:pt x="308" y="188"/>
                    </a:lnTo>
                    <a:lnTo>
                      <a:pt x="306" y="186"/>
                    </a:lnTo>
                    <a:lnTo>
                      <a:pt x="306" y="184"/>
                    </a:lnTo>
                    <a:lnTo>
                      <a:pt x="306" y="181"/>
                    </a:lnTo>
                    <a:lnTo>
                      <a:pt x="308" y="179"/>
                    </a:lnTo>
                    <a:lnTo>
                      <a:pt x="312" y="177"/>
                    </a:lnTo>
                    <a:lnTo>
                      <a:pt x="313" y="175"/>
                    </a:lnTo>
                    <a:lnTo>
                      <a:pt x="319" y="169"/>
                    </a:lnTo>
                    <a:lnTo>
                      <a:pt x="321" y="167"/>
                    </a:lnTo>
                    <a:lnTo>
                      <a:pt x="321" y="164"/>
                    </a:lnTo>
                    <a:lnTo>
                      <a:pt x="321" y="162"/>
                    </a:lnTo>
                    <a:lnTo>
                      <a:pt x="319" y="162"/>
                    </a:lnTo>
                    <a:lnTo>
                      <a:pt x="304" y="160"/>
                    </a:lnTo>
                    <a:lnTo>
                      <a:pt x="302" y="160"/>
                    </a:lnTo>
                    <a:lnTo>
                      <a:pt x="297" y="160"/>
                    </a:lnTo>
                    <a:lnTo>
                      <a:pt x="293" y="160"/>
                    </a:lnTo>
                    <a:lnTo>
                      <a:pt x="289" y="160"/>
                    </a:lnTo>
                    <a:lnTo>
                      <a:pt x="289" y="158"/>
                    </a:lnTo>
                    <a:lnTo>
                      <a:pt x="289" y="154"/>
                    </a:lnTo>
                    <a:lnTo>
                      <a:pt x="287" y="151"/>
                    </a:lnTo>
                    <a:lnTo>
                      <a:pt x="287" y="149"/>
                    </a:lnTo>
                    <a:lnTo>
                      <a:pt x="285" y="149"/>
                    </a:lnTo>
                    <a:lnTo>
                      <a:pt x="281" y="149"/>
                    </a:lnTo>
                    <a:lnTo>
                      <a:pt x="280" y="147"/>
                    </a:lnTo>
                    <a:lnTo>
                      <a:pt x="278" y="145"/>
                    </a:lnTo>
                    <a:lnTo>
                      <a:pt x="270" y="143"/>
                    </a:lnTo>
                    <a:lnTo>
                      <a:pt x="268" y="145"/>
                    </a:lnTo>
                    <a:lnTo>
                      <a:pt x="265" y="147"/>
                    </a:lnTo>
                    <a:lnTo>
                      <a:pt x="265" y="149"/>
                    </a:lnTo>
                    <a:lnTo>
                      <a:pt x="265" y="151"/>
                    </a:lnTo>
                    <a:lnTo>
                      <a:pt x="268" y="152"/>
                    </a:lnTo>
                    <a:lnTo>
                      <a:pt x="276" y="158"/>
                    </a:lnTo>
                    <a:lnTo>
                      <a:pt x="276" y="160"/>
                    </a:lnTo>
                    <a:lnTo>
                      <a:pt x="274" y="160"/>
                    </a:lnTo>
                    <a:lnTo>
                      <a:pt x="270" y="162"/>
                    </a:lnTo>
                    <a:lnTo>
                      <a:pt x="268" y="164"/>
                    </a:lnTo>
                    <a:lnTo>
                      <a:pt x="265" y="167"/>
                    </a:lnTo>
                    <a:lnTo>
                      <a:pt x="266" y="169"/>
                    </a:lnTo>
                    <a:lnTo>
                      <a:pt x="274" y="173"/>
                    </a:lnTo>
                    <a:lnTo>
                      <a:pt x="274" y="175"/>
                    </a:lnTo>
                    <a:lnTo>
                      <a:pt x="270" y="181"/>
                    </a:lnTo>
                    <a:lnTo>
                      <a:pt x="272" y="182"/>
                    </a:lnTo>
                    <a:lnTo>
                      <a:pt x="274" y="186"/>
                    </a:lnTo>
                    <a:lnTo>
                      <a:pt x="276" y="194"/>
                    </a:lnTo>
                    <a:lnTo>
                      <a:pt x="278" y="207"/>
                    </a:lnTo>
                    <a:lnTo>
                      <a:pt x="280" y="209"/>
                    </a:lnTo>
                    <a:lnTo>
                      <a:pt x="278" y="211"/>
                    </a:lnTo>
                    <a:lnTo>
                      <a:pt x="278" y="213"/>
                    </a:lnTo>
                    <a:lnTo>
                      <a:pt x="276" y="213"/>
                    </a:lnTo>
                    <a:lnTo>
                      <a:pt x="274" y="213"/>
                    </a:lnTo>
                    <a:lnTo>
                      <a:pt x="274" y="209"/>
                    </a:lnTo>
                    <a:lnTo>
                      <a:pt x="272" y="207"/>
                    </a:lnTo>
                    <a:lnTo>
                      <a:pt x="270" y="211"/>
                    </a:lnTo>
                    <a:lnTo>
                      <a:pt x="270" y="213"/>
                    </a:lnTo>
                    <a:lnTo>
                      <a:pt x="268" y="213"/>
                    </a:lnTo>
                    <a:lnTo>
                      <a:pt x="266" y="209"/>
                    </a:lnTo>
                    <a:lnTo>
                      <a:pt x="265" y="207"/>
                    </a:lnTo>
                    <a:lnTo>
                      <a:pt x="263" y="211"/>
                    </a:lnTo>
                    <a:lnTo>
                      <a:pt x="259" y="213"/>
                    </a:lnTo>
                    <a:lnTo>
                      <a:pt x="253" y="214"/>
                    </a:lnTo>
                    <a:lnTo>
                      <a:pt x="250" y="216"/>
                    </a:lnTo>
                    <a:lnTo>
                      <a:pt x="250" y="218"/>
                    </a:lnTo>
                    <a:lnTo>
                      <a:pt x="248" y="218"/>
                    </a:lnTo>
                    <a:lnTo>
                      <a:pt x="250" y="222"/>
                    </a:lnTo>
                    <a:lnTo>
                      <a:pt x="250" y="226"/>
                    </a:lnTo>
                    <a:lnTo>
                      <a:pt x="248" y="228"/>
                    </a:lnTo>
                    <a:lnTo>
                      <a:pt x="246" y="229"/>
                    </a:lnTo>
                    <a:lnTo>
                      <a:pt x="246" y="231"/>
                    </a:lnTo>
                    <a:lnTo>
                      <a:pt x="242" y="235"/>
                    </a:lnTo>
                    <a:lnTo>
                      <a:pt x="240" y="237"/>
                    </a:lnTo>
                    <a:lnTo>
                      <a:pt x="236" y="239"/>
                    </a:lnTo>
                    <a:lnTo>
                      <a:pt x="235" y="239"/>
                    </a:lnTo>
                    <a:lnTo>
                      <a:pt x="229" y="241"/>
                    </a:lnTo>
                    <a:lnTo>
                      <a:pt x="225" y="243"/>
                    </a:lnTo>
                    <a:lnTo>
                      <a:pt x="223" y="246"/>
                    </a:lnTo>
                    <a:lnTo>
                      <a:pt x="219" y="250"/>
                    </a:lnTo>
                    <a:lnTo>
                      <a:pt x="214" y="256"/>
                    </a:lnTo>
                    <a:lnTo>
                      <a:pt x="210" y="259"/>
                    </a:lnTo>
                    <a:lnTo>
                      <a:pt x="206" y="261"/>
                    </a:lnTo>
                    <a:lnTo>
                      <a:pt x="203" y="267"/>
                    </a:lnTo>
                    <a:lnTo>
                      <a:pt x="199" y="271"/>
                    </a:lnTo>
                    <a:lnTo>
                      <a:pt x="195" y="273"/>
                    </a:lnTo>
                    <a:lnTo>
                      <a:pt x="191" y="275"/>
                    </a:lnTo>
                    <a:lnTo>
                      <a:pt x="189" y="276"/>
                    </a:lnTo>
                    <a:lnTo>
                      <a:pt x="188" y="278"/>
                    </a:lnTo>
                    <a:lnTo>
                      <a:pt x="188" y="282"/>
                    </a:lnTo>
                    <a:lnTo>
                      <a:pt x="186" y="284"/>
                    </a:lnTo>
                    <a:lnTo>
                      <a:pt x="182" y="286"/>
                    </a:lnTo>
                    <a:lnTo>
                      <a:pt x="180" y="286"/>
                    </a:lnTo>
                    <a:lnTo>
                      <a:pt x="176" y="286"/>
                    </a:lnTo>
                    <a:lnTo>
                      <a:pt x="174" y="288"/>
                    </a:lnTo>
                    <a:lnTo>
                      <a:pt x="173" y="293"/>
                    </a:lnTo>
                    <a:lnTo>
                      <a:pt x="171" y="295"/>
                    </a:lnTo>
                    <a:lnTo>
                      <a:pt x="167" y="293"/>
                    </a:lnTo>
                    <a:lnTo>
                      <a:pt x="163" y="293"/>
                    </a:lnTo>
                    <a:lnTo>
                      <a:pt x="161" y="295"/>
                    </a:lnTo>
                    <a:lnTo>
                      <a:pt x="159" y="299"/>
                    </a:lnTo>
                    <a:lnTo>
                      <a:pt x="159" y="303"/>
                    </a:lnTo>
                    <a:lnTo>
                      <a:pt x="159" y="305"/>
                    </a:lnTo>
                    <a:lnTo>
                      <a:pt x="159" y="314"/>
                    </a:lnTo>
                    <a:lnTo>
                      <a:pt x="159" y="320"/>
                    </a:lnTo>
                    <a:lnTo>
                      <a:pt x="159" y="323"/>
                    </a:lnTo>
                    <a:lnTo>
                      <a:pt x="159" y="325"/>
                    </a:lnTo>
                    <a:lnTo>
                      <a:pt x="163" y="327"/>
                    </a:lnTo>
                    <a:lnTo>
                      <a:pt x="161" y="331"/>
                    </a:lnTo>
                    <a:lnTo>
                      <a:pt x="161" y="335"/>
                    </a:lnTo>
                    <a:lnTo>
                      <a:pt x="157" y="344"/>
                    </a:lnTo>
                    <a:lnTo>
                      <a:pt x="156" y="350"/>
                    </a:lnTo>
                    <a:lnTo>
                      <a:pt x="154" y="353"/>
                    </a:lnTo>
                    <a:lnTo>
                      <a:pt x="154" y="357"/>
                    </a:lnTo>
                    <a:lnTo>
                      <a:pt x="156" y="368"/>
                    </a:lnTo>
                    <a:lnTo>
                      <a:pt x="156" y="370"/>
                    </a:lnTo>
                    <a:lnTo>
                      <a:pt x="152" y="370"/>
                    </a:lnTo>
                    <a:lnTo>
                      <a:pt x="148" y="368"/>
                    </a:lnTo>
                    <a:lnTo>
                      <a:pt x="148" y="370"/>
                    </a:lnTo>
                    <a:lnTo>
                      <a:pt x="146" y="376"/>
                    </a:lnTo>
                    <a:lnTo>
                      <a:pt x="144" y="380"/>
                    </a:lnTo>
                    <a:lnTo>
                      <a:pt x="146" y="383"/>
                    </a:lnTo>
                    <a:lnTo>
                      <a:pt x="142" y="385"/>
                    </a:lnTo>
                    <a:lnTo>
                      <a:pt x="141" y="385"/>
                    </a:lnTo>
                    <a:lnTo>
                      <a:pt x="135" y="387"/>
                    </a:lnTo>
                    <a:lnTo>
                      <a:pt x="133" y="389"/>
                    </a:lnTo>
                    <a:lnTo>
                      <a:pt x="133" y="393"/>
                    </a:lnTo>
                    <a:lnTo>
                      <a:pt x="133" y="395"/>
                    </a:lnTo>
                    <a:lnTo>
                      <a:pt x="129" y="397"/>
                    </a:lnTo>
                    <a:lnTo>
                      <a:pt x="127" y="399"/>
                    </a:lnTo>
                    <a:lnTo>
                      <a:pt x="126" y="399"/>
                    </a:lnTo>
                    <a:lnTo>
                      <a:pt x="124" y="399"/>
                    </a:lnTo>
                    <a:lnTo>
                      <a:pt x="122" y="399"/>
                    </a:lnTo>
                    <a:lnTo>
                      <a:pt x="114" y="391"/>
                    </a:lnTo>
                    <a:lnTo>
                      <a:pt x="114" y="387"/>
                    </a:lnTo>
                    <a:lnTo>
                      <a:pt x="112" y="385"/>
                    </a:lnTo>
                    <a:lnTo>
                      <a:pt x="111" y="376"/>
                    </a:lnTo>
                    <a:lnTo>
                      <a:pt x="105" y="365"/>
                    </a:lnTo>
                    <a:lnTo>
                      <a:pt x="99" y="353"/>
                    </a:lnTo>
                    <a:lnTo>
                      <a:pt x="94" y="344"/>
                    </a:lnTo>
                    <a:lnTo>
                      <a:pt x="92" y="335"/>
                    </a:lnTo>
                    <a:lnTo>
                      <a:pt x="88" y="323"/>
                    </a:lnTo>
                    <a:lnTo>
                      <a:pt x="84" y="312"/>
                    </a:lnTo>
                    <a:lnTo>
                      <a:pt x="79" y="305"/>
                    </a:lnTo>
                    <a:lnTo>
                      <a:pt x="77" y="299"/>
                    </a:lnTo>
                    <a:lnTo>
                      <a:pt x="73" y="290"/>
                    </a:lnTo>
                    <a:lnTo>
                      <a:pt x="71" y="284"/>
                    </a:lnTo>
                    <a:lnTo>
                      <a:pt x="65" y="263"/>
                    </a:lnTo>
                    <a:lnTo>
                      <a:pt x="64" y="246"/>
                    </a:lnTo>
                    <a:lnTo>
                      <a:pt x="62" y="235"/>
                    </a:lnTo>
                    <a:lnTo>
                      <a:pt x="62" y="233"/>
                    </a:lnTo>
                    <a:lnTo>
                      <a:pt x="64" y="229"/>
                    </a:lnTo>
                    <a:lnTo>
                      <a:pt x="65" y="226"/>
                    </a:lnTo>
                    <a:lnTo>
                      <a:pt x="65" y="224"/>
                    </a:lnTo>
                    <a:lnTo>
                      <a:pt x="64" y="222"/>
                    </a:lnTo>
                    <a:lnTo>
                      <a:pt x="62" y="218"/>
                    </a:lnTo>
                    <a:lnTo>
                      <a:pt x="62" y="214"/>
                    </a:lnTo>
                    <a:lnTo>
                      <a:pt x="60" y="209"/>
                    </a:lnTo>
                    <a:lnTo>
                      <a:pt x="60" y="205"/>
                    </a:lnTo>
                    <a:lnTo>
                      <a:pt x="56" y="205"/>
                    </a:lnTo>
                    <a:lnTo>
                      <a:pt x="54" y="207"/>
                    </a:lnTo>
                    <a:lnTo>
                      <a:pt x="52" y="209"/>
                    </a:lnTo>
                    <a:lnTo>
                      <a:pt x="52" y="211"/>
                    </a:lnTo>
                    <a:lnTo>
                      <a:pt x="54" y="211"/>
                    </a:lnTo>
                    <a:lnTo>
                      <a:pt x="56" y="213"/>
                    </a:lnTo>
                    <a:lnTo>
                      <a:pt x="54" y="216"/>
                    </a:lnTo>
                    <a:lnTo>
                      <a:pt x="52" y="218"/>
                    </a:lnTo>
                    <a:lnTo>
                      <a:pt x="50" y="220"/>
                    </a:lnTo>
                    <a:lnTo>
                      <a:pt x="45" y="224"/>
                    </a:lnTo>
                    <a:lnTo>
                      <a:pt x="43" y="224"/>
                    </a:lnTo>
                    <a:lnTo>
                      <a:pt x="39" y="226"/>
                    </a:lnTo>
                    <a:lnTo>
                      <a:pt x="35" y="226"/>
                    </a:lnTo>
                    <a:lnTo>
                      <a:pt x="32" y="224"/>
                    </a:lnTo>
                    <a:lnTo>
                      <a:pt x="28" y="222"/>
                    </a:lnTo>
                    <a:lnTo>
                      <a:pt x="22" y="214"/>
                    </a:lnTo>
                    <a:lnTo>
                      <a:pt x="13" y="207"/>
                    </a:lnTo>
                    <a:lnTo>
                      <a:pt x="11" y="201"/>
                    </a:lnTo>
                    <a:lnTo>
                      <a:pt x="18" y="203"/>
                    </a:lnTo>
                    <a:lnTo>
                      <a:pt x="22" y="201"/>
                    </a:lnTo>
                    <a:lnTo>
                      <a:pt x="24" y="201"/>
                    </a:lnTo>
                    <a:lnTo>
                      <a:pt x="28" y="199"/>
                    </a:lnTo>
                    <a:lnTo>
                      <a:pt x="30" y="196"/>
                    </a:lnTo>
                    <a:lnTo>
                      <a:pt x="30" y="194"/>
                    </a:lnTo>
                    <a:lnTo>
                      <a:pt x="26" y="196"/>
                    </a:lnTo>
                    <a:lnTo>
                      <a:pt x="20" y="196"/>
                    </a:lnTo>
                    <a:lnTo>
                      <a:pt x="17" y="194"/>
                    </a:lnTo>
                    <a:lnTo>
                      <a:pt x="13" y="194"/>
                    </a:lnTo>
                    <a:lnTo>
                      <a:pt x="9" y="192"/>
                    </a:lnTo>
                    <a:lnTo>
                      <a:pt x="3" y="186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2" y="181"/>
                    </a:lnTo>
                    <a:lnTo>
                      <a:pt x="3" y="177"/>
                    </a:lnTo>
                    <a:lnTo>
                      <a:pt x="7" y="177"/>
                    </a:lnTo>
                    <a:lnTo>
                      <a:pt x="7" y="173"/>
                    </a:lnTo>
                    <a:lnTo>
                      <a:pt x="9" y="173"/>
                    </a:lnTo>
                    <a:lnTo>
                      <a:pt x="15" y="173"/>
                    </a:lnTo>
                    <a:lnTo>
                      <a:pt x="20" y="173"/>
                    </a:lnTo>
                    <a:lnTo>
                      <a:pt x="20" y="175"/>
                    </a:lnTo>
                    <a:lnTo>
                      <a:pt x="26" y="175"/>
                    </a:lnTo>
                    <a:lnTo>
                      <a:pt x="26" y="173"/>
                    </a:lnTo>
                    <a:lnTo>
                      <a:pt x="32" y="171"/>
                    </a:lnTo>
                    <a:lnTo>
                      <a:pt x="34" y="175"/>
                    </a:lnTo>
                    <a:lnTo>
                      <a:pt x="37" y="173"/>
                    </a:lnTo>
                    <a:lnTo>
                      <a:pt x="37" y="171"/>
                    </a:lnTo>
                    <a:lnTo>
                      <a:pt x="39" y="171"/>
                    </a:lnTo>
                    <a:lnTo>
                      <a:pt x="37" y="167"/>
                    </a:lnTo>
                    <a:lnTo>
                      <a:pt x="39" y="167"/>
                    </a:lnTo>
                    <a:lnTo>
                      <a:pt x="35" y="158"/>
                    </a:lnTo>
                    <a:lnTo>
                      <a:pt x="34" y="154"/>
                    </a:lnTo>
                    <a:lnTo>
                      <a:pt x="34" y="152"/>
                    </a:lnTo>
                    <a:lnTo>
                      <a:pt x="30" y="152"/>
                    </a:lnTo>
                    <a:lnTo>
                      <a:pt x="28" y="152"/>
                    </a:lnTo>
                    <a:lnTo>
                      <a:pt x="26" y="149"/>
                    </a:lnTo>
                    <a:lnTo>
                      <a:pt x="26" y="145"/>
                    </a:lnTo>
                    <a:lnTo>
                      <a:pt x="28" y="139"/>
                    </a:lnTo>
                    <a:lnTo>
                      <a:pt x="24" y="139"/>
                    </a:lnTo>
                    <a:lnTo>
                      <a:pt x="22" y="139"/>
                    </a:lnTo>
                    <a:lnTo>
                      <a:pt x="18" y="137"/>
                    </a:lnTo>
                    <a:lnTo>
                      <a:pt x="18" y="136"/>
                    </a:lnTo>
                    <a:lnTo>
                      <a:pt x="18" y="134"/>
                    </a:lnTo>
                    <a:lnTo>
                      <a:pt x="18" y="130"/>
                    </a:lnTo>
                    <a:lnTo>
                      <a:pt x="26" y="124"/>
                    </a:lnTo>
                    <a:lnTo>
                      <a:pt x="26" y="120"/>
                    </a:lnTo>
                    <a:lnTo>
                      <a:pt x="30" y="119"/>
                    </a:lnTo>
                    <a:lnTo>
                      <a:pt x="32" y="117"/>
                    </a:lnTo>
                    <a:lnTo>
                      <a:pt x="34" y="119"/>
                    </a:lnTo>
                    <a:lnTo>
                      <a:pt x="34" y="122"/>
                    </a:lnTo>
                    <a:lnTo>
                      <a:pt x="35" y="122"/>
                    </a:lnTo>
                    <a:lnTo>
                      <a:pt x="41" y="120"/>
                    </a:lnTo>
                    <a:lnTo>
                      <a:pt x="47" y="120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4" y="113"/>
                    </a:lnTo>
                    <a:lnTo>
                      <a:pt x="56" y="109"/>
                    </a:lnTo>
                    <a:lnTo>
                      <a:pt x="56" y="105"/>
                    </a:lnTo>
                    <a:lnTo>
                      <a:pt x="64" y="104"/>
                    </a:lnTo>
                    <a:lnTo>
                      <a:pt x="67" y="100"/>
                    </a:lnTo>
                    <a:lnTo>
                      <a:pt x="69" y="90"/>
                    </a:lnTo>
                    <a:lnTo>
                      <a:pt x="71" y="87"/>
                    </a:lnTo>
                    <a:lnTo>
                      <a:pt x="75" y="87"/>
                    </a:lnTo>
                    <a:lnTo>
                      <a:pt x="77" y="85"/>
                    </a:lnTo>
                    <a:lnTo>
                      <a:pt x="77" y="83"/>
                    </a:lnTo>
                    <a:lnTo>
                      <a:pt x="84" y="72"/>
                    </a:lnTo>
                    <a:lnTo>
                      <a:pt x="86" y="64"/>
                    </a:lnTo>
                    <a:lnTo>
                      <a:pt x="86" y="62"/>
                    </a:lnTo>
                    <a:lnTo>
                      <a:pt x="84" y="60"/>
                    </a:lnTo>
                    <a:lnTo>
                      <a:pt x="88" y="58"/>
                    </a:lnTo>
                    <a:lnTo>
                      <a:pt x="92" y="57"/>
                    </a:lnTo>
                    <a:lnTo>
                      <a:pt x="96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2" y="49"/>
                    </a:lnTo>
                    <a:lnTo>
                      <a:pt x="88" y="49"/>
                    </a:lnTo>
                    <a:lnTo>
                      <a:pt x="86" y="47"/>
                    </a:lnTo>
                    <a:lnTo>
                      <a:pt x="88" y="45"/>
                    </a:lnTo>
                    <a:lnTo>
                      <a:pt x="82" y="45"/>
                    </a:lnTo>
                    <a:lnTo>
                      <a:pt x="82" y="42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80" y="36"/>
                    </a:lnTo>
                    <a:lnTo>
                      <a:pt x="80" y="32"/>
                    </a:lnTo>
                    <a:lnTo>
                      <a:pt x="79" y="30"/>
                    </a:lnTo>
                    <a:lnTo>
                      <a:pt x="79" y="28"/>
                    </a:lnTo>
                    <a:lnTo>
                      <a:pt x="80" y="27"/>
                    </a:lnTo>
                    <a:lnTo>
                      <a:pt x="80" y="25"/>
                    </a:lnTo>
                    <a:lnTo>
                      <a:pt x="77" y="25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7" y="13"/>
                    </a:lnTo>
                    <a:lnTo>
                      <a:pt x="82" y="12"/>
                    </a:lnTo>
                    <a:lnTo>
                      <a:pt x="94" y="15"/>
                    </a:lnTo>
                    <a:lnTo>
                      <a:pt x="97" y="15"/>
                    </a:lnTo>
                    <a:lnTo>
                      <a:pt x="101" y="17"/>
                    </a:lnTo>
                    <a:lnTo>
                      <a:pt x="105" y="15"/>
                    </a:lnTo>
                    <a:lnTo>
                      <a:pt x="107" y="15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4" y="13"/>
                    </a:lnTo>
                    <a:lnTo>
                      <a:pt x="116" y="15"/>
                    </a:lnTo>
                    <a:lnTo>
                      <a:pt x="116" y="13"/>
                    </a:lnTo>
                    <a:lnTo>
                      <a:pt x="118" y="10"/>
                    </a:lnTo>
                    <a:lnTo>
                      <a:pt x="118" y="8"/>
                    </a:lnTo>
                    <a:lnTo>
                      <a:pt x="122" y="6"/>
                    </a:lnTo>
                    <a:lnTo>
                      <a:pt x="126" y="2"/>
                    </a:lnTo>
                    <a:lnTo>
                      <a:pt x="129" y="0"/>
                    </a:lnTo>
                    <a:lnTo>
                      <a:pt x="129" y="4"/>
                    </a:lnTo>
                    <a:lnTo>
                      <a:pt x="131" y="12"/>
                    </a:lnTo>
                    <a:lnTo>
                      <a:pt x="133" y="15"/>
                    </a:lnTo>
                    <a:lnTo>
                      <a:pt x="139" y="17"/>
                    </a:lnTo>
                    <a:lnTo>
                      <a:pt x="141" y="19"/>
                    </a:lnTo>
                    <a:lnTo>
                      <a:pt x="142" y="21"/>
                    </a:lnTo>
                    <a:lnTo>
                      <a:pt x="141" y="23"/>
                    </a:lnTo>
                    <a:lnTo>
                      <a:pt x="139" y="25"/>
                    </a:lnTo>
                    <a:lnTo>
                      <a:pt x="139" y="28"/>
                    </a:lnTo>
                    <a:lnTo>
                      <a:pt x="139" y="32"/>
                    </a:lnTo>
                    <a:lnTo>
                      <a:pt x="141" y="34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50" y="38"/>
                    </a:lnTo>
                    <a:lnTo>
                      <a:pt x="150" y="40"/>
                    </a:lnTo>
                    <a:lnTo>
                      <a:pt x="152" y="45"/>
                    </a:lnTo>
                    <a:lnTo>
                      <a:pt x="148" y="47"/>
                    </a:lnTo>
                    <a:lnTo>
                      <a:pt x="146" y="51"/>
                    </a:lnTo>
                    <a:lnTo>
                      <a:pt x="144" y="51"/>
                    </a:lnTo>
                    <a:lnTo>
                      <a:pt x="142" y="49"/>
                    </a:lnTo>
                    <a:lnTo>
                      <a:pt x="142" y="45"/>
                    </a:lnTo>
                    <a:lnTo>
                      <a:pt x="137" y="47"/>
                    </a:lnTo>
                    <a:lnTo>
                      <a:pt x="139" y="53"/>
                    </a:lnTo>
                    <a:lnTo>
                      <a:pt x="142" y="57"/>
                    </a:lnTo>
                    <a:lnTo>
                      <a:pt x="141" y="60"/>
                    </a:lnTo>
                    <a:lnTo>
                      <a:pt x="142" y="62"/>
                    </a:lnTo>
                    <a:lnTo>
                      <a:pt x="141" y="64"/>
                    </a:lnTo>
                    <a:lnTo>
                      <a:pt x="142" y="66"/>
                    </a:lnTo>
                    <a:lnTo>
                      <a:pt x="142" y="68"/>
                    </a:lnTo>
                    <a:lnTo>
                      <a:pt x="146" y="64"/>
                    </a:lnTo>
                    <a:lnTo>
                      <a:pt x="148" y="66"/>
                    </a:lnTo>
                    <a:lnTo>
                      <a:pt x="154" y="74"/>
                    </a:lnTo>
                    <a:lnTo>
                      <a:pt x="156" y="72"/>
                    </a:lnTo>
                    <a:lnTo>
                      <a:pt x="161" y="75"/>
                    </a:lnTo>
                    <a:lnTo>
                      <a:pt x="161" y="79"/>
                    </a:lnTo>
                    <a:lnTo>
                      <a:pt x="165" y="81"/>
                    </a:lnTo>
                    <a:lnTo>
                      <a:pt x="167" y="79"/>
                    </a:lnTo>
                    <a:lnTo>
                      <a:pt x="171" y="85"/>
                    </a:lnTo>
                    <a:lnTo>
                      <a:pt x="165" y="90"/>
                    </a:lnTo>
                    <a:lnTo>
                      <a:pt x="163" y="90"/>
                    </a:lnTo>
                    <a:lnTo>
                      <a:pt x="163" y="94"/>
                    </a:lnTo>
                    <a:lnTo>
                      <a:pt x="161" y="96"/>
                    </a:lnTo>
                    <a:lnTo>
                      <a:pt x="163" y="98"/>
                    </a:lnTo>
                    <a:lnTo>
                      <a:pt x="161" y="100"/>
                    </a:lnTo>
                    <a:lnTo>
                      <a:pt x="159" y="104"/>
                    </a:lnTo>
                    <a:lnTo>
                      <a:pt x="159" y="105"/>
                    </a:lnTo>
                    <a:lnTo>
                      <a:pt x="163" y="107"/>
                    </a:lnTo>
                    <a:lnTo>
                      <a:pt x="167" y="107"/>
                    </a:lnTo>
                    <a:lnTo>
                      <a:pt x="171" y="111"/>
                    </a:lnTo>
                    <a:lnTo>
                      <a:pt x="174" y="111"/>
                    </a:lnTo>
                    <a:lnTo>
                      <a:pt x="176" y="115"/>
                    </a:lnTo>
                    <a:lnTo>
                      <a:pt x="184" y="120"/>
                    </a:lnTo>
                    <a:lnTo>
                      <a:pt x="186" y="119"/>
                    </a:lnTo>
                    <a:lnTo>
                      <a:pt x="191" y="122"/>
                    </a:lnTo>
                    <a:lnTo>
                      <a:pt x="195" y="122"/>
                    </a:lnTo>
                    <a:lnTo>
                      <a:pt x="195" y="124"/>
                    </a:lnTo>
                    <a:lnTo>
                      <a:pt x="201" y="126"/>
                    </a:lnTo>
                    <a:lnTo>
                      <a:pt x="203" y="128"/>
                    </a:lnTo>
                    <a:lnTo>
                      <a:pt x="203" y="126"/>
                    </a:lnTo>
                    <a:lnTo>
                      <a:pt x="204" y="126"/>
                    </a:lnTo>
                    <a:lnTo>
                      <a:pt x="206" y="126"/>
                    </a:lnTo>
                    <a:lnTo>
                      <a:pt x="210" y="128"/>
                    </a:lnTo>
                    <a:lnTo>
                      <a:pt x="214" y="124"/>
                    </a:lnTo>
                    <a:lnTo>
                      <a:pt x="216" y="126"/>
                    </a:lnTo>
                    <a:lnTo>
                      <a:pt x="219" y="128"/>
                    </a:lnTo>
                    <a:lnTo>
                      <a:pt x="221" y="130"/>
                    </a:lnTo>
                    <a:lnTo>
                      <a:pt x="219" y="132"/>
                    </a:lnTo>
                    <a:lnTo>
                      <a:pt x="223" y="134"/>
                    </a:lnTo>
                    <a:lnTo>
                      <a:pt x="225" y="136"/>
                    </a:lnTo>
                    <a:lnTo>
                      <a:pt x="229" y="137"/>
                    </a:lnTo>
                    <a:lnTo>
                      <a:pt x="233" y="136"/>
                    </a:lnTo>
                    <a:lnTo>
                      <a:pt x="235" y="136"/>
                    </a:lnTo>
                    <a:lnTo>
                      <a:pt x="235" y="137"/>
                    </a:lnTo>
                    <a:lnTo>
                      <a:pt x="236" y="139"/>
                    </a:lnTo>
                    <a:lnTo>
                      <a:pt x="238" y="137"/>
                    </a:lnTo>
                    <a:lnTo>
                      <a:pt x="244" y="139"/>
                    </a:lnTo>
                    <a:lnTo>
                      <a:pt x="248" y="141"/>
                    </a:lnTo>
                    <a:lnTo>
                      <a:pt x="251" y="139"/>
                    </a:lnTo>
                    <a:lnTo>
                      <a:pt x="253" y="141"/>
                    </a:lnTo>
                    <a:lnTo>
                      <a:pt x="255" y="143"/>
                    </a:lnTo>
                    <a:lnTo>
                      <a:pt x="257" y="141"/>
                    </a:lnTo>
                    <a:lnTo>
                      <a:pt x="259" y="141"/>
                    </a:lnTo>
                    <a:lnTo>
                      <a:pt x="263" y="141"/>
                    </a:lnTo>
                    <a:lnTo>
                      <a:pt x="266" y="141"/>
                    </a:lnTo>
                    <a:lnTo>
                      <a:pt x="268" y="137"/>
                    </a:lnTo>
                    <a:lnTo>
                      <a:pt x="265" y="132"/>
                    </a:lnTo>
                    <a:lnTo>
                      <a:pt x="265" y="126"/>
                    </a:lnTo>
                    <a:lnTo>
                      <a:pt x="266" y="120"/>
                    </a:lnTo>
                    <a:lnTo>
                      <a:pt x="268" y="119"/>
                    </a:lnTo>
                    <a:lnTo>
                      <a:pt x="272" y="119"/>
                    </a:lnTo>
                    <a:lnTo>
                      <a:pt x="274" y="119"/>
                    </a:lnTo>
                    <a:lnTo>
                      <a:pt x="274" y="120"/>
                    </a:lnTo>
                    <a:lnTo>
                      <a:pt x="274" y="126"/>
                    </a:lnTo>
                    <a:lnTo>
                      <a:pt x="276" y="130"/>
                    </a:lnTo>
                    <a:lnTo>
                      <a:pt x="274" y="132"/>
                    </a:lnTo>
                    <a:lnTo>
                      <a:pt x="276" y="134"/>
                    </a:lnTo>
                    <a:lnTo>
                      <a:pt x="280" y="136"/>
                    </a:lnTo>
                    <a:lnTo>
                      <a:pt x="283" y="136"/>
                    </a:lnTo>
                    <a:lnTo>
                      <a:pt x="289" y="137"/>
                    </a:lnTo>
                    <a:lnTo>
                      <a:pt x="293" y="137"/>
                    </a:lnTo>
                    <a:lnTo>
                      <a:pt x="295" y="136"/>
                    </a:lnTo>
                    <a:lnTo>
                      <a:pt x="297" y="136"/>
                    </a:lnTo>
                    <a:lnTo>
                      <a:pt x="298" y="136"/>
                    </a:lnTo>
                    <a:lnTo>
                      <a:pt x="306" y="137"/>
                    </a:lnTo>
                    <a:lnTo>
                      <a:pt x="313" y="136"/>
                    </a:lnTo>
                    <a:lnTo>
                      <a:pt x="317" y="136"/>
                    </a:lnTo>
                    <a:lnTo>
                      <a:pt x="317" y="132"/>
                    </a:lnTo>
                    <a:lnTo>
                      <a:pt x="317" y="130"/>
                    </a:lnTo>
                    <a:lnTo>
                      <a:pt x="315" y="128"/>
                    </a:lnTo>
                    <a:lnTo>
                      <a:pt x="313" y="128"/>
                    </a:lnTo>
                    <a:lnTo>
                      <a:pt x="312" y="126"/>
                    </a:lnTo>
                    <a:lnTo>
                      <a:pt x="312" y="124"/>
                    </a:lnTo>
                    <a:lnTo>
                      <a:pt x="313" y="122"/>
                    </a:lnTo>
                    <a:lnTo>
                      <a:pt x="319" y="122"/>
                    </a:lnTo>
                    <a:lnTo>
                      <a:pt x="323" y="120"/>
                    </a:lnTo>
                    <a:lnTo>
                      <a:pt x="325" y="119"/>
                    </a:lnTo>
                    <a:lnTo>
                      <a:pt x="332" y="111"/>
                    </a:lnTo>
                    <a:lnTo>
                      <a:pt x="334" y="109"/>
                    </a:lnTo>
                    <a:lnTo>
                      <a:pt x="340" y="107"/>
                    </a:lnTo>
                    <a:lnTo>
                      <a:pt x="347" y="102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53" y="102"/>
                    </a:lnTo>
                    <a:lnTo>
                      <a:pt x="358" y="104"/>
                    </a:lnTo>
                    <a:lnTo>
                      <a:pt x="362" y="104"/>
                    </a:lnTo>
                    <a:lnTo>
                      <a:pt x="370" y="98"/>
                    </a:lnTo>
                    <a:lnTo>
                      <a:pt x="374" y="100"/>
                    </a:lnTo>
                    <a:lnTo>
                      <a:pt x="377" y="105"/>
                    </a:lnTo>
                    <a:lnTo>
                      <a:pt x="377" y="107"/>
                    </a:lnTo>
                    <a:lnTo>
                      <a:pt x="375" y="111"/>
                    </a:lnTo>
                    <a:lnTo>
                      <a:pt x="374" y="113"/>
                    </a:lnTo>
                    <a:lnTo>
                      <a:pt x="375" y="113"/>
                    </a:lnTo>
                    <a:lnTo>
                      <a:pt x="377" y="113"/>
                    </a:lnTo>
                    <a:lnTo>
                      <a:pt x="381" y="113"/>
                    </a:lnTo>
                    <a:lnTo>
                      <a:pt x="385" y="115"/>
                    </a:lnTo>
                    <a:lnTo>
                      <a:pt x="389" y="115"/>
                    </a:lnTo>
                    <a:lnTo>
                      <a:pt x="389" y="119"/>
                    </a:lnTo>
                    <a:lnTo>
                      <a:pt x="389" y="120"/>
                    </a:lnTo>
                    <a:lnTo>
                      <a:pt x="385" y="124"/>
                    </a:lnTo>
                    <a:lnTo>
                      <a:pt x="385" y="126"/>
                    </a:lnTo>
                    <a:lnTo>
                      <a:pt x="385" y="132"/>
                    </a:lnTo>
                    <a:lnTo>
                      <a:pt x="383" y="132"/>
                    </a:lnTo>
                    <a:lnTo>
                      <a:pt x="377" y="130"/>
                    </a:lnTo>
                    <a:lnTo>
                      <a:pt x="375" y="130"/>
                    </a:lnTo>
                    <a:lnTo>
                      <a:pt x="374" y="130"/>
                    </a:lnTo>
                    <a:lnTo>
                      <a:pt x="368" y="134"/>
                    </a:lnTo>
                    <a:lnTo>
                      <a:pt x="360" y="139"/>
                    </a:lnTo>
                    <a:lnTo>
                      <a:pt x="358" y="141"/>
                    </a:lnTo>
                    <a:lnTo>
                      <a:pt x="358" y="147"/>
                    </a:lnTo>
                    <a:lnTo>
                      <a:pt x="358" y="151"/>
                    </a:lnTo>
                    <a:lnTo>
                      <a:pt x="353" y="158"/>
                    </a:lnTo>
                    <a:lnTo>
                      <a:pt x="353" y="162"/>
                    </a:lnTo>
                    <a:lnTo>
                      <a:pt x="353" y="164"/>
                    </a:lnTo>
                    <a:lnTo>
                      <a:pt x="347" y="179"/>
                    </a:lnTo>
                    <a:lnTo>
                      <a:pt x="345" y="179"/>
                    </a:lnTo>
                    <a:lnTo>
                      <a:pt x="343" y="179"/>
                    </a:lnTo>
                    <a:lnTo>
                      <a:pt x="342" y="179"/>
                    </a:lnTo>
                    <a:lnTo>
                      <a:pt x="336" y="177"/>
                    </a:lnTo>
                    <a:lnTo>
                      <a:pt x="336" y="179"/>
                    </a:lnTo>
                    <a:lnTo>
                      <a:pt x="336" y="188"/>
                    </a:lnTo>
                    <a:lnTo>
                      <a:pt x="336" y="190"/>
                    </a:lnTo>
                    <a:lnTo>
                      <a:pt x="334" y="192"/>
                    </a:lnTo>
                    <a:lnTo>
                      <a:pt x="332" y="194"/>
                    </a:lnTo>
                    <a:lnTo>
                      <a:pt x="332" y="199"/>
                    </a:lnTo>
                    <a:lnTo>
                      <a:pt x="332" y="203"/>
                    </a:lnTo>
                    <a:lnTo>
                      <a:pt x="330" y="205"/>
                    </a:lnTo>
                    <a:lnTo>
                      <a:pt x="330" y="207"/>
                    </a:lnTo>
                    <a:lnTo>
                      <a:pt x="328" y="205"/>
                    </a:lnTo>
                    <a:lnTo>
                      <a:pt x="325" y="20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0" name="Freeform 363"/>
              <p:cNvSpPr>
                <a:spLocks/>
              </p:cNvSpPr>
              <p:nvPr/>
            </p:nvSpPr>
            <p:spPr bwMode="auto">
              <a:xfrm>
                <a:off x="1743" y="3775"/>
                <a:ext cx="56" cy="89"/>
              </a:xfrm>
              <a:custGeom>
                <a:avLst/>
                <a:gdLst>
                  <a:gd name="T0" fmla="*/ 1 w 96"/>
                  <a:gd name="T1" fmla="*/ 0 h 190"/>
                  <a:gd name="T2" fmla="*/ 1 w 96"/>
                  <a:gd name="T3" fmla="*/ 0 h 190"/>
                  <a:gd name="T4" fmla="*/ 1 w 96"/>
                  <a:gd name="T5" fmla="*/ 0 h 190"/>
                  <a:gd name="T6" fmla="*/ 1 w 96"/>
                  <a:gd name="T7" fmla="*/ 0 h 190"/>
                  <a:gd name="T8" fmla="*/ 1 w 96"/>
                  <a:gd name="T9" fmla="*/ 0 h 190"/>
                  <a:gd name="T10" fmla="*/ 1 w 96"/>
                  <a:gd name="T11" fmla="*/ 0 h 190"/>
                  <a:gd name="T12" fmla="*/ 1 w 96"/>
                  <a:gd name="T13" fmla="*/ 0 h 190"/>
                  <a:gd name="T14" fmla="*/ 1 w 96"/>
                  <a:gd name="T15" fmla="*/ 0 h 190"/>
                  <a:gd name="T16" fmla="*/ 1 w 96"/>
                  <a:gd name="T17" fmla="*/ 0 h 190"/>
                  <a:gd name="T18" fmla="*/ 1 w 96"/>
                  <a:gd name="T19" fmla="*/ 0 h 190"/>
                  <a:gd name="T20" fmla="*/ 1 w 96"/>
                  <a:gd name="T21" fmla="*/ 0 h 190"/>
                  <a:gd name="T22" fmla="*/ 1 w 96"/>
                  <a:gd name="T23" fmla="*/ 0 h 190"/>
                  <a:gd name="T24" fmla="*/ 1 w 96"/>
                  <a:gd name="T25" fmla="*/ 0 h 190"/>
                  <a:gd name="T26" fmla="*/ 1 w 96"/>
                  <a:gd name="T27" fmla="*/ 0 h 190"/>
                  <a:gd name="T28" fmla="*/ 1 w 96"/>
                  <a:gd name="T29" fmla="*/ 0 h 190"/>
                  <a:gd name="T30" fmla="*/ 1 w 96"/>
                  <a:gd name="T31" fmla="*/ 0 h 190"/>
                  <a:gd name="T32" fmla="*/ 1 w 96"/>
                  <a:gd name="T33" fmla="*/ 0 h 190"/>
                  <a:gd name="T34" fmla="*/ 1 w 96"/>
                  <a:gd name="T35" fmla="*/ 0 h 190"/>
                  <a:gd name="T36" fmla="*/ 1 w 96"/>
                  <a:gd name="T37" fmla="*/ 0 h 190"/>
                  <a:gd name="T38" fmla="*/ 1 w 96"/>
                  <a:gd name="T39" fmla="*/ 0 h 190"/>
                  <a:gd name="T40" fmla="*/ 1 w 96"/>
                  <a:gd name="T41" fmla="*/ 0 h 190"/>
                  <a:gd name="T42" fmla="*/ 1 w 96"/>
                  <a:gd name="T43" fmla="*/ 0 h 190"/>
                  <a:gd name="T44" fmla="*/ 1 w 96"/>
                  <a:gd name="T45" fmla="*/ 0 h 190"/>
                  <a:gd name="T46" fmla="*/ 1 w 96"/>
                  <a:gd name="T47" fmla="*/ 0 h 190"/>
                  <a:gd name="T48" fmla="*/ 1 w 96"/>
                  <a:gd name="T49" fmla="*/ 0 h 190"/>
                  <a:gd name="T50" fmla="*/ 1 w 96"/>
                  <a:gd name="T51" fmla="*/ 0 h 190"/>
                  <a:gd name="T52" fmla="*/ 1 w 96"/>
                  <a:gd name="T53" fmla="*/ 0 h 190"/>
                  <a:gd name="T54" fmla="*/ 1 w 96"/>
                  <a:gd name="T55" fmla="*/ 0 h 190"/>
                  <a:gd name="T56" fmla="*/ 1 w 96"/>
                  <a:gd name="T57" fmla="*/ 0 h 190"/>
                  <a:gd name="T58" fmla="*/ 1 w 96"/>
                  <a:gd name="T59" fmla="*/ 0 h 190"/>
                  <a:gd name="T60" fmla="*/ 1 w 96"/>
                  <a:gd name="T61" fmla="*/ 0 h 190"/>
                  <a:gd name="T62" fmla="*/ 1 w 96"/>
                  <a:gd name="T63" fmla="*/ 0 h 190"/>
                  <a:gd name="T64" fmla="*/ 1 w 96"/>
                  <a:gd name="T65" fmla="*/ 0 h 190"/>
                  <a:gd name="T66" fmla="*/ 1 w 96"/>
                  <a:gd name="T67" fmla="*/ 0 h 190"/>
                  <a:gd name="T68" fmla="*/ 1 w 96"/>
                  <a:gd name="T69" fmla="*/ 0 h 190"/>
                  <a:gd name="T70" fmla="*/ 1 w 96"/>
                  <a:gd name="T71" fmla="*/ 0 h 190"/>
                  <a:gd name="T72" fmla="*/ 1 w 96"/>
                  <a:gd name="T73" fmla="*/ 0 h 190"/>
                  <a:gd name="T74" fmla="*/ 1 w 96"/>
                  <a:gd name="T75" fmla="*/ 0 h 190"/>
                  <a:gd name="T76" fmla="*/ 1 w 96"/>
                  <a:gd name="T77" fmla="*/ 0 h 190"/>
                  <a:gd name="T78" fmla="*/ 1 w 96"/>
                  <a:gd name="T79" fmla="*/ 0 h 190"/>
                  <a:gd name="T80" fmla="*/ 1 w 96"/>
                  <a:gd name="T81" fmla="*/ 0 h 190"/>
                  <a:gd name="T82" fmla="*/ 1 w 96"/>
                  <a:gd name="T83" fmla="*/ 0 h 190"/>
                  <a:gd name="T84" fmla="*/ 1 w 96"/>
                  <a:gd name="T85" fmla="*/ 0 h 190"/>
                  <a:gd name="T86" fmla="*/ 1 w 96"/>
                  <a:gd name="T87" fmla="*/ 0 h 190"/>
                  <a:gd name="T88" fmla="*/ 1 w 96"/>
                  <a:gd name="T89" fmla="*/ 0 h 190"/>
                  <a:gd name="T90" fmla="*/ 1 w 96"/>
                  <a:gd name="T91" fmla="*/ 0 h 190"/>
                  <a:gd name="T92" fmla="*/ 1 w 96"/>
                  <a:gd name="T93" fmla="*/ 0 h 190"/>
                  <a:gd name="T94" fmla="*/ 1 w 96"/>
                  <a:gd name="T95" fmla="*/ 0 h 190"/>
                  <a:gd name="T96" fmla="*/ 0 w 96"/>
                  <a:gd name="T97" fmla="*/ 0 h 190"/>
                  <a:gd name="T98" fmla="*/ 1 w 96"/>
                  <a:gd name="T99" fmla="*/ 0 h 190"/>
                  <a:gd name="T100" fmla="*/ 1 w 96"/>
                  <a:gd name="T101" fmla="*/ 0 h 190"/>
                  <a:gd name="T102" fmla="*/ 1 w 96"/>
                  <a:gd name="T103" fmla="*/ 0 h 190"/>
                  <a:gd name="T104" fmla="*/ 1 w 96"/>
                  <a:gd name="T105" fmla="*/ 0 h 190"/>
                  <a:gd name="T106" fmla="*/ 1 w 96"/>
                  <a:gd name="T107" fmla="*/ 0 h 190"/>
                  <a:gd name="T108" fmla="*/ 1 w 96"/>
                  <a:gd name="T109" fmla="*/ 0 h 190"/>
                  <a:gd name="T110" fmla="*/ 1 w 96"/>
                  <a:gd name="T111" fmla="*/ 0 h 190"/>
                  <a:gd name="T112" fmla="*/ 1 w 96"/>
                  <a:gd name="T113" fmla="*/ 0 h 190"/>
                  <a:gd name="T114" fmla="*/ 1 w 96"/>
                  <a:gd name="T115" fmla="*/ 0 h 190"/>
                  <a:gd name="T116" fmla="*/ 1 w 96"/>
                  <a:gd name="T117" fmla="*/ 0 h 190"/>
                  <a:gd name="T118" fmla="*/ 1 w 96"/>
                  <a:gd name="T119" fmla="*/ 0 h 1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"/>
                  <a:gd name="T181" fmla="*/ 0 h 190"/>
                  <a:gd name="T182" fmla="*/ 96 w 96"/>
                  <a:gd name="T183" fmla="*/ 190 h 1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" h="190">
                    <a:moveTo>
                      <a:pt x="19" y="54"/>
                    </a:moveTo>
                    <a:lnTo>
                      <a:pt x="23" y="54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2" y="51"/>
                    </a:lnTo>
                    <a:lnTo>
                      <a:pt x="38" y="49"/>
                    </a:lnTo>
                    <a:lnTo>
                      <a:pt x="40" y="51"/>
                    </a:lnTo>
                    <a:lnTo>
                      <a:pt x="41" y="51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1" y="39"/>
                    </a:lnTo>
                    <a:lnTo>
                      <a:pt x="53" y="38"/>
                    </a:lnTo>
                    <a:lnTo>
                      <a:pt x="55" y="36"/>
                    </a:lnTo>
                    <a:lnTo>
                      <a:pt x="56" y="38"/>
                    </a:lnTo>
                    <a:lnTo>
                      <a:pt x="58" y="38"/>
                    </a:lnTo>
                    <a:lnTo>
                      <a:pt x="62" y="34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60" y="28"/>
                    </a:lnTo>
                    <a:lnTo>
                      <a:pt x="62" y="28"/>
                    </a:lnTo>
                    <a:lnTo>
                      <a:pt x="64" y="26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6" y="21"/>
                    </a:lnTo>
                    <a:lnTo>
                      <a:pt x="68" y="22"/>
                    </a:lnTo>
                    <a:lnTo>
                      <a:pt x="70" y="19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7" y="7"/>
                    </a:lnTo>
                    <a:lnTo>
                      <a:pt x="75" y="4"/>
                    </a:lnTo>
                    <a:lnTo>
                      <a:pt x="79" y="0"/>
                    </a:lnTo>
                    <a:lnTo>
                      <a:pt x="81" y="2"/>
                    </a:lnTo>
                    <a:lnTo>
                      <a:pt x="83" y="6"/>
                    </a:lnTo>
                    <a:lnTo>
                      <a:pt x="86" y="7"/>
                    </a:lnTo>
                    <a:lnTo>
                      <a:pt x="88" y="9"/>
                    </a:lnTo>
                    <a:lnTo>
                      <a:pt x="90" y="15"/>
                    </a:lnTo>
                    <a:lnTo>
                      <a:pt x="90" y="26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6" y="39"/>
                    </a:lnTo>
                    <a:lnTo>
                      <a:pt x="96" y="41"/>
                    </a:lnTo>
                    <a:lnTo>
                      <a:pt x="96" y="45"/>
                    </a:lnTo>
                    <a:lnTo>
                      <a:pt x="92" y="51"/>
                    </a:lnTo>
                    <a:lnTo>
                      <a:pt x="90" y="51"/>
                    </a:lnTo>
                    <a:lnTo>
                      <a:pt x="90" y="47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5" y="47"/>
                    </a:lnTo>
                    <a:lnTo>
                      <a:pt x="85" y="53"/>
                    </a:lnTo>
                    <a:lnTo>
                      <a:pt x="88" y="54"/>
                    </a:lnTo>
                    <a:lnTo>
                      <a:pt x="88" y="58"/>
                    </a:lnTo>
                    <a:lnTo>
                      <a:pt x="86" y="62"/>
                    </a:lnTo>
                    <a:lnTo>
                      <a:pt x="83" y="68"/>
                    </a:lnTo>
                    <a:lnTo>
                      <a:pt x="81" y="71"/>
                    </a:lnTo>
                    <a:lnTo>
                      <a:pt x="83" y="77"/>
                    </a:lnTo>
                    <a:lnTo>
                      <a:pt x="81" y="83"/>
                    </a:lnTo>
                    <a:lnTo>
                      <a:pt x="77" y="96"/>
                    </a:lnTo>
                    <a:lnTo>
                      <a:pt x="71" y="113"/>
                    </a:lnTo>
                    <a:lnTo>
                      <a:pt x="64" y="137"/>
                    </a:lnTo>
                    <a:lnTo>
                      <a:pt x="56" y="165"/>
                    </a:lnTo>
                    <a:lnTo>
                      <a:pt x="53" y="177"/>
                    </a:lnTo>
                    <a:lnTo>
                      <a:pt x="53" y="178"/>
                    </a:lnTo>
                    <a:lnTo>
                      <a:pt x="49" y="182"/>
                    </a:lnTo>
                    <a:lnTo>
                      <a:pt x="47" y="182"/>
                    </a:lnTo>
                    <a:lnTo>
                      <a:pt x="40" y="184"/>
                    </a:lnTo>
                    <a:lnTo>
                      <a:pt x="34" y="186"/>
                    </a:lnTo>
                    <a:lnTo>
                      <a:pt x="30" y="188"/>
                    </a:lnTo>
                    <a:lnTo>
                      <a:pt x="26" y="190"/>
                    </a:lnTo>
                    <a:lnTo>
                      <a:pt x="25" y="186"/>
                    </a:lnTo>
                    <a:lnTo>
                      <a:pt x="23" y="186"/>
                    </a:lnTo>
                    <a:lnTo>
                      <a:pt x="19" y="184"/>
                    </a:lnTo>
                    <a:lnTo>
                      <a:pt x="17" y="184"/>
                    </a:lnTo>
                    <a:lnTo>
                      <a:pt x="15" y="184"/>
                    </a:lnTo>
                    <a:lnTo>
                      <a:pt x="9" y="178"/>
                    </a:lnTo>
                    <a:lnTo>
                      <a:pt x="9" y="175"/>
                    </a:lnTo>
                    <a:lnTo>
                      <a:pt x="9" y="173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3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6" y="150"/>
                    </a:lnTo>
                    <a:lnTo>
                      <a:pt x="2" y="145"/>
                    </a:lnTo>
                    <a:lnTo>
                      <a:pt x="0" y="143"/>
                    </a:lnTo>
                    <a:lnTo>
                      <a:pt x="0" y="137"/>
                    </a:lnTo>
                    <a:lnTo>
                      <a:pt x="4" y="130"/>
                    </a:lnTo>
                    <a:lnTo>
                      <a:pt x="4" y="128"/>
                    </a:lnTo>
                    <a:lnTo>
                      <a:pt x="8" y="126"/>
                    </a:lnTo>
                    <a:lnTo>
                      <a:pt x="11" y="116"/>
                    </a:lnTo>
                    <a:lnTo>
                      <a:pt x="17" y="109"/>
                    </a:lnTo>
                    <a:lnTo>
                      <a:pt x="17" y="107"/>
                    </a:lnTo>
                    <a:lnTo>
                      <a:pt x="17" y="101"/>
                    </a:lnTo>
                    <a:lnTo>
                      <a:pt x="17" y="98"/>
                    </a:lnTo>
                    <a:lnTo>
                      <a:pt x="15" y="98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1" y="84"/>
                    </a:lnTo>
                    <a:lnTo>
                      <a:pt x="11" y="81"/>
                    </a:lnTo>
                    <a:lnTo>
                      <a:pt x="11" y="77"/>
                    </a:lnTo>
                    <a:lnTo>
                      <a:pt x="9" y="73"/>
                    </a:lnTo>
                    <a:lnTo>
                      <a:pt x="9" y="71"/>
                    </a:lnTo>
                    <a:lnTo>
                      <a:pt x="13" y="68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5" y="54"/>
                    </a:lnTo>
                    <a:lnTo>
                      <a:pt x="19" y="5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1" name="Freeform 364"/>
              <p:cNvSpPr>
                <a:spLocks/>
              </p:cNvSpPr>
              <p:nvPr/>
            </p:nvSpPr>
            <p:spPr bwMode="auto">
              <a:xfrm>
                <a:off x="2025" y="3500"/>
                <a:ext cx="63" cy="28"/>
              </a:xfrm>
              <a:custGeom>
                <a:avLst/>
                <a:gdLst>
                  <a:gd name="T0" fmla="*/ 1 w 109"/>
                  <a:gd name="T1" fmla="*/ 0 h 62"/>
                  <a:gd name="T2" fmla="*/ 1 w 109"/>
                  <a:gd name="T3" fmla="*/ 0 h 62"/>
                  <a:gd name="T4" fmla="*/ 1 w 109"/>
                  <a:gd name="T5" fmla="*/ 0 h 62"/>
                  <a:gd name="T6" fmla="*/ 1 w 109"/>
                  <a:gd name="T7" fmla="*/ 0 h 62"/>
                  <a:gd name="T8" fmla="*/ 1 w 109"/>
                  <a:gd name="T9" fmla="*/ 0 h 62"/>
                  <a:gd name="T10" fmla="*/ 1 w 109"/>
                  <a:gd name="T11" fmla="*/ 0 h 62"/>
                  <a:gd name="T12" fmla="*/ 1 w 109"/>
                  <a:gd name="T13" fmla="*/ 0 h 62"/>
                  <a:gd name="T14" fmla="*/ 1 w 109"/>
                  <a:gd name="T15" fmla="*/ 0 h 62"/>
                  <a:gd name="T16" fmla="*/ 1 w 109"/>
                  <a:gd name="T17" fmla="*/ 0 h 62"/>
                  <a:gd name="T18" fmla="*/ 1 w 109"/>
                  <a:gd name="T19" fmla="*/ 0 h 62"/>
                  <a:gd name="T20" fmla="*/ 1 w 109"/>
                  <a:gd name="T21" fmla="*/ 0 h 62"/>
                  <a:gd name="T22" fmla="*/ 1 w 109"/>
                  <a:gd name="T23" fmla="*/ 0 h 62"/>
                  <a:gd name="T24" fmla="*/ 1 w 109"/>
                  <a:gd name="T25" fmla="*/ 0 h 62"/>
                  <a:gd name="T26" fmla="*/ 1 w 109"/>
                  <a:gd name="T27" fmla="*/ 0 h 62"/>
                  <a:gd name="T28" fmla="*/ 1 w 109"/>
                  <a:gd name="T29" fmla="*/ 0 h 62"/>
                  <a:gd name="T30" fmla="*/ 1 w 109"/>
                  <a:gd name="T31" fmla="*/ 0 h 62"/>
                  <a:gd name="T32" fmla="*/ 1 w 109"/>
                  <a:gd name="T33" fmla="*/ 0 h 62"/>
                  <a:gd name="T34" fmla="*/ 1 w 109"/>
                  <a:gd name="T35" fmla="*/ 0 h 62"/>
                  <a:gd name="T36" fmla="*/ 1 w 109"/>
                  <a:gd name="T37" fmla="*/ 0 h 62"/>
                  <a:gd name="T38" fmla="*/ 1 w 109"/>
                  <a:gd name="T39" fmla="*/ 0 h 62"/>
                  <a:gd name="T40" fmla="*/ 1 w 109"/>
                  <a:gd name="T41" fmla="*/ 0 h 62"/>
                  <a:gd name="T42" fmla="*/ 1 w 109"/>
                  <a:gd name="T43" fmla="*/ 0 h 62"/>
                  <a:gd name="T44" fmla="*/ 1 w 109"/>
                  <a:gd name="T45" fmla="*/ 0 h 62"/>
                  <a:gd name="T46" fmla="*/ 1 w 109"/>
                  <a:gd name="T47" fmla="*/ 0 h 62"/>
                  <a:gd name="T48" fmla="*/ 1 w 109"/>
                  <a:gd name="T49" fmla="*/ 0 h 62"/>
                  <a:gd name="T50" fmla="*/ 1 w 109"/>
                  <a:gd name="T51" fmla="*/ 0 h 62"/>
                  <a:gd name="T52" fmla="*/ 1 w 109"/>
                  <a:gd name="T53" fmla="*/ 0 h 62"/>
                  <a:gd name="T54" fmla="*/ 1 w 109"/>
                  <a:gd name="T55" fmla="*/ 0 h 62"/>
                  <a:gd name="T56" fmla="*/ 1 w 109"/>
                  <a:gd name="T57" fmla="*/ 0 h 62"/>
                  <a:gd name="T58" fmla="*/ 1 w 109"/>
                  <a:gd name="T59" fmla="*/ 0 h 62"/>
                  <a:gd name="T60" fmla="*/ 1 w 109"/>
                  <a:gd name="T61" fmla="*/ 0 h 62"/>
                  <a:gd name="T62" fmla="*/ 1 w 109"/>
                  <a:gd name="T63" fmla="*/ 0 h 62"/>
                  <a:gd name="T64" fmla="*/ 1 w 109"/>
                  <a:gd name="T65" fmla="*/ 0 h 62"/>
                  <a:gd name="T66" fmla="*/ 1 w 109"/>
                  <a:gd name="T67" fmla="*/ 0 h 62"/>
                  <a:gd name="T68" fmla="*/ 1 w 109"/>
                  <a:gd name="T69" fmla="*/ 0 h 62"/>
                  <a:gd name="T70" fmla="*/ 1 w 109"/>
                  <a:gd name="T71" fmla="*/ 0 h 62"/>
                  <a:gd name="T72" fmla="*/ 1 w 109"/>
                  <a:gd name="T73" fmla="*/ 0 h 62"/>
                  <a:gd name="T74" fmla="*/ 1 w 109"/>
                  <a:gd name="T75" fmla="*/ 0 h 62"/>
                  <a:gd name="T76" fmla="*/ 1 w 109"/>
                  <a:gd name="T77" fmla="*/ 0 h 62"/>
                  <a:gd name="T78" fmla="*/ 1 w 109"/>
                  <a:gd name="T79" fmla="*/ 0 h 62"/>
                  <a:gd name="T80" fmla="*/ 1 w 109"/>
                  <a:gd name="T81" fmla="*/ 0 h 62"/>
                  <a:gd name="T82" fmla="*/ 0 w 109"/>
                  <a:gd name="T83" fmla="*/ 0 h 62"/>
                  <a:gd name="T84" fmla="*/ 1 w 109"/>
                  <a:gd name="T85" fmla="*/ 0 h 62"/>
                  <a:gd name="T86" fmla="*/ 1 w 109"/>
                  <a:gd name="T87" fmla="*/ 0 h 62"/>
                  <a:gd name="T88" fmla="*/ 1 w 109"/>
                  <a:gd name="T89" fmla="*/ 0 h 62"/>
                  <a:gd name="T90" fmla="*/ 1 w 109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9"/>
                  <a:gd name="T139" fmla="*/ 0 h 62"/>
                  <a:gd name="T140" fmla="*/ 109 w 109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9" h="62">
                    <a:moveTo>
                      <a:pt x="12" y="4"/>
                    </a:moveTo>
                    <a:lnTo>
                      <a:pt x="14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7" y="2"/>
                    </a:lnTo>
                    <a:lnTo>
                      <a:pt x="29" y="6"/>
                    </a:lnTo>
                    <a:lnTo>
                      <a:pt x="34" y="8"/>
                    </a:lnTo>
                    <a:lnTo>
                      <a:pt x="38" y="11"/>
                    </a:lnTo>
                    <a:lnTo>
                      <a:pt x="40" y="13"/>
                    </a:lnTo>
                    <a:lnTo>
                      <a:pt x="42" y="11"/>
                    </a:lnTo>
                    <a:lnTo>
                      <a:pt x="44" y="13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53" y="17"/>
                    </a:lnTo>
                    <a:lnTo>
                      <a:pt x="55" y="19"/>
                    </a:lnTo>
                    <a:lnTo>
                      <a:pt x="57" y="21"/>
                    </a:lnTo>
                    <a:lnTo>
                      <a:pt x="55" y="23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74" y="32"/>
                    </a:lnTo>
                    <a:lnTo>
                      <a:pt x="76" y="32"/>
                    </a:lnTo>
                    <a:lnTo>
                      <a:pt x="79" y="36"/>
                    </a:lnTo>
                    <a:lnTo>
                      <a:pt x="79" y="38"/>
                    </a:lnTo>
                    <a:lnTo>
                      <a:pt x="81" y="38"/>
                    </a:lnTo>
                    <a:lnTo>
                      <a:pt x="81" y="36"/>
                    </a:lnTo>
                    <a:lnTo>
                      <a:pt x="85" y="38"/>
                    </a:lnTo>
                    <a:lnTo>
                      <a:pt x="87" y="38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92" y="38"/>
                    </a:lnTo>
                    <a:lnTo>
                      <a:pt x="94" y="39"/>
                    </a:lnTo>
                    <a:lnTo>
                      <a:pt x="100" y="39"/>
                    </a:lnTo>
                    <a:lnTo>
                      <a:pt x="102" y="39"/>
                    </a:lnTo>
                    <a:lnTo>
                      <a:pt x="104" y="38"/>
                    </a:lnTo>
                    <a:lnTo>
                      <a:pt x="107" y="39"/>
                    </a:lnTo>
                    <a:lnTo>
                      <a:pt x="106" y="45"/>
                    </a:lnTo>
                    <a:lnTo>
                      <a:pt x="106" y="51"/>
                    </a:lnTo>
                    <a:lnTo>
                      <a:pt x="109" y="56"/>
                    </a:lnTo>
                    <a:lnTo>
                      <a:pt x="107" y="60"/>
                    </a:lnTo>
                    <a:lnTo>
                      <a:pt x="104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62"/>
                    </a:lnTo>
                    <a:lnTo>
                      <a:pt x="94" y="60"/>
                    </a:lnTo>
                    <a:lnTo>
                      <a:pt x="92" y="58"/>
                    </a:lnTo>
                    <a:lnTo>
                      <a:pt x="89" y="60"/>
                    </a:lnTo>
                    <a:lnTo>
                      <a:pt x="85" y="58"/>
                    </a:lnTo>
                    <a:lnTo>
                      <a:pt x="79" y="56"/>
                    </a:lnTo>
                    <a:lnTo>
                      <a:pt x="77" y="58"/>
                    </a:lnTo>
                    <a:lnTo>
                      <a:pt x="76" y="56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0" y="56"/>
                    </a:lnTo>
                    <a:lnTo>
                      <a:pt x="66" y="55"/>
                    </a:lnTo>
                    <a:lnTo>
                      <a:pt x="64" y="53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60" y="47"/>
                    </a:lnTo>
                    <a:lnTo>
                      <a:pt x="57" y="45"/>
                    </a:lnTo>
                    <a:lnTo>
                      <a:pt x="55" y="43"/>
                    </a:lnTo>
                    <a:lnTo>
                      <a:pt x="51" y="47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4" y="47"/>
                    </a:lnTo>
                    <a:lnTo>
                      <a:pt x="42" y="45"/>
                    </a:lnTo>
                    <a:lnTo>
                      <a:pt x="36" y="43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27" y="38"/>
                    </a:lnTo>
                    <a:lnTo>
                      <a:pt x="25" y="39"/>
                    </a:lnTo>
                    <a:lnTo>
                      <a:pt x="17" y="34"/>
                    </a:lnTo>
                    <a:lnTo>
                      <a:pt x="15" y="30"/>
                    </a:lnTo>
                    <a:lnTo>
                      <a:pt x="12" y="30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2" name="Freeform 365"/>
              <p:cNvSpPr>
                <a:spLocks/>
              </p:cNvSpPr>
              <p:nvPr/>
            </p:nvSpPr>
            <p:spPr bwMode="auto">
              <a:xfrm>
                <a:off x="2091" y="3515"/>
                <a:ext cx="25" cy="11"/>
              </a:xfrm>
              <a:custGeom>
                <a:avLst/>
                <a:gdLst>
                  <a:gd name="T0" fmla="*/ 1 w 43"/>
                  <a:gd name="T1" fmla="*/ 0 h 24"/>
                  <a:gd name="T2" fmla="*/ 1 w 43"/>
                  <a:gd name="T3" fmla="*/ 0 h 24"/>
                  <a:gd name="T4" fmla="*/ 1 w 43"/>
                  <a:gd name="T5" fmla="*/ 0 h 24"/>
                  <a:gd name="T6" fmla="*/ 1 w 43"/>
                  <a:gd name="T7" fmla="*/ 0 h 24"/>
                  <a:gd name="T8" fmla="*/ 1 w 43"/>
                  <a:gd name="T9" fmla="*/ 0 h 24"/>
                  <a:gd name="T10" fmla="*/ 1 w 43"/>
                  <a:gd name="T11" fmla="*/ 0 h 24"/>
                  <a:gd name="T12" fmla="*/ 1 w 43"/>
                  <a:gd name="T13" fmla="*/ 0 h 24"/>
                  <a:gd name="T14" fmla="*/ 1 w 43"/>
                  <a:gd name="T15" fmla="*/ 0 h 24"/>
                  <a:gd name="T16" fmla="*/ 1 w 43"/>
                  <a:gd name="T17" fmla="*/ 0 h 24"/>
                  <a:gd name="T18" fmla="*/ 1 w 43"/>
                  <a:gd name="T19" fmla="*/ 0 h 24"/>
                  <a:gd name="T20" fmla="*/ 1 w 43"/>
                  <a:gd name="T21" fmla="*/ 0 h 24"/>
                  <a:gd name="T22" fmla="*/ 1 w 43"/>
                  <a:gd name="T23" fmla="*/ 0 h 24"/>
                  <a:gd name="T24" fmla="*/ 1 w 43"/>
                  <a:gd name="T25" fmla="*/ 0 h 24"/>
                  <a:gd name="T26" fmla="*/ 1 w 43"/>
                  <a:gd name="T27" fmla="*/ 0 h 24"/>
                  <a:gd name="T28" fmla="*/ 1 w 43"/>
                  <a:gd name="T29" fmla="*/ 0 h 24"/>
                  <a:gd name="T30" fmla="*/ 1 w 43"/>
                  <a:gd name="T31" fmla="*/ 0 h 24"/>
                  <a:gd name="T32" fmla="*/ 1 w 43"/>
                  <a:gd name="T33" fmla="*/ 0 h 24"/>
                  <a:gd name="T34" fmla="*/ 1 w 43"/>
                  <a:gd name="T35" fmla="*/ 0 h 24"/>
                  <a:gd name="T36" fmla="*/ 1 w 43"/>
                  <a:gd name="T37" fmla="*/ 0 h 24"/>
                  <a:gd name="T38" fmla="*/ 1 w 43"/>
                  <a:gd name="T39" fmla="*/ 0 h 24"/>
                  <a:gd name="T40" fmla="*/ 1 w 43"/>
                  <a:gd name="T41" fmla="*/ 0 h 24"/>
                  <a:gd name="T42" fmla="*/ 1 w 43"/>
                  <a:gd name="T43" fmla="*/ 0 h 24"/>
                  <a:gd name="T44" fmla="*/ 1 w 43"/>
                  <a:gd name="T45" fmla="*/ 0 h 24"/>
                  <a:gd name="T46" fmla="*/ 1 w 43"/>
                  <a:gd name="T47" fmla="*/ 0 h 24"/>
                  <a:gd name="T48" fmla="*/ 1 w 43"/>
                  <a:gd name="T49" fmla="*/ 0 h 24"/>
                  <a:gd name="T50" fmla="*/ 1 w 43"/>
                  <a:gd name="T51" fmla="*/ 0 h 24"/>
                  <a:gd name="T52" fmla="*/ 1 w 43"/>
                  <a:gd name="T53" fmla="*/ 0 h 24"/>
                  <a:gd name="T54" fmla="*/ 1 w 43"/>
                  <a:gd name="T55" fmla="*/ 0 h 24"/>
                  <a:gd name="T56" fmla="*/ 1 w 43"/>
                  <a:gd name="T57" fmla="*/ 0 h 24"/>
                  <a:gd name="T58" fmla="*/ 1 w 43"/>
                  <a:gd name="T59" fmla="*/ 0 h 24"/>
                  <a:gd name="T60" fmla="*/ 0 w 43"/>
                  <a:gd name="T61" fmla="*/ 0 h 24"/>
                  <a:gd name="T62" fmla="*/ 1 w 43"/>
                  <a:gd name="T63" fmla="*/ 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"/>
                  <a:gd name="T97" fmla="*/ 0 h 24"/>
                  <a:gd name="T98" fmla="*/ 43 w 43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" h="24">
                    <a:moveTo>
                      <a:pt x="2" y="17"/>
                    </a:moveTo>
                    <a:lnTo>
                      <a:pt x="9" y="7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3"/>
                    </a:lnTo>
                    <a:lnTo>
                      <a:pt x="39" y="23"/>
                    </a:lnTo>
                    <a:lnTo>
                      <a:pt x="32" y="24"/>
                    </a:lnTo>
                    <a:lnTo>
                      <a:pt x="24" y="23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5" y="24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3" name="Freeform 366"/>
              <p:cNvSpPr>
                <a:spLocks/>
              </p:cNvSpPr>
              <p:nvPr/>
            </p:nvSpPr>
            <p:spPr bwMode="auto">
              <a:xfrm>
                <a:off x="2086" y="3528"/>
                <a:ext cx="35" cy="37"/>
              </a:xfrm>
              <a:custGeom>
                <a:avLst/>
                <a:gdLst>
                  <a:gd name="T0" fmla="*/ 1 w 60"/>
                  <a:gd name="T1" fmla="*/ 0 h 77"/>
                  <a:gd name="T2" fmla="*/ 1 w 60"/>
                  <a:gd name="T3" fmla="*/ 0 h 77"/>
                  <a:gd name="T4" fmla="*/ 1 w 60"/>
                  <a:gd name="T5" fmla="*/ 0 h 77"/>
                  <a:gd name="T6" fmla="*/ 1 w 60"/>
                  <a:gd name="T7" fmla="*/ 0 h 77"/>
                  <a:gd name="T8" fmla="*/ 1 w 60"/>
                  <a:gd name="T9" fmla="*/ 0 h 77"/>
                  <a:gd name="T10" fmla="*/ 1 w 60"/>
                  <a:gd name="T11" fmla="*/ 0 h 77"/>
                  <a:gd name="T12" fmla="*/ 1 w 60"/>
                  <a:gd name="T13" fmla="*/ 0 h 77"/>
                  <a:gd name="T14" fmla="*/ 1 w 60"/>
                  <a:gd name="T15" fmla="*/ 0 h 77"/>
                  <a:gd name="T16" fmla="*/ 1 w 60"/>
                  <a:gd name="T17" fmla="*/ 0 h 77"/>
                  <a:gd name="T18" fmla="*/ 1 w 60"/>
                  <a:gd name="T19" fmla="*/ 0 h 77"/>
                  <a:gd name="T20" fmla="*/ 1 w 60"/>
                  <a:gd name="T21" fmla="*/ 0 h 77"/>
                  <a:gd name="T22" fmla="*/ 1 w 60"/>
                  <a:gd name="T23" fmla="*/ 0 h 77"/>
                  <a:gd name="T24" fmla="*/ 1 w 60"/>
                  <a:gd name="T25" fmla="*/ 0 h 77"/>
                  <a:gd name="T26" fmla="*/ 1 w 60"/>
                  <a:gd name="T27" fmla="*/ 0 h 77"/>
                  <a:gd name="T28" fmla="*/ 1 w 60"/>
                  <a:gd name="T29" fmla="*/ 0 h 77"/>
                  <a:gd name="T30" fmla="*/ 1 w 60"/>
                  <a:gd name="T31" fmla="*/ 0 h 77"/>
                  <a:gd name="T32" fmla="*/ 1 w 60"/>
                  <a:gd name="T33" fmla="*/ 0 h 77"/>
                  <a:gd name="T34" fmla="*/ 1 w 60"/>
                  <a:gd name="T35" fmla="*/ 0 h 77"/>
                  <a:gd name="T36" fmla="*/ 1 w 60"/>
                  <a:gd name="T37" fmla="*/ 0 h 77"/>
                  <a:gd name="T38" fmla="*/ 1 w 60"/>
                  <a:gd name="T39" fmla="*/ 0 h 77"/>
                  <a:gd name="T40" fmla="*/ 1 w 60"/>
                  <a:gd name="T41" fmla="*/ 0 h 77"/>
                  <a:gd name="T42" fmla="*/ 1 w 60"/>
                  <a:gd name="T43" fmla="*/ 0 h 77"/>
                  <a:gd name="T44" fmla="*/ 1 w 60"/>
                  <a:gd name="T45" fmla="*/ 0 h 77"/>
                  <a:gd name="T46" fmla="*/ 0 w 60"/>
                  <a:gd name="T47" fmla="*/ 0 h 77"/>
                  <a:gd name="T48" fmla="*/ 1 w 60"/>
                  <a:gd name="T49" fmla="*/ 0 h 77"/>
                  <a:gd name="T50" fmla="*/ 1 w 60"/>
                  <a:gd name="T51" fmla="*/ 0 h 77"/>
                  <a:gd name="T52" fmla="*/ 1 w 60"/>
                  <a:gd name="T53" fmla="*/ 0 h 77"/>
                  <a:gd name="T54" fmla="*/ 1 w 60"/>
                  <a:gd name="T55" fmla="*/ 0 h 77"/>
                  <a:gd name="T56" fmla="*/ 1 w 60"/>
                  <a:gd name="T57" fmla="*/ 0 h 77"/>
                  <a:gd name="T58" fmla="*/ 1 w 60"/>
                  <a:gd name="T59" fmla="*/ 0 h 77"/>
                  <a:gd name="T60" fmla="*/ 1 w 60"/>
                  <a:gd name="T61" fmla="*/ 0 h 77"/>
                  <a:gd name="T62" fmla="*/ 1 w 60"/>
                  <a:gd name="T63" fmla="*/ 0 h 77"/>
                  <a:gd name="T64" fmla="*/ 1 w 60"/>
                  <a:gd name="T65" fmla="*/ 0 h 77"/>
                  <a:gd name="T66" fmla="*/ 1 w 60"/>
                  <a:gd name="T67" fmla="*/ 0 h 77"/>
                  <a:gd name="T68" fmla="*/ 1 w 60"/>
                  <a:gd name="T69" fmla="*/ 0 h 77"/>
                  <a:gd name="T70" fmla="*/ 1 w 60"/>
                  <a:gd name="T71" fmla="*/ 0 h 77"/>
                  <a:gd name="T72" fmla="*/ 1 w 60"/>
                  <a:gd name="T73" fmla="*/ 0 h 77"/>
                  <a:gd name="T74" fmla="*/ 1 w 60"/>
                  <a:gd name="T75" fmla="*/ 0 h 77"/>
                  <a:gd name="T76" fmla="*/ 1 w 60"/>
                  <a:gd name="T77" fmla="*/ 0 h 77"/>
                  <a:gd name="T78" fmla="*/ 1 w 60"/>
                  <a:gd name="T79" fmla="*/ 0 h 77"/>
                  <a:gd name="T80" fmla="*/ 1 w 60"/>
                  <a:gd name="T81" fmla="*/ 0 h 77"/>
                  <a:gd name="T82" fmla="*/ 1 w 60"/>
                  <a:gd name="T83" fmla="*/ 0 h 77"/>
                  <a:gd name="T84" fmla="*/ 1 w 60"/>
                  <a:gd name="T85" fmla="*/ 0 h 77"/>
                  <a:gd name="T86" fmla="*/ 1 w 60"/>
                  <a:gd name="T87" fmla="*/ 0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0"/>
                  <a:gd name="T133" fmla="*/ 0 h 77"/>
                  <a:gd name="T134" fmla="*/ 60 w 60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0" h="77">
                    <a:moveTo>
                      <a:pt x="54" y="77"/>
                    </a:moveTo>
                    <a:lnTo>
                      <a:pt x="54" y="75"/>
                    </a:lnTo>
                    <a:lnTo>
                      <a:pt x="52" y="73"/>
                    </a:lnTo>
                    <a:lnTo>
                      <a:pt x="50" y="64"/>
                    </a:lnTo>
                    <a:lnTo>
                      <a:pt x="47" y="56"/>
                    </a:lnTo>
                    <a:lnTo>
                      <a:pt x="45" y="53"/>
                    </a:lnTo>
                    <a:lnTo>
                      <a:pt x="41" y="55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3" y="49"/>
                    </a:lnTo>
                    <a:lnTo>
                      <a:pt x="33" y="51"/>
                    </a:lnTo>
                    <a:lnTo>
                      <a:pt x="33" y="53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2" y="64"/>
                    </a:lnTo>
                    <a:lnTo>
                      <a:pt x="30" y="66"/>
                    </a:lnTo>
                    <a:lnTo>
                      <a:pt x="28" y="68"/>
                    </a:lnTo>
                    <a:lnTo>
                      <a:pt x="26" y="64"/>
                    </a:lnTo>
                    <a:lnTo>
                      <a:pt x="24" y="62"/>
                    </a:lnTo>
                    <a:lnTo>
                      <a:pt x="24" y="66"/>
                    </a:lnTo>
                    <a:lnTo>
                      <a:pt x="22" y="68"/>
                    </a:lnTo>
                    <a:lnTo>
                      <a:pt x="20" y="68"/>
                    </a:lnTo>
                    <a:lnTo>
                      <a:pt x="18" y="64"/>
                    </a:lnTo>
                    <a:lnTo>
                      <a:pt x="16" y="68"/>
                    </a:lnTo>
                    <a:lnTo>
                      <a:pt x="15" y="66"/>
                    </a:lnTo>
                    <a:lnTo>
                      <a:pt x="13" y="64"/>
                    </a:lnTo>
                    <a:lnTo>
                      <a:pt x="11" y="51"/>
                    </a:lnTo>
                    <a:lnTo>
                      <a:pt x="9" y="43"/>
                    </a:lnTo>
                    <a:lnTo>
                      <a:pt x="7" y="39"/>
                    </a:lnTo>
                    <a:lnTo>
                      <a:pt x="5" y="38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3" y="21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6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4" y="11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8" y="17"/>
                    </a:lnTo>
                    <a:lnTo>
                      <a:pt x="32" y="17"/>
                    </a:lnTo>
                    <a:lnTo>
                      <a:pt x="37" y="17"/>
                    </a:lnTo>
                    <a:lnTo>
                      <a:pt x="39" y="17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6" y="24"/>
                    </a:lnTo>
                    <a:lnTo>
                      <a:pt x="54" y="26"/>
                    </a:lnTo>
                    <a:lnTo>
                      <a:pt x="48" y="32"/>
                    </a:lnTo>
                    <a:lnTo>
                      <a:pt x="47" y="34"/>
                    </a:lnTo>
                    <a:lnTo>
                      <a:pt x="43" y="36"/>
                    </a:lnTo>
                    <a:lnTo>
                      <a:pt x="41" y="38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3" y="45"/>
                    </a:lnTo>
                    <a:lnTo>
                      <a:pt x="45" y="47"/>
                    </a:lnTo>
                    <a:lnTo>
                      <a:pt x="47" y="49"/>
                    </a:lnTo>
                    <a:lnTo>
                      <a:pt x="48" y="47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6" y="39"/>
                    </a:lnTo>
                    <a:lnTo>
                      <a:pt x="56" y="43"/>
                    </a:lnTo>
                    <a:lnTo>
                      <a:pt x="60" y="58"/>
                    </a:lnTo>
                    <a:lnTo>
                      <a:pt x="60" y="62"/>
                    </a:lnTo>
                    <a:lnTo>
                      <a:pt x="60" y="71"/>
                    </a:lnTo>
                    <a:lnTo>
                      <a:pt x="56" y="75"/>
                    </a:lnTo>
                    <a:lnTo>
                      <a:pt x="54" y="7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4" name="Freeform 367"/>
              <p:cNvSpPr>
                <a:spLocks/>
              </p:cNvSpPr>
              <p:nvPr/>
            </p:nvSpPr>
            <p:spPr bwMode="auto">
              <a:xfrm>
                <a:off x="2023" y="3638"/>
                <a:ext cx="16" cy="23"/>
              </a:xfrm>
              <a:custGeom>
                <a:avLst/>
                <a:gdLst>
                  <a:gd name="T0" fmla="*/ 1 w 28"/>
                  <a:gd name="T1" fmla="*/ 0 h 49"/>
                  <a:gd name="T2" fmla="*/ 1 w 28"/>
                  <a:gd name="T3" fmla="*/ 0 h 49"/>
                  <a:gd name="T4" fmla="*/ 1 w 28"/>
                  <a:gd name="T5" fmla="*/ 0 h 49"/>
                  <a:gd name="T6" fmla="*/ 1 w 28"/>
                  <a:gd name="T7" fmla="*/ 0 h 49"/>
                  <a:gd name="T8" fmla="*/ 1 w 28"/>
                  <a:gd name="T9" fmla="*/ 0 h 49"/>
                  <a:gd name="T10" fmla="*/ 1 w 28"/>
                  <a:gd name="T11" fmla="*/ 0 h 49"/>
                  <a:gd name="T12" fmla="*/ 1 w 28"/>
                  <a:gd name="T13" fmla="*/ 0 h 49"/>
                  <a:gd name="T14" fmla="*/ 1 w 28"/>
                  <a:gd name="T15" fmla="*/ 0 h 49"/>
                  <a:gd name="T16" fmla="*/ 1 w 28"/>
                  <a:gd name="T17" fmla="*/ 0 h 49"/>
                  <a:gd name="T18" fmla="*/ 0 w 28"/>
                  <a:gd name="T19" fmla="*/ 0 h 49"/>
                  <a:gd name="T20" fmla="*/ 1 w 28"/>
                  <a:gd name="T21" fmla="*/ 0 h 49"/>
                  <a:gd name="T22" fmla="*/ 0 w 28"/>
                  <a:gd name="T23" fmla="*/ 0 h 49"/>
                  <a:gd name="T24" fmla="*/ 0 w 28"/>
                  <a:gd name="T25" fmla="*/ 0 h 49"/>
                  <a:gd name="T26" fmla="*/ 1 w 28"/>
                  <a:gd name="T27" fmla="*/ 0 h 49"/>
                  <a:gd name="T28" fmla="*/ 1 w 28"/>
                  <a:gd name="T29" fmla="*/ 0 h 49"/>
                  <a:gd name="T30" fmla="*/ 1 w 28"/>
                  <a:gd name="T31" fmla="*/ 0 h 49"/>
                  <a:gd name="T32" fmla="*/ 1 w 28"/>
                  <a:gd name="T33" fmla="*/ 0 h 49"/>
                  <a:gd name="T34" fmla="*/ 1 w 28"/>
                  <a:gd name="T35" fmla="*/ 0 h 49"/>
                  <a:gd name="T36" fmla="*/ 1 w 28"/>
                  <a:gd name="T37" fmla="*/ 0 h 49"/>
                  <a:gd name="T38" fmla="*/ 1 w 28"/>
                  <a:gd name="T39" fmla="*/ 0 h 49"/>
                  <a:gd name="T40" fmla="*/ 1 w 28"/>
                  <a:gd name="T41" fmla="*/ 0 h 49"/>
                  <a:gd name="T42" fmla="*/ 1 w 28"/>
                  <a:gd name="T43" fmla="*/ 0 h 49"/>
                  <a:gd name="T44" fmla="*/ 1 w 28"/>
                  <a:gd name="T45" fmla="*/ 0 h 49"/>
                  <a:gd name="T46" fmla="*/ 1 w 28"/>
                  <a:gd name="T47" fmla="*/ 0 h 49"/>
                  <a:gd name="T48" fmla="*/ 1 w 28"/>
                  <a:gd name="T49" fmla="*/ 0 h 49"/>
                  <a:gd name="T50" fmla="*/ 1 w 28"/>
                  <a:gd name="T51" fmla="*/ 0 h 49"/>
                  <a:gd name="T52" fmla="*/ 1 w 28"/>
                  <a:gd name="T53" fmla="*/ 0 h 49"/>
                  <a:gd name="T54" fmla="*/ 1 w 28"/>
                  <a:gd name="T55" fmla="*/ 0 h 49"/>
                  <a:gd name="T56" fmla="*/ 1 w 28"/>
                  <a:gd name="T57" fmla="*/ 0 h 49"/>
                  <a:gd name="T58" fmla="*/ 1 w 28"/>
                  <a:gd name="T59" fmla="*/ 0 h 49"/>
                  <a:gd name="T60" fmla="*/ 1 w 28"/>
                  <a:gd name="T61" fmla="*/ 0 h 49"/>
                  <a:gd name="T62" fmla="*/ 1 w 28"/>
                  <a:gd name="T63" fmla="*/ 0 h 49"/>
                  <a:gd name="T64" fmla="*/ 1 w 28"/>
                  <a:gd name="T65" fmla="*/ 0 h 49"/>
                  <a:gd name="T66" fmla="*/ 1 w 28"/>
                  <a:gd name="T67" fmla="*/ 0 h 49"/>
                  <a:gd name="T68" fmla="*/ 1 w 28"/>
                  <a:gd name="T69" fmla="*/ 0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"/>
                  <a:gd name="T106" fmla="*/ 0 h 49"/>
                  <a:gd name="T107" fmla="*/ 28 w 28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" h="49">
                    <a:moveTo>
                      <a:pt x="11" y="49"/>
                    </a:moveTo>
                    <a:lnTo>
                      <a:pt x="9" y="49"/>
                    </a:lnTo>
                    <a:lnTo>
                      <a:pt x="7" y="49"/>
                    </a:lnTo>
                    <a:lnTo>
                      <a:pt x="5" y="45"/>
                    </a:lnTo>
                    <a:lnTo>
                      <a:pt x="3" y="41"/>
                    </a:lnTo>
                    <a:lnTo>
                      <a:pt x="2" y="34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5" y="7"/>
                    </a:lnTo>
                    <a:lnTo>
                      <a:pt x="17" y="11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9"/>
                    </a:lnTo>
                    <a:lnTo>
                      <a:pt x="26" y="43"/>
                    </a:lnTo>
                    <a:lnTo>
                      <a:pt x="22" y="45"/>
                    </a:lnTo>
                    <a:lnTo>
                      <a:pt x="20" y="47"/>
                    </a:lnTo>
                    <a:lnTo>
                      <a:pt x="15" y="49"/>
                    </a:lnTo>
                    <a:lnTo>
                      <a:pt x="11" y="49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5" name="Freeform 368"/>
              <p:cNvSpPr>
                <a:spLocks/>
              </p:cNvSpPr>
              <p:nvPr/>
            </p:nvSpPr>
            <p:spPr bwMode="auto">
              <a:xfrm>
                <a:off x="2117" y="3513"/>
                <a:ext cx="69" cy="122"/>
              </a:xfrm>
              <a:custGeom>
                <a:avLst/>
                <a:gdLst>
                  <a:gd name="T0" fmla="*/ 1 w 118"/>
                  <a:gd name="T1" fmla="*/ 0 h 259"/>
                  <a:gd name="T2" fmla="*/ 1 w 118"/>
                  <a:gd name="T3" fmla="*/ 0 h 259"/>
                  <a:gd name="T4" fmla="*/ 1 w 118"/>
                  <a:gd name="T5" fmla="*/ 0 h 259"/>
                  <a:gd name="T6" fmla="*/ 1 w 118"/>
                  <a:gd name="T7" fmla="*/ 0 h 259"/>
                  <a:gd name="T8" fmla="*/ 1 w 118"/>
                  <a:gd name="T9" fmla="*/ 0 h 259"/>
                  <a:gd name="T10" fmla="*/ 1 w 118"/>
                  <a:gd name="T11" fmla="*/ 0 h 259"/>
                  <a:gd name="T12" fmla="*/ 1 w 118"/>
                  <a:gd name="T13" fmla="*/ 0 h 259"/>
                  <a:gd name="T14" fmla="*/ 1 w 118"/>
                  <a:gd name="T15" fmla="*/ 0 h 259"/>
                  <a:gd name="T16" fmla="*/ 1 w 118"/>
                  <a:gd name="T17" fmla="*/ 0 h 259"/>
                  <a:gd name="T18" fmla="*/ 1 w 118"/>
                  <a:gd name="T19" fmla="*/ 0 h 259"/>
                  <a:gd name="T20" fmla="*/ 1 w 118"/>
                  <a:gd name="T21" fmla="*/ 0 h 259"/>
                  <a:gd name="T22" fmla="*/ 1 w 118"/>
                  <a:gd name="T23" fmla="*/ 0 h 259"/>
                  <a:gd name="T24" fmla="*/ 1 w 118"/>
                  <a:gd name="T25" fmla="*/ 0 h 259"/>
                  <a:gd name="T26" fmla="*/ 1 w 118"/>
                  <a:gd name="T27" fmla="*/ 0 h 259"/>
                  <a:gd name="T28" fmla="*/ 1 w 118"/>
                  <a:gd name="T29" fmla="*/ 0 h 259"/>
                  <a:gd name="T30" fmla="*/ 1 w 118"/>
                  <a:gd name="T31" fmla="*/ 0 h 259"/>
                  <a:gd name="T32" fmla="*/ 1 w 118"/>
                  <a:gd name="T33" fmla="*/ 0 h 259"/>
                  <a:gd name="T34" fmla="*/ 1 w 118"/>
                  <a:gd name="T35" fmla="*/ 0 h 259"/>
                  <a:gd name="T36" fmla="*/ 1 w 118"/>
                  <a:gd name="T37" fmla="*/ 0 h 259"/>
                  <a:gd name="T38" fmla="*/ 1 w 118"/>
                  <a:gd name="T39" fmla="*/ 0 h 259"/>
                  <a:gd name="T40" fmla="*/ 1 w 118"/>
                  <a:gd name="T41" fmla="*/ 0 h 259"/>
                  <a:gd name="T42" fmla="*/ 1 w 118"/>
                  <a:gd name="T43" fmla="*/ 0 h 259"/>
                  <a:gd name="T44" fmla="*/ 1 w 118"/>
                  <a:gd name="T45" fmla="*/ 0 h 259"/>
                  <a:gd name="T46" fmla="*/ 1 w 118"/>
                  <a:gd name="T47" fmla="*/ 0 h 259"/>
                  <a:gd name="T48" fmla="*/ 1 w 118"/>
                  <a:gd name="T49" fmla="*/ 0 h 259"/>
                  <a:gd name="T50" fmla="*/ 1 w 118"/>
                  <a:gd name="T51" fmla="*/ 0 h 259"/>
                  <a:gd name="T52" fmla="*/ 1 w 118"/>
                  <a:gd name="T53" fmla="*/ 0 h 259"/>
                  <a:gd name="T54" fmla="*/ 1 w 118"/>
                  <a:gd name="T55" fmla="*/ 0 h 259"/>
                  <a:gd name="T56" fmla="*/ 1 w 118"/>
                  <a:gd name="T57" fmla="*/ 0 h 259"/>
                  <a:gd name="T58" fmla="*/ 1 w 118"/>
                  <a:gd name="T59" fmla="*/ 0 h 259"/>
                  <a:gd name="T60" fmla="*/ 1 w 118"/>
                  <a:gd name="T61" fmla="*/ 0 h 259"/>
                  <a:gd name="T62" fmla="*/ 1 w 118"/>
                  <a:gd name="T63" fmla="*/ 0 h 259"/>
                  <a:gd name="T64" fmla="*/ 1 w 118"/>
                  <a:gd name="T65" fmla="*/ 0 h 259"/>
                  <a:gd name="T66" fmla="*/ 1 w 118"/>
                  <a:gd name="T67" fmla="*/ 0 h 259"/>
                  <a:gd name="T68" fmla="*/ 1 w 118"/>
                  <a:gd name="T69" fmla="*/ 0 h 259"/>
                  <a:gd name="T70" fmla="*/ 1 w 118"/>
                  <a:gd name="T71" fmla="*/ 0 h 259"/>
                  <a:gd name="T72" fmla="*/ 1 w 118"/>
                  <a:gd name="T73" fmla="*/ 0 h 259"/>
                  <a:gd name="T74" fmla="*/ 1 w 118"/>
                  <a:gd name="T75" fmla="*/ 0 h 259"/>
                  <a:gd name="T76" fmla="*/ 1 w 118"/>
                  <a:gd name="T77" fmla="*/ 0 h 259"/>
                  <a:gd name="T78" fmla="*/ 1 w 118"/>
                  <a:gd name="T79" fmla="*/ 0 h 259"/>
                  <a:gd name="T80" fmla="*/ 1 w 118"/>
                  <a:gd name="T81" fmla="*/ 0 h 259"/>
                  <a:gd name="T82" fmla="*/ 1 w 118"/>
                  <a:gd name="T83" fmla="*/ 0 h 259"/>
                  <a:gd name="T84" fmla="*/ 1 w 118"/>
                  <a:gd name="T85" fmla="*/ 0 h 259"/>
                  <a:gd name="T86" fmla="*/ 1 w 118"/>
                  <a:gd name="T87" fmla="*/ 0 h 259"/>
                  <a:gd name="T88" fmla="*/ 1 w 118"/>
                  <a:gd name="T89" fmla="*/ 0 h 259"/>
                  <a:gd name="T90" fmla="*/ 1 w 118"/>
                  <a:gd name="T91" fmla="*/ 0 h 259"/>
                  <a:gd name="T92" fmla="*/ 1 w 118"/>
                  <a:gd name="T93" fmla="*/ 0 h 259"/>
                  <a:gd name="T94" fmla="*/ 1 w 118"/>
                  <a:gd name="T95" fmla="*/ 0 h 259"/>
                  <a:gd name="T96" fmla="*/ 1 w 118"/>
                  <a:gd name="T97" fmla="*/ 0 h 259"/>
                  <a:gd name="T98" fmla="*/ 1 w 118"/>
                  <a:gd name="T99" fmla="*/ 0 h 259"/>
                  <a:gd name="T100" fmla="*/ 0 w 118"/>
                  <a:gd name="T101" fmla="*/ 0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8"/>
                  <a:gd name="T154" fmla="*/ 0 h 259"/>
                  <a:gd name="T155" fmla="*/ 118 w 118"/>
                  <a:gd name="T156" fmla="*/ 259 h 25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8" h="259">
                    <a:moveTo>
                      <a:pt x="6" y="94"/>
                    </a:moveTo>
                    <a:lnTo>
                      <a:pt x="9" y="94"/>
                    </a:lnTo>
                    <a:lnTo>
                      <a:pt x="11" y="96"/>
                    </a:lnTo>
                    <a:lnTo>
                      <a:pt x="11" y="94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3" y="83"/>
                    </a:lnTo>
                    <a:lnTo>
                      <a:pt x="15" y="81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8"/>
                    </a:lnTo>
                    <a:lnTo>
                      <a:pt x="34" y="53"/>
                    </a:lnTo>
                    <a:lnTo>
                      <a:pt x="34" y="51"/>
                    </a:lnTo>
                    <a:lnTo>
                      <a:pt x="34" y="47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0"/>
                    </a:lnTo>
                    <a:lnTo>
                      <a:pt x="41" y="28"/>
                    </a:lnTo>
                    <a:lnTo>
                      <a:pt x="49" y="23"/>
                    </a:lnTo>
                    <a:lnTo>
                      <a:pt x="55" y="19"/>
                    </a:lnTo>
                    <a:lnTo>
                      <a:pt x="56" y="19"/>
                    </a:lnTo>
                    <a:lnTo>
                      <a:pt x="58" y="19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70" y="9"/>
                    </a:lnTo>
                    <a:lnTo>
                      <a:pt x="70" y="8"/>
                    </a:lnTo>
                    <a:lnTo>
                      <a:pt x="70" y="4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79" y="6"/>
                    </a:lnTo>
                    <a:lnTo>
                      <a:pt x="81" y="11"/>
                    </a:lnTo>
                    <a:lnTo>
                      <a:pt x="81" y="13"/>
                    </a:lnTo>
                    <a:lnTo>
                      <a:pt x="83" y="15"/>
                    </a:lnTo>
                    <a:lnTo>
                      <a:pt x="86" y="13"/>
                    </a:lnTo>
                    <a:lnTo>
                      <a:pt x="86" y="15"/>
                    </a:lnTo>
                    <a:lnTo>
                      <a:pt x="88" y="26"/>
                    </a:lnTo>
                    <a:lnTo>
                      <a:pt x="88" y="32"/>
                    </a:lnTo>
                    <a:lnTo>
                      <a:pt x="86" y="38"/>
                    </a:lnTo>
                    <a:lnTo>
                      <a:pt x="83" y="43"/>
                    </a:lnTo>
                    <a:lnTo>
                      <a:pt x="81" y="45"/>
                    </a:lnTo>
                    <a:lnTo>
                      <a:pt x="77" y="47"/>
                    </a:lnTo>
                    <a:lnTo>
                      <a:pt x="75" y="49"/>
                    </a:lnTo>
                    <a:lnTo>
                      <a:pt x="71" y="55"/>
                    </a:lnTo>
                    <a:lnTo>
                      <a:pt x="73" y="58"/>
                    </a:lnTo>
                    <a:lnTo>
                      <a:pt x="73" y="62"/>
                    </a:lnTo>
                    <a:lnTo>
                      <a:pt x="71" y="66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5" y="68"/>
                    </a:lnTo>
                    <a:lnTo>
                      <a:pt x="81" y="66"/>
                    </a:lnTo>
                    <a:lnTo>
                      <a:pt x="85" y="64"/>
                    </a:lnTo>
                    <a:lnTo>
                      <a:pt x="88" y="64"/>
                    </a:lnTo>
                    <a:lnTo>
                      <a:pt x="88" y="66"/>
                    </a:lnTo>
                    <a:lnTo>
                      <a:pt x="90" y="77"/>
                    </a:lnTo>
                    <a:lnTo>
                      <a:pt x="92" y="79"/>
                    </a:lnTo>
                    <a:lnTo>
                      <a:pt x="96" y="79"/>
                    </a:lnTo>
                    <a:lnTo>
                      <a:pt x="98" y="79"/>
                    </a:lnTo>
                    <a:lnTo>
                      <a:pt x="98" y="81"/>
                    </a:lnTo>
                    <a:lnTo>
                      <a:pt x="94" y="90"/>
                    </a:lnTo>
                    <a:lnTo>
                      <a:pt x="94" y="94"/>
                    </a:lnTo>
                    <a:lnTo>
                      <a:pt x="96" y="94"/>
                    </a:lnTo>
                    <a:lnTo>
                      <a:pt x="100" y="94"/>
                    </a:lnTo>
                    <a:lnTo>
                      <a:pt x="101" y="94"/>
                    </a:lnTo>
                    <a:lnTo>
                      <a:pt x="103" y="96"/>
                    </a:lnTo>
                    <a:lnTo>
                      <a:pt x="105" y="102"/>
                    </a:lnTo>
                    <a:lnTo>
                      <a:pt x="107" y="102"/>
                    </a:lnTo>
                    <a:lnTo>
                      <a:pt x="109" y="103"/>
                    </a:lnTo>
                    <a:lnTo>
                      <a:pt x="113" y="102"/>
                    </a:lnTo>
                    <a:lnTo>
                      <a:pt x="117" y="100"/>
                    </a:lnTo>
                    <a:lnTo>
                      <a:pt x="118" y="102"/>
                    </a:lnTo>
                    <a:lnTo>
                      <a:pt x="118" y="103"/>
                    </a:lnTo>
                    <a:lnTo>
                      <a:pt x="117" y="105"/>
                    </a:lnTo>
                    <a:lnTo>
                      <a:pt x="113" y="109"/>
                    </a:lnTo>
                    <a:lnTo>
                      <a:pt x="109" y="113"/>
                    </a:lnTo>
                    <a:lnTo>
                      <a:pt x="107" y="117"/>
                    </a:lnTo>
                    <a:lnTo>
                      <a:pt x="105" y="117"/>
                    </a:lnTo>
                    <a:lnTo>
                      <a:pt x="105" y="118"/>
                    </a:lnTo>
                    <a:lnTo>
                      <a:pt x="103" y="118"/>
                    </a:lnTo>
                    <a:lnTo>
                      <a:pt x="100" y="118"/>
                    </a:lnTo>
                    <a:lnTo>
                      <a:pt x="98" y="120"/>
                    </a:lnTo>
                    <a:lnTo>
                      <a:pt x="94" y="122"/>
                    </a:lnTo>
                    <a:lnTo>
                      <a:pt x="92" y="126"/>
                    </a:lnTo>
                    <a:lnTo>
                      <a:pt x="85" y="128"/>
                    </a:lnTo>
                    <a:lnTo>
                      <a:pt x="81" y="128"/>
                    </a:lnTo>
                    <a:lnTo>
                      <a:pt x="79" y="128"/>
                    </a:lnTo>
                    <a:lnTo>
                      <a:pt x="77" y="130"/>
                    </a:lnTo>
                    <a:lnTo>
                      <a:pt x="75" y="132"/>
                    </a:lnTo>
                    <a:lnTo>
                      <a:pt x="75" y="137"/>
                    </a:lnTo>
                    <a:lnTo>
                      <a:pt x="75" y="141"/>
                    </a:lnTo>
                    <a:lnTo>
                      <a:pt x="75" y="143"/>
                    </a:lnTo>
                    <a:lnTo>
                      <a:pt x="75" y="145"/>
                    </a:lnTo>
                    <a:lnTo>
                      <a:pt x="73" y="145"/>
                    </a:lnTo>
                    <a:lnTo>
                      <a:pt x="70" y="145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5" y="158"/>
                    </a:lnTo>
                    <a:lnTo>
                      <a:pt x="77" y="158"/>
                    </a:lnTo>
                    <a:lnTo>
                      <a:pt x="85" y="165"/>
                    </a:lnTo>
                    <a:lnTo>
                      <a:pt x="85" y="167"/>
                    </a:lnTo>
                    <a:lnTo>
                      <a:pt x="88" y="173"/>
                    </a:lnTo>
                    <a:lnTo>
                      <a:pt x="90" y="175"/>
                    </a:lnTo>
                    <a:lnTo>
                      <a:pt x="88" y="177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6" y="188"/>
                    </a:lnTo>
                    <a:lnTo>
                      <a:pt x="85" y="188"/>
                    </a:lnTo>
                    <a:lnTo>
                      <a:pt x="81" y="192"/>
                    </a:lnTo>
                    <a:lnTo>
                      <a:pt x="81" y="194"/>
                    </a:lnTo>
                    <a:lnTo>
                      <a:pt x="85" y="203"/>
                    </a:lnTo>
                    <a:lnTo>
                      <a:pt x="88" y="205"/>
                    </a:lnTo>
                    <a:lnTo>
                      <a:pt x="92" y="209"/>
                    </a:lnTo>
                    <a:lnTo>
                      <a:pt x="94" y="212"/>
                    </a:lnTo>
                    <a:lnTo>
                      <a:pt x="94" y="216"/>
                    </a:lnTo>
                    <a:lnTo>
                      <a:pt x="94" y="220"/>
                    </a:lnTo>
                    <a:lnTo>
                      <a:pt x="94" y="222"/>
                    </a:lnTo>
                    <a:lnTo>
                      <a:pt x="96" y="229"/>
                    </a:lnTo>
                    <a:lnTo>
                      <a:pt x="100" y="237"/>
                    </a:lnTo>
                    <a:lnTo>
                      <a:pt x="100" y="239"/>
                    </a:lnTo>
                    <a:lnTo>
                      <a:pt x="94" y="248"/>
                    </a:lnTo>
                    <a:lnTo>
                      <a:pt x="86" y="257"/>
                    </a:lnTo>
                    <a:lnTo>
                      <a:pt x="86" y="259"/>
                    </a:lnTo>
                    <a:lnTo>
                      <a:pt x="85" y="259"/>
                    </a:lnTo>
                    <a:lnTo>
                      <a:pt x="85" y="254"/>
                    </a:lnTo>
                    <a:lnTo>
                      <a:pt x="86" y="250"/>
                    </a:lnTo>
                    <a:lnTo>
                      <a:pt x="88" y="246"/>
                    </a:lnTo>
                    <a:lnTo>
                      <a:pt x="88" y="242"/>
                    </a:lnTo>
                    <a:lnTo>
                      <a:pt x="90" y="239"/>
                    </a:lnTo>
                    <a:lnTo>
                      <a:pt x="86" y="239"/>
                    </a:lnTo>
                    <a:lnTo>
                      <a:pt x="86" y="237"/>
                    </a:lnTo>
                    <a:lnTo>
                      <a:pt x="88" y="235"/>
                    </a:lnTo>
                    <a:lnTo>
                      <a:pt x="86" y="226"/>
                    </a:lnTo>
                    <a:lnTo>
                      <a:pt x="85" y="220"/>
                    </a:lnTo>
                    <a:lnTo>
                      <a:pt x="81" y="212"/>
                    </a:lnTo>
                    <a:lnTo>
                      <a:pt x="79" y="205"/>
                    </a:lnTo>
                    <a:lnTo>
                      <a:pt x="77" y="199"/>
                    </a:lnTo>
                    <a:lnTo>
                      <a:pt x="75" y="194"/>
                    </a:lnTo>
                    <a:lnTo>
                      <a:pt x="73" y="182"/>
                    </a:lnTo>
                    <a:lnTo>
                      <a:pt x="73" y="179"/>
                    </a:lnTo>
                    <a:lnTo>
                      <a:pt x="73" y="175"/>
                    </a:lnTo>
                    <a:lnTo>
                      <a:pt x="73" y="173"/>
                    </a:lnTo>
                    <a:lnTo>
                      <a:pt x="71" y="173"/>
                    </a:lnTo>
                    <a:lnTo>
                      <a:pt x="70" y="173"/>
                    </a:lnTo>
                    <a:lnTo>
                      <a:pt x="68" y="167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2" y="167"/>
                    </a:lnTo>
                    <a:lnTo>
                      <a:pt x="60" y="171"/>
                    </a:lnTo>
                    <a:lnTo>
                      <a:pt x="58" y="173"/>
                    </a:lnTo>
                    <a:lnTo>
                      <a:pt x="55" y="175"/>
                    </a:lnTo>
                    <a:lnTo>
                      <a:pt x="49" y="179"/>
                    </a:lnTo>
                    <a:lnTo>
                      <a:pt x="45" y="182"/>
                    </a:lnTo>
                    <a:lnTo>
                      <a:pt x="43" y="184"/>
                    </a:lnTo>
                    <a:lnTo>
                      <a:pt x="41" y="182"/>
                    </a:lnTo>
                    <a:lnTo>
                      <a:pt x="41" y="180"/>
                    </a:lnTo>
                    <a:lnTo>
                      <a:pt x="39" y="180"/>
                    </a:lnTo>
                    <a:lnTo>
                      <a:pt x="38" y="182"/>
                    </a:lnTo>
                    <a:lnTo>
                      <a:pt x="36" y="182"/>
                    </a:lnTo>
                    <a:lnTo>
                      <a:pt x="36" y="180"/>
                    </a:lnTo>
                    <a:lnTo>
                      <a:pt x="36" y="177"/>
                    </a:lnTo>
                    <a:lnTo>
                      <a:pt x="32" y="179"/>
                    </a:lnTo>
                    <a:lnTo>
                      <a:pt x="30" y="179"/>
                    </a:lnTo>
                    <a:lnTo>
                      <a:pt x="30" y="180"/>
                    </a:lnTo>
                    <a:lnTo>
                      <a:pt x="26" y="180"/>
                    </a:lnTo>
                    <a:lnTo>
                      <a:pt x="26" y="177"/>
                    </a:lnTo>
                    <a:lnTo>
                      <a:pt x="30" y="167"/>
                    </a:lnTo>
                    <a:lnTo>
                      <a:pt x="32" y="162"/>
                    </a:lnTo>
                    <a:lnTo>
                      <a:pt x="32" y="156"/>
                    </a:lnTo>
                    <a:lnTo>
                      <a:pt x="30" y="150"/>
                    </a:lnTo>
                    <a:lnTo>
                      <a:pt x="28" y="145"/>
                    </a:lnTo>
                    <a:lnTo>
                      <a:pt x="26" y="137"/>
                    </a:lnTo>
                    <a:lnTo>
                      <a:pt x="24" y="135"/>
                    </a:lnTo>
                    <a:lnTo>
                      <a:pt x="23" y="139"/>
                    </a:lnTo>
                    <a:lnTo>
                      <a:pt x="21" y="137"/>
                    </a:lnTo>
                    <a:lnTo>
                      <a:pt x="19" y="135"/>
                    </a:lnTo>
                    <a:lnTo>
                      <a:pt x="21" y="133"/>
                    </a:lnTo>
                    <a:lnTo>
                      <a:pt x="23" y="133"/>
                    </a:lnTo>
                    <a:lnTo>
                      <a:pt x="23" y="132"/>
                    </a:lnTo>
                    <a:lnTo>
                      <a:pt x="21" y="130"/>
                    </a:lnTo>
                    <a:lnTo>
                      <a:pt x="17" y="124"/>
                    </a:lnTo>
                    <a:lnTo>
                      <a:pt x="15" y="124"/>
                    </a:lnTo>
                    <a:lnTo>
                      <a:pt x="13" y="124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9" y="118"/>
                    </a:lnTo>
                    <a:lnTo>
                      <a:pt x="8" y="118"/>
                    </a:lnTo>
                    <a:lnTo>
                      <a:pt x="4" y="115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2" y="107"/>
                    </a:lnTo>
                    <a:lnTo>
                      <a:pt x="6" y="103"/>
                    </a:lnTo>
                    <a:lnTo>
                      <a:pt x="6" y="94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6" name="Freeform 369"/>
              <p:cNvSpPr>
                <a:spLocks/>
              </p:cNvSpPr>
              <p:nvPr/>
            </p:nvSpPr>
            <p:spPr bwMode="auto">
              <a:xfrm>
                <a:off x="2178" y="3555"/>
                <a:ext cx="57" cy="56"/>
              </a:xfrm>
              <a:custGeom>
                <a:avLst/>
                <a:gdLst>
                  <a:gd name="T0" fmla="*/ 1 w 100"/>
                  <a:gd name="T1" fmla="*/ 0 h 121"/>
                  <a:gd name="T2" fmla="*/ 1 w 100"/>
                  <a:gd name="T3" fmla="*/ 0 h 121"/>
                  <a:gd name="T4" fmla="*/ 1 w 100"/>
                  <a:gd name="T5" fmla="*/ 0 h 121"/>
                  <a:gd name="T6" fmla="*/ 1 w 100"/>
                  <a:gd name="T7" fmla="*/ 0 h 121"/>
                  <a:gd name="T8" fmla="*/ 1 w 100"/>
                  <a:gd name="T9" fmla="*/ 0 h 121"/>
                  <a:gd name="T10" fmla="*/ 1 w 100"/>
                  <a:gd name="T11" fmla="*/ 0 h 121"/>
                  <a:gd name="T12" fmla="*/ 1 w 100"/>
                  <a:gd name="T13" fmla="*/ 0 h 121"/>
                  <a:gd name="T14" fmla="*/ 1 w 100"/>
                  <a:gd name="T15" fmla="*/ 0 h 121"/>
                  <a:gd name="T16" fmla="*/ 1 w 100"/>
                  <a:gd name="T17" fmla="*/ 0 h 121"/>
                  <a:gd name="T18" fmla="*/ 1 w 100"/>
                  <a:gd name="T19" fmla="*/ 0 h 121"/>
                  <a:gd name="T20" fmla="*/ 1 w 100"/>
                  <a:gd name="T21" fmla="*/ 0 h 121"/>
                  <a:gd name="T22" fmla="*/ 1 w 100"/>
                  <a:gd name="T23" fmla="*/ 0 h 121"/>
                  <a:gd name="T24" fmla="*/ 1 w 100"/>
                  <a:gd name="T25" fmla="*/ 0 h 121"/>
                  <a:gd name="T26" fmla="*/ 1 w 100"/>
                  <a:gd name="T27" fmla="*/ 0 h 121"/>
                  <a:gd name="T28" fmla="*/ 1 w 100"/>
                  <a:gd name="T29" fmla="*/ 0 h 121"/>
                  <a:gd name="T30" fmla="*/ 1 w 100"/>
                  <a:gd name="T31" fmla="*/ 0 h 121"/>
                  <a:gd name="T32" fmla="*/ 1 w 100"/>
                  <a:gd name="T33" fmla="*/ 0 h 121"/>
                  <a:gd name="T34" fmla="*/ 1 w 100"/>
                  <a:gd name="T35" fmla="*/ 0 h 121"/>
                  <a:gd name="T36" fmla="*/ 1 w 100"/>
                  <a:gd name="T37" fmla="*/ 0 h 121"/>
                  <a:gd name="T38" fmla="*/ 1 w 100"/>
                  <a:gd name="T39" fmla="*/ 0 h 121"/>
                  <a:gd name="T40" fmla="*/ 1 w 100"/>
                  <a:gd name="T41" fmla="*/ 0 h 121"/>
                  <a:gd name="T42" fmla="*/ 0 w 100"/>
                  <a:gd name="T43" fmla="*/ 0 h 121"/>
                  <a:gd name="T44" fmla="*/ 1 w 100"/>
                  <a:gd name="T45" fmla="*/ 0 h 121"/>
                  <a:gd name="T46" fmla="*/ 1 w 100"/>
                  <a:gd name="T47" fmla="*/ 0 h 121"/>
                  <a:gd name="T48" fmla="*/ 1 w 100"/>
                  <a:gd name="T49" fmla="*/ 0 h 121"/>
                  <a:gd name="T50" fmla="*/ 1 w 100"/>
                  <a:gd name="T51" fmla="*/ 0 h 121"/>
                  <a:gd name="T52" fmla="*/ 1 w 100"/>
                  <a:gd name="T53" fmla="*/ 0 h 121"/>
                  <a:gd name="T54" fmla="*/ 1 w 100"/>
                  <a:gd name="T55" fmla="*/ 0 h 121"/>
                  <a:gd name="T56" fmla="*/ 1 w 100"/>
                  <a:gd name="T57" fmla="*/ 0 h 121"/>
                  <a:gd name="T58" fmla="*/ 1 w 100"/>
                  <a:gd name="T59" fmla="*/ 0 h 121"/>
                  <a:gd name="T60" fmla="*/ 1 w 100"/>
                  <a:gd name="T61" fmla="*/ 0 h 121"/>
                  <a:gd name="T62" fmla="*/ 1 w 100"/>
                  <a:gd name="T63" fmla="*/ 0 h 121"/>
                  <a:gd name="T64" fmla="*/ 1 w 100"/>
                  <a:gd name="T65" fmla="*/ 0 h 121"/>
                  <a:gd name="T66" fmla="*/ 1 w 100"/>
                  <a:gd name="T67" fmla="*/ 0 h 121"/>
                  <a:gd name="T68" fmla="*/ 1 w 100"/>
                  <a:gd name="T69" fmla="*/ 0 h 121"/>
                  <a:gd name="T70" fmla="*/ 1 w 100"/>
                  <a:gd name="T71" fmla="*/ 0 h 121"/>
                  <a:gd name="T72" fmla="*/ 1 w 100"/>
                  <a:gd name="T73" fmla="*/ 0 h 121"/>
                  <a:gd name="T74" fmla="*/ 1 w 100"/>
                  <a:gd name="T75" fmla="*/ 0 h 121"/>
                  <a:gd name="T76" fmla="*/ 1 w 100"/>
                  <a:gd name="T77" fmla="*/ 0 h 121"/>
                  <a:gd name="T78" fmla="*/ 1 w 100"/>
                  <a:gd name="T79" fmla="*/ 0 h 121"/>
                  <a:gd name="T80" fmla="*/ 1 w 100"/>
                  <a:gd name="T81" fmla="*/ 0 h 121"/>
                  <a:gd name="T82" fmla="*/ 1 w 100"/>
                  <a:gd name="T83" fmla="*/ 0 h 121"/>
                  <a:gd name="T84" fmla="*/ 1 w 100"/>
                  <a:gd name="T85" fmla="*/ 0 h 121"/>
                  <a:gd name="T86" fmla="*/ 1 w 100"/>
                  <a:gd name="T87" fmla="*/ 0 h 121"/>
                  <a:gd name="T88" fmla="*/ 1 w 100"/>
                  <a:gd name="T89" fmla="*/ 0 h 121"/>
                  <a:gd name="T90" fmla="*/ 1 w 100"/>
                  <a:gd name="T91" fmla="*/ 0 h 121"/>
                  <a:gd name="T92" fmla="*/ 1 w 100"/>
                  <a:gd name="T93" fmla="*/ 0 h 121"/>
                  <a:gd name="T94" fmla="*/ 1 w 100"/>
                  <a:gd name="T95" fmla="*/ 0 h 121"/>
                  <a:gd name="T96" fmla="*/ 1 w 100"/>
                  <a:gd name="T97" fmla="*/ 0 h 121"/>
                  <a:gd name="T98" fmla="*/ 1 w 100"/>
                  <a:gd name="T99" fmla="*/ 0 h 121"/>
                  <a:gd name="T100" fmla="*/ 1 w 100"/>
                  <a:gd name="T101" fmla="*/ 0 h 121"/>
                  <a:gd name="T102" fmla="*/ 1 w 100"/>
                  <a:gd name="T103" fmla="*/ 0 h 121"/>
                  <a:gd name="T104" fmla="*/ 1 w 100"/>
                  <a:gd name="T105" fmla="*/ 0 h 121"/>
                  <a:gd name="T106" fmla="*/ 1 w 100"/>
                  <a:gd name="T107" fmla="*/ 0 h 121"/>
                  <a:gd name="T108" fmla="*/ 1 w 100"/>
                  <a:gd name="T109" fmla="*/ 0 h 121"/>
                  <a:gd name="T110" fmla="*/ 1 w 100"/>
                  <a:gd name="T111" fmla="*/ 0 h 121"/>
                  <a:gd name="T112" fmla="*/ 1 w 100"/>
                  <a:gd name="T113" fmla="*/ 0 h 1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0"/>
                  <a:gd name="T172" fmla="*/ 0 h 121"/>
                  <a:gd name="T173" fmla="*/ 100 w 100"/>
                  <a:gd name="T174" fmla="*/ 121 h 1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0" h="121">
                    <a:moveTo>
                      <a:pt x="68" y="117"/>
                    </a:moveTo>
                    <a:lnTo>
                      <a:pt x="72" y="111"/>
                    </a:lnTo>
                    <a:lnTo>
                      <a:pt x="74" y="109"/>
                    </a:lnTo>
                    <a:lnTo>
                      <a:pt x="74" y="104"/>
                    </a:lnTo>
                    <a:lnTo>
                      <a:pt x="72" y="100"/>
                    </a:lnTo>
                    <a:lnTo>
                      <a:pt x="70" y="96"/>
                    </a:lnTo>
                    <a:lnTo>
                      <a:pt x="64" y="89"/>
                    </a:lnTo>
                    <a:lnTo>
                      <a:pt x="62" y="85"/>
                    </a:lnTo>
                    <a:lnTo>
                      <a:pt x="62" y="83"/>
                    </a:lnTo>
                    <a:lnTo>
                      <a:pt x="60" y="74"/>
                    </a:lnTo>
                    <a:lnTo>
                      <a:pt x="58" y="70"/>
                    </a:lnTo>
                    <a:lnTo>
                      <a:pt x="55" y="66"/>
                    </a:lnTo>
                    <a:lnTo>
                      <a:pt x="53" y="62"/>
                    </a:lnTo>
                    <a:lnTo>
                      <a:pt x="53" y="60"/>
                    </a:lnTo>
                    <a:lnTo>
                      <a:pt x="51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42" y="60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6"/>
                    </a:lnTo>
                    <a:lnTo>
                      <a:pt x="32" y="64"/>
                    </a:lnTo>
                    <a:lnTo>
                      <a:pt x="27" y="62"/>
                    </a:lnTo>
                    <a:lnTo>
                      <a:pt x="25" y="62"/>
                    </a:lnTo>
                    <a:lnTo>
                      <a:pt x="17" y="70"/>
                    </a:lnTo>
                    <a:lnTo>
                      <a:pt x="15" y="72"/>
                    </a:lnTo>
                    <a:lnTo>
                      <a:pt x="13" y="72"/>
                    </a:lnTo>
                    <a:lnTo>
                      <a:pt x="12" y="70"/>
                    </a:lnTo>
                    <a:lnTo>
                      <a:pt x="12" y="66"/>
                    </a:lnTo>
                    <a:lnTo>
                      <a:pt x="13" y="64"/>
                    </a:lnTo>
                    <a:lnTo>
                      <a:pt x="15" y="53"/>
                    </a:lnTo>
                    <a:lnTo>
                      <a:pt x="17" y="51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2" y="42"/>
                    </a:lnTo>
                    <a:lnTo>
                      <a:pt x="10" y="44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4" y="25"/>
                    </a:lnTo>
                    <a:lnTo>
                      <a:pt x="8" y="21"/>
                    </a:lnTo>
                    <a:lnTo>
                      <a:pt x="12" y="17"/>
                    </a:lnTo>
                    <a:lnTo>
                      <a:pt x="13" y="15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6" y="12"/>
                    </a:lnTo>
                    <a:lnTo>
                      <a:pt x="38" y="17"/>
                    </a:lnTo>
                    <a:lnTo>
                      <a:pt x="40" y="23"/>
                    </a:lnTo>
                    <a:lnTo>
                      <a:pt x="43" y="25"/>
                    </a:lnTo>
                    <a:lnTo>
                      <a:pt x="47" y="27"/>
                    </a:lnTo>
                    <a:lnTo>
                      <a:pt x="51" y="23"/>
                    </a:lnTo>
                    <a:lnTo>
                      <a:pt x="53" y="21"/>
                    </a:lnTo>
                    <a:lnTo>
                      <a:pt x="55" y="23"/>
                    </a:lnTo>
                    <a:lnTo>
                      <a:pt x="58" y="27"/>
                    </a:lnTo>
                    <a:lnTo>
                      <a:pt x="62" y="32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1" y="42"/>
                    </a:lnTo>
                    <a:lnTo>
                      <a:pt x="53" y="45"/>
                    </a:lnTo>
                    <a:lnTo>
                      <a:pt x="60" y="51"/>
                    </a:lnTo>
                    <a:lnTo>
                      <a:pt x="64" y="53"/>
                    </a:lnTo>
                    <a:lnTo>
                      <a:pt x="68" y="59"/>
                    </a:lnTo>
                    <a:lnTo>
                      <a:pt x="72" y="62"/>
                    </a:lnTo>
                    <a:lnTo>
                      <a:pt x="83" y="76"/>
                    </a:lnTo>
                    <a:lnTo>
                      <a:pt x="85" y="81"/>
                    </a:lnTo>
                    <a:lnTo>
                      <a:pt x="89" y="85"/>
                    </a:lnTo>
                    <a:lnTo>
                      <a:pt x="92" y="87"/>
                    </a:lnTo>
                    <a:lnTo>
                      <a:pt x="94" y="89"/>
                    </a:lnTo>
                    <a:lnTo>
                      <a:pt x="96" y="92"/>
                    </a:lnTo>
                    <a:lnTo>
                      <a:pt x="94" y="94"/>
                    </a:lnTo>
                    <a:lnTo>
                      <a:pt x="94" y="96"/>
                    </a:lnTo>
                    <a:lnTo>
                      <a:pt x="98" y="100"/>
                    </a:lnTo>
                    <a:lnTo>
                      <a:pt x="100" y="102"/>
                    </a:lnTo>
                    <a:lnTo>
                      <a:pt x="100" y="106"/>
                    </a:lnTo>
                    <a:lnTo>
                      <a:pt x="98" y="111"/>
                    </a:lnTo>
                    <a:lnTo>
                      <a:pt x="92" y="115"/>
                    </a:lnTo>
                    <a:lnTo>
                      <a:pt x="90" y="115"/>
                    </a:lnTo>
                    <a:lnTo>
                      <a:pt x="87" y="113"/>
                    </a:lnTo>
                    <a:lnTo>
                      <a:pt x="85" y="111"/>
                    </a:lnTo>
                    <a:lnTo>
                      <a:pt x="81" y="113"/>
                    </a:lnTo>
                    <a:lnTo>
                      <a:pt x="79" y="115"/>
                    </a:lnTo>
                    <a:lnTo>
                      <a:pt x="81" y="117"/>
                    </a:lnTo>
                    <a:lnTo>
                      <a:pt x="81" y="119"/>
                    </a:lnTo>
                    <a:lnTo>
                      <a:pt x="81" y="121"/>
                    </a:lnTo>
                    <a:lnTo>
                      <a:pt x="79" y="121"/>
                    </a:lnTo>
                    <a:lnTo>
                      <a:pt x="77" y="119"/>
                    </a:lnTo>
                    <a:lnTo>
                      <a:pt x="75" y="119"/>
                    </a:lnTo>
                    <a:lnTo>
                      <a:pt x="70" y="117"/>
                    </a:lnTo>
                    <a:lnTo>
                      <a:pt x="68" y="11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7" name="Freeform 370"/>
              <p:cNvSpPr>
                <a:spLocks/>
              </p:cNvSpPr>
              <p:nvPr/>
            </p:nvSpPr>
            <p:spPr bwMode="auto">
              <a:xfrm>
                <a:off x="2158" y="3569"/>
                <a:ext cx="62" cy="94"/>
              </a:xfrm>
              <a:custGeom>
                <a:avLst/>
                <a:gdLst>
                  <a:gd name="T0" fmla="*/ 1 w 109"/>
                  <a:gd name="T1" fmla="*/ 0 h 204"/>
                  <a:gd name="T2" fmla="*/ 1 w 109"/>
                  <a:gd name="T3" fmla="*/ 0 h 204"/>
                  <a:gd name="T4" fmla="*/ 1 w 109"/>
                  <a:gd name="T5" fmla="*/ 0 h 204"/>
                  <a:gd name="T6" fmla="*/ 1 w 109"/>
                  <a:gd name="T7" fmla="*/ 0 h 204"/>
                  <a:gd name="T8" fmla="*/ 1 w 109"/>
                  <a:gd name="T9" fmla="*/ 0 h 204"/>
                  <a:gd name="T10" fmla="*/ 1 w 109"/>
                  <a:gd name="T11" fmla="*/ 0 h 204"/>
                  <a:gd name="T12" fmla="*/ 1 w 109"/>
                  <a:gd name="T13" fmla="*/ 0 h 204"/>
                  <a:gd name="T14" fmla="*/ 1 w 109"/>
                  <a:gd name="T15" fmla="*/ 0 h 204"/>
                  <a:gd name="T16" fmla="*/ 1 w 109"/>
                  <a:gd name="T17" fmla="*/ 0 h 204"/>
                  <a:gd name="T18" fmla="*/ 1 w 109"/>
                  <a:gd name="T19" fmla="*/ 0 h 204"/>
                  <a:gd name="T20" fmla="*/ 1 w 109"/>
                  <a:gd name="T21" fmla="*/ 0 h 204"/>
                  <a:gd name="T22" fmla="*/ 1 w 109"/>
                  <a:gd name="T23" fmla="*/ 0 h 204"/>
                  <a:gd name="T24" fmla="*/ 1 w 109"/>
                  <a:gd name="T25" fmla="*/ 0 h 204"/>
                  <a:gd name="T26" fmla="*/ 1 w 109"/>
                  <a:gd name="T27" fmla="*/ 0 h 204"/>
                  <a:gd name="T28" fmla="*/ 1 w 109"/>
                  <a:gd name="T29" fmla="*/ 0 h 204"/>
                  <a:gd name="T30" fmla="*/ 1 w 109"/>
                  <a:gd name="T31" fmla="*/ 0 h 204"/>
                  <a:gd name="T32" fmla="*/ 1 w 109"/>
                  <a:gd name="T33" fmla="*/ 0 h 204"/>
                  <a:gd name="T34" fmla="*/ 1 w 109"/>
                  <a:gd name="T35" fmla="*/ 0 h 204"/>
                  <a:gd name="T36" fmla="*/ 1 w 109"/>
                  <a:gd name="T37" fmla="*/ 0 h 204"/>
                  <a:gd name="T38" fmla="*/ 1 w 109"/>
                  <a:gd name="T39" fmla="*/ 0 h 204"/>
                  <a:gd name="T40" fmla="*/ 1 w 109"/>
                  <a:gd name="T41" fmla="*/ 0 h 204"/>
                  <a:gd name="T42" fmla="*/ 1 w 109"/>
                  <a:gd name="T43" fmla="*/ 0 h 204"/>
                  <a:gd name="T44" fmla="*/ 1 w 109"/>
                  <a:gd name="T45" fmla="*/ 0 h 204"/>
                  <a:gd name="T46" fmla="*/ 1 w 109"/>
                  <a:gd name="T47" fmla="*/ 0 h 204"/>
                  <a:gd name="T48" fmla="*/ 1 w 109"/>
                  <a:gd name="T49" fmla="*/ 0 h 204"/>
                  <a:gd name="T50" fmla="*/ 1 w 109"/>
                  <a:gd name="T51" fmla="*/ 0 h 204"/>
                  <a:gd name="T52" fmla="*/ 1 w 109"/>
                  <a:gd name="T53" fmla="*/ 0 h 204"/>
                  <a:gd name="T54" fmla="*/ 1 w 109"/>
                  <a:gd name="T55" fmla="*/ 0 h 204"/>
                  <a:gd name="T56" fmla="*/ 1 w 109"/>
                  <a:gd name="T57" fmla="*/ 0 h 204"/>
                  <a:gd name="T58" fmla="*/ 1 w 109"/>
                  <a:gd name="T59" fmla="*/ 0 h 204"/>
                  <a:gd name="T60" fmla="*/ 1 w 109"/>
                  <a:gd name="T61" fmla="*/ 0 h 204"/>
                  <a:gd name="T62" fmla="*/ 1 w 109"/>
                  <a:gd name="T63" fmla="*/ 0 h 204"/>
                  <a:gd name="T64" fmla="*/ 1 w 109"/>
                  <a:gd name="T65" fmla="*/ 0 h 204"/>
                  <a:gd name="T66" fmla="*/ 1 w 109"/>
                  <a:gd name="T67" fmla="*/ 0 h 204"/>
                  <a:gd name="T68" fmla="*/ 1 w 109"/>
                  <a:gd name="T69" fmla="*/ 0 h 204"/>
                  <a:gd name="T70" fmla="*/ 1 w 109"/>
                  <a:gd name="T71" fmla="*/ 0 h 204"/>
                  <a:gd name="T72" fmla="*/ 1 w 109"/>
                  <a:gd name="T73" fmla="*/ 0 h 204"/>
                  <a:gd name="T74" fmla="*/ 1 w 109"/>
                  <a:gd name="T75" fmla="*/ 0 h 204"/>
                  <a:gd name="T76" fmla="*/ 1 w 109"/>
                  <a:gd name="T77" fmla="*/ 0 h 204"/>
                  <a:gd name="T78" fmla="*/ 1 w 109"/>
                  <a:gd name="T79" fmla="*/ 0 h 204"/>
                  <a:gd name="T80" fmla="*/ 1 w 109"/>
                  <a:gd name="T81" fmla="*/ 0 h 204"/>
                  <a:gd name="T82" fmla="*/ 1 w 109"/>
                  <a:gd name="T83" fmla="*/ 0 h 204"/>
                  <a:gd name="T84" fmla="*/ 1 w 109"/>
                  <a:gd name="T85" fmla="*/ 0 h 204"/>
                  <a:gd name="T86" fmla="*/ 1 w 109"/>
                  <a:gd name="T87" fmla="*/ 0 h 204"/>
                  <a:gd name="T88" fmla="*/ 1 w 109"/>
                  <a:gd name="T89" fmla="*/ 0 h 204"/>
                  <a:gd name="T90" fmla="*/ 1 w 109"/>
                  <a:gd name="T91" fmla="*/ 0 h 204"/>
                  <a:gd name="T92" fmla="*/ 1 w 109"/>
                  <a:gd name="T93" fmla="*/ 0 h 204"/>
                  <a:gd name="T94" fmla="*/ 1 w 109"/>
                  <a:gd name="T95" fmla="*/ 0 h 204"/>
                  <a:gd name="T96" fmla="*/ 1 w 109"/>
                  <a:gd name="T97" fmla="*/ 0 h 2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"/>
                  <a:gd name="T148" fmla="*/ 0 h 204"/>
                  <a:gd name="T149" fmla="*/ 109 w 109"/>
                  <a:gd name="T150" fmla="*/ 204 h 20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" h="204">
                    <a:moveTo>
                      <a:pt x="63" y="197"/>
                    </a:moveTo>
                    <a:lnTo>
                      <a:pt x="62" y="199"/>
                    </a:lnTo>
                    <a:lnTo>
                      <a:pt x="60" y="201"/>
                    </a:lnTo>
                    <a:lnTo>
                      <a:pt x="58" y="204"/>
                    </a:lnTo>
                    <a:lnTo>
                      <a:pt x="54" y="204"/>
                    </a:lnTo>
                    <a:lnTo>
                      <a:pt x="54" y="202"/>
                    </a:lnTo>
                    <a:lnTo>
                      <a:pt x="52" y="201"/>
                    </a:lnTo>
                    <a:lnTo>
                      <a:pt x="50" y="202"/>
                    </a:lnTo>
                    <a:lnTo>
                      <a:pt x="50" y="204"/>
                    </a:lnTo>
                    <a:lnTo>
                      <a:pt x="48" y="204"/>
                    </a:lnTo>
                    <a:lnTo>
                      <a:pt x="48" y="202"/>
                    </a:lnTo>
                    <a:lnTo>
                      <a:pt x="48" y="201"/>
                    </a:lnTo>
                    <a:lnTo>
                      <a:pt x="48" y="199"/>
                    </a:lnTo>
                    <a:lnTo>
                      <a:pt x="47" y="197"/>
                    </a:lnTo>
                    <a:lnTo>
                      <a:pt x="45" y="195"/>
                    </a:lnTo>
                    <a:lnTo>
                      <a:pt x="43" y="193"/>
                    </a:lnTo>
                    <a:lnTo>
                      <a:pt x="39" y="193"/>
                    </a:lnTo>
                    <a:lnTo>
                      <a:pt x="37" y="195"/>
                    </a:lnTo>
                    <a:lnTo>
                      <a:pt x="37" y="193"/>
                    </a:lnTo>
                    <a:lnTo>
                      <a:pt x="39" y="191"/>
                    </a:lnTo>
                    <a:lnTo>
                      <a:pt x="37" y="191"/>
                    </a:lnTo>
                    <a:lnTo>
                      <a:pt x="35" y="191"/>
                    </a:lnTo>
                    <a:lnTo>
                      <a:pt x="33" y="191"/>
                    </a:lnTo>
                    <a:lnTo>
                      <a:pt x="31" y="189"/>
                    </a:lnTo>
                    <a:lnTo>
                      <a:pt x="30" y="186"/>
                    </a:lnTo>
                    <a:lnTo>
                      <a:pt x="30" y="184"/>
                    </a:lnTo>
                    <a:lnTo>
                      <a:pt x="30" y="182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24" y="176"/>
                    </a:lnTo>
                    <a:lnTo>
                      <a:pt x="22" y="174"/>
                    </a:lnTo>
                    <a:lnTo>
                      <a:pt x="20" y="172"/>
                    </a:lnTo>
                    <a:lnTo>
                      <a:pt x="18" y="171"/>
                    </a:lnTo>
                    <a:lnTo>
                      <a:pt x="16" y="169"/>
                    </a:lnTo>
                    <a:lnTo>
                      <a:pt x="15" y="169"/>
                    </a:lnTo>
                    <a:lnTo>
                      <a:pt x="13" y="171"/>
                    </a:lnTo>
                    <a:lnTo>
                      <a:pt x="11" y="167"/>
                    </a:lnTo>
                    <a:lnTo>
                      <a:pt x="11" y="163"/>
                    </a:lnTo>
                    <a:lnTo>
                      <a:pt x="13" y="159"/>
                    </a:lnTo>
                    <a:lnTo>
                      <a:pt x="15" y="148"/>
                    </a:lnTo>
                    <a:lnTo>
                      <a:pt x="16" y="144"/>
                    </a:lnTo>
                    <a:lnTo>
                      <a:pt x="16" y="142"/>
                    </a:lnTo>
                    <a:lnTo>
                      <a:pt x="16" y="140"/>
                    </a:lnTo>
                    <a:lnTo>
                      <a:pt x="24" y="131"/>
                    </a:lnTo>
                    <a:lnTo>
                      <a:pt x="30" y="122"/>
                    </a:lnTo>
                    <a:lnTo>
                      <a:pt x="30" y="120"/>
                    </a:lnTo>
                    <a:lnTo>
                      <a:pt x="26" y="112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4" y="99"/>
                    </a:lnTo>
                    <a:lnTo>
                      <a:pt x="24" y="95"/>
                    </a:lnTo>
                    <a:lnTo>
                      <a:pt x="22" y="92"/>
                    </a:lnTo>
                    <a:lnTo>
                      <a:pt x="18" y="88"/>
                    </a:lnTo>
                    <a:lnTo>
                      <a:pt x="15" y="86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6" y="62"/>
                    </a:lnTo>
                    <a:lnTo>
                      <a:pt x="18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0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22" y="9"/>
                    </a:lnTo>
                    <a:lnTo>
                      <a:pt x="24" y="5"/>
                    </a:lnTo>
                    <a:lnTo>
                      <a:pt x="28" y="3"/>
                    </a:lnTo>
                    <a:lnTo>
                      <a:pt x="30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9" y="1"/>
                    </a:lnTo>
                    <a:lnTo>
                      <a:pt x="41" y="3"/>
                    </a:lnTo>
                    <a:lnTo>
                      <a:pt x="41" y="7"/>
                    </a:lnTo>
                    <a:lnTo>
                      <a:pt x="41" y="11"/>
                    </a:lnTo>
                    <a:lnTo>
                      <a:pt x="41" y="15"/>
                    </a:lnTo>
                    <a:lnTo>
                      <a:pt x="45" y="15"/>
                    </a:lnTo>
                    <a:lnTo>
                      <a:pt x="47" y="13"/>
                    </a:lnTo>
                    <a:lnTo>
                      <a:pt x="50" y="13"/>
                    </a:lnTo>
                    <a:lnTo>
                      <a:pt x="50" y="15"/>
                    </a:lnTo>
                    <a:lnTo>
                      <a:pt x="52" y="22"/>
                    </a:lnTo>
                    <a:lnTo>
                      <a:pt x="50" y="24"/>
                    </a:lnTo>
                    <a:lnTo>
                      <a:pt x="48" y="35"/>
                    </a:lnTo>
                    <a:lnTo>
                      <a:pt x="47" y="37"/>
                    </a:lnTo>
                    <a:lnTo>
                      <a:pt x="47" y="41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2" y="41"/>
                    </a:lnTo>
                    <a:lnTo>
                      <a:pt x="60" y="33"/>
                    </a:lnTo>
                    <a:lnTo>
                      <a:pt x="62" y="33"/>
                    </a:lnTo>
                    <a:lnTo>
                      <a:pt x="67" y="35"/>
                    </a:lnTo>
                    <a:lnTo>
                      <a:pt x="71" y="37"/>
                    </a:lnTo>
                    <a:lnTo>
                      <a:pt x="73" y="37"/>
                    </a:lnTo>
                    <a:lnTo>
                      <a:pt x="75" y="35"/>
                    </a:lnTo>
                    <a:lnTo>
                      <a:pt x="77" y="31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6" y="30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90" y="37"/>
                    </a:lnTo>
                    <a:lnTo>
                      <a:pt x="93" y="41"/>
                    </a:lnTo>
                    <a:lnTo>
                      <a:pt x="95" y="45"/>
                    </a:lnTo>
                    <a:lnTo>
                      <a:pt x="97" y="54"/>
                    </a:lnTo>
                    <a:lnTo>
                      <a:pt x="97" y="56"/>
                    </a:lnTo>
                    <a:lnTo>
                      <a:pt x="99" y="60"/>
                    </a:lnTo>
                    <a:lnTo>
                      <a:pt x="105" y="67"/>
                    </a:lnTo>
                    <a:lnTo>
                      <a:pt x="107" y="71"/>
                    </a:lnTo>
                    <a:lnTo>
                      <a:pt x="109" y="75"/>
                    </a:lnTo>
                    <a:lnTo>
                      <a:pt x="109" y="80"/>
                    </a:lnTo>
                    <a:lnTo>
                      <a:pt x="107" y="82"/>
                    </a:lnTo>
                    <a:lnTo>
                      <a:pt x="103" y="88"/>
                    </a:lnTo>
                    <a:lnTo>
                      <a:pt x="101" y="86"/>
                    </a:lnTo>
                    <a:lnTo>
                      <a:pt x="97" y="86"/>
                    </a:lnTo>
                    <a:lnTo>
                      <a:pt x="93" y="86"/>
                    </a:lnTo>
                    <a:lnTo>
                      <a:pt x="90" y="86"/>
                    </a:lnTo>
                    <a:lnTo>
                      <a:pt x="86" y="86"/>
                    </a:lnTo>
                    <a:lnTo>
                      <a:pt x="78" y="86"/>
                    </a:lnTo>
                    <a:lnTo>
                      <a:pt x="77" y="86"/>
                    </a:lnTo>
                    <a:lnTo>
                      <a:pt x="73" y="90"/>
                    </a:lnTo>
                    <a:lnTo>
                      <a:pt x="67" y="97"/>
                    </a:lnTo>
                    <a:lnTo>
                      <a:pt x="67" y="99"/>
                    </a:lnTo>
                    <a:lnTo>
                      <a:pt x="65" y="101"/>
                    </a:lnTo>
                    <a:lnTo>
                      <a:pt x="67" y="105"/>
                    </a:lnTo>
                    <a:lnTo>
                      <a:pt x="67" y="109"/>
                    </a:lnTo>
                    <a:lnTo>
                      <a:pt x="71" y="112"/>
                    </a:lnTo>
                    <a:lnTo>
                      <a:pt x="71" y="116"/>
                    </a:lnTo>
                    <a:lnTo>
                      <a:pt x="71" y="118"/>
                    </a:lnTo>
                    <a:lnTo>
                      <a:pt x="71" y="116"/>
                    </a:lnTo>
                    <a:lnTo>
                      <a:pt x="69" y="116"/>
                    </a:lnTo>
                    <a:lnTo>
                      <a:pt x="65" y="116"/>
                    </a:lnTo>
                    <a:lnTo>
                      <a:pt x="62" y="110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2" y="110"/>
                    </a:lnTo>
                    <a:lnTo>
                      <a:pt x="50" y="109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7" y="107"/>
                    </a:lnTo>
                    <a:lnTo>
                      <a:pt x="48" y="99"/>
                    </a:lnTo>
                    <a:lnTo>
                      <a:pt x="47" y="97"/>
                    </a:lnTo>
                    <a:lnTo>
                      <a:pt x="43" y="97"/>
                    </a:lnTo>
                    <a:lnTo>
                      <a:pt x="41" y="97"/>
                    </a:lnTo>
                    <a:lnTo>
                      <a:pt x="39" y="97"/>
                    </a:lnTo>
                    <a:lnTo>
                      <a:pt x="35" y="99"/>
                    </a:lnTo>
                    <a:lnTo>
                      <a:pt x="33" y="101"/>
                    </a:lnTo>
                    <a:lnTo>
                      <a:pt x="35" y="105"/>
                    </a:lnTo>
                    <a:lnTo>
                      <a:pt x="35" y="107"/>
                    </a:lnTo>
                    <a:lnTo>
                      <a:pt x="33" y="110"/>
                    </a:lnTo>
                    <a:lnTo>
                      <a:pt x="33" y="114"/>
                    </a:lnTo>
                    <a:lnTo>
                      <a:pt x="33" y="116"/>
                    </a:lnTo>
                    <a:lnTo>
                      <a:pt x="31" y="120"/>
                    </a:lnTo>
                    <a:lnTo>
                      <a:pt x="28" y="127"/>
                    </a:lnTo>
                    <a:lnTo>
                      <a:pt x="24" y="139"/>
                    </a:lnTo>
                    <a:lnTo>
                      <a:pt x="22" y="146"/>
                    </a:lnTo>
                    <a:lnTo>
                      <a:pt x="24" y="154"/>
                    </a:lnTo>
                    <a:lnTo>
                      <a:pt x="24" y="155"/>
                    </a:lnTo>
                    <a:lnTo>
                      <a:pt x="26" y="155"/>
                    </a:lnTo>
                    <a:lnTo>
                      <a:pt x="30" y="155"/>
                    </a:lnTo>
                    <a:lnTo>
                      <a:pt x="31" y="155"/>
                    </a:lnTo>
                    <a:lnTo>
                      <a:pt x="33" y="155"/>
                    </a:lnTo>
                    <a:lnTo>
                      <a:pt x="33" y="157"/>
                    </a:lnTo>
                    <a:lnTo>
                      <a:pt x="33" y="159"/>
                    </a:lnTo>
                    <a:lnTo>
                      <a:pt x="33" y="163"/>
                    </a:lnTo>
                    <a:lnTo>
                      <a:pt x="35" y="165"/>
                    </a:lnTo>
                    <a:lnTo>
                      <a:pt x="37" y="165"/>
                    </a:lnTo>
                    <a:lnTo>
                      <a:pt x="37" y="167"/>
                    </a:lnTo>
                    <a:lnTo>
                      <a:pt x="39" y="172"/>
                    </a:lnTo>
                    <a:lnTo>
                      <a:pt x="39" y="174"/>
                    </a:lnTo>
                    <a:lnTo>
                      <a:pt x="39" y="180"/>
                    </a:lnTo>
                    <a:lnTo>
                      <a:pt x="43" y="184"/>
                    </a:lnTo>
                    <a:lnTo>
                      <a:pt x="43" y="186"/>
                    </a:lnTo>
                    <a:lnTo>
                      <a:pt x="48" y="187"/>
                    </a:lnTo>
                    <a:lnTo>
                      <a:pt x="52" y="187"/>
                    </a:lnTo>
                    <a:lnTo>
                      <a:pt x="54" y="187"/>
                    </a:lnTo>
                    <a:lnTo>
                      <a:pt x="56" y="189"/>
                    </a:lnTo>
                    <a:lnTo>
                      <a:pt x="58" y="193"/>
                    </a:lnTo>
                    <a:lnTo>
                      <a:pt x="62" y="195"/>
                    </a:lnTo>
                    <a:lnTo>
                      <a:pt x="63" y="19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8" name="Freeform 371"/>
              <p:cNvSpPr>
                <a:spLocks/>
              </p:cNvSpPr>
              <p:nvPr/>
            </p:nvSpPr>
            <p:spPr bwMode="auto">
              <a:xfrm>
                <a:off x="2195" y="3607"/>
                <a:ext cx="40" cy="26"/>
              </a:xfrm>
              <a:custGeom>
                <a:avLst/>
                <a:gdLst>
                  <a:gd name="T0" fmla="*/ 1 w 70"/>
                  <a:gd name="T1" fmla="*/ 0 h 58"/>
                  <a:gd name="T2" fmla="*/ 1 w 70"/>
                  <a:gd name="T3" fmla="*/ 0 h 58"/>
                  <a:gd name="T4" fmla="*/ 1 w 70"/>
                  <a:gd name="T5" fmla="*/ 0 h 58"/>
                  <a:gd name="T6" fmla="*/ 1 w 70"/>
                  <a:gd name="T7" fmla="*/ 0 h 58"/>
                  <a:gd name="T8" fmla="*/ 1 w 70"/>
                  <a:gd name="T9" fmla="*/ 0 h 58"/>
                  <a:gd name="T10" fmla="*/ 1 w 70"/>
                  <a:gd name="T11" fmla="*/ 0 h 58"/>
                  <a:gd name="T12" fmla="*/ 1 w 70"/>
                  <a:gd name="T13" fmla="*/ 0 h 58"/>
                  <a:gd name="T14" fmla="*/ 1 w 70"/>
                  <a:gd name="T15" fmla="*/ 0 h 58"/>
                  <a:gd name="T16" fmla="*/ 1 w 70"/>
                  <a:gd name="T17" fmla="*/ 0 h 58"/>
                  <a:gd name="T18" fmla="*/ 1 w 70"/>
                  <a:gd name="T19" fmla="*/ 0 h 58"/>
                  <a:gd name="T20" fmla="*/ 1 w 70"/>
                  <a:gd name="T21" fmla="*/ 0 h 58"/>
                  <a:gd name="T22" fmla="*/ 1 w 70"/>
                  <a:gd name="T23" fmla="*/ 0 h 58"/>
                  <a:gd name="T24" fmla="*/ 1 w 70"/>
                  <a:gd name="T25" fmla="*/ 0 h 58"/>
                  <a:gd name="T26" fmla="*/ 1 w 70"/>
                  <a:gd name="T27" fmla="*/ 0 h 58"/>
                  <a:gd name="T28" fmla="*/ 1 w 70"/>
                  <a:gd name="T29" fmla="*/ 0 h 58"/>
                  <a:gd name="T30" fmla="*/ 1 w 70"/>
                  <a:gd name="T31" fmla="*/ 0 h 58"/>
                  <a:gd name="T32" fmla="*/ 1 w 70"/>
                  <a:gd name="T33" fmla="*/ 0 h 58"/>
                  <a:gd name="T34" fmla="*/ 1 w 70"/>
                  <a:gd name="T35" fmla="*/ 0 h 58"/>
                  <a:gd name="T36" fmla="*/ 1 w 70"/>
                  <a:gd name="T37" fmla="*/ 0 h 58"/>
                  <a:gd name="T38" fmla="*/ 1 w 70"/>
                  <a:gd name="T39" fmla="*/ 0 h 58"/>
                  <a:gd name="T40" fmla="*/ 1 w 70"/>
                  <a:gd name="T41" fmla="*/ 0 h 58"/>
                  <a:gd name="T42" fmla="*/ 1 w 70"/>
                  <a:gd name="T43" fmla="*/ 0 h 58"/>
                  <a:gd name="T44" fmla="*/ 1 w 70"/>
                  <a:gd name="T45" fmla="*/ 0 h 58"/>
                  <a:gd name="T46" fmla="*/ 1 w 70"/>
                  <a:gd name="T47" fmla="*/ 0 h 58"/>
                  <a:gd name="T48" fmla="*/ 1 w 70"/>
                  <a:gd name="T49" fmla="*/ 0 h 58"/>
                  <a:gd name="T50" fmla="*/ 1 w 70"/>
                  <a:gd name="T51" fmla="*/ 0 h 58"/>
                  <a:gd name="T52" fmla="*/ 1 w 70"/>
                  <a:gd name="T53" fmla="*/ 0 h 58"/>
                  <a:gd name="T54" fmla="*/ 1 w 70"/>
                  <a:gd name="T55" fmla="*/ 0 h 58"/>
                  <a:gd name="T56" fmla="*/ 1 w 70"/>
                  <a:gd name="T57" fmla="*/ 0 h 58"/>
                  <a:gd name="T58" fmla="*/ 1 w 70"/>
                  <a:gd name="T59" fmla="*/ 0 h 58"/>
                  <a:gd name="T60" fmla="*/ 1 w 70"/>
                  <a:gd name="T61" fmla="*/ 0 h 58"/>
                  <a:gd name="T62" fmla="*/ 1 w 70"/>
                  <a:gd name="T63" fmla="*/ 0 h 58"/>
                  <a:gd name="T64" fmla="*/ 1 w 70"/>
                  <a:gd name="T65" fmla="*/ 0 h 58"/>
                  <a:gd name="T66" fmla="*/ 1 w 70"/>
                  <a:gd name="T67" fmla="*/ 0 h 58"/>
                  <a:gd name="T68" fmla="*/ 1 w 70"/>
                  <a:gd name="T69" fmla="*/ 0 h 58"/>
                  <a:gd name="T70" fmla="*/ 1 w 70"/>
                  <a:gd name="T71" fmla="*/ 0 h 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0"/>
                  <a:gd name="T109" fmla="*/ 0 h 58"/>
                  <a:gd name="T110" fmla="*/ 70 w 70"/>
                  <a:gd name="T111" fmla="*/ 58 h 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0" h="58">
                    <a:moveTo>
                      <a:pt x="38" y="6"/>
                    </a:moveTo>
                    <a:lnTo>
                      <a:pt x="40" y="6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5" y="0"/>
                    </a:lnTo>
                    <a:lnTo>
                      <a:pt x="57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8" y="0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lnTo>
                      <a:pt x="70" y="28"/>
                    </a:lnTo>
                    <a:lnTo>
                      <a:pt x="68" y="30"/>
                    </a:lnTo>
                    <a:lnTo>
                      <a:pt x="66" y="32"/>
                    </a:lnTo>
                    <a:lnTo>
                      <a:pt x="62" y="34"/>
                    </a:lnTo>
                    <a:lnTo>
                      <a:pt x="57" y="36"/>
                    </a:lnTo>
                    <a:lnTo>
                      <a:pt x="53" y="38"/>
                    </a:lnTo>
                    <a:lnTo>
                      <a:pt x="47" y="42"/>
                    </a:lnTo>
                    <a:lnTo>
                      <a:pt x="47" y="43"/>
                    </a:lnTo>
                    <a:lnTo>
                      <a:pt x="47" y="47"/>
                    </a:lnTo>
                    <a:lnTo>
                      <a:pt x="51" y="49"/>
                    </a:lnTo>
                    <a:lnTo>
                      <a:pt x="51" y="51"/>
                    </a:lnTo>
                    <a:lnTo>
                      <a:pt x="51" y="53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4" y="55"/>
                    </a:lnTo>
                    <a:lnTo>
                      <a:pt x="30" y="57"/>
                    </a:lnTo>
                    <a:lnTo>
                      <a:pt x="28" y="58"/>
                    </a:lnTo>
                    <a:lnTo>
                      <a:pt x="27" y="57"/>
                    </a:lnTo>
                    <a:lnTo>
                      <a:pt x="25" y="57"/>
                    </a:lnTo>
                    <a:lnTo>
                      <a:pt x="23" y="55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3" y="51"/>
                    </a:lnTo>
                    <a:lnTo>
                      <a:pt x="10" y="51"/>
                    </a:lnTo>
                    <a:lnTo>
                      <a:pt x="10" y="43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0"/>
                    </a:lnTo>
                    <a:lnTo>
                      <a:pt x="2" y="27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9" name="Freeform 372"/>
              <p:cNvSpPr>
                <a:spLocks/>
              </p:cNvSpPr>
              <p:nvPr/>
            </p:nvSpPr>
            <p:spPr bwMode="auto">
              <a:xfrm>
                <a:off x="2194" y="3549"/>
                <a:ext cx="55" cy="96"/>
              </a:xfrm>
              <a:custGeom>
                <a:avLst/>
                <a:gdLst>
                  <a:gd name="T0" fmla="*/ 1 w 97"/>
                  <a:gd name="T1" fmla="*/ 0 h 205"/>
                  <a:gd name="T2" fmla="*/ 1 w 97"/>
                  <a:gd name="T3" fmla="*/ 0 h 205"/>
                  <a:gd name="T4" fmla="*/ 1 w 97"/>
                  <a:gd name="T5" fmla="*/ 0 h 205"/>
                  <a:gd name="T6" fmla="*/ 1 w 97"/>
                  <a:gd name="T7" fmla="*/ 0 h 205"/>
                  <a:gd name="T8" fmla="*/ 1 w 97"/>
                  <a:gd name="T9" fmla="*/ 0 h 205"/>
                  <a:gd name="T10" fmla="*/ 1 w 97"/>
                  <a:gd name="T11" fmla="*/ 0 h 205"/>
                  <a:gd name="T12" fmla="*/ 1 w 97"/>
                  <a:gd name="T13" fmla="*/ 0 h 205"/>
                  <a:gd name="T14" fmla="*/ 1 w 97"/>
                  <a:gd name="T15" fmla="*/ 0 h 205"/>
                  <a:gd name="T16" fmla="*/ 1 w 97"/>
                  <a:gd name="T17" fmla="*/ 0 h 205"/>
                  <a:gd name="T18" fmla="*/ 1 w 97"/>
                  <a:gd name="T19" fmla="*/ 0 h 205"/>
                  <a:gd name="T20" fmla="*/ 1 w 97"/>
                  <a:gd name="T21" fmla="*/ 0 h 205"/>
                  <a:gd name="T22" fmla="*/ 1 w 97"/>
                  <a:gd name="T23" fmla="*/ 0 h 205"/>
                  <a:gd name="T24" fmla="*/ 1 w 97"/>
                  <a:gd name="T25" fmla="*/ 0 h 205"/>
                  <a:gd name="T26" fmla="*/ 1 w 97"/>
                  <a:gd name="T27" fmla="*/ 0 h 205"/>
                  <a:gd name="T28" fmla="*/ 1 w 97"/>
                  <a:gd name="T29" fmla="*/ 0 h 205"/>
                  <a:gd name="T30" fmla="*/ 1 w 97"/>
                  <a:gd name="T31" fmla="*/ 0 h 205"/>
                  <a:gd name="T32" fmla="*/ 1 w 97"/>
                  <a:gd name="T33" fmla="*/ 0 h 205"/>
                  <a:gd name="T34" fmla="*/ 1 w 97"/>
                  <a:gd name="T35" fmla="*/ 0 h 205"/>
                  <a:gd name="T36" fmla="*/ 1 w 97"/>
                  <a:gd name="T37" fmla="*/ 0 h 205"/>
                  <a:gd name="T38" fmla="*/ 1 w 97"/>
                  <a:gd name="T39" fmla="*/ 0 h 205"/>
                  <a:gd name="T40" fmla="*/ 1 w 97"/>
                  <a:gd name="T41" fmla="*/ 0 h 205"/>
                  <a:gd name="T42" fmla="*/ 1 w 97"/>
                  <a:gd name="T43" fmla="*/ 0 h 205"/>
                  <a:gd name="T44" fmla="*/ 1 w 97"/>
                  <a:gd name="T45" fmla="*/ 0 h 205"/>
                  <a:gd name="T46" fmla="*/ 1 w 97"/>
                  <a:gd name="T47" fmla="*/ 0 h 205"/>
                  <a:gd name="T48" fmla="*/ 1 w 97"/>
                  <a:gd name="T49" fmla="*/ 0 h 205"/>
                  <a:gd name="T50" fmla="*/ 1 w 97"/>
                  <a:gd name="T51" fmla="*/ 0 h 205"/>
                  <a:gd name="T52" fmla="*/ 1 w 97"/>
                  <a:gd name="T53" fmla="*/ 0 h 205"/>
                  <a:gd name="T54" fmla="*/ 1 w 97"/>
                  <a:gd name="T55" fmla="*/ 0 h 205"/>
                  <a:gd name="T56" fmla="*/ 1 w 97"/>
                  <a:gd name="T57" fmla="*/ 0 h 205"/>
                  <a:gd name="T58" fmla="*/ 1 w 97"/>
                  <a:gd name="T59" fmla="*/ 0 h 205"/>
                  <a:gd name="T60" fmla="*/ 1 w 97"/>
                  <a:gd name="T61" fmla="*/ 0 h 205"/>
                  <a:gd name="T62" fmla="*/ 1 w 97"/>
                  <a:gd name="T63" fmla="*/ 0 h 205"/>
                  <a:gd name="T64" fmla="*/ 1 w 97"/>
                  <a:gd name="T65" fmla="*/ 0 h 205"/>
                  <a:gd name="T66" fmla="*/ 1 w 97"/>
                  <a:gd name="T67" fmla="*/ 0 h 205"/>
                  <a:gd name="T68" fmla="*/ 1 w 97"/>
                  <a:gd name="T69" fmla="*/ 0 h 205"/>
                  <a:gd name="T70" fmla="*/ 1 w 97"/>
                  <a:gd name="T71" fmla="*/ 0 h 205"/>
                  <a:gd name="T72" fmla="*/ 1 w 97"/>
                  <a:gd name="T73" fmla="*/ 0 h 205"/>
                  <a:gd name="T74" fmla="*/ 1 w 97"/>
                  <a:gd name="T75" fmla="*/ 0 h 205"/>
                  <a:gd name="T76" fmla="*/ 1 w 97"/>
                  <a:gd name="T77" fmla="*/ 0 h 205"/>
                  <a:gd name="T78" fmla="*/ 1 w 97"/>
                  <a:gd name="T79" fmla="*/ 0 h 205"/>
                  <a:gd name="T80" fmla="*/ 1 w 97"/>
                  <a:gd name="T81" fmla="*/ 0 h 205"/>
                  <a:gd name="T82" fmla="*/ 1 w 97"/>
                  <a:gd name="T83" fmla="*/ 0 h 205"/>
                  <a:gd name="T84" fmla="*/ 1 w 97"/>
                  <a:gd name="T85" fmla="*/ 0 h 205"/>
                  <a:gd name="T86" fmla="*/ 1 w 97"/>
                  <a:gd name="T87" fmla="*/ 0 h 205"/>
                  <a:gd name="T88" fmla="*/ 1 w 97"/>
                  <a:gd name="T89" fmla="*/ 0 h 205"/>
                  <a:gd name="T90" fmla="*/ 1 w 97"/>
                  <a:gd name="T91" fmla="*/ 0 h 205"/>
                  <a:gd name="T92" fmla="*/ 1 w 97"/>
                  <a:gd name="T93" fmla="*/ 0 h 205"/>
                  <a:gd name="T94" fmla="*/ 1 w 97"/>
                  <a:gd name="T95" fmla="*/ 0 h 205"/>
                  <a:gd name="T96" fmla="*/ 1 w 97"/>
                  <a:gd name="T97" fmla="*/ 0 h 205"/>
                  <a:gd name="T98" fmla="*/ 1 w 97"/>
                  <a:gd name="T99" fmla="*/ 0 h 205"/>
                  <a:gd name="T100" fmla="*/ 1 w 97"/>
                  <a:gd name="T101" fmla="*/ 0 h 205"/>
                  <a:gd name="T102" fmla="*/ 1 w 97"/>
                  <a:gd name="T103" fmla="*/ 0 h 205"/>
                  <a:gd name="T104" fmla="*/ 1 w 97"/>
                  <a:gd name="T105" fmla="*/ 0 h 205"/>
                  <a:gd name="T106" fmla="*/ 1 w 97"/>
                  <a:gd name="T107" fmla="*/ 0 h 20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7"/>
                  <a:gd name="T163" fmla="*/ 0 h 205"/>
                  <a:gd name="T164" fmla="*/ 97 w 97"/>
                  <a:gd name="T165" fmla="*/ 205 h 20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7" h="205">
                    <a:moveTo>
                      <a:pt x="0" y="11"/>
                    </a:moveTo>
                    <a:lnTo>
                      <a:pt x="1" y="1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28" y="8"/>
                    </a:lnTo>
                    <a:lnTo>
                      <a:pt x="33" y="8"/>
                    </a:lnTo>
                    <a:lnTo>
                      <a:pt x="35" y="6"/>
                    </a:lnTo>
                    <a:lnTo>
                      <a:pt x="39" y="2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2" y="6"/>
                    </a:lnTo>
                    <a:lnTo>
                      <a:pt x="63" y="10"/>
                    </a:lnTo>
                    <a:lnTo>
                      <a:pt x="60" y="13"/>
                    </a:lnTo>
                    <a:lnTo>
                      <a:pt x="60" y="17"/>
                    </a:lnTo>
                    <a:lnTo>
                      <a:pt x="62" y="19"/>
                    </a:lnTo>
                    <a:lnTo>
                      <a:pt x="67" y="23"/>
                    </a:lnTo>
                    <a:lnTo>
                      <a:pt x="71" y="25"/>
                    </a:lnTo>
                    <a:lnTo>
                      <a:pt x="77" y="25"/>
                    </a:lnTo>
                    <a:lnTo>
                      <a:pt x="78" y="26"/>
                    </a:lnTo>
                    <a:lnTo>
                      <a:pt x="77" y="26"/>
                    </a:lnTo>
                    <a:lnTo>
                      <a:pt x="71" y="30"/>
                    </a:lnTo>
                    <a:lnTo>
                      <a:pt x="73" y="32"/>
                    </a:lnTo>
                    <a:lnTo>
                      <a:pt x="71" y="34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3" y="38"/>
                    </a:lnTo>
                    <a:lnTo>
                      <a:pt x="62" y="40"/>
                    </a:lnTo>
                    <a:lnTo>
                      <a:pt x="58" y="45"/>
                    </a:lnTo>
                    <a:lnTo>
                      <a:pt x="56" y="47"/>
                    </a:lnTo>
                    <a:lnTo>
                      <a:pt x="54" y="47"/>
                    </a:lnTo>
                    <a:lnTo>
                      <a:pt x="52" y="49"/>
                    </a:lnTo>
                    <a:lnTo>
                      <a:pt x="50" y="51"/>
                    </a:lnTo>
                    <a:lnTo>
                      <a:pt x="48" y="56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50" y="68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60" y="81"/>
                    </a:lnTo>
                    <a:lnTo>
                      <a:pt x="62" y="85"/>
                    </a:lnTo>
                    <a:lnTo>
                      <a:pt x="67" y="90"/>
                    </a:lnTo>
                    <a:lnTo>
                      <a:pt x="75" y="98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2" y="102"/>
                    </a:lnTo>
                    <a:lnTo>
                      <a:pt x="84" y="107"/>
                    </a:lnTo>
                    <a:lnTo>
                      <a:pt x="86" y="111"/>
                    </a:lnTo>
                    <a:lnTo>
                      <a:pt x="90" y="115"/>
                    </a:lnTo>
                    <a:lnTo>
                      <a:pt x="92" y="120"/>
                    </a:lnTo>
                    <a:lnTo>
                      <a:pt x="93" y="128"/>
                    </a:lnTo>
                    <a:lnTo>
                      <a:pt x="97" y="145"/>
                    </a:lnTo>
                    <a:lnTo>
                      <a:pt x="95" y="149"/>
                    </a:lnTo>
                    <a:lnTo>
                      <a:pt x="93" y="150"/>
                    </a:lnTo>
                    <a:lnTo>
                      <a:pt x="93" y="156"/>
                    </a:lnTo>
                    <a:lnTo>
                      <a:pt x="93" y="158"/>
                    </a:lnTo>
                    <a:lnTo>
                      <a:pt x="93" y="164"/>
                    </a:lnTo>
                    <a:lnTo>
                      <a:pt x="92" y="167"/>
                    </a:lnTo>
                    <a:lnTo>
                      <a:pt x="90" y="169"/>
                    </a:lnTo>
                    <a:lnTo>
                      <a:pt x="88" y="169"/>
                    </a:lnTo>
                    <a:lnTo>
                      <a:pt x="84" y="171"/>
                    </a:lnTo>
                    <a:lnTo>
                      <a:pt x="82" y="171"/>
                    </a:lnTo>
                    <a:lnTo>
                      <a:pt x="78" y="173"/>
                    </a:lnTo>
                    <a:lnTo>
                      <a:pt x="75" y="179"/>
                    </a:lnTo>
                    <a:lnTo>
                      <a:pt x="71" y="180"/>
                    </a:lnTo>
                    <a:lnTo>
                      <a:pt x="69" y="180"/>
                    </a:lnTo>
                    <a:lnTo>
                      <a:pt x="67" y="179"/>
                    </a:lnTo>
                    <a:lnTo>
                      <a:pt x="63" y="177"/>
                    </a:lnTo>
                    <a:lnTo>
                      <a:pt x="62" y="179"/>
                    </a:lnTo>
                    <a:lnTo>
                      <a:pt x="63" y="182"/>
                    </a:lnTo>
                    <a:lnTo>
                      <a:pt x="63" y="184"/>
                    </a:lnTo>
                    <a:lnTo>
                      <a:pt x="62" y="188"/>
                    </a:lnTo>
                    <a:lnTo>
                      <a:pt x="60" y="192"/>
                    </a:lnTo>
                    <a:lnTo>
                      <a:pt x="58" y="192"/>
                    </a:lnTo>
                    <a:lnTo>
                      <a:pt x="56" y="192"/>
                    </a:lnTo>
                    <a:lnTo>
                      <a:pt x="54" y="194"/>
                    </a:lnTo>
                    <a:lnTo>
                      <a:pt x="52" y="195"/>
                    </a:lnTo>
                    <a:lnTo>
                      <a:pt x="48" y="197"/>
                    </a:lnTo>
                    <a:lnTo>
                      <a:pt x="47" y="197"/>
                    </a:lnTo>
                    <a:lnTo>
                      <a:pt x="43" y="201"/>
                    </a:lnTo>
                    <a:lnTo>
                      <a:pt x="43" y="203"/>
                    </a:lnTo>
                    <a:lnTo>
                      <a:pt x="41" y="205"/>
                    </a:lnTo>
                    <a:lnTo>
                      <a:pt x="39" y="205"/>
                    </a:lnTo>
                    <a:lnTo>
                      <a:pt x="37" y="205"/>
                    </a:lnTo>
                    <a:lnTo>
                      <a:pt x="37" y="199"/>
                    </a:lnTo>
                    <a:lnTo>
                      <a:pt x="37" y="192"/>
                    </a:lnTo>
                    <a:lnTo>
                      <a:pt x="39" y="190"/>
                    </a:lnTo>
                    <a:lnTo>
                      <a:pt x="39" y="188"/>
                    </a:lnTo>
                    <a:lnTo>
                      <a:pt x="39" y="184"/>
                    </a:lnTo>
                    <a:lnTo>
                      <a:pt x="37" y="182"/>
                    </a:lnTo>
                    <a:lnTo>
                      <a:pt x="31" y="180"/>
                    </a:lnTo>
                    <a:lnTo>
                      <a:pt x="33" y="179"/>
                    </a:lnTo>
                    <a:lnTo>
                      <a:pt x="37" y="177"/>
                    </a:lnTo>
                    <a:lnTo>
                      <a:pt x="43" y="175"/>
                    </a:lnTo>
                    <a:lnTo>
                      <a:pt x="47" y="173"/>
                    </a:lnTo>
                    <a:lnTo>
                      <a:pt x="48" y="173"/>
                    </a:lnTo>
                    <a:lnTo>
                      <a:pt x="54" y="175"/>
                    </a:lnTo>
                    <a:lnTo>
                      <a:pt x="54" y="173"/>
                    </a:lnTo>
                    <a:lnTo>
                      <a:pt x="54" y="171"/>
                    </a:lnTo>
                    <a:lnTo>
                      <a:pt x="50" y="169"/>
                    </a:lnTo>
                    <a:lnTo>
                      <a:pt x="50" y="165"/>
                    </a:lnTo>
                    <a:lnTo>
                      <a:pt x="50" y="164"/>
                    </a:lnTo>
                    <a:lnTo>
                      <a:pt x="56" y="160"/>
                    </a:lnTo>
                    <a:lnTo>
                      <a:pt x="60" y="158"/>
                    </a:lnTo>
                    <a:lnTo>
                      <a:pt x="65" y="156"/>
                    </a:lnTo>
                    <a:lnTo>
                      <a:pt x="69" y="154"/>
                    </a:lnTo>
                    <a:lnTo>
                      <a:pt x="71" y="152"/>
                    </a:lnTo>
                    <a:lnTo>
                      <a:pt x="73" y="150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1" y="132"/>
                    </a:lnTo>
                    <a:lnTo>
                      <a:pt x="71" y="128"/>
                    </a:lnTo>
                    <a:lnTo>
                      <a:pt x="71" y="122"/>
                    </a:lnTo>
                    <a:lnTo>
                      <a:pt x="73" y="117"/>
                    </a:lnTo>
                    <a:lnTo>
                      <a:pt x="73" y="113"/>
                    </a:lnTo>
                    <a:lnTo>
                      <a:pt x="71" y="111"/>
                    </a:lnTo>
                    <a:lnTo>
                      <a:pt x="67" y="107"/>
                    </a:lnTo>
                    <a:lnTo>
                      <a:pt x="67" y="105"/>
                    </a:lnTo>
                    <a:lnTo>
                      <a:pt x="69" y="103"/>
                    </a:lnTo>
                    <a:lnTo>
                      <a:pt x="67" y="100"/>
                    </a:lnTo>
                    <a:lnTo>
                      <a:pt x="65" y="98"/>
                    </a:lnTo>
                    <a:lnTo>
                      <a:pt x="62" y="96"/>
                    </a:lnTo>
                    <a:lnTo>
                      <a:pt x="58" y="92"/>
                    </a:lnTo>
                    <a:lnTo>
                      <a:pt x="56" y="87"/>
                    </a:lnTo>
                    <a:lnTo>
                      <a:pt x="45" y="73"/>
                    </a:lnTo>
                    <a:lnTo>
                      <a:pt x="41" y="70"/>
                    </a:lnTo>
                    <a:lnTo>
                      <a:pt x="37" y="64"/>
                    </a:lnTo>
                    <a:lnTo>
                      <a:pt x="33" y="62"/>
                    </a:lnTo>
                    <a:lnTo>
                      <a:pt x="26" y="56"/>
                    </a:lnTo>
                    <a:lnTo>
                      <a:pt x="24" y="53"/>
                    </a:lnTo>
                    <a:lnTo>
                      <a:pt x="26" y="51"/>
                    </a:lnTo>
                    <a:lnTo>
                      <a:pt x="28" y="51"/>
                    </a:lnTo>
                    <a:lnTo>
                      <a:pt x="31" y="51"/>
                    </a:lnTo>
                    <a:lnTo>
                      <a:pt x="33" y="51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5" y="43"/>
                    </a:lnTo>
                    <a:lnTo>
                      <a:pt x="31" y="38"/>
                    </a:lnTo>
                    <a:lnTo>
                      <a:pt x="28" y="34"/>
                    </a:lnTo>
                    <a:lnTo>
                      <a:pt x="26" y="32"/>
                    </a:lnTo>
                    <a:lnTo>
                      <a:pt x="24" y="34"/>
                    </a:lnTo>
                    <a:lnTo>
                      <a:pt x="20" y="38"/>
                    </a:lnTo>
                    <a:lnTo>
                      <a:pt x="16" y="36"/>
                    </a:lnTo>
                    <a:lnTo>
                      <a:pt x="13" y="34"/>
                    </a:lnTo>
                    <a:lnTo>
                      <a:pt x="11" y="28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1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0" name="Freeform 373"/>
              <p:cNvSpPr>
                <a:spLocks noEditPoints="1"/>
              </p:cNvSpPr>
              <p:nvPr/>
            </p:nvSpPr>
            <p:spPr bwMode="auto">
              <a:xfrm>
                <a:off x="2180" y="3655"/>
                <a:ext cx="144" cy="38"/>
              </a:xfrm>
              <a:custGeom>
                <a:avLst/>
                <a:gdLst>
                  <a:gd name="T0" fmla="*/ 1 w 252"/>
                  <a:gd name="T1" fmla="*/ 0 h 81"/>
                  <a:gd name="T2" fmla="*/ 1 w 252"/>
                  <a:gd name="T3" fmla="*/ 0 h 81"/>
                  <a:gd name="T4" fmla="*/ 1 w 252"/>
                  <a:gd name="T5" fmla="*/ 0 h 81"/>
                  <a:gd name="T6" fmla="*/ 1 w 252"/>
                  <a:gd name="T7" fmla="*/ 0 h 81"/>
                  <a:gd name="T8" fmla="*/ 1 w 252"/>
                  <a:gd name="T9" fmla="*/ 0 h 81"/>
                  <a:gd name="T10" fmla="*/ 1 w 252"/>
                  <a:gd name="T11" fmla="*/ 0 h 81"/>
                  <a:gd name="T12" fmla="*/ 1 w 252"/>
                  <a:gd name="T13" fmla="*/ 0 h 81"/>
                  <a:gd name="T14" fmla="*/ 1 w 252"/>
                  <a:gd name="T15" fmla="*/ 0 h 81"/>
                  <a:gd name="T16" fmla="*/ 1 w 252"/>
                  <a:gd name="T17" fmla="*/ 0 h 81"/>
                  <a:gd name="T18" fmla="*/ 1 w 252"/>
                  <a:gd name="T19" fmla="*/ 0 h 81"/>
                  <a:gd name="T20" fmla="*/ 1 w 252"/>
                  <a:gd name="T21" fmla="*/ 0 h 81"/>
                  <a:gd name="T22" fmla="*/ 1 w 252"/>
                  <a:gd name="T23" fmla="*/ 0 h 81"/>
                  <a:gd name="T24" fmla="*/ 1 w 252"/>
                  <a:gd name="T25" fmla="*/ 0 h 81"/>
                  <a:gd name="T26" fmla="*/ 1 w 252"/>
                  <a:gd name="T27" fmla="*/ 0 h 81"/>
                  <a:gd name="T28" fmla="*/ 1 w 252"/>
                  <a:gd name="T29" fmla="*/ 0 h 81"/>
                  <a:gd name="T30" fmla="*/ 1 w 252"/>
                  <a:gd name="T31" fmla="*/ 0 h 81"/>
                  <a:gd name="T32" fmla="*/ 1 w 252"/>
                  <a:gd name="T33" fmla="*/ 0 h 81"/>
                  <a:gd name="T34" fmla="*/ 1 w 252"/>
                  <a:gd name="T35" fmla="*/ 0 h 81"/>
                  <a:gd name="T36" fmla="*/ 1 w 252"/>
                  <a:gd name="T37" fmla="*/ 0 h 81"/>
                  <a:gd name="T38" fmla="*/ 1 w 252"/>
                  <a:gd name="T39" fmla="*/ 0 h 81"/>
                  <a:gd name="T40" fmla="*/ 1 w 252"/>
                  <a:gd name="T41" fmla="*/ 0 h 81"/>
                  <a:gd name="T42" fmla="*/ 1 w 252"/>
                  <a:gd name="T43" fmla="*/ 0 h 81"/>
                  <a:gd name="T44" fmla="*/ 1 w 252"/>
                  <a:gd name="T45" fmla="*/ 0 h 81"/>
                  <a:gd name="T46" fmla="*/ 1 w 252"/>
                  <a:gd name="T47" fmla="*/ 0 h 81"/>
                  <a:gd name="T48" fmla="*/ 1 w 252"/>
                  <a:gd name="T49" fmla="*/ 0 h 81"/>
                  <a:gd name="T50" fmla="*/ 1 w 252"/>
                  <a:gd name="T51" fmla="*/ 0 h 81"/>
                  <a:gd name="T52" fmla="*/ 1 w 252"/>
                  <a:gd name="T53" fmla="*/ 0 h 81"/>
                  <a:gd name="T54" fmla="*/ 1 w 252"/>
                  <a:gd name="T55" fmla="*/ 0 h 81"/>
                  <a:gd name="T56" fmla="*/ 1 w 252"/>
                  <a:gd name="T57" fmla="*/ 0 h 81"/>
                  <a:gd name="T58" fmla="*/ 1 w 252"/>
                  <a:gd name="T59" fmla="*/ 0 h 81"/>
                  <a:gd name="T60" fmla="*/ 1 w 252"/>
                  <a:gd name="T61" fmla="*/ 0 h 81"/>
                  <a:gd name="T62" fmla="*/ 1 w 252"/>
                  <a:gd name="T63" fmla="*/ 0 h 81"/>
                  <a:gd name="T64" fmla="*/ 1 w 252"/>
                  <a:gd name="T65" fmla="*/ 0 h 81"/>
                  <a:gd name="T66" fmla="*/ 1 w 252"/>
                  <a:gd name="T67" fmla="*/ 0 h 81"/>
                  <a:gd name="T68" fmla="*/ 1 w 252"/>
                  <a:gd name="T69" fmla="*/ 0 h 81"/>
                  <a:gd name="T70" fmla="*/ 1 w 252"/>
                  <a:gd name="T71" fmla="*/ 0 h 81"/>
                  <a:gd name="T72" fmla="*/ 1 w 252"/>
                  <a:gd name="T73" fmla="*/ 0 h 81"/>
                  <a:gd name="T74" fmla="*/ 1 w 252"/>
                  <a:gd name="T75" fmla="*/ 0 h 81"/>
                  <a:gd name="T76" fmla="*/ 1 w 252"/>
                  <a:gd name="T77" fmla="*/ 0 h 81"/>
                  <a:gd name="T78" fmla="*/ 1 w 252"/>
                  <a:gd name="T79" fmla="*/ 0 h 81"/>
                  <a:gd name="T80" fmla="*/ 1 w 252"/>
                  <a:gd name="T81" fmla="*/ 0 h 81"/>
                  <a:gd name="T82" fmla="*/ 1 w 252"/>
                  <a:gd name="T83" fmla="*/ 0 h 81"/>
                  <a:gd name="T84" fmla="*/ 1 w 252"/>
                  <a:gd name="T85" fmla="*/ 0 h 81"/>
                  <a:gd name="T86" fmla="*/ 1 w 252"/>
                  <a:gd name="T87" fmla="*/ 0 h 81"/>
                  <a:gd name="T88" fmla="*/ 1 w 252"/>
                  <a:gd name="T89" fmla="*/ 0 h 81"/>
                  <a:gd name="T90" fmla="*/ 1 w 252"/>
                  <a:gd name="T91" fmla="*/ 0 h 81"/>
                  <a:gd name="T92" fmla="*/ 1 w 252"/>
                  <a:gd name="T93" fmla="*/ 0 h 81"/>
                  <a:gd name="T94" fmla="*/ 1 w 252"/>
                  <a:gd name="T95" fmla="*/ 0 h 81"/>
                  <a:gd name="T96" fmla="*/ 1 w 252"/>
                  <a:gd name="T97" fmla="*/ 0 h 81"/>
                  <a:gd name="T98" fmla="*/ 1 w 252"/>
                  <a:gd name="T99" fmla="*/ 0 h 81"/>
                  <a:gd name="T100" fmla="*/ 1 w 252"/>
                  <a:gd name="T101" fmla="*/ 0 h 81"/>
                  <a:gd name="T102" fmla="*/ 1 w 252"/>
                  <a:gd name="T103" fmla="*/ 0 h 81"/>
                  <a:gd name="T104" fmla="*/ 1 w 252"/>
                  <a:gd name="T105" fmla="*/ 0 h 81"/>
                  <a:gd name="T106" fmla="*/ 1 w 252"/>
                  <a:gd name="T107" fmla="*/ 0 h 81"/>
                  <a:gd name="T108" fmla="*/ 1 w 252"/>
                  <a:gd name="T109" fmla="*/ 0 h 81"/>
                  <a:gd name="T110" fmla="*/ 1 w 252"/>
                  <a:gd name="T111" fmla="*/ 0 h 81"/>
                  <a:gd name="T112" fmla="*/ 1 w 252"/>
                  <a:gd name="T113" fmla="*/ 0 h 81"/>
                  <a:gd name="T114" fmla="*/ 1 w 252"/>
                  <a:gd name="T115" fmla="*/ 0 h 81"/>
                  <a:gd name="T116" fmla="*/ 1 w 252"/>
                  <a:gd name="T117" fmla="*/ 0 h 81"/>
                  <a:gd name="T118" fmla="*/ 1 w 252"/>
                  <a:gd name="T119" fmla="*/ 0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"/>
                  <a:gd name="T181" fmla="*/ 0 h 81"/>
                  <a:gd name="T182" fmla="*/ 252 w 252"/>
                  <a:gd name="T183" fmla="*/ 81 h 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" h="81">
                    <a:moveTo>
                      <a:pt x="26" y="10"/>
                    </a:moveTo>
                    <a:lnTo>
                      <a:pt x="26" y="10"/>
                    </a:lnTo>
                    <a:lnTo>
                      <a:pt x="28" y="10"/>
                    </a:lnTo>
                    <a:lnTo>
                      <a:pt x="36" y="17"/>
                    </a:lnTo>
                    <a:lnTo>
                      <a:pt x="40" y="23"/>
                    </a:lnTo>
                    <a:lnTo>
                      <a:pt x="43" y="27"/>
                    </a:lnTo>
                    <a:lnTo>
                      <a:pt x="43" y="30"/>
                    </a:lnTo>
                    <a:lnTo>
                      <a:pt x="43" y="36"/>
                    </a:lnTo>
                    <a:lnTo>
                      <a:pt x="41" y="42"/>
                    </a:lnTo>
                    <a:lnTo>
                      <a:pt x="43" y="47"/>
                    </a:lnTo>
                    <a:lnTo>
                      <a:pt x="41" y="51"/>
                    </a:lnTo>
                    <a:lnTo>
                      <a:pt x="43" y="55"/>
                    </a:lnTo>
                    <a:lnTo>
                      <a:pt x="43" y="57"/>
                    </a:lnTo>
                    <a:lnTo>
                      <a:pt x="47" y="59"/>
                    </a:lnTo>
                    <a:lnTo>
                      <a:pt x="49" y="62"/>
                    </a:lnTo>
                    <a:lnTo>
                      <a:pt x="53" y="72"/>
                    </a:lnTo>
                    <a:lnTo>
                      <a:pt x="55" y="74"/>
                    </a:lnTo>
                    <a:lnTo>
                      <a:pt x="51" y="72"/>
                    </a:lnTo>
                    <a:lnTo>
                      <a:pt x="47" y="72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4" y="66"/>
                    </a:lnTo>
                    <a:lnTo>
                      <a:pt x="30" y="64"/>
                    </a:lnTo>
                    <a:lnTo>
                      <a:pt x="23" y="61"/>
                    </a:lnTo>
                    <a:lnTo>
                      <a:pt x="17" y="57"/>
                    </a:lnTo>
                    <a:lnTo>
                      <a:pt x="15" y="55"/>
                    </a:lnTo>
                    <a:lnTo>
                      <a:pt x="15" y="49"/>
                    </a:lnTo>
                    <a:lnTo>
                      <a:pt x="11" y="44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4" y="25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4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21" y="17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6" y="10"/>
                    </a:lnTo>
                    <a:close/>
                    <a:moveTo>
                      <a:pt x="124" y="68"/>
                    </a:moveTo>
                    <a:lnTo>
                      <a:pt x="126" y="68"/>
                    </a:lnTo>
                    <a:lnTo>
                      <a:pt x="128" y="70"/>
                    </a:lnTo>
                    <a:lnTo>
                      <a:pt x="130" y="72"/>
                    </a:lnTo>
                    <a:lnTo>
                      <a:pt x="135" y="72"/>
                    </a:lnTo>
                    <a:lnTo>
                      <a:pt x="137" y="72"/>
                    </a:lnTo>
                    <a:lnTo>
                      <a:pt x="143" y="76"/>
                    </a:lnTo>
                    <a:lnTo>
                      <a:pt x="145" y="76"/>
                    </a:lnTo>
                    <a:lnTo>
                      <a:pt x="147" y="76"/>
                    </a:lnTo>
                    <a:lnTo>
                      <a:pt x="143" y="72"/>
                    </a:lnTo>
                    <a:lnTo>
                      <a:pt x="145" y="68"/>
                    </a:lnTo>
                    <a:lnTo>
                      <a:pt x="147" y="64"/>
                    </a:lnTo>
                    <a:lnTo>
                      <a:pt x="150" y="57"/>
                    </a:lnTo>
                    <a:lnTo>
                      <a:pt x="152" y="55"/>
                    </a:lnTo>
                    <a:lnTo>
                      <a:pt x="162" y="53"/>
                    </a:lnTo>
                    <a:lnTo>
                      <a:pt x="167" y="51"/>
                    </a:lnTo>
                    <a:lnTo>
                      <a:pt x="171" y="49"/>
                    </a:lnTo>
                    <a:lnTo>
                      <a:pt x="173" y="44"/>
                    </a:lnTo>
                    <a:lnTo>
                      <a:pt x="177" y="42"/>
                    </a:lnTo>
                    <a:lnTo>
                      <a:pt x="182" y="34"/>
                    </a:lnTo>
                    <a:lnTo>
                      <a:pt x="184" y="34"/>
                    </a:lnTo>
                    <a:lnTo>
                      <a:pt x="184" y="32"/>
                    </a:lnTo>
                    <a:lnTo>
                      <a:pt x="186" y="32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88" y="36"/>
                    </a:lnTo>
                    <a:lnTo>
                      <a:pt x="190" y="38"/>
                    </a:lnTo>
                    <a:lnTo>
                      <a:pt x="192" y="36"/>
                    </a:lnTo>
                    <a:lnTo>
                      <a:pt x="199" y="34"/>
                    </a:lnTo>
                    <a:lnTo>
                      <a:pt x="199" y="32"/>
                    </a:lnTo>
                    <a:lnTo>
                      <a:pt x="199" y="30"/>
                    </a:lnTo>
                    <a:lnTo>
                      <a:pt x="197" y="27"/>
                    </a:lnTo>
                    <a:lnTo>
                      <a:pt x="199" y="27"/>
                    </a:lnTo>
                    <a:lnTo>
                      <a:pt x="203" y="27"/>
                    </a:lnTo>
                    <a:lnTo>
                      <a:pt x="203" y="25"/>
                    </a:lnTo>
                    <a:lnTo>
                      <a:pt x="203" y="23"/>
                    </a:lnTo>
                    <a:lnTo>
                      <a:pt x="201" y="21"/>
                    </a:lnTo>
                    <a:lnTo>
                      <a:pt x="201" y="19"/>
                    </a:lnTo>
                    <a:lnTo>
                      <a:pt x="205" y="19"/>
                    </a:lnTo>
                    <a:lnTo>
                      <a:pt x="207" y="19"/>
                    </a:lnTo>
                    <a:lnTo>
                      <a:pt x="209" y="15"/>
                    </a:lnTo>
                    <a:lnTo>
                      <a:pt x="211" y="14"/>
                    </a:lnTo>
                    <a:lnTo>
                      <a:pt x="212" y="10"/>
                    </a:lnTo>
                    <a:lnTo>
                      <a:pt x="216" y="6"/>
                    </a:lnTo>
                    <a:lnTo>
                      <a:pt x="218" y="0"/>
                    </a:lnTo>
                    <a:lnTo>
                      <a:pt x="220" y="0"/>
                    </a:lnTo>
                    <a:lnTo>
                      <a:pt x="222" y="2"/>
                    </a:lnTo>
                    <a:lnTo>
                      <a:pt x="224" y="2"/>
                    </a:lnTo>
                    <a:lnTo>
                      <a:pt x="226" y="0"/>
                    </a:lnTo>
                    <a:lnTo>
                      <a:pt x="227" y="4"/>
                    </a:lnTo>
                    <a:lnTo>
                      <a:pt x="229" y="4"/>
                    </a:lnTo>
                    <a:lnTo>
                      <a:pt x="231" y="6"/>
                    </a:lnTo>
                    <a:lnTo>
                      <a:pt x="231" y="8"/>
                    </a:lnTo>
                    <a:lnTo>
                      <a:pt x="231" y="10"/>
                    </a:lnTo>
                    <a:lnTo>
                      <a:pt x="229" y="14"/>
                    </a:lnTo>
                    <a:lnTo>
                      <a:pt x="233" y="14"/>
                    </a:lnTo>
                    <a:lnTo>
                      <a:pt x="237" y="14"/>
                    </a:lnTo>
                    <a:lnTo>
                      <a:pt x="235" y="17"/>
                    </a:lnTo>
                    <a:lnTo>
                      <a:pt x="239" y="17"/>
                    </a:lnTo>
                    <a:lnTo>
                      <a:pt x="241" y="15"/>
                    </a:lnTo>
                    <a:lnTo>
                      <a:pt x="242" y="17"/>
                    </a:lnTo>
                    <a:lnTo>
                      <a:pt x="248" y="21"/>
                    </a:lnTo>
                    <a:lnTo>
                      <a:pt x="252" y="21"/>
                    </a:lnTo>
                    <a:lnTo>
                      <a:pt x="252" y="23"/>
                    </a:lnTo>
                    <a:lnTo>
                      <a:pt x="250" y="25"/>
                    </a:lnTo>
                    <a:lnTo>
                      <a:pt x="246" y="27"/>
                    </a:lnTo>
                    <a:lnTo>
                      <a:pt x="242" y="27"/>
                    </a:lnTo>
                    <a:lnTo>
                      <a:pt x="239" y="25"/>
                    </a:lnTo>
                    <a:lnTo>
                      <a:pt x="237" y="27"/>
                    </a:lnTo>
                    <a:lnTo>
                      <a:pt x="237" y="29"/>
                    </a:lnTo>
                    <a:lnTo>
                      <a:pt x="242" y="34"/>
                    </a:lnTo>
                    <a:lnTo>
                      <a:pt x="239" y="36"/>
                    </a:lnTo>
                    <a:lnTo>
                      <a:pt x="235" y="36"/>
                    </a:lnTo>
                    <a:lnTo>
                      <a:pt x="233" y="38"/>
                    </a:lnTo>
                    <a:lnTo>
                      <a:pt x="231" y="38"/>
                    </a:lnTo>
                    <a:lnTo>
                      <a:pt x="226" y="36"/>
                    </a:lnTo>
                    <a:lnTo>
                      <a:pt x="224" y="36"/>
                    </a:lnTo>
                    <a:lnTo>
                      <a:pt x="220" y="36"/>
                    </a:lnTo>
                    <a:lnTo>
                      <a:pt x="216" y="36"/>
                    </a:lnTo>
                    <a:lnTo>
                      <a:pt x="211" y="34"/>
                    </a:lnTo>
                    <a:lnTo>
                      <a:pt x="209" y="36"/>
                    </a:lnTo>
                    <a:lnTo>
                      <a:pt x="207" y="36"/>
                    </a:lnTo>
                    <a:lnTo>
                      <a:pt x="205" y="40"/>
                    </a:lnTo>
                    <a:lnTo>
                      <a:pt x="205" y="44"/>
                    </a:lnTo>
                    <a:lnTo>
                      <a:pt x="205" y="49"/>
                    </a:lnTo>
                    <a:lnTo>
                      <a:pt x="203" y="51"/>
                    </a:lnTo>
                    <a:lnTo>
                      <a:pt x="199" y="53"/>
                    </a:lnTo>
                    <a:lnTo>
                      <a:pt x="199" y="55"/>
                    </a:lnTo>
                    <a:lnTo>
                      <a:pt x="199" y="61"/>
                    </a:lnTo>
                    <a:lnTo>
                      <a:pt x="194" y="70"/>
                    </a:lnTo>
                    <a:lnTo>
                      <a:pt x="192" y="72"/>
                    </a:lnTo>
                    <a:lnTo>
                      <a:pt x="186" y="74"/>
                    </a:lnTo>
                    <a:lnTo>
                      <a:pt x="182" y="74"/>
                    </a:lnTo>
                    <a:lnTo>
                      <a:pt x="180" y="76"/>
                    </a:lnTo>
                    <a:lnTo>
                      <a:pt x="179" y="77"/>
                    </a:lnTo>
                    <a:lnTo>
                      <a:pt x="175" y="76"/>
                    </a:lnTo>
                    <a:lnTo>
                      <a:pt x="171" y="74"/>
                    </a:lnTo>
                    <a:lnTo>
                      <a:pt x="169" y="74"/>
                    </a:lnTo>
                    <a:lnTo>
                      <a:pt x="165" y="72"/>
                    </a:lnTo>
                    <a:lnTo>
                      <a:pt x="164" y="72"/>
                    </a:lnTo>
                    <a:lnTo>
                      <a:pt x="160" y="76"/>
                    </a:lnTo>
                    <a:lnTo>
                      <a:pt x="158" y="77"/>
                    </a:lnTo>
                    <a:lnTo>
                      <a:pt x="154" y="81"/>
                    </a:lnTo>
                    <a:lnTo>
                      <a:pt x="152" y="81"/>
                    </a:lnTo>
                    <a:lnTo>
                      <a:pt x="149" y="81"/>
                    </a:lnTo>
                    <a:lnTo>
                      <a:pt x="145" y="79"/>
                    </a:lnTo>
                    <a:lnTo>
                      <a:pt x="139" y="81"/>
                    </a:lnTo>
                    <a:lnTo>
                      <a:pt x="135" y="79"/>
                    </a:lnTo>
                    <a:lnTo>
                      <a:pt x="133" y="79"/>
                    </a:lnTo>
                    <a:lnTo>
                      <a:pt x="128" y="74"/>
                    </a:lnTo>
                    <a:lnTo>
                      <a:pt x="126" y="72"/>
                    </a:lnTo>
                    <a:lnTo>
                      <a:pt x="124" y="6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1" name="Freeform 374"/>
              <p:cNvSpPr>
                <a:spLocks noEditPoints="1"/>
              </p:cNvSpPr>
              <p:nvPr/>
            </p:nvSpPr>
            <p:spPr bwMode="auto">
              <a:xfrm>
                <a:off x="2141" y="3663"/>
                <a:ext cx="351" cy="100"/>
              </a:xfrm>
              <a:custGeom>
                <a:avLst/>
                <a:gdLst>
                  <a:gd name="T0" fmla="*/ 1 w 609"/>
                  <a:gd name="T1" fmla="*/ 0 h 213"/>
                  <a:gd name="T2" fmla="*/ 1 w 609"/>
                  <a:gd name="T3" fmla="*/ 0 h 213"/>
                  <a:gd name="T4" fmla="*/ 1 w 609"/>
                  <a:gd name="T5" fmla="*/ 0 h 213"/>
                  <a:gd name="T6" fmla="*/ 1 w 609"/>
                  <a:gd name="T7" fmla="*/ 0 h 213"/>
                  <a:gd name="T8" fmla="*/ 1 w 609"/>
                  <a:gd name="T9" fmla="*/ 0 h 213"/>
                  <a:gd name="T10" fmla="*/ 1 w 609"/>
                  <a:gd name="T11" fmla="*/ 0 h 213"/>
                  <a:gd name="T12" fmla="*/ 1 w 609"/>
                  <a:gd name="T13" fmla="*/ 0 h 213"/>
                  <a:gd name="T14" fmla="*/ 1 w 609"/>
                  <a:gd name="T15" fmla="*/ 0 h 213"/>
                  <a:gd name="T16" fmla="*/ 1 w 609"/>
                  <a:gd name="T17" fmla="*/ 0 h 213"/>
                  <a:gd name="T18" fmla="*/ 1 w 609"/>
                  <a:gd name="T19" fmla="*/ 0 h 213"/>
                  <a:gd name="T20" fmla="*/ 1 w 609"/>
                  <a:gd name="T21" fmla="*/ 0 h 213"/>
                  <a:gd name="T22" fmla="*/ 1 w 609"/>
                  <a:gd name="T23" fmla="*/ 0 h 213"/>
                  <a:gd name="T24" fmla="*/ 1 w 609"/>
                  <a:gd name="T25" fmla="*/ 0 h 213"/>
                  <a:gd name="T26" fmla="*/ 1 w 609"/>
                  <a:gd name="T27" fmla="*/ 0 h 213"/>
                  <a:gd name="T28" fmla="*/ 1 w 609"/>
                  <a:gd name="T29" fmla="*/ 0 h 213"/>
                  <a:gd name="T30" fmla="*/ 1 w 609"/>
                  <a:gd name="T31" fmla="*/ 0 h 213"/>
                  <a:gd name="T32" fmla="*/ 1 w 609"/>
                  <a:gd name="T33" fmla="*/ 0 h 213"/>
                  <a:gd name="T34" fmla="*/ 1 w 609"/>
                  <a:gd name="T35" fmla="*/ 0 h 213"/>
                  <a:gd name="T36" fmla="*/ 1 w 609"/>
                  <a:gd name="T37" fmla="*/ 0 h 213"/>
                  <a:gd name="T38" fmla="*/ 1 w 609"/>
                  <a:gd name="T39" fmla="*/ 0 h 213"/>
                  <a:gd name="T40" fmla="*/ 1 w 609"/>
                  <a:gd name="T41" fmla="*/ 0 h 213"/>
                  <a:gd name="T42" fmla="*/ 1 w 609"/>
                  <a:gd name="T43" fmla="*/ 0 h 213"/>
                  <a:gd name="T44" fmla="*/ 1 w 609"/>
                  <a:gd name="T45" fmla="*/ 0 h 213"/>
                  <a:gd name="T46" fmla="*/ 1 w 609"/>
                  <a:gd name="T47" fmla="*/ 0 h 213"/>
                  <a:gd name="T48" fmla="*/ 1 w 609"/>
                  <a:gd name="T49" fmla="*/ 0 h 213"/>
                  <a:gd name="T50" fmla="*/ 1 w 609"/>
                  <a:gd name="T51" fmla="*/ 0 h 213"/>
                  <a:gd name="T52" fmla="*/ 1 w 609"/>
                  <a:gd name="T53" fmla="*/ 0 h 213"/>
                  <a:gd name="T54" fmla="*/ 1 w 609"/>
                  <a:gd name="T55" fmla="*/ 0 h 213"/>
                  <a:gd name="T56" fmla="*/ 1 w 609"/>
                  <a:gd name="T57" fmla="*/ 0 h 213"/>
                  <a:gd name="T58" fmla="*/ 1 w 609"/>
                  <a:gd name="T59" fmla="*/ 0 h 213"/>
                  <a:gd name="T60" fmla="*/ 1 w 609"/>
                  <a:gd name="T61" fmla="*/ 0 h 213"/>
                  <a:gd name="T62" fmla="*/ 1 w 609"/>
                  <a:gd name="T63" fmla="*/ 0 h 213"/>
                  <a:gd name="T64" fmla="*/ 1 w 609"/>
                  <a:gd name="T65" fmla="*/ 0 h 213"/>
                  <a:gd name="T66" fmla="*/ 1 w 609"/>
                  <a:gd name="T67" fmla="*/ 0 h 213"/>
                  <a:gd name="T68" fmla="*/ 1 w 609"/>
                  <a:gd name="T69" fmla="*/ 0 h 213"/>
                  <a:gd name="T70" fmla="*/ 1 w 609"/>
                  <a:gd name="T71" fmla="*/ 0 h 213"/>
                  <a:gd name="T72" fmla="*/ 1 w 609"/>
                  <a:gd name="T73" fmla="*/ 0 h 213"/>
                  <a:gd name="T74" fmla="*/ 1 w 609"/>
                  <a:gd name="T75" fmla="*/ 0 h 213"/>
                  <a:gd name="T76" fmla="*/ 1 w 609"/>
                  <a:gd name="T77" fmla="*/ 0 h 213"/>
                  <a:gd name="T78" fmla="*/ 1 w 609"/>
                  <a:gd name="T79" fmla="*/ 0 h 213"/>
                  <a:gd name="T80" fmla="*/ 1 w 609"/>
                  <a:gd name="T81" fmla="*/ 0 h 213"/>
                  <a:gd name="T82" fmla="*/ 1 w 609"/>
                  <a:gd name="T83" fmla="*/ 0 h 213"/>
                  <a:gd name="T84" fmla="*/ 1 w 609"/>
                  <a:gd name="T85" fmla="*/ 0 h 213"/>
                  <a:gd name="T86" fmla="*/ 1 w 609"/>
                  <a:gd name="T87" fmla="*/ 0 h 213"/>
                  <a:gd name="T88" fmla="*/ 1 w 609"/>
                  <a:gd name="T89" fmla="*/ 0 h 213"/>
                  <a:gd name="T90" fmla="*/ 1 w 609"/>
                  <a:gd name="T91" fmla="*/ 0 h 213"/>
                  <a:gd name="T92" fmla="*/ 0 w 609"/>
                  <a:gd name="T93" fmla="*/ 0 h 213"/>
                  <a:gd name="T94" fmla="*/ 1 w 609"/>
                  <a:gd name="T95" fmla="*/ 0 h 213"/>
                  <a:gd name="T96" fmla="*/ 1 w 609"/>
                  <a:gd name="T97" fmla="*/ 0 h 213"/>
                  <a:gd name="T98" fmla="*/ 1 w 609"/>
                  <a:gd name="T99" fmla="*/ 0 h 213"/>
                  <a:gd name="T100" fmla="*/ 1 w 609"/>
                  <a:gd name="T101" fmla="*/ 0 h 213"/>
                  <a:gd name="T102" fmla="*/ 1 w 609"/>
                  <a:gd name="T103" fmla="*/ 0 h 213"/>
                  <a:gd name="T104" fmla="*/ 1 w 609"/>
                  <a:gd name="T105" fmla="*/ 0 h 213"/>
                  <a:gd name="T106" fmla="*/ 1 w 609"/>
                  <a:gd name="T107" fmla="*/ 0 h 213"/>
                  <a:gd name="T108" fmla="*/ 1 w 609"/>
                  <a:gd name="T109" fmla="*/ 0 h 213"/>
                  <a:gd name="T110" fmla="*/ 1 w 609"/>
                  <a:gd name="T111" fmla="*/ 0 h 213"/>
                  <a:gd name="T112" fmla="*/ 1 w 609"/>
                  <a:gd name="T113" fmla="*/ 0 h 213"/>
                  <a:gd name="T114" fmla="*/ 1 w 609"/>
                  <a:gd name="T115" fmla="*/ 0 h 213"/>
                  <a:gd name="T116" fmla="*/ 1 w 609"/>
                  <a:gd name="T117" fmla="*/ 0 h 213"/>
                  <a:gd name="T118" fmla="*/ 1 w 609"/>
                  <a:gd name="T119" fmla="*/ 0 h 213"/>
                  <a:gd name="T120" fmla="*/ 1 w 609"/>
                  <a:gd name="T121" fmla="*/ 0 h 2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9"/>
                  <a:gd name="T184" fmla="*/ 0 h 213"/>
                  <a:gd name="T185" fmla="*/ 609 w 609"/>
                  <a:gd name="T186" fmla="*/ 213 h 2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9" h="213">
                    <a:moveTo>
                      <a:pt x="609" y="111"/>
                    </a:moveTo>
                    <a:lnTo>
                      <a:pt x="609" y="160"/>
                    </a:lnTo>
                    <a:lnTo>
                      <a:pt x="607" y="164"/>
                    </a:lnTo>
                    <a:lnTo>
                      <a:pt x="609" y="173"/>
                    </a:lnTo>
                    <a:lnTo>
                      <a:pt x="609" y="177"/>
                    </a:lnTo>
                    <a:lnTo>
                      <a:pt x="609" y="199"/>
                    </a:lnTo>
                    <a:lnTo>
                      <a:pt x="605" y="196"/>
                    </a:lnTo>
                    <a:lnTo>
                      <a:pt x="600" y="190"/>
                    </a:lnTo>
                    <a:lnTo>
                      <a:pt x="596" y="184"/>
                    </a:lnTo>
                    <a:lnTo>
                      <a:pt x="594" y="184"/>
                    </a:lnTo>
                    <a:lnTo>
                      <a:pt x="588" y="184"/>
                    </a:lnTo>
                    <a:lnTo>
                      <a:pt x="585" y="186"/>
                    </a:lnTo>
                    <a:lnTo>
                      <a:pt x="583" y="186"/>
                    </a:lnTo>
                    <a:lnTo>
                      <a:pt x="583" y="183"/>
                    </a:lnTo>
                    <a:lnTo>
                      <a:pt x="585" y="179"/>
                    </a:lnTo>
                    <a:lnTo>
                      <a:pt x="585" y="177"/>
                    </a:lnTo>
                    <a:lnTo>
                      <a:pt x="583" y="175"/>
                    </a:lnTo>
                    <a:lnTo>
                      <a:pt x="579" y="169"/>
                    </a:lnTo>
                    <a:lnTo>
                      <a:pt x="581" y="169"/>
                    </a:lnTo>
                    <a:lnTo>
                      <a:pt x="583" y="169"/>
                    </a:lnTo>
                    <a:lnTo>
                      <a:pt x="583" y="168"/>
                    </a:lnTo>
                    <a:lnTo>
                      <a:pt x="581" y="166"/>
                    </a:lnTo>
                    <a:lnTo>
                      <a:pt x="577" y="164"/>
                    </a:lnTo>
                    <a:lnTo>
                      <a:pt x="575" y="162"/>
                    </a:lnTo>
                    <a:lnTo>
                      <a:pt x="573" y="156"/>
                    </a:lnTo>
                    <a:lnTo>
                      <a:pt x="568" y="147"/>
                    </a:lnTo>
                    <a:lnTo>
                      <a:pt x="564" y="145"/>
                    </a:lnTo>
                    <a:lnTo>
                      <a:pt x="562" y="143"/>
                    </a:lnTo>
                    <a:lnTo>
                      <a:pt x="558" y="141"/>
                    </a:lnTo>
                    <a:lnTo>
                      <a:pt x="547" y="137"/>
                    </a:lnTo>
                    <a:lnTo>
                      <a:pt x="540" y="136"/>
                    </a:lnTo>
                    <a:lnTo>
                      <a:pt x="536" y="136"/>
                    </a:lnTo>
                    <a:lnTo>
                      <a:pt x="530" y="134"/>
                    </a:lnTo>
                    <a:lnTo>
                      <a:pt x="526" y="132"/>
                    </a:lnTo>
                    <a:lnTo>
                      <a:pt x="528" y="130"/>
                    </a:lnTo>
                    <a:lnTo>
                      <a:pt x="526" y="128"/>
                    </a:lnTo>
                    <a:lnTo>
                      <a:pt x="523" y="128"/>
                    </a:lnTo>
                    <a:lnTo>
                      <a:pt x="519" y="128"/>
                    </a:lnTo>
                    <a:lnTo>
                      <a:pt x="517" y="128"/>
                    </a:lnTo>
                    <a:lnTo>
                      <a:pt x="515" y="124"/>
                    </a:lnTo>
                    <a:lnTo>
                      <a:pt x="513" y="121"/>
                    </a:lnTo>
                    <a:lnTo>
                      <a:pt x="515" y="119"/>
                    </a:lnTo>
                    <a:lnTo>
                      <a:pt x="513" y="117"/>
                    </a:lnTo>
                    <a:lnTo>
                      <a:pt x="511" y="117"/>
                    </a:lnTo>
                    <a:lnTo>
                      <a:pt x="511" y="121"/>
                    </a:lnTo>
                    <a:lnTo>
                      <a:pt x="509" y="124"/>
                    </a:lnTo>
                    <a:lnTo>
                      <a:pt x="509" y="128"/>
                    </a:lnTo>
                    <a:lnTo>
                      <a:pt x="506" y="130"/>
                    </a:lnTo>
                    <a:lnTo>
                      <a:pt x="502" y="132"/>
                    </a:lnTo>
                    <a:lnTo>
                      <a:pt x="502" y="130"/>
                    </a:lnTo>
                    <a:lnTo>
                      <a:pt x="500" y="126"/>
                    </a:lnTo>
                    <a:lnTo>
                      <a:pt x="502" y="124"/>
                    </a:lnTo>
                    <a:lnTo>
                      <a:pt x="502" y="121"/>
                    </a:lnTo>
                    <a:lnTo>
                      <a:pt x="500" y="121"/>
                    </a:lnTo>
                    <a:lnTo>
                      <a:pt x="496" y="117"/>
                    </a:lnTo>
                    <a:lnTo>
                      <a:pt x="493" y="115"/>
                    </a:lnTo>
                    <a:lnTo>
                      <a:pt x="491" y="115"/>
                    </a:lnTo>
                    <a:lnTo>
                      <a:pt x="491" y="113"/>
                    </a:lnTo>
                    <a:lnTo>
                      <a:pt x="493" y="111"/>
                    </a:lnTo>
                    <a:lnTo>
                      <a:pt x="494" y="113"/>
                    </a:lnTo>
                    <a:lnTo>
                      <a:pt x="498" y="113"/>
                    </a:lnTo>
                    <a:lnTo>
                      <a:pt x="500" y="113"/>
                    </a:lnTo>
                    <a:lnTo>
                      <a:pt x="502" y="111"/>
                    </a:lnTo>
                    <a:lnTo>
                      <a:pt x="506" y="109"/>
                    </a:lnTo>
                    <a:lnTo>
                      <a:pt x="508" y="111"/>
                    </a:lnTo>
                    <a:lnTo>
                      <a:pt x="513" y="111"/>
                    </a:lnTo>
                    <a:lnTo>
                      <a:pt x="515" y="109"/>
                    </a:lnTo>
                    <a:lnTo>
                      <a:pt x="515" y="107"/>
                    </a:lnTo>
                    <a:lnTo>
                      <a:pt x="515" y="104"/>
                    </a:lnTo>
                    <a:lnTo>
                      <a:pt x="513" y="106"/>
                    </a:lnTo>
                    <a:lnTo>
                      <a:pt x="511" y="106"/>
                    </a:lnTo>
                    <a:lnTo>
                      <a:pt x="508" y="106"/>
                    </a:lnTo>
                    <a:lnTo>
                      <a:pt x="504" y="106"/>
                    </a:lnTo>
                    <a:lnTo>
                      <a:pt x="498" y="106"/>
                    </a:lnTo>
                    <a:lnTo>
                      <a:pt x="493" y="106"/>
                    </a:lnTo>
                    <a:lnTo>
                      <a:pt x="491" y="104"/>
                    </a:lnTo>
                    <a:lnTo>
                      <a:pt x="489" y="104"/>
                    </a:lnTo>
                    <a:lnTo>
                      <a:pt x="489" y="98"/>
                    </a:lnTo>
                    <a:lnTo>
                      <a:pt x="487" y="96"/>
                    </a:lnTo>
                    <a:lnTo>
                      <a:pt x="485" y="96"/>
                    </a:lnTo>
                    <a:lnTo>
                      <a:pt x="478" y="94"/>
                    </a:lnTo>
                    <a:lnTo>
                      <a:pt x="479" y="92"/>
                    </a:lnTo>
                    <a:lnTo>
                      <a:pt x="479" y="89"/>
                    </a:lnTo>
                    <a:lnTo>
                      <a:pt x="483" y="89"/>
                    </a:lnTo>
                    <a:lnTo>
                      <a:pt x="487" y="85"/>
                    </a:lnTo>
                    <a:lnTo>
                      <a:pt x="491" y="83"/>
                    </a:lnTo>
                    <a:lnTo>
                      <a:pt x="493" y="81"/>
                    </a:lnTo>
                    <a:lnTo>
                      <a:pt x="496" y="81"/>
                    </a:lnTo>
                    <a:lnTo>
                      <a:pt x="498" y="83"/>
                    </a:lnTo>
                    <a:lnTo>
                      <a:pt x="508" y="87"/>
                    </a:lnTo>
                    <a:lnTo>
                      <a:pt x="509" y="87"/>
                    </a:lnTo>
                    <a:lnTo>
                      <a:pt x="515" y="89"/>
                    </a:lnTo>
                    <a:lnTo>
                      <a:pt x="517" y="92"/>
                    </a:lnTo>
                    <a:lnTo>
                      <a:pt x="519" y="94"/>
                    </a:lnTo>
                    <a:lnTo>
                      <a:pt x="517" y="100"/>
                    </a:lnTo>
                    <a:lnTo>
                      <a:pt x="517" y="102"/>
                    </a:lnTo>
                    <a:lnTo>
                      <a:pt x="517" y="104"/>
                    </a:lnTo>
                    <a:lnTo>
                      <a:pt x="519" y="107"/>
                    </a:lnTo>
                    <a:lnTo>
                      <a:pt x="519" y="109"/>
                    </a:lnTo>
                    <a:lnTo>
                      <a:pt x="521" y="113"/>
                    </a:lnTo>
                    <a:lnTo>
                      <a:pt x="523" y="115"/>
                    </a:lnTo>
                    <a:lnTo>
                      <a:pt x="524" y="111"/>
                    </a:lnTo>
                    <a:lnTo>
                      <a:pt x="524" y="113"/>
                    </a:lnTo>
                    <a:lnTo>
                      <a:pt x="526" y="119"/>
                    </a:lnTo>
                    <a:lnTo>
                      <a:pt x="528" y="119"/>
                    </a:lnTo>
                    <a:lnTo>
                      <a:pt x="530" y="121"/>
                    </a:lnTo>
                    <a:lnTo>
                      <a:pt x="532" y="121"/>
                    </a:lnTo>
                    <a:lnTo>
                      <a:pt x="534" y="122"/>
                    </a:lnTo>
                    <a:lnTo>
                      <a:pt x="538" y="121"/>
                    </a:lnTo>
                    <a:lnTo>
                      <a:pt x="540" y="119"/>
                    </a:lnTo>
                    <a:lnTo>
                      <a:pt x="547" y="107"/>
                    </a:lnTo>
                    <a:lnTo>
                      <a:pt x="549" y="107"/>
                    </a:lnTo>
                    <a:lnTo>
                      <a:pt x="555" y="106"/>
                    </a:lnTo>
                    <a:lnTo>
                      <a:pt x="558" y="104"/>
                    </a:lnTo>
                    <a:lnTo>
                      <a:pt x="558" y="102"/>
                    </a:lnTo>
                    <a:lnTo>
                      <a:pt x="560" y="100"/>
                    </a:lnTo>
                    <a:lnTo>
                      <a:pt x="566" y="96"/>
                    </a:lnTo>
                    <a:lnTo>
                      <a:pt x="568" y="96"/>
                    </a:lnTo>
                    <a:lnTo>
                      <a:pt x="579" y="100"/>
                    </a:lnTo>
                    <a:lnTo>
                      <a:pt x="590" y="106"/>
                    </a:lnTo>
                    <a:lnTo>
                      <a:pt x="600" y="109"/>
                    </a:lnTo>
                    <a:lnTo>
                      <a:pt x="609" y="111"/>
                    </a:lnTo>
                    <a:close/>
                    <a:moveTo>
                      <a:pt x="325" y="75"/>
                    </a:moveTo>
                    <a:lnTo>
                      <a:pt x="325" y="74"/>
                    </a:lnTo>
                    <a:lnTo>
                      <a:pt x="329" y="68"/>
                    </a:lnTo>
                    <a:lnTo>
                      <a:pt x="331" y="64"/>
                    </a:lnTo>
                    <a:lnTo>
                      <a:pt x="333" y="64"/>
                    </a:lnTo>
                    <a:lnTo>
                      <a:pt x="337" y="66"/>
                    </a:lnTo>
                    <a:lnTo>
                      <a:pt x="339" y="64"/>
                    </a:lnTo>
                    <a:lnTo>
                      <a:pt x="339" y="62"/>
                    </a:lnTo>
                    <a:lnTo>
                      <a:pt x="340" y="59"/>
                    </a:lnTo>
                    <a:lnTo>
                      <a:pt x="344" y="59"/>
                    </a:lnTo>
                    <a:lnTo>
                      <a:pt x="348" y="60"/>
                    </a:lnTo>
                    <a:lnTo>
                      <a:pt x="352" y="62"/>
                    </a:lnTo>
                    <a:lnTo>
                      <a:pt x="354" y="64"/>
                    </a:lnTo>
                    <a:lnTo>
                      <a:pt x="359" y="62"/>
                    </a:lnTo>
                    <a:lnTo>
                      <a:pt x="363" y="64"/>
                    </a:lnTo>
                    <a:lnTo>
                      <a:pt x="367" y="66"/>
                    </a:lnTo>
                    <a:lnTo>
                      <a:pt x="370" y="64"/>
                    </a:lnTo>
                    <a:lnTo>
                      <a:pt x="382" y="64"/>
                    </a:lnTo>
                    <a:lnTo>
                      <a:pt x="385" y="64"/>
                    </a:lnTo>
                    <a:lnTo>
                      <a:pt x="389" y="62"/>
                    </a:lnTo>
                    <a:lnTo>
                      <a:pt x="391" y="60"/>
                    </a:lnTo>
                    <a:lnTo>
                      <a:pt x="389" y="59"/>
                    </a:lnTo>
                    <a:lnTo>
                      <a:pt x="391" y="57"/>
                    </a:lnTo>
                    <a:lnTo>
                      <a:pt x="393" y="55"/>
                    </a:lnTo>
                    <a:lnTo>
                      <a:pt x="395" y="53"/>
                    </a:lnTo>
                    <a:lnTo>
                      <a:pt x="397" y="53"/>
                    </a:lnTo>
                    <a:lnTo>
                      <a:pt x="397" y="55"/>
                    </a:lnTo>
                    <a:lnTo>
                      <a:pt x="397" y="57"/>
                    </a:lnTo>
                    <a:lnTo>
                      <a:pt x="397" y="59"/>
                    </a:lnTo>
                    <a:lnTo>
                      <a:pt x="395" y="60"/>
                    </a:lnTo>
                    <a:lnTo>
                      <a:pt x="389" y="68"/>
                    </a:lnTo>
                    <a:lnTo>
                      <a:pt x="387" y="70"/>
                    </a:lnTo>
                    <a:lnTo>
                      <a:pt x="384" y="72"/>
                    </a:lnTo>
                    <a:lnTo>
                      <a:pt x="376" y="72"/>
                    </a:lnTo>
                    <a:lnTo>
                      <a:pt x="374" y="72"/>
                    </a:lnTo>
                    <a:lnTo>
                      <a:pt x="370" y="70"/>
                    </a:lnTo>
                    <a:lnTo>
                      <a:pt x="363" y="70"/>
                    </a:lnTo>
                    <a:lnTo>
                      <a:pt x="355" y="70"/>
                    </a:lnTo>
                    <a:lnTo>
                      <a:pt x="352" y="70"/>
                    </a:lnTo>
                    <a:lnTo>
                      <a:pt x="344" y="70"/>
                    </a:lnTo>
                    <a:lnTo>
                      <a:pt x="340" y="70"/>
                    </a:lnTo>
                    <a:lnTo>
                      <a:pt x="337" y="70"/>
                    </a:lnTo>
                    <a:lnTo>
                      <a:pt x="335" y="70"/>
                    </a:lnTo>
                    <a:lnTo>
                      <a:pt x="333" y="72"/>
                    </a:lnTo>
                    <a:lnTo>
                      <a:pt x="331" y="75"/>
                    </a:lnTo>
                    <a:lnTo>
                      <a:pt x="329" y="77"/>
                    </a:lnTo>
                    <a:lnTo>
                      <a:pt x="329" y="81"/>
                    </a:lnTo>
                    <a:lnTo>
                      <a:pt x="329" y="83"/>
                    </a:lnTo>
                    <a:lnTo>
                      <a:pt x="331" y="87"/>
                    </a:lnTo>
                    <a:lnTo>
                      <a:pt x="331" y="89"/>
                    </a:lnTo>
                    <a:lnTo>
                      <a:pt x="335" y="89"/>
                    </a:lnTo>
                    <a:lnTo>
                      <a:pt x="337" y="91"/>
                    </a:lnTo>
                    <a:lnTo>
                      <a:pt x="337" y="94"/>
                    </a:lnTo>
                    <a:lnTo>
                      <a:pt x="339" y="94"/>
                    </a:lnTo>
                    <a:lnTo>
                      <a:pt x="340" y="94"/>
                    </a:lnTo>
                    <a:lnTo>
                      <a:pt x="344" y="96"/>
                    </a:lnTo>
                    <a:lnTo>
                      <a:pt x="346" y="94"/>
                    </a:lnTo>
                    <a:lnTo>
                      <a:pt x="350" y="89"/>
                    </a:lnTo>
                    <a:lnTo>
                      <a:pt x="352" y="89"/>
                    </a:lnTo>
                    <a:lnTo>
                      <a:pt x="354" y="89"/>
                    </a:lnTo>
                    <a:lnTo>
                      <a:pt x="357" y="89"/>
                    </a:lnTo>
                    <a:lnTo>
                      <a:pt x="359" y="89"/>
                    </a:lnTo>
                    <a:lnTo>
                      <a:pt x="363" y="87"/>
                    </a:lnTo>
                    <a:lnTo>
                      <a:pt x="367" y="87"/>
                    </a:lnTo>
                    <a:lnTo>
                      <a:pt x="369" y="85"/>
                    </a:lnTo>
                    <a:lnTo>
                      <a:pt x="370" y="85"/>
                    </a:lnTo>
                    <a:lnTo>
                      <a:pt x="372" y="85"/>
                    </a:lnTo>
                    <a:lnTo>
                      <a:pt x="374" y="87"/>
                    </a:lnTo>
                    <a:lnTo>
                      <a:pt x="372" y="91"/>
                    </a:lnTo>
                    <a:lnTo>
                      <a:pt x="370" y="89"/>
                    </a:lnTo>
                    <a:lnTo>
                      <a:pt x="367" y="89"/>
                    </a:lnTo>
                    <a:lnTo>
                      <a:pt x="365" y="91"/>
                    </a:lnTo>
                    <a:lnTo>
                      <a:pt x="363" y="94"/>
                    </a:lnTo>
                    <a:lnTo>
                      <a:pt x="359" y="96"/>
                    </a:lnTo>
                    <a:lnTo>
                      <a:pt x="354" y="100"/>
                    </a:lnTo>
                    <a:lnTo>
                      <a:pt x="352" y="102"/>
                    </a:lnTo>
                    <a:lnTo>
                      <a:pt x="350" y="102"/>
                    </a:lnTo>
                    <a:lnTo>
                      <a:pt x="348" y="100"/>
                    </a:lnTo>
                    <a:lnTo>
                      <a:pt x="348" y="102"/>
                    </a:lnTo>
                    <a:lnTo>
                      <a:pt x="348" y="104"/>
                    </a:lnTo>
                    <a:lnTo>
                      <a:pt x="352" y="107"/>
                    </a:lnTo>
                    <a:lnTo>
                      <a:pt x="355" y="109"/>
                    </a:lnTo>
                    <a:lnTo>
                      <a:pt x="361" y="117"/>
                    </a:lnTo>
                    <a:lnTo>
                      <a:pt x="359" y="119"/>
                    </a:lnTo>
                    <a:lnTo>
                      <a:pt x="359" y="122"/>
                    </a:lnTo>
                    <a:lnTo>
                      <a:pt x="359" y="126"/>
                    </a:lnTo>
                    <a:lnTo>
                      <a:pt x="363" y="130"/>
                    </a:lnTo>
                    <a:lnTo>
                      <a:pt x="365" y="132"/>
                    </a:lnTo>
                    <a:lnTo>
                      <a:pt x="367" y="134"/>
                    </a:lnTo>
                    <a:lnTo>
                      <a:pt x="365" y="136"/>
                    </a:lnTo>
                    <a:lnTo>
                      <a:pt x="363" y="134"/>
                    </a:lnTo>
                    <a:lnTo>
                      <a:pt x="359" y="136"/>
                    </a:lnTo>
                    <a:lnTo>
                      <a:pt x="357" y="136"/>
                    </a:lnTo>
                    <a:lnTo>
                      <a:pt x="355" y="141"/>
                    </a:lnTo>
                    <a:lnTo>
                      <a:pt x="352" y="141"/>
                    </a:lnTo>
                    <a:lnTo>
                      <a:pt x="350" y="139"/>
                    </a:lnTo>
                    <a:lnTo>
                      <a:pt x="350" y="137"/>
                    </a:lnTo>
                    <a:lnTo>
                      <a:pt x="350" y="134"/>
                    </a:lnTo>
                    <a:lnTo>
                      <a:pt x="350" y="132"/>
                    </a:lnTo>
                    <a:lnTo>
                      <a:pt x="344" y="126"/>
                    </a:lnTo>
                    <a:lnTo>
                      <a:pt x="342" y="124"/>
                    </a:lnTo>
                    <a:lnTo>
                      <a:pt x="340" y="122"/>
                    </a:lnTo>
                    <a:lnTo>
                      <a:pt x="340" y="121"/>
                    </a:lnTo>
                    <a:lnTo>
                      <a:pt x="342" y="119"/>
                    </a:lnTo>
                    <a:lnTo>
                      <a:pt x="344" y="115"/>
                    </a:lnTo>
                    <a:lnTo>
                      <a:pt x="342" y="113"/>
                    </a:lnTo>
                    <a:lnTo>
                      <a:pt x="339" y="111"/>
                    </a:lnTo>
                    <a:lnTo>
                      <a:pt x="335" y="113"/>
                    </a:lnTo>
                    <a:lnTo>
                      <a:pt x="333" y="115"/>
                    </a:lnTo>
                    <a:lnTo>
                      <a:pt x="333" y="117"/>
                    </a:lnTo>
                    <a:lnTo>
                      <a:pt x="335" y="122"/>
                    </a:lnTo>
                    <a:lnTo>
                      <a:pt x="333" y="126"/>
                    </a:lnTo>
                    <a:lnTo>
                      <a:pt x="333" y="134"/>
                    </a:lnTo>
                    <a:lnTo>
                      <a:pt x="335" y="139"/>
                    </a:lnTo>
                    <a:lnTo>
                      <a:pt x="335" y="141"/>
                    </a:lnTo>
                    <a:lnTo>
                      <a:pt x="333" y="145"/>
                    </a:lnTo>
                    <a:lnTo>
                      <a:pt x="333" y="149"/>
                    </a:lnTo>
                    <a:lnTo>
                      <a:pt x="329" y="151"/>
                    </a:lnTo>
                    <a:lnTo>
                      <a:pt x="325" y="151"/>
                    </a:lnTo>
                    <a:lnTo>
                      <a:pt x="323" y="153"/>
                    </a:lnTo>
                    <a:lnTo>
                      <a:pt x="322" y="151"/>
                    </a:lnTo>
                    <a:lnTo>
                      <a:pt x="322" y="147"/>
                    </a:lnTo>
                    <a:lnTo>
                      <a:pt x="322" y="145"/>
                    </a:lnTo>
                    <a:lnTo>
                      <a:pt x="323" y="141"/>
                    </a:lnTo>
                    <a:lnTo>
                      <a:pt x="323" y="137"/>
                    </a:lnTo>
                    <a:lnTo>
                      <a:pt x="323" y="130"/>
                    </a:lnTo>
                    <a:lnTo>
                      <a:pt x="323" y="128"/>
                    </a:lnTo>
                    <a:lnTo>
                      <a:pt x="323" y="126"/>
                    </a:lnTo>
                    <a:lnTo>
                      <a:pt x="322" y="122"/>
                    </a:lnTo>
                    <a:lnTo>
                      <a:pt x="320" y="122"/>
                    </a:lnTo>
                    <a:lnTo>
                      <a:pt x="318" y="122"/>
                    </a:lnTo>
                    <a:lnTo>
                      <a:pt x="314" y="124"/>
                    </a:lnTo>
                    <a:lnTo>
                      <a:pt x="314" y="121"/>
                    </a:lnTo>
                    <a:lnTo>
                      <a:pt x="312" y="113"/>
                    </a:lnTo>
                    <a:lnTo>
                      <a:pt x="314" y="111"/>
                    </a:lnTo>
                    <a:lnTo>
                      <a:pt x="316" y="107"/>
                    </a:lnTo>
                    <a:lnTo>
                      <a:pt x="320" y="104"/>
                    </a:lnTo>
                    <a:lnTo>
                      <a:pt x="320" y="100"/>
                    </a:lnTo>
                    <a:lnTo>
                      <a:pt x="320" y="94"/>
                    </a:lnTo>
                    <a:lnTo>
                      <a:pt x="320" y="91"/>
                    </a:lnTo>
                    <a:lnTo>
                      <a:pt x="322" y="87"/>
                    </a:lnTo>
                    <a:lnTo>
                      <a:pt x="325" y="87"/>
                    </a:lnTo>
                    <a:lnTo>
                      <a:pt x="325" y="81"/>
                    </a:lnTo>
                    <a:lnTo>
                      <a:pt x="325" y="75"/>
                    </a:lnTo>
                    <a:close/>
                    <a:moveTo>
                      <a:pt x="297" y="21"/>
                    </a:moveTo>
                    <a:lnTo>
                      <a:pt x="297" y="23"/>
                    </a:lnTo>
                    <a:lnTo>
                      <a:pt x="299" y="27"/>
                    </a:lnTo>
                    <a:lnTo>
                      <a:pt x="297" y="27"/>
                    </a:lnTo>
                    <a:lnTo>
                      <a:pt x="295" y="27"/>
                    </a:lnTo>
                    <a:lnTo>
                      <a:pt x="292" y="29"/>
                    </a:lnTo>
                    <a:lnTo>
                      <a:pt x="293" y="29"/>
                    </a:lnTo>
                    <a:lnTo>
                      <a:pt x="293" y="30"/>
                    </a:lnTo>
                    <a:lnTo>
                      <a:pt x="292" y="32"/>
                    </a:lnTo>
                    <a:lnTo>
                      <a:pt x="293" y="34"/>
                    </a:lnTo>
                    <a:lnTo>
                      <a:pt x="295" y="34"/>
                    </a:lnTo>
                    <a:lnTo>
                      <a:pt x="299" y="40"/>
                    </a:lnTo>
                    <a:lnTo>
                      <a:pt x="301" y="44"/>
                    </a:lnTo>
                    <a:lnTo>
                      <a:pt x="301" y="45"/>
                    </a:lnTo>
                    <a:lnTo>
                      <a:pt x="299" y="49"/>
                    </a:lnTo>
                    <a:lnTo>
                      <a:pt x="301" y="51"/>
                    </a:lnTo>
                    <a:lnTo>
                      <a:pt x="303" y="53"/>
                    </a:lnTo>
                    <a:lnTo>
                      <a:pt x="307" y="57"/>
                    </a:lnTo>
                    <a:lnTo>
                      <a:pt x="310" y="59"/>
                    </a:lnTo>
                    <a:lnTo>
                      <a:pt x="314" y="64"/>
                    </a:lnTo>
                    <a:lnTo>
                      <a:pt x="310" y="64"/>
                    </a:lnTo>
                    <a:lnTo>
                      <a:pt x="307" y="64"/>
                    </a:lnTo>
                    <a:lnTo>
                      <a:pt x="301" y="62"/>
                    </a:lnTo>
                    <a:lnTo>
                      <a:pt x="299" y="64"/>
                    </a:lnTo>
                    <a:lnTo>
                      <a:pt x="297" y="66"/>
                    </a:lnTo>
                    <a:lnTo>
                      <a:pt x="295" y="72"/>
                    </a:lnTo>
                    <a:lnTo>
                      <a:pt x="295" y="75"/>
                    </a:lnTo>
                    <a:lnTo>
                      <a:pt x="295" y="77"/>
                    </a:lnTo>
                    <a:lnTo>
                      <a:pt x="295" y="81"/>
                    </a:lnTo>
                    <a:lnTo>
                      <a:pt x="295" y="83"/>
                    </a:lnTo>
                    <a:lnTo>
                      <a:pt x="295" y="89"/>
                    </a:lnTo>
                    <a:lnTo>
                      <a:pt x="293" y="89"/>
                    </a:lnTo>
                    <a:lnTo>
                      <a:pt x="292" y="87"/>
                    </a:lnTo>
                    <a:lnTo>
                      <a:pt x="284" y="92"/>
                    </a:lnTo>
                    <a:lnTo>
                      <a:pt x="282" y="96"/>
                    </a:lnTo>
                    <a:lnTo>
                      <a:pt x="278" y="100"/>
                    </a:lnTo>
                    <a:lnTo>
                      <a:pt x="280" y="102"/>
                    </a:lnTo>
                    <a:lnTo>
                      <a:pt x="280" y="106"/>
                    </a:lnTo>
                    <a:lnTo>
                      <a:pt x="282" y="107"/>
                    </a:lnTo>
                    <a:lnTo>
                      <a:pt x="278" y="107"/>
                    </a:lnTo>
                    <a:lnTo>
                      <a:pt x="280" y="111"/>
                    </a:lnTo>
                    <a:lnTo>
                      <a:pt x="280" y="113"/>
                    </a:lnTo>
                    <a:lnTo>
                      <a:pt x="277" y="117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1" y="124"/>
                    </a:lnTo>
                    <a:lnTo>
                      <a:pt x="263" y="128"/>
                    </a:lnTo>
                    <a:lnTo>
                      <a:pt x="260" y="130"/>
                    </a:lnTo>
                    <a:lnTo>
                      <a:pt x="258" y="132"/>
                    </a:lnTo>
                    <a:lnTo>
                      <a:pt x="258" y="130"/>
                    </a:lnTo>
                    <a:lnTo>
                      <a:pt x="258" y="128"/>
                    </a:lnTo>
                    <a:lnTo>
                      <a:pt x="256" y="122"/>
                    </a:lnTo>
                    <a:lnTo>
                      <a:pt x="254" y="121"/>
                    </a:lnTo>
                    <a:lnTo>
                      <a:pt x="252" y="119"/>
                    </a:lnTo>
                    <a:lnTo>
                      <a:pt x="250" y="119"/>
                    </a:lnTo>
                    <a:lnTo>
                      <a:pt x="246" y="122"/>
                    </a:lnTo>
                    <a:lnTo>
                      <a:pt x="245" y="122"/>
                    </a:lnTo>
                    <a:lnTo>
                      <a:pt x="243" y="121"/>
                    </a:lnTo>
                    <a:lnTo>
                      <a:pt x="241" y="119"/>
                    </a:lnTo>
                    <a:lnTo>
                      <a:pt x="239" y="119"/>
                    </a:lnTo>
                    <a:lnTo>
                      <a:pt x="237" y="115"/>
                    </a:lnTo>
                    <a:lnTo>
                      <a:pt x="235" y="115"/>
                    </a:lnTo>
                    <a:lnTo>
                      <a:pt x="231" y="119"/>
                    </a:lnTo>
                    <a:lnTo>
                      <a:pt x="231" y="121"/>
                    </a:lnTo>
                    <a:lnTo>
                      <a:pt x="230" y="121"/>
                    </a:lnTo>
                    <a:lnTo>
                      <a:pt x="228" y="121"/>
                    </a:lnTo>
                    <a:lnTo>
                      <a:pt x="224" y="121"/>
                    </a:lnTo>
                    <a:lnTo>
                      <a:pt x="222" y="122"/>
                    </a:lnTo>
                    <a:lnTo>
                      <a:pt x="220" y="122"/>
                    </a:lnTo>
                    <a:lnTo>
                      <a:pt x="220" y="121"/>
                    </a:lnTo>
                    <a:lnTo>
                      <a:pt x="220" y="119"/>
                    </a:lnTo>
                    <a:lnTo>
                      <a:pt x="218" y="111"/>
                    </a:lnTo>
                    <a:lnTo>
                      <a:pt x="216" y="115"/>
                    </a:lnTo>
                    <a:lnTo>
                      <a:pt x="207" y="117"/>
                    </a:lnTo>
                    <a:lnTo>
                      <a:pt x="205" y="115"/>
                    </a:lnTo>
                    <a:lnTo>
                      <a:pt x="201" y="115"/>
                    </a:lnTo>
                    <a:lnTo>
                      <a:pt x="199" y="115"/>
                    </a:lnTo>
                    <a:lnTo>
                      <a:pt x="198" y="111"/>
                    </a:lnTo>
                    <a:lnTo>
                      <a:pt x="198" y="107"/>
                    </a:lnTo>
                    <a:lnTo>
                      <a:pt x="196" y="100"/>
                    </a:lnTo>
                    <a:lnTo>
                      <a:pt x="196" y="96"/>
                    </a:lnTo>
                    <a:lnTo>
                      <a:pt x="194" y="92"/>
                    </a:lnTo>
                    <a:lnTo>
                      <a:pt x="192" y="89"/>
                    </a:lnTo>
                    <a:lnTo>
                      <a:pt x="186" y="87"/>
                    </a:lnTo>
                    <a:lnTo>
                      <a:pt x="190" y="85"/>
                    </a:lnTo>
                    <a:lnTo>
                      <a:pt x="186" y="81"/>
                    </a:lnTo>
                    <a:lnTo>
                      <a:pt x="184" y="79"/>
                    </a:lnTo>
                    <a:lnTo>
                      <a:pt x="186" y="75"/>
                    </a:lnTo>
                    <a:lnTo>
                      <a:pt x="184" y="72"/>
                    </a:lnTo>
                    <a:lnTo>
                      <a:pt x="183" y="70"/>
                    </a:lnTo>
                    <a:lnTo>
                      <a:pt x="183" y="68"/>
                    </a:lnTo>
                    <a:lnTo>
                      <a:pt x="181" y="64"/>
                    </a:lnTo>
                    <a:lnTo>
                      <a:pt x="183" y="60"/>
                    </a:lnTo>
                    <a:lnTo>
                      <a:pt x="183" y="59"/>
                    </a:lnTo>
                    <a:lnTo>
                      <a:pt x="186" y="55"/>
                    </a:lnTo>
                    <a:lnTo>
                      <a:pt x="188" y="49"/>
                    </a:lnTo>
                    <a:lnTo>
                      <a:pt x="190" y="49"/>
                    </a:lnTo>
                    <a:lnTo>
                      <a:pt x="190" y="51"/>
                    </a:lnTo>
                    <a:lnTo>
                      <a:pt x="192" y="55"/>
                    </a:lnTo>
                    <a:lnTo>
                      <a:pt x="194" y="57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5" y="64"/>
                    </a:lnTo>
                    <a:lnTo>
                      <a:pt x="211" y="62"/>
                    </a:lnTo>
                    <a:lnTo>
                      <a:pt x="215" y="64"/>
                    </a:lnTo>
                    <a:lnTo>
                      <a:pt x="218" y="64"/>
                    </a:lnTo>
                    <a:lnTo>
                      <a:pt x="220" y="64"/>
                    </a:lnTo>
                    <a:lnTo>
                      <a:pt x="224" y="60"/>
                    </a:lnTo>
                    <a:lnTo>
                      <a:pt x="226" y="59"/>
                    </a:lnTo>
                    <a:lnTo>
                      <a:pt x="230" y="55"/>
                    </a:lnTo>
                    <a:lnTo>
                      <a:pt x="231" y="55"/>
                    </a:lnTo>
                    <a:lnTo>
                      <a:pt x="235" y="57"/>
                    </a:lnTo>
                    <a:lnTo>
                      <a:pt x="237" y="57"/>
                    </a:lnTo>
                    <a:lnTo>
                      <a:pt x="241" y="59"/>
                    </a:lnTo>
                    <a:lnTo>
                      <a:pt x="245" y="60"/>
                    </a:lnTo>
                    <a:lnTo>
                      <a:pt x="246" y="59"/>
                    </a:lnTo>
                    <a:lnTo>
                      <a:pt x="248" y="57"/>
                    </a:lnTo>
                    <a:lnTo>
                      <a:pt x="252" y="57"/>
                    </a:lnTo>
                    <a:lnTo>
                      <a:pt x="258" y="55"/>
                    </a:lnTo>
                    <a:lnTo>
                      <a:pt x="260" y="53"/>
                    </a:lnTo>
                    <a:lnTo>
                      <a:pt x="265" y="44"/>
                    </a:lnTo>
                    <a:lnTo>
                      <a:pt x="265" y="38"/>
                    </a:lnTo>
                    <a:lnTo>
                      <a:pt x="265" y="36"/>
                    </a:lnTo>
                    <a:lnTo>
                      <a:pt x="269" y="34"/>
                    </a:lnTo>
                    <a:lnTo>
                      <a:pt x="271" y="32"/>
                    </a:lnTo>
                    <a:lnTo>
                      <a:pt x="271" y="27"/>
                    </a:lnTo>
                    <a:lnTo>
                      <a:pt x="271" y="23"/>
                    </a:lnTo>
                    <a:lnTo>
                      <a:pt x="273" y="19"/>
                    </a:lnTo>
                    <a:lnTo>
                      <a:pt x="275" y="19"/>
                    </a:lnTo>
                    <a:lnTo>
                      <a:pt x="277" y="17"/>
                    </a:lnTo>
                    <a:lnTo>
                      <a:pt x="282" y="19"/>
                    </a:lnTo>
                    <a:lnTo>
                      <a:pt x="286" y="19"/>
                    </a:lnTo>
                    <a:lnTo>
                      <a:pt x="290" y="19"/>
                    </a:lnTo>
                    <a:lnTo>
                      <a:pt x="292" y="19"/>
                    </a:lnTo>
                    <a:lnTo>
                      <a:pt x="297" y="21"/>
                    </a:lnTo>
                    <a:close/>
                    <a:moveTo>
                      <a:pt x="335" y="213"/>
                    </a:moveTo>
                    <a:lnTo>
                      <a:pt x="333" y="213"/>
                    </a:lnTo>
                    <a:lnTo>
                      <a:pt x="327" y="209"/>
                    </a:lnTo>
                    <a:lnTo>
                      <a:pt x="322" y="207"/>
                    </a:lnTo>
                    <a:lnTo>
                      <a:pt x="320" y="205"/>
                    </a:lnTo>
                    <a:lnTo>
                      <a:pt x="318" y="205"/>
                    </a:lnTo>
                    <a:lnTo>
                      <a:pt x="316" y="203"/>
                    </a:lnTo>
                    <a:lnTo>
                      <a:pt x="318" y="201"/>
                    </a:lnTo>
                    <a:lnTo>
                      <a:pt x="325" y="201"/>
                    </a:lnTo>
                    <a:lnTo>
                      <a:pt x="327" y="201"/>
                    </a:lnTo>
                    <a:lnTo>
                      <a:pt x="329" y="203"/>
                    </a:lnTo>
                    <a:lnTo>
                      <a:pt x="337" y="207"/>
                    </a:lnTo>
                    <a:lnTo>
                      <a:pt x="339" y="209"/>
                    </a:lnTo>
                    <a:lnTo>
                      <a:pt x="337" y="211"/>
                    </a:lnTo>
                    <a:lnTo>
                      <a:pt x="337" y="213"/>
                    </a:lnTo>
                    <a:lnTo>
                      <a:pt x="335" y="213"/>
                    </a:lnTo>
                    <a:close/>
                    <a:moveTo>
                      <a:pt x="376" y="213"/>
                    </a:moveTo>
                    <a:lnTo>
                      <a:pt x="378" y="211"/>
                    </a:lnTo>
                    <a:lnTo>
                      <a:pt x="378" y="207"/>
                    </a:lnTo>
                    <a:lnTo>
                      <a:pt x="380" y="205"/>
                    </a:lnTo>
                    <a:lnTo>
                      <a:pt x="384" y="201"/>
                    </a:lnTo>
                    <a:lnTo>
                      <a:pt x="391" y="198"/>
                    </a:lnTo>
                    <a:lnTo>
                      <a:pt x="395" y="196"/>
                    </a:lnTo>
                    <a:lnTo>
                      <a:pt x="399" y="192"/>
                    </a:lnTo>
                    <a:lnTo>
                      <a:pt x="401" y="190"/>
                    </a:lnTo>
                    <a:lnTo>
                      <a:pt x="410" y="190"/>
                    </a:lnTo>
                    <a:lnTo>
                      <a:pt x="416" y="188"/>
                    </a:lnTo>
                    <a:lnTo>
                      <a:pt x="419" y="188"/>
                    </a:lnTo>
                    <a:lnTo>
                      <a:pt x="425" y="188"/>
                    </a:lnTo>
                    <a:lnTo>
                      <a:pt x="425" y="190"/>
                    </a:lnTo>
                    <a:lnTo>
                      <a:pt x="423" y="190"/>
                    </a:lnTo>
                    <a:lnTo>
                      <a:pt x="421" y="192"/>
                    </a:lnTo>
                    <a:lnTo>
                      <a:pt x="412" y="196"/>
                    </a:lnTo>
                    <a:lnTo>
                      <a:pt x="404" y="199"/>
                    </a:lnTo>
                    <a:lnTo>
                      <a:pt x="401" y="199"/>
                    </a:lnTo>
                    <a:lnTo>
                      <a:pt x="397" y="203"/>
                    </a:lnTo>
                    <a:lnTo>
                      <a:pt x="389" y="209"/>
                    </a:lnTo>
                    <a:lnTo>
                      <a:pt x="385" y="211"/>
                    </a:lnTo>
                    <a:lnTo>
                      <a:pt x="384" y="211"/>
                    </a:lnTo>
                    <a:lnTo>
                      <a:pt x="380" y="213"/>
                    </a:lnTo>
                    <a:lnTo>
                      <a:pt x="376" y="213"/>
                    </a:lnTo>
                    <a:close/>
                    <a:moveTo>
                      <a:pt x="134" y="166"/>
                    </a:moveTo>
                    <a:lnTo>
                      <a:pt x="132" y="166"/>
                    </a:lnTo>
                    <a:lnTo>
                      <a:pt x="134" y="166"/>
                    </a:lnTo>
                    <a:lnTo>
                      <a:pt x="138" y="166"/>
                    </a:lnTo>
                    <a:lnTo>
                      <a:pt x="139" y="164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41" y="162"/>
                    </a:lnTo>
                    <a:lnTo>
                      <a:pt x="141" y="158"/>
                    </a:lnTo>
                    <a:lnTo>
                      <a:pt x="143" y="156"/>
                    </a:lnTo>
                    <a:lnTo>
                      <a:pt x="143" y="154"/>
                    </a:lnTo>
                    <a:lnTo>
                      <a:pt x="145" y="156"/>
                    </a:lnTo>
                    <a:lnTo>
                      <a:pt x="149" y="156"/>
                    </a:lnTo>
                    <a:lnTo>
                      <a:pt x="151" y="156"/>
                    </a:lnTo>
                    <a:lnTo>
                      <a:pt x="153" y="158"/>
                    </a:lnTo>
                    <a:lnTo>
                      <a:pt x="156" y="158"/>
                    </a:lnTo>
                    <a:lnTo>
                      <a:pt x="156" y="156"/>
                    </a:lnTo>
                    <a:lnTo>
                      <a:pt x="156" y="154"/>
                    </a:lnTo>
                    <a:lnTo>
                      <a:pt x="158" y="156"/>
                    </a:lnTo>
                    <a:lnTo>
                      <a:pt x="162" y="156"/>
                    </a:lnTo>
                    <a:lnTo>
                      <a:pt x="164" y="160"/>
                    </a:lnTo>
                    <a:lnTo>
                      <a:pt x="166" y="158"/>
                    </a:lnTo>
                    <a:lnTo>
                      <a:pt x="168" y="160"/>
                    </a:lnTo>
                    <a:lnTo>
                      <a:pt x="169" y="160"/>
                    </a:lnTo>
                    <a:lnTo>
                      <a:pt x="173" y="160"/>
                    </a:lnTo>
                    <a:lnTo>
                      <a:pt x="175" y="160"/>
                    </a:lnTo>
                    <a:lnTo>
                      <a:pt x="177" y="164"/>
                    </a:lnTo>
                    <a:lnTo>
                      <a:pt x="179" y="168"/>
                    </a:lnTo>
                    <a:lnTo>
                      <a:pt x="183" y="168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98" y="169"/>
                    </a:lnTo>
                    <a:lnTo>
                      <a:pt x="201" y="168"/>
                    </a:lnTo>
                    <a:lnTo>
                      <a:pt x="203" y="168"/>
                    </a:lnTo>
                    <a:lnTo>
                      <a:pt x="203" y="164"/>
                    </a:lnTo>
                    <a:lnTo>
                      <a:pt x="205" y="162"/>
                    </a:lnTo>
                    <a:lnTo>
                      <a:pt x="209" y="162"/>
                    </a:lnTo>
                    <a:lnTo>
                      <a:pt x="209" y="164"/>
                    </a:lnTo>
                    <a:lnTo>
                      <a:pt x="211" y="166"/>
                    </a:lnTo>
                    <a:lnTo>
                      <a:pt x="215" y="168"/>
                    </a:lnTo>
                    <a:lnTo>
                      <a:pt x="218" y="168"/>
                    </a:lnTo>
                    <a:lnTo>
                      <a:pt x="222" y="168"/>
                    </a:lnTo>
                    <a:lnTo>
                      <a:pt x="228" y="168"/>
                    </a:lnTo>
                    <a:lnTo>
                      <a:pt x="230" y="169"/>
                    </a:lnTo>
                    <a:lnTo>
                      <a:pt x="231" y="171"/>
                    </a:lnTo>
                    <a:lnTo>
                      <a:pt x="231" y="175"/>
                    </a:lnTo>
                    <a:lnTo>
                      <a:pt x="231" y="177"/>
                    </a:lnTo>
                    <a:lnTo>
                      <a:pt x="233" y="177"/>
                    </a:lnTo>
                    <a:lnTo>
                      <a:pt x="239" y="181"/>
                    </a:lnTo>
                    <a:lnTo>
                      <a:pt x="241" y="181"/>
                    </a:lnTo>
                    <a:lnTo>
                      <a:pt x="245" y="181"/>
                    </a:lnTo>
                    <a:lnTo>
                      <a:pt x="246" y="179"/>
                    </a:lnTo>
                    <a:lnTo>
                      <a:pt x="250" y="179"/>
                    </a:lnTo>
                    <a:lnTo>
                      <a:pt x="254" y="181"/>
                    </a:lnTo>
                    <a:lnTo>
                      <a:pt x="254" y="183"/>
                    </a:lnTo>
                    <a:lnTo>
                      <a:pt x="252" y="184"/>
                    </a:lnTo>
                    <a:lnTo>
                      <a:pt x="252" y="186"/>
                    </a:lnTo>
                    <a:lnTo>
                      <a:pt x="254" y="192"/>
                    </a:lnTo>
                    <a:lnTo>
                      <a:pt x="252" y="190"/>
                    </a:lnTo>
                    <a:lnTo>
                      <a:pt x="246" y="190"/>
                    </a:lnTo>
                    <a:lnTo>
                      <a:pt x="243" y="188"/>
                    </a:lnTo>
                    <a:lnTo>
                      <a:pt x="239" y="186"/>
                    </a:lnTo>
                    <a:lnTo>
                      <a:pt x="235" y="186"/>
                    </a:lnTo>
                    <a:lnTo>
                      <a:pt x="231" y="188"/>
                    </a:lnTo>
                    <a:lnTo>
                      <a:pt x="230" y="188"/>
                    </a:lnTo>
                    <a:lnTo>
                      <a:pt x="226" y="188"/>
                    </a:lnTo>
                    <a:lnTo>
                      <a:pt x="216" y="186"/>
                    </a:lnTo>
                    <a:lnTo>
                      <a:pt x="207" y="186"/>
                    </a:lnTo>
                    <a:lnTo>
                      <a:pt x="203" y="184"/>
                    </a:lnTo>
                    <a:lnTo>
                      <a:pt x="198" y="181"/>
                    </a:lnTo>
                    <a:lnTo>
                      <a:pt x="192" y="179"/>
                    </a:lnTo>
                    <a:lnTo>
                      <a:pt x="184" y="177"/>
                    </a:lnTo>
                    <a:lnTo>
                      <a:pt x="179" y="177"/>
                    </a:lnTo>
                    <a:lnTo>
                      <a:pt x="175" y="179"/>
                    </a:lnTo>
                    <a:lnTo>
                      <a:pt x="173" y="179"/>
                    </a:lnTo>
                    <a:lnTo>
                      <a:pt x="168" y="179"/>
                    </a:lnTo>
                    <a:lnTo>
                      <a:pt x="162" y="175"/>
                    </a:lnTo>
                    <a:lnTo>
                      <a:pt x="160" y="175"/>
                    </a:lnTo>
                    <a:lnTo>
                      <a:pt x="151" y="175"/>
                    </a:lnTo>
                    <a:lnTo>
                      <a:pt x="149" y="173"/>
                    </a:lnTo>
                    <a:lnTo>
                      <a:pt x="151" y="169"/>
                    </a:lnTo>
                    <a:lnTo>
                      <a:pt x="149" y="169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1" y="168"/>
                    </a:lnTo>
                    <a:lnTo>
                      <a:pt x="134" y="166"/>
                    </a:lnTo>
                    <a:close/>
                    <a:moveTo>
                      <a:pt x="151" y="117"/>
                    </a:moveTo>
                    <a:lnTo>
                      <a:pt x="147" y="115"/>
                    </a:lnTo>
                    <a:lnTo>
                      <a:pt x="143" y="113"/>
                    </a:lnTo>
                    <a:lnTo>
                      <a:pt x="143" y="111"/>
                    </a:lnTo>
                    <a:lnTo>
                      <a:pt x="143" y="109"/>
                    </a:lnTo>
                    <a:lnTo>
                      <a:pt x="141" y="106"/>
                    </a:lnTo>
                    <a:lnTo>
                      <a:pt x="138" y="104"/>
                    </a:lnTo>
                    <a:lnTo>
                      <a:pt x="134" y="104"/>
                    </a:lnTo>
                    <a:lnTo>
                      <a:pt x="134" y="102"/>
                    </a:lnTo>
                    <a:lnTo>
                      <a:pt x="136" y="98"/>
                    </a:lnTo>
                    <a:lnTo>
                      <a:pt x="139" y="100"/>
                    </a:lnTo>
                    <a:lnTo>
                      <a:pt x="139" y="98"/>
                    </a:lnTo>
                    <a:lnTo>
                      <a:pt x="141" y="96"/>
                    </a:lnTo>
                    <a:lnTo>
                      <a:pt x="143" y="98"/>
                    </a:lnTo>
                    <a:lnTo>
                      <a:pt x="145" y="104"/>
                    </a:lnTo>
                    <a:lnTo>
                      <a:pt x="149" y="109"/>
                    </a:lnTo>
                    <a:lnTo>
                      <a:pt x="153" y="111"/>
                    </a:lnTo>
                    <a:lnTo>
                      <a:pt x="151" y="111"/>
                    </a:lnTo>
                    <a:lnTo>
                      <a:pt x="151" y="113"/>
                    </a:lnTo>
                    <a:lnTo>
                      <a:pt x="151" y="117"/>
                    </a:lnTo>
                    <a:close/>
                    <a:moveTo>
                      <a:pt x="432" y="75"/>
                    </a:moveTo>
                    <a:lnTo>
                      <a:pt x="432" y="74"/>
                    </a:lnTo>
                    <a:lnTo>
                      <a:pt x="429" y="68"/>
                    </a:lnTo>
                    <a:lnTo>
                      <a:pt x="431" y="64"/>
                    </a:lnTo>
                    <a:lnTo>
                      <a:pt x="429" y="62"/>
                    </a:lnTo>
                    <a:lnTo>
                      <a:pt x="429" y="60"/>
                    </a:lnTo>
                    <a:lnTo>
                      <a:pt x="431" y="55"/>
                    </a:lnTo>
                    <a:lnTo>
                      <a:pt x="434" y="49"/>
                    </a:lnTo>
                    <a:lnTo>
                      <a:pt x="436" y="51"/>
                    </a:lnTo>
                    <a:lnTo>
                      <a:pt x="436" y="53"/>
                    </a:lnTo>
                    <a:lnTo>
                      <a:pt x="436" y="55"/>
                    </a:lnTo>
                    <a:lnTo>
                      <a:pt x="434" y="59"/>
                    </a:lnTo>
                    <a:lnTo>
                      <a:pt x="432" y="62"/>
                    </a:lnTo>
                    <a:lnTo>
                      <a:pt x="432" y="64"/>
                    </a:lnTo>
                    <a:lnTo>
                      <a:pt x="434" y="64"/>
                    </a:lnTo>
                    <a:lnTo>
                      <a:pt x="438" y="62"/>
                    </a:lnTo>
                    <a:lnTo>
                      <a:pt x="438" y="59"/>
                    </a:lnTo>
                    <a:lnTo>
                      <a:pt x="440" y="59"/>
                    </a:lnTo>
                    <a:lnTo>
                      <a:pt x="444" y="55"/>
                    </a:lnTo>
                    <a:lnTo>
                      <a:pt x="446" y="57"/>
                    </a:lnTo>
                    <a:lnTo>
                      <a:pt x="444" y="59"/>
                    </a:lnTo>
                    <a:lnTo>
                      <a:pt x="446" y="60"/>
                    </a:lnTo>
                    <a:lnTo>
                      <a:pt x="444" y="62"/>
                    </a:lnTo>
                    <a:lnTo>
                      <a:pt x="440" y="64"/>
                    </a:lnTo>
                    <a:lnTo>
                      <a:pt x="440" y="66"/>
                    </a:lnTo>
                    <a:lnTo>
                      <a:pt x="444" y="68"/>
                    </a:lnTo>
                    <a:lnTo>
                      <a:pt x="446" y="68"/>
                    </a:lnTo>
                    <a:lnTo>
                      <a:pt x="446" y="70"/>
                    </a:lnTo>
                    <a:lnTo>
                      <a:pt x="446" y="72"/>
                    </a:lnTo>
                    <a:lnTo>
                      <a:pt x="442" y="72"/>
                    </a:lnTo>
                    <a:lnTo>
                      <a:pt x="440" y="70"/>
                    </a:lnTo>
                    <a:lnTo>
                      <a:pt x="438" y="70"/>
                    </a:lnTo>
                    <a:lnTo>
                      <a:pt x="436" y="70"/>
                    </a:lnTo>
                    <a:lnTo>
                      <a:pt x="434" y="74"/>
                    </a:lnTo>
                    <a:lnTo>
                      <a:pt x="436" y="75"/>
                    </a:lnTo>
                    <a:lnTo>
                      <a:pt x="436" y="79"/>
                    </a:lnTo>
                    <a:lnTo>
                      <a:pt x="438" y="83"/>
                    </a:lnTo>
                    <a:lnTo>
                      <a:pt x="440" y="85"/>
                    </a:lnTo>
                    <a:lnTo>
                      <a:pt x="442" y="87"/>
                    </a:lnTo>
                    <a:lnTo>
                      <a:pt x="440" y="89"/>
                    </a:lnTo>
                    <a:lnTo>
                      <a:pt x="440" y="87"/>
                    </a:lnTo>
                    <a:lnTo>
                      <a:pt x="434" y="83"/>
                    </a:lnTo>
                    <a:lnTo>
                      <a:pt x="432" y="79"/>
                    </a:lnTo>
                    <a:lnTo>
                      <a:pt x="432" y="75"/>
                    </a:lnTo>
                    <a:close/>
                    <a:moveTo>
                      <a:pt x="113" y="75"/>
                    </a:moveTo>
                    <a:lnTo>
                      <a:pt x="113" y="75"/>
                    </a:lnTo>
                    <a:lnTo>
                      <a:pt x="111" y="79"/>
                    </a:lnTo>
                    <a:lnTo>
                      <a:pt x="109" y="81"/>
                    </a:lnTo>
                    <a:lnTo>
                      <a:pt x="107" y="83"/>
                    </a:lnTo>
                    <a:lnTo>
                      <a:pt x="107" y="85"/>
                    </a:lnTo>
                    <a:lnTo>
                      <a:pt x="109" y="87"/>
                    </a:lnTo>
                    <a:lnTo>
                      <a:pt x="113" y="89"/>
                    </a:lnTo>
                    <a:lnTo>
                      <a:pt x="119" y="91"/>
                    </a:lnTo>
                    <a:lnTo>
                      <a:pt x="121" y="91"/>
                    </a:lnTo>
                    <a:lnTo>
                      <a:pt x="121" y="92"/>
                    </a:lnTo>
                    <a:lnTo>
                      <a:pt x="122" y="98"/>
                    </a:lnTo>
                    <a:lnTo>
                      <a:pt x="122" y="100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8" y="104"/>
                    </a:lnTo>
                    <a:lnTo>
                      <a:pt x="126" y="109"/>
                    </a:lnTo>
                    <a:lnTo>
                      <a:pt x="130" y="107"/>
                    </a:lnTo>
                    <a:lnTo>
                      <a:pt x="136" y="109"/>
                    </a:lnTo>
                    <a:lnTo>
                      <a:pt x="138" y="109"/>
                    </a:lnTo>
                    <a:lnTo>
                      <a:pt x="138" y="111"/>
                    </a:lnTo>
                    <a:lnTo>
                      <a:pt x="139" y="113"/>
                    </a:lnTo>
                    <a:lnTo>
                      <a:pt x="143" y="117"/>
                    </a:lnTo>
                    <a:lnTo>
                      <a:pt x="139" y="130"/>
                    </a:lnTo>
                    <a:lnTo>
                      <a:pt x="139" y="132"/>
                    </a:lnTo>
                    <a:lnTo>
                      <a:pt x="141" y="137"/>
                    </a:lnTo>
                    <a:lnTo>
                      <a:pt x="141" y="141"/>
                    </a:lnTo>
                    <a:lnTo>
                      <a:pt x="141" y="145"/>
                    </a:lnTo>
                    <a:lnTo>
                      <a:pt x="141" y="153"/>
                    </a:lnTo>
                    <a:lnTo>
                      <a:pt x="139" y="153"/>
                    </a:lnTo>
                    <a:lnTo>
                      <a:pt x="139" y="154"/>
                    </a:lnTo>
                    <a:lnTo>
                      <a:pt x="138" y="153"/>
                    </a:lnTo>
                    <a:lnTo>
                      <a:pt x="136" y="149"/>
                    </a:lnTo>
                    <a:lnTo>
                      <a:pt x="134" y="149"/>
                    </a:lnTo>
                    <a:lnTo>
                      <a:pt x="132" y="151"/>
                    </a:lnTo>
                    <a:lnTo>
                      <a:pt x="132" y="153"/>
                    </a:lnTo>
                    <a:lnTo>
                      <a:pt x="124" y="149"/>
                    </a:lnTo>
                    <a:lnTo>
                      <a:pt x="124" y="151"/>
                    </a:lnTo>
                    <a:lnTo>
                      <a:pt x="126" y="154"/>
                    </a:lnTo>
                    <a:lnTo>
                      <a:pt x="124" y="156"/>
                    </a:lnTo>
                    <a:lnTo>
                      <a:pt x="124" y="154"/>
                    </a:lnTo>
                    <a:lnTo>
                      <a:pt x="115" y="145"/>
                    </a:lnTo>
                    <a:lnTo>
                      <a:pt x="111" y="141"/>
                    </a:lnTo>
                    <a:lnTo>
                      <a:pt x="106" y="136"/>
                    </a:lnTo>
                    <a:lnTo>
                      <a:pt x="96" y="130"/>
                    </a:lnTo>
                    <a:lnTo>
                      <a:pt x="94" y="128"/>
                    </a:lnTo>
                    <a:lnTo>
                      <a:pt x="94" y="124"/>
                    </a:lnTo>
                    <a:lnTo>
                      <a:pt x="92" y="122"/>
                    </a:lnTo>
                    <a:lnTo>
                      <a:pt x="87" y="119"/>
                    </a:lnTo>
                    <a:lnTo>
                      <a:pt x="81" y="115"/>
                    </a:lnTo>
                    <a:lnTo>
                      <a:pt x="76" y="106"/>
                    </a:lnTo>
                    <a:lnTo>
                      <a:pt x="74" y="104"/>
                    </a:lnTo>
                    <a:lnTo>
                      <a:pt x="76" y="102"/>
                    </a:lnTo>
                    <a:lnTo>
                      <a:pt x="74" y="96"/>
                    </a:lnTo>
                    <a:lnTo>
                      <a:pt x="68" y="87"/>
                    </a:lnTo>
                    <a:lnTo>
                      <a:pt x="64" y="81"/>
                    </a:lnTo>
                    <a:lnTo>
                      <a:pt x="60" y="77"/>
                    </a:lnTo>
                    <a:lnTo>
                      <a:pt x="59" y="75"/>
                    </a:lnTo>
                    <a:lnTo>
                      <a:pt x="57" y="74"/>
                    </a:lnTo>
                    <a:lnTo>
                      <a:pt x="53" y="72"/>
                    </a:lnTo>
                    <a:lnTo>
                      <a:pt x="51" y="68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47" y="53"/>
                    </a:lnTo>
                    <a:lnTo>
                      <a:pt x="45" y="51"/>
                    </a:lnTo>
                    <a:lnTo>
                      <a:pt x="42" y="49"/>
                    </a:lnTo>
                    <a:lnTo>
                      <a:pt x="38" y="47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2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27" y="32"/>
                    </a:lnTo>
                    <a:lnTo>
                      <a:pt x="23" y="29"/>
                    </a:lnTo>
                    <a:lnTo>
                      <a:pt x="21" y="25"/>
                    </a:lnTo>
                    <a:lnTo>
                      <a:pt x="15" y="27"/>
                    </a:lnTo>
                    <a:lnTo>
                      <a:pt x="12" y="23"/>
                    </a:lnTo>
                    <a:lnTo>
                      <a:pt x="8" y="19"/>
                    </a:lnTo>
                    <a:lnTo>
                      <a:pt x="4" y="13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6" y="13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21"/>
                    </a:lnTo>
                    <a:lnTo>
                      <a:pt x="45" y="27"/>
                    </a:lnTo>
                    <a:lnTo>
                      <a:pt x="51" y="29"/>
                    </a:lnTo>
                    <a:lnTo>
                      <a:pt x="57" y="32"/>
                    </a:lnTo>
                    <a:lnTo>
                      <a:pt x="60" y="34"/>
                    </a:lnTo>
                    <a:lnTo>
                      <a:pt x="62" y="36"/>
                    </a:lnTo>
                    <a:lnTo>
                      <a:pt x="62" y="40"/>
                    </a:lnTo>
                    <a:lnTo>
                      <a:pt x="66" y="42"/>
                    </a:lnTo>
                    <a:lnTo>
                      <a:pt x="70" y="47"/>
                    </a:lnTo>
                    <a:lnTo>
                      <a:pt x="74" y="49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6" y="45"/>
                    </a:lnTo>
                    <a:lnTo>
                      <a:pt x="77" y="47"/>
                    </a:lnTo>
                    <a:lnTo>
                      <a:pt x="81" y="51"/>
                    </a:lnTo>
                    <a:lnTo>
                      <a:pt x="83" y="55"/>
                    </a:lnTo>
                    <a:lnTo>
                      <a:pt x="87" y="55"/>
                    </a:lnTo>
                    <a:lnTo>
                      <a:pt x="89" y="55"/>
                    </a:lnTo>
                    <a:lnTo>
                      <a:pt x="91" y="59"/>
                    </a:lnTo>
                    <a:lnTo>
                      <a:pt x="92" y="62"/>
                    </a:lnTo>
                    <a:lnTo>
                      <a:pt x="94" y="64"/>
                    </a:lnTo>
                    <a:lnTo>
                      <a:pt x="96" y="66"/>
                    </a:lnTo>
                    <a:lnTo>
                      <a:pt x="100" y="68"/>
                    </a:lnTo>
                    <a:lnTo>
                      <a:pt x="106" y="68"/>
                    </a:lnTo>
                    <a:lnTo>
                      <a:pt x="107" y="68"/>
                    </a:lnTo>
                    <a:lnTo>
                      <a:pt x="109" y="70"/>
                    </a:lnTo>
                    <a:lnTo>
                      <a:pt x="113" y="74"/>
                    </a:lnTo>
                    <a:lnTo>
                      <a:pt x="113" y="75"/>
                    </a:lnTo>
                    <a:close/>
                    <a:moveTo>
                      <a:pt x="265" y="192"/>
                    </a:moveTo>
                    <a:lnTo>
                      <a:pt x="261" y="190"/>
                    </a:lnTo>
                    <a:lnTo>
                      <a:pt x="258" y="188"/>
                    </a:lnTo>
                    <a:lnTo>
                      <a:pt x="256" y="186"/>
                    </a:lnTo>
                    <a:lnTo>
                      <a:pt x="260" y="186"/>
                    </a:lnTo>
                    <a:lnTo>
                      <a:pt x="261" y="184"/>
                    </a:lnTo>
                    <a:lnTo>
                      <a:pt x="265" y="184"/>
                    </a:lnTo>
                    <a:lnTo>
                      <a:pt x="271" y="188"/>
                    </a:lnTo>
                    <a:lnTo>
                      <a:pt x="269" y="188"/>
                    </a:lnTo>
                    <a:lnTo>
                      <a:pt x="267" y="190"/>
                    </a:lnTo>
                    <a:lnTo>
                      <a:pt x="265" y="192"/>
                    </a:lnTo>
                    <a:close/>
                    <a:moveTo>
                      <a:pt x="303" y="188"/>
                    </a:moveTo>
                    <a:lnTo>
                      <a:pt x="301" y="188"/>
                    </a:lnTo>
                    <a:lnTo>
                      <a:pt x="299" y="188"/>
                    </a:lnTo>
                    <a:lnTo>
                      <a:pt x="299" y="186"/>
                    </a:lnTo>
                    <a:lnTo>
                      <a:pt x="299" y="184"/>
                    </a:lnTo>
                    <a:lnTo>
                      <a:pt x="301" y="184"/>
                    </a:lnTo>
                    <a:lnTo>
                      <a:pt x="303" y="184"/>
                    </a:lnTo>
                    <a:lnTo>
                      <a:pt x="305" y="184"/>
                    </a:lnTo>
                    <a:lnTo>
                      <a:pt x="305" y="186"/>
                    </a:lnTo>
                    <a:lnTo>
                      <a:pt x="307" y="184"/>
                    </a:lnTo>
                    <a:lnTo>
                      <a:pt x="308" y="186"/>
                    </a:lnTo>
                    <a:lnTo>
                      <a:pt x="310" y="186"/>
                    </a:lnTo>
                    <a:lnTo>
                      <a:pt x="310" y="190"/>
                    </a:lnTo>
                    <a:lnTo>
                      <a:pt x="310" y="188"/>
                    </a:lnTo>
                    <a:lnTo>
                      <a:pt x="312" y="186"/>
                    </a:lnTo>
                    <a:lnTo>
                      <a:pt x="314" y="186"/>
                    </a:lnTo>
                    <a:lnTo>
                      <a:pt x="316" y="188"/>
                    </a:lnTo>
                    <a:lnTo>
                      <a:pt x="316" y="190"/>
                    </a:lnTo>
                    <a:lnTo>
                      <a:pt x="316" y="194"/>
                    </a:lnTo>
                    <a:lnTo>
                      <a:pt x="314" y="192"/>
                    </a:lnTo>
                    <a:lnTo>
                      <a:pt x="312" y="192"/>
                    </a:lnTo>
                    <a:lnTo>
                      <a:pt x="312" y="194"/>
                    </a:lnTo>
                    <a:lnTo>
                      <a:pt x="307" y="194"/>
                    </a:lnTo>
                    <a:lnTo>
                      <a:pt x="307" y="192"/>
                    </a:lnTo>
                    <a:lnTo>
                      <a:pt x="305" y="194"/>
                    </a:lnTo>
                    <a:lnTo>
                      <a:pt x="303" y="194"/>
                    </a:lnTo>
                    <a:lnTo>
                      <a:pt x="301" y="194"/>
                    </a:lnTo>
                    <a:lnTo>
                      <a:pt x="297" y="196"/>
                    </a:lnTo>
                    <a:lnTo>
                      <a:pt x="293" y="198"/>
                    </a:lnTo>
                    <a:lnTo>
                      <a:pt x="292" y="196"/>
                    </a:lnTo>
                    <a:lnTo>
                      <a:pt x="290" y="198"/>
                    </a:lnTo>
                    <a:lnTo>
                      <a:pt x="288" y="198"/>
                    </a:lnTo>
                    <a:lnTo>
                      <a:pt x="288" y="196"/>
                    </a:lnTo>
                    <a:lnTo>
                      <a:pt x="286" y="196"/>
                    </a:lnTo>
                    <a:lnTo>
                      <a:pt x="286" y="194"/>
                    </a:lnTo>
                    <a:lnTo>
                      <a:pt x="286" y="192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90" y="188"/>
                    </a:lnTo>
                    <a:lnTo>
                      <a:pt x="292" y="188"/>
                    </a:lnTo>
                    <a:lnTo>
                      <a:pt x="295" y="188"/>
                    </a:lnTo>
                    <a:lnTo>
                      <a:pt x="297" y="190"/>
                    </a:lnTo>
                    <a:lnTo>
                      <a:pt x="297" y="192"/>
                    </a:lnTo>
                    <a:lnTo>
                      <a:pt x="299" y="192"/>
                    </a:lnTo>
                    <a:lnTo>
                      <a:pt x="301" y="192"/>
                    </a:lnTo>
                    <a:lnTo>
                      <a:pt x="303" y="190"/>
                    </a:lnTo>
                    <a:lnTo>
                      <a:pt x="305" y="190"/>
                    </a:lnTo>
                    <a:lnTo>
                      <a:pt x="303" y="188"/>
                    </a:lnTo>
                    <a:close/>
                    <a:moveTo>
                      <a:pt x="370" y="186"/>
                    </a:moveTo>
                    <a:lnTo>
                      <a:pt x="367" y="188"/>
                    </a:lnTo>
                    <a:lnTo>
                      <a:pt x="367" y="190"/>
                    </a:lnTo>
                    <a:lnTo>
                      <a:pt x="361" y="192"/>
                    </a:lnTo>
                    <a:lnTo>
                      <a:pt x="357" y="194"/>
                    </a:lnTo>
                    <a:lnTo>
                      <a:pt x="355" y="192"/>
                    </a:lnTo>
                    <a:lnTo>
                      <a:pt x="354" y="196"/>
                    </a:lnTo>
                    <a:lnTo>
                      <a:pt x="350" y="194"/>
                    </a:lnTo>
                    <a:lnTo>
                      <a:pt x="348" y="194"/>
                    </a:lnTo>
                    <a:lnTo>
                      <a:pt x="344" y="196"/>
                    </a:lnTo>
                    <a:lnTo>
                      <a:pt x="340" y="196"/>
                    </a:lnTo>
                    <a:lnTo>
                      <a:pt x="339" y="194"/>
                    </a:lnTo>
                    <a:lnTo>
                      <a:pt x="331" y="194"/>
                    </a:lnTo>
                    <a:lnTo>
                      <a:pt x="329" y="194"/>
                    </a:lnTo>
                    <a:lnTo>
                      <a:pt x="329" y="190"/>
                    </a:lnTo>
                    <a:lnTo>
                      <a:pt x="331" y="188"/>
                    </a:lnTo>
                    <a:lnTo>
                      <a:pt x="335" y="186"/>
                    </a:lnTo>
                    <a:lnTo>
                      <a:pt x="339" y="186"/>
                    </a:lnTo>
                    <a:lnTo>
                      <a:pt x="344" y="188"/>
                    </a:lnTo>
                    <a:lnTo>
                      <a:pt x="348" y="192"/>
                    </a:lnTo>
                    <a:lnTo>
                      <a:pt x="350" y="192"/>
                    </a:lnTo>
                    <a:lnTo>
                      <a:pt x="352" y="190"/>
                    </a:lnTo>
                    <a:lnTo>
                      <a:pt x="354" y="190"/>
                    </a:lnTo>
                    <a:lnTo>
                      <a:pt x="357" y="188"/>
                    </a:lnTo>
                    <a:lnTo>
                      <a:pt x="359" y="190"/>
                    </a:lnTo>
                    <a:lnTo>
                      <a:pt x="361" y="190"/>
                    </a:lnTo>
                    <a:lnTo>
                      <a:pt x="361" y="188"/>
                    </a:lnTo>
                    <a:lnTo>
                      <a:pt x="365" y="186"/>
                    </a:lnTo>
                    <a:lnTo>
                      <a:pt x="367" y="184"/>
                    </a:lnTo>
                    <a:lnTo>
                      <a:pt x="365" y="184"/>
                    </a:lnTo>
                    <a:lnTo>
                      <a:pt x="367" y="183"/>
                    </a:lnTo>
                    <a:lnTo>
                      <a:pt x="369" y="183"/>
                    </a:lnTo>
                    <a:lnTo>
                      <a:pt x="369" y="184"/>
                    </a:lnTo>
                    <a:lnTo>
                      <a:pt x="370" y="186"/>
                    </a:lnTo>
                    <a:close/>
                    <a:moveTo>
                      <a:pt x="571" y="188"/>
                    </a:moveTo>
                    <a:lnTo>
                      <a:pt x="566" y="188"/>
                    </a:lnTo>
                    <a:lnTo>
                      <a:pt x="570" y="181"/>
                    </a:lnTo>
                    <a:lnTo>
                      <a:pt x="573" y="177"/>
                    </a:lnTo>
                    <a:lnTo>
                      <a:pt x="575" y="175"/>
                    </a:lnTo>
                    <a:lnTo>
                      <a:pt x="577" y="175"/>
                    </a:lnTo>
                    <a:lnTo>
                      <a:pt x="581" y="177"/>
                    </a:lnTo>
                    <a:lnTo>
                      <a:pt x="583" y="179"/>
                    </a:lnTo>
                    <a:lnTo>
                      <a:pt x="581" y="179"/>
                    </a:lnTo>
                    <a:lnTo>
                      <a:pt x="579" y="183"/>
                    </a:lnTo>
                    <a:lnTo>
                      <a:pt x="577" y="184"/>
                    </a:lnTo>
                    <a:lnTo>
                      <a:pt x="573" y="188"/>
                    </a:lnTo>
                    <a:lnTo>
                      <a:pt x="571" y="188"/>
                    </a:lnTo>
                    <a:close/>
                    <a:moveTo>
                      <a:pt x="419" y="126"/>
                    </a:moveTo>
                    <a:lnTo>
                      <a:pt x="416" y="126"/>
                    </a:lnTo>
                    <a:lnTo>
                      <a:pt x="412" y="122"/>
                    </a:lnTo>
                    <a:lnTo>
                      <a:pt x="410" y="121"/>
                    </a:lnTo>
                    <a:lnTo>
                      <a:pt x="412" y="119"/>
                    </a:lnTo>
                    <a:lnTo>
                      <a:pt x="416" y="119"/>
                    </a:lnTo>
                    <a:lnTo>
                      <a:pt x="419" y="117"/>
                    </a:lnTo>
                    <a:lnTo>
                      <a:pt x="421" y="119"/>
                    </a:lnTo>
                    <a:lnTo>
                      <a:pt x="423" y="121"/>
                    </a:lnTo>
                    <a:lnTo>
                      <a:pt x="425" y="121"/>
                    </a:lnTo>
                    <a:lnTo>
                      <a:pt x="425" y="122"/>
                    </a:lnTo>
                    <a:lnTo>
                      <a:pt x="425" y="124"/>
                    </a:lnTo>
                    <a:lnTo>
                      <a:pt x="419" y="126"/>
                    </a:lnTo>
                    <a:close/>
                    <a:moveTo>
                      <a:pt x="474" y="126"/>
                    </a:moveTo>
                    <a:lnTo>
                      <a:pt x="472" y="126"/>
                    </a:lnTo>
                    <a:lnTo>
                      <a:pt x="468" y="124"/>
                    </a:lnTo>
                    <a:lnTo>
                      <a:pt x="462" y="121"/>
                    </a:lnTo>
                    <a:lnTo>
                      <a:pt x="461" y="119"/>
                    </a:lnTo>
                    <a:lnTo>
                      <a:pt x="459" y="119"/>
                    </a:lnTo>
                    <a:lnTo>
                      <a:pt x="457" y="119"/>
                    </a:lnTo>
                    <a:lnTo>
                      <a:pt x="459" y="122"/>
                    </a:lnTo>
                    <a:lnTo>
                      <a:pt x="457" y="122"/>
                    </a:lnTo>
                    <a:lnTo>
                      <a:pt x="451" y="121"/>
                    </a:lnTo>
                    <a:lnTo>
                      <a:pt x="449" y="119"/>
                    </a:lnTo>
                    <a:lnTo>
                      <a:pt x="446" y="119"/>
                    </a:lnTo>
                    <a:lnTo>
                      <a:pt x="444" y="121"/>
                    </a:lnTo>
                    <a:lnTo>
                      <a:pt x="442" y="122"/>
                    </a:lnTo>
                    <a:lnTo>
                      <a:pt x="440" y="121"/>
                    </a:lnTo>
                    <a:lnTo>
                      <a:pt x="438" y="119"/>
                    </a:lnTo>
                    <a:lnTo>
                      <a:pt x="438" y="115"/>
                    </a:lnTo>
                    <a:lnTo>
                      <a:pt x="440" y="113"/>
                    </a:lnTo>
                    <a:lnTo>
                      <a:pt x="442" y="115"/>
                    </a:lnTo>
                    <a:lnTo>
                      <a:pt x="449" y="115"/>
                    </a:lnTo>
                    <a:lnTo>
                      <a:pt x="453" y="117"/>
                    </a:lnTo>
                    <a:lnTo>
                      <a:pt x="455" y="117"/>
                    </a:lnTo>
                    <a:lnTo>
                      <a:pt x="457" y="115"/>
                    </a:lnTo>
                    <a:lnTo>
                      <a:pt x="461" y="115"/>
                    </a:lnTo>
                    <a:lnTo>
                      <a:pt x="462" y="115"/>
                    </a:lnTo>
                    <a:lnTo>
                      <a:pt x="468" y="117"/>
                    </a:lnTo>
                    <a:lnTo>
                      <a:pt x="472" y="119"/>
                    </a:lnTo>
                    <a:lnTo>
                      <a:pt x="474" y="121"/>
                    </a:lnTo>
                    <a:lnTo>
                      <a:pt x="474" y="124"/>
                    </a:lnTo>
                    <a:lnTo>
                      <a:pt x="474" y="12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2" name="Freeform 375"/>
              <p:cNvSpPr>
                <a:spLocks/>
              </p:cNvSpPr>
              <p:nvPr/>
            </p:nvSpPr>
            <p:spPr bwMode="auto">
              <a:xfrm>
                <a:off x="2363" y="3402"/>
                <a:ext cx="49" cy="45"/>
              </a:xfrm>
              <a:custGeom>
                <a:avLst/>
                <a:gdLst>
                  <a:gd name="T0" fmla="*/ 1 w 85"/>
                  <a:gd name="T1" fmla="*/ 0 h 96"/>
                  <a:gd name="T2" fmla="*/ 1 w 85"/>
                  <a:gd name="T3" fmla="*/ 0 h 96"/>
                  <a:gd name="T4" fmla="*/ 1 w 85"/>
                  <a:gd name="T5" fmla="*/ 0 h 96"/>
                  <a:gd name="T6" fmla="*/ 1 w 85"/>
                  <a:gd name="T7" fmla="*/ 0 h 96"/>
                  <a:gd name="T8" fmla="*/ 1 w 85"/>
                  <a:gd name="T9" fmla="*/ 0 h 96"/>
                  <a:gd name="T10" fmla="*/ 1 w 85"/>
                  <a:gd name="T11" fmla="*/ 0 h 96"/>
                  <a:gd name="T12" fmla="*/ 1 w 85"/>
                  <a:gd name="T13" fmla="*/ 0 h 96"/>
                  <a:gd name="T14" fmla="*/ 1 w 85"/>
                  <a:gd name="T15" fmla="*/ 0 h 96"/>
                  <a:gd name="T16" fmla="*/ 1 w 85"/>
                  <a:gd name="T17" fmla="*/ 0 h 96"/>
                  <a:gd name="T18" fmla="*/ 1 w 85"/>
                  <a:gd name="T19" fmla="*/ 0 h 96"/>
                  <a:gd name="T20" fmla="*/ 1 w 85"/>
                  <a:gd name="T21" fmla="*/ 0 h 96"/>
                  <a:gd name="T22" fmla="*/ 1 w 85"/>
                  <a:gd name="T23" fmla="*/ 0 h 96"/>
                  <a:gd name="T24" fmla="*/ 1 w 85"/>
                  <a:gd name="T25" fmla="*/ 0 h 96"/>
                  <a:gd name="T26" fmla="*/ 1 w 85"/>
                  <a:gd name="T27" fmla="*/ 0 h 96"/>
                  <a:gd name="T28" fmla="*/ 1 w 85"/>
                  <a:gd name="T29" fmla="*/ 0 h 96"/>
                  <a:gd name="T30" fmla="*/ 1 w 85"/>
                  <a:gd name="T31" fmla="*/ 0 h 96"/>
                  <a:gd name="T32" fmla="*/ 0 w 85"/>
                  <a:gd name="T33" fmla="*/ 0 h 96"/>
                  <a:gd name="T34" fmla="*/ 1 w 85"/>
                  <a:gd name="T35" fmla="*/ 0 h 96"/>
                  <a:gd name="T36" fmla="*/ 1 w 85"/>
                  <a:gd name="T37" fmla="*/ 0 h 96"/>
                  <a:gd name="T38" fmla="*/ 1 w 85"/>
                  <a:gd name="T39" fmla="*/ 0 h 96"/>
                  <a:gd name="T40" fmla="*/ 1 w 85"/>
                  <a:gd name="T41" fmla="*/ 0 h 96"/>
                  <a:gd name="T42" fmla="*/ 1 w 85"/>
                  <a:gd name="T43" fmla="*/ 0 h 96"/>
                  <a:gd name="T44" fmla="*/ 1 w 85"/>
                  <a:gd name="T45" fmla="*/ 0 h 96"/>
                  <a:gd name="T46" fmla="*/ 1 w 85"/>
                  <a:gd name="T47" fmla="*/ 0 h 96"/>
                  <a:gd name="T48" fmla="*/ 1 w 85"/>
                  <a:gd name="T49" fmla="*/ 0 h 96"/>
                  <a:gd name="T50" fmla="*/ 1 w 85"/>
                  <a:gd name="T51" fmla="*/ 0 h 96"/>
                  <a:gd name="T52" fmla="*/ 1 w 85"/>
                  <a:gd name="T53" fmla="*/ 0 h 96"/>
                  <a:gd name="T54" fmla="*/ 1 w 85"/>
                  <a:gd name="T55" fmla="*/ 0 h 96"/>
                  <a:gd name="T56" fmla="*/ 1 w 85"/>
                  <a:gd name="T57" fmla="*/ 0 h 96"/>
                  <a:gd name="T58" fmla="*/ 1 w 85"/>
                  <a:gd name="T59" fmla="*/ 0 h 96"/>
                  <a:gd name="T60" fmla="*/ 1 w 85"/>
                  <a:gd name="T61" fmla="*/ 0 h 96"/>
                  <a:gd name="T62" fmla="*/ 1 w 85"/>
                  <a:gd name="T63" fmla="*/ 0 h 96"/>
                  <a:gd name="T64" fmla="*/ 1 w 85"/>
                  <a:gd name="T65" fmla="*/ 0 h 96"/>
                  <a:gd name="T66" fmla="*/ 1 w 85"/>
                  <a:gd name="T67" fmla="*/ 0 h 96"/>
                  <a:gd name="T68" fmla="*/ 1 w 85"/>
                  <a:gd name="T69" fmla="*/ 0 h 96"/>
                  <a:gd name="T70" fmla="*/ 1 w 85"/>
                  <a:gd name="T71" fmla="*/ 0 h 96"/>
                  <a:gd name="T72" fmla="*/ 1 w 85"/>
                  <a:gd name="T73" fmla="*/ 0 h 96"/>
                  <a:gd name="T74" fmla="*/ 1 w 85"/>
                  <a:gd name="T75" fmla="*/ 0 h 96"/>
                  <a:gd name="T76" fmla="*/ 1 w 85"/>
                  <a:gd name="T77" fmla="*/ 0 h 96"/>
                  <a:gd name="T78" fmla="*/ 1 w 85"/>
                  <a:gd name="T79" fmla="*/ 0 h 96"/>
                  <a:gd name="T80" fmla="*/ 1 w 85"/>
                  <a:gd name="T81" fmla="*/ 0 h 96"/>
                  <a:gd name="T82" fmla="*/ 1 w 85"/>
                  <a:gd name="T83" fmla="*/ 0 h 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5"/>
                  <a:gd name="T127" fmla="*/ 0 h 96"/>
                  <a:gd name="T128" fmla="*/ 85 w 85"/>
                  <a:gd name="T129" fmla="*/ 96 h 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5" h="96">
                    <a:moveTo>
                      <a:pt x="53" y="78"/>
                    </a:moveTo>
                    <a:lnTo>
                      <a:pt x="51" y="83"/>
                    </a:lnTo>
                    <a:lnTo>
                      <a:pt x="49" y="83"/>
                    </a:lnTo>
                    <a:lnTo>
                      <a:pt x="46" y="83"/>
                    </a:lnTo>
                    <a:lnTo>
                      <a:pt x="42" y="83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2" y="89"/>
                    </a:lnTo>
                    <a:lnTo>
                      <a:pt x="31" y="91"/>
                    </a:lnTo>
                    <a:lnTo>
                      <a:pt x="29" y="93"/>
                    </a:lnTo>
                    <a:lnTo>
                      <a:pt x="29" y="91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1" y="91"/>
                    </a:lnTo>
                    <a:lnTo>
                      <a:pt x="19" y="91"/>
                    </a:lnTo>
                    <a:lnTo>
                      <a:pt x="16" y="96"/>
                    </a:lnTo>
                    <a:lnTo>
                      <a:pt x="14" y="93"/>
                    </a:lnTo>
                    <a:lnTo>
                      <a:pt x="14" y="91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12" y="79"/>
                    </a:lnTo>
                    <a:lnTo>
                      <a:pt x="16" y="78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8" y="59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51"/>
                    </a:lnTo>
                    <a:lnTo>
                      <a:pt x="4" y="47"/>
                    </a:lnTo>
                    <a:lnTo>
                      <a:pt x="8" y="46"/>
                    </a:lnTo>
                    <a:lnTo>
                      <a:pt x="17" y="40"/>
                    </a:lnTo>
                    <a:lnTo>
                      <a:pt x="23" y="36"/>
                    </a:lnTo>
                    <a:lnTo>
                      <a:pt x="27" y="32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8" y="25"/>
                    </a:lnTo>
                    <a:lnTo>
                      <a:pt x="42" y="27"/>
                    </a:lnTo>
                    <a:lnTo>
                      <a:pt x="44" y="29"/>
                    </a:lnTo>
                    <a:lnTo>
                      <a:pt x="49" y="29"/>
                    </a:lnTo>
                    <a:lnTo>
                      <a:pt x="53" y="27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51" y="16"/>
                    </a:lnTo>
                    <a:lnTo>
                      <a:pt x="53" y="16"/>
                    </a:lnTo>
                    <a:lnTo>
                      <a:pt x="57" y="16"/>
                    </a:lnTo>
                    <a:lnTo>
                      <a:pt x="59" y="17"/>
                    </a:lnTo>
                    <a:lnTo>
                      <a:pt x="62" y="16"/>
                    </a:lnTo>
                    <a:lnTo>
                      <a:pt x="66" y="14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1" y="6"/>
                    </a:lnTo>
                    <a:lnTo>
                      <a:pt x="83" y="10"/>
                    </a:lnTo>
                    <a:lnTo>
                      <a:pt x="85" y="12"/>
                    </a:lnTo>
                    <a:lnTo>
                      <a:pt x="76" y="19"/>
                    </a:lnTo>
                    <a:lnTo>
                      <a:pt x="74" y="23"/>
                    </a:lnTo>
                    <a:lnTo>
                      <a:pt x="74" y="27"/>
                    </a:lnTo>
                    <a:lnTo>
                      <a:pt x="74" y="31"/>
                    </a:lnTo>
                    <a:lnTo>
                      <a:pt x="72" y="34"/>
                    </a:lnTo>
                    <a:lnTo>
                      <a:pt x="72" y="40"/>
                    </a:lnTo>
                    <a:lnTo>
                      <a:pt x="68" y="42"/>
                    </a:lnTo>
                    <a:lnTo>
                      <a:pt x="66" y="44"/>
                    </a:lnTo>
                    <a:lnTo>
                      <a:pt x="62" y="47"/>
                    </a:lnTo>
                    <a:lnTo>
                      <a:pt x="57" y="51"/>
                    </a:lnTo>
                    <a:lnTo>
                      <a:pt x="55" y="53"/>
                    </a:lnTo>
                    <a:lnTo>
                      <a:pt x="51" y="53"/>
                    </a:lnTo>
                    <a:lnTo>
                      <a:pt x="47" y="55"/>
                    </a:lnTo>
                    <a:lnTo>
                      <a:pt x="46" y="57"/>
                    </a:lnTo>
                    <a:lnTo>
                      <a:pt x="44" y="59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51" y="76"/>
                    </a:lnTo>
                    <a:lnTo>
                      <a:pt x="53" y="7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3" name="Freeform 376"/>
              <p:cNvSpPr>
                <a:spLocks/>
              </p:cNvSpPr>
              <p:nvPr/>
            </p:nvSpPr>
            <p:spPr bwMode="auto">
              <a:xfrm>
                <a:off x="2377" y="3438"/>
                <a:ext cx="27" cy="34"/>
              </a:xfrm>
              <a:custGeom>
                <a:avLst/>
                <a:gdLst>
                  <a:gd name="T0" fmla="*/ 1 w 47"/>
                  <a:gd name="T1" fmla="*/ 0 h 71"/>
                  <a:gd name="T2" fmla="*/ 1 w 47"/>
                  <a:gd name="T3" fmla="*/ 0 h 71"/>
                  <a:gd name="T4" fmla="*/ 1 w 47"/>
                  <a:gd name="T5" fmla="*/ 0 h 71"/>
                  <a:gd name="T6" fmla="*/ 1 w 47"/>
                  <a:gd name="T7" fmla="*/ 0 h 71"/>
                  <a:gd name="T8" fmla="*/ 1 w 47"/>
                  <a:gd name="T9" fmla="*/ 0 h 71"/>
                  <a:gd name="T10" fmla="*/ 1 w 47"/>
                  <a:gd name="T11" fmla="*/ 0 h 71"/>
                  <a:gd name="T12" fmla="*/ 1 w 47"/>
                  <a:gd name="T13" fmla="*/ 0 h 71"/>
                  <a:gd name="T14" fmla="*/ 1 w 47"/>
                  <a:gd name="T15" fmla="*/ 0 h 71"/>
                  <a:gd name="T16" fmla="*/ 1 w 47"/>
                  <a:gd name="T17" fmla="*/ 0 h 71"/>
                  <a:gd name="T18" fmla="*/ 1 w 47"/>
                  <a:gd name="T19" fmla="*/ 0 h 71"/>
                  <a:gd name="T20" fmla="*/ 1 w 47"/>
                  <a:gd name="T21" fmla="*/ 0 h 71"/>
                  <a:gd name="T22" fmla="*/ 1 w 47"/>
                  <a:gd name="T23" fmla="*/ 0 h 71"/>
                  <a:gd name="T24" fmla="*/ 1 w 47"/>
                  <a:gd name="T25" fmla="*/ 0 h 71"/>
                  <a:gd name="T26" fmla="*/ 1 w 47"/>
                  <a:gd name="T27" fmla="*/ 0 h 71"/>
                  <a:gd name="T28" fmla="*/ 1 w 47"/>
                  <a:gd name="T29" fmla="*/ 0 h 71"/>
                  <a:gd name="T30" fmla="*/ 1 w 47"/>
                  <a:gd name="T31" fmla="*/ 0 h 71"/>
                  <a:gd name="T32" fmla="*/ 1 w 47"/>
                  <a:gd name="T33" fmla="*/ 0 h 71"/>
                  <a:gd name="T34" fmla="*/ 1 w 47"/>
                  <a:gd name="T35" fmla="*/ 0 h 71"/>
                  <a:gd name="T36" fmla="*/ 1 w 47"/>
                  <a:gd name="T37" fmla="*/ 0 h 71"/>
                  <a:gd name="T38" fmla="*/ 1 w 47"/>
                  <a:gd name="T39" fmla="*/ 0 h 71"/>
                  <a:gd name="T40" fmla="*/ 1 w 47"/>
                  <a:gd name="T41" fmla="*/ 0 h 71"/>
                  <a:gd name="T42" fmla="*/ 1 w 47"/>
                  <a:gd name="T43" fmla="*/ 0 h 71"/>
                  <a:gd name="T44" fmla="*/ 1 w 47"/>
                  <a:gd name="T45" fmla="*/ 0 h 71"/>
                  <a:gd name="T46" fmla="*/ 1 w 47"/>
                  <a:gd name="T47" fmla="*/ 0 h 71"/>
                  <a:gd name="T48" fmla="*/ 1 w 47"/>
                  <a:gd name="T49" fmla="*/ 0 h 71"/>
                  <a:gd name="T50" fmla="*/ 1 w 47"/>
                  <a:gd name="T51" fmla="*/ 0 h 71"/>
                  <a:gd name="T52" fmla="*/ 1 w 47"/>
                  <a:gd name="T53" fmla="*/ 0 h 71"/>
                  <a:gd name="T54" fmla="*/ 1 w 47"/>
                  <a:gd name="T55" fmla="*/ 0 h 71"/>
                  <a:gd name="T56" fmla="*/ 1 w 47"/>
                  <a:gd name="T57" fmla="*/ 0 h 71"/>
                  <a:gd name="T58" fmla="*/ 1 w 47"/>
                  <a:gd name="T59" fmla="*/ 0 h 71"/>
                  <a:gd name="T60" fmla="*/ 1 w 47"/>
                  <a:gd name="T61" fmla="*/ 0 h 71"/>
                  <a:gd name="T62" fmla="*/ 1 w 47"/>
                  <a:gd name="T63" fmla="*/ 0 h 71"/>
                  <a:gd name="T64" fmla="*/ 1 w 47"/>
                  <a:gd name="T65" fmla="*/ 0 h 71"/>
                  <a:gd name="T66" fmla="*/ 1 w 47"/>
                  <a:gd name="T67" fmla="*/ 0 h 71"/>
                  <a:gd name="T68" fmla="*/ 1 w 47"/>
                  <a:gd name="T69" fmla="*/ 0 h 71"/>
                  <a:gd name="T70" fmla="*/ 1 w 47"/>
                  <a:gd name="T71" fmla="*/ 0 h 71"/>
                  <a:gd name="T72" fmla="*/ 1 w 47"/>
                  <a:gd name="T73" fmla="*/ 0 h 71"/>
                  <a:gd name="T74" fmla="*/ 1 w 47"/>
                  <a:gd name="T75" fmla="*/ 0 h 71"/>
                  <a:gd name="T76" fmla="*/ 1 w 47"/>
                  <a:gd name="T77" fmla="*/ 0 h 71"/>
                  <a:gd name="T78" fmla="*/ 1 w 47"/>
                  <a:gd name="T79" fmla="*/ 0 h 71"/>
                  <a:gd name="T80" fmla="*/ 1 w 47"/>
                  <a:gd name="T81" fmla="*/ 0 h 71"/>
                  <a:gd name="T82" fmla="*/ 1 w 47"/>
                  <a:gd name="T83" fmla="*/ 0 h 71"/>
                  <a:gd name="T84" fmla="*/ 1 w 47"/>
                  <a:gd name="T85" fmla="*/ 0 h 71"/>
                  <a:gd name="T86" fmla="*/ 1 w 47"/>
                  <a:gd name="T87" fmla="*/ 0 h 71"/>
                  <a:gd name="T88" fmla="*/ 1 w 47"/>
                  <a:gd name="T89" fmla="*/ 0 h 71"/>
                  <a:gd name="T90" fmla="*/ 1 w 47"/>
                  <a:gd name="T91" fmla="*/ 0 h 71"/>
                  <a:gd name="T92" fmla="*/ 1 w 47"/>
                  <a:gd name="T93" fmla="*/ 0 h 71"/>
                  <a:gd name="T94" fmla="*/ 1 w 47"/>
                  <a:gd name="T95" fmla="*/ 0 h 71"/>
                  <a:gd name="T96" fmla="*/ 0 w 47"/>
                  <a:gd name="T97" fmla="*/ 0 h 71"/>
                  <a:gd name="T98" fmla="*/ 1 w 47"/>
                  <a:gd name="T99" fmla="*/ 0 h 71"/>
                  <a:gd name="T100" fmla="*/ 1 w 47"/>
                  <a:gd name="T101" fmla="*/ 0 h 71"/>
                  <a:gd name="T102" fmla="*/ 1 w 47"/>
                  <a:gd name="T103" fmla="*/ 0 h 71"/>
                  <a:gd name="T104" fmla="*/ 1 w 47"/>
                  <a:gd name="T105" fmla="*/ 0 h 71"/>
                  <a:gd name="T106" fmla="*/ 1 w 47"/>
                  <a:gd name="T107" fmla="*/ 0 h 71"/>
                  <a:gd name="T108" fmla="*/ 1 w 47"/>
                  <a:gd name="T109" fmla="*/ 0 h 71"/>
                  <a:gd name="T110" fmla="*/ 1 w 47"/>
                  <a:gd name="T111" fmla="*/ 0 h 71"/>
                  <a:gd name="T112" fmla="*/ 1 w 47"/>
                  <a:gd name="T113" fmla="*/ 0 h 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"/>
                  <a:gd name="T172" fmla="*/ 0 h 71"/>
                  <a:gd name="T173" fmla="*/ 47 w 47"/>
                  <a:gd name="T174" fmla="*/ 71 h 7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" h="71">
                    <a:moveTo>
                      <a:pt x="4" y="15"/>
                    </a:moveTo>
                    <a:lnTo>
                      <a:pt x="6" y="13"/>
                    </a:lnTo>
                    <a:lnTo>
                      <a:pt x="7" y="11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8" y="0"/>
                    </a:lnTo>
                    <a:lnTo>
                      <a:pt x="34" y="5"/>
                    </a:lnTo>
                    <a:lnTo>
                      <a:pt x="39" y="16"/>
                    </a:lnTo>
                    <a:lnTo>
                      <a:pt x="41" y="20"/>
                    </a:lnTo>
                    <a:lnTo>
                      <a:pt x="43" y="26"/>
                    </a:lnTo>
                    <a:lnTo>
                      <a:pt x="43" y="31"/>
                    </a:lnTo>
                    <a:lnTo>
                      <a:pt x="43" y="39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7" y="43"/>
                    </a:lnTo>
                    <a:lnTo>
                      <a:pt x="45" y="46"/>
                    </a:lnTo>
                    <a:lnTo>
                      <a:pt x="43" y="50"/>
                    </a:lnTo>
                    <a:lnTo>
                      <a:pt x="41" y="56"/>
                    </a:lnTo>
                    <a:lnTo>
                      <a:pt x="39" y="58"/>
                    </a:lnTo>
                    <a:lnTo>
                      <a:pt x="37" y="58"/>
                    </a:lnTo>
                    <a:lnTo>
                      <a:pt x="34" y="58"/>
                    </a:lnTo>
                    <a:lnTo>
                      <a:pt x="32" y="58"/>
                    </a:lnTo>
                    <a:lnTo>
                      <a:pt x="28" y="62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1" y="60"/>
                    </a:lnTo>
                    <a:lnTo>
                      <a:pt x="19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6" y="71"/>
                    </a:lnTo>
                    <a:lnTo>
                      <a:pt x="6" y="67"/>
                    </a:lnTo>
                    <a:lnTo>
                      <a:pt x="6" y="63"/>
                    </a:lnTo>
                    <a:lnTo>
                      <a:pt x="4" y="60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6" y="41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0" y="30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9" y="28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4" name="Freeform 377"/>
              <p:cNvSpPr>
                <a:spLocks/>
              </p:cNvSpPr>
              <p:nvPr/>
            </p:nvSpPr>
            <p:spPr bwMode="auto">
              <a:xfrm>
                <a:off x="2330" y="3536"/>
                <a:ext cx="15" cy="22"/>
              </a:xfrm>
              <a:custGeom>
                <a:avLst/>
                <a:gdLst>
                  <a:gd name="T0" fmla="*/ 1 w 25"/>
                  <a:gd name="T1" fmla="*/ 0 h 47"/>
                  <a:gd name="T2" fmla="*/ 1 w 25"/>
                  <a:gd name="T3" fmla="*/ 0 h 47"/>
                  <a:gd name="T4" fmla="*/ 1 w 25"/>
                  <a:gd name="T5" fmla="*/ 0 h 47"/>
                  <a:gd name="T6" fmla="*/ 1 w 25"/>
                  <a:gd name="T7" fmla="*/ 0 h 47"/>
                  <a:gd name="T8" fmla="*/ 0 w 25"/>
                  <a:gd name="T9" fmla="*/ 0 h 47"/>
                  <a:gd name="T10" fmla="*/ 0 w 25"/>
                  <a:gd name="T11" fmla="*/ 0 h 47"/>
                  <a:gd name="T12" fmla="*/ 1 w 25"/>
                  <a:gd name="T13" fmla="*/ 0 h 47"/>
                  <a:gd name="T14" fmla="*/ 1 w 25"/>
                  <a:gd name="T15" fmla="*/ 0 h 47"/>
                  <a:gd name="T16" fmla="*/ 1 w 25"/>
                  <a:gd name="T17" fmla="*/ 0 h 47"/>
                  <a:gd name="T18" fmla="*/ 1 w 25"/>
                  <a:gd name="T19" fmla="*/ 0 h 47"/>
                  <a:gd name="T20" fmla="*/ 1 w 25"/>
                  <a:gd name="T21" fmla="*/ 0 h 47"/>
                  <a:gd name="T22" fmla="*/ 1 w 25"/>
                  <a:gd name="T23" fmla="*/ 0 h 47"/>
                  <a:gd name="T24" fmla="*/ 1 w 25"/>
                  <a:gd name="T25" fmla="*/ 0 h 47"/>
                  <a:gd name="T26" fmla="*/ 1 w 25"/>
                  <a:gd name="T27" fmla="*/ 0 h 47"/>
                  <a:gd name="T28" fmla="*/ 1 w 25"/>
                  <a:gd name="T29" fmla="*/ 0 h 47"/>
                  <a:gd name="T30" fmla="*/ 1 w 25"/>
                  <a:gd name="T31" fmla="*/ 0 h 47"/>
                  <a:gd name="T32" fmla="*/ 1 w 25"/>
                  <a:gd name="T33" fmla="*/ 0 h 47"/>
                  <a:gd name="T34" fmla="*/ 1 w 25"/>
                  <a:gd name="T35" fmla="*/ 0 h 47"/>
                  <a:gd name="T36" fmla="*/ 1 w 25"/>
                  <a:gd name="T37" fmla="*/ 0 h 47"/>
                  <a:gd name="T38" fmla="*/ 1 w 25"/>
                  <a:gd name="T39" fmla="*/ 0 h 47"/>
                  <a:gd name="T40" fmla="*/ 1 w 25"/>
                  <a:gd name="T41" fmla="*/ 0 h 47"/>
                  <a:gd name="T42" fmla="*/ 1 w 25"/>
                  <a:gd name="T43" fmla="*/ 0 h 47"/>
                  <a:gd name="T44" fmla="*/ 1 w 25"/>
                  <a:gd name="T45" fmla="*/ 0 h 47"/>
                  <a:gd name="T46" fmla="*/ 1 w 25"/>
                  <a:gd name="T47" fmla="*/ 0 h 47"/>
                  <a:gd name="T48" fmla="*/ 1 w 25"/>
                  <a:gd name="T49" fmla="*/ 0 h 47"/>
                  <a:gd name="T50" fmla="*/ 1 w 25"/>
                  <a:gd name="T51" fmla="*/ 0 h 47"/>
                  <a:gd name="T52" fmla="*/ 1 w 25"/>
                  <a:gd name="T53" fmla="*/ 0 h 47"/>
                  <a:gd name="T54" fmla="*/ 1 w 25"/>
                  <a:gd name="T55" fmla="*/ 0 h 47"/>
                  <a:gd name="T56" fmla="*/ 1 w 25"/>
                  <a:gd name="T57" fmla="*/ 0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"/>
                  <a:gd name="T88" fmla="*/ 0 h 47"/>
                  <a:gd name="T89" fmla="*/ 25 w 25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" h="47">
                    <a:moveTo>
                      <a:pt x="10" y="47"/>
                    </a:moveTo>
                    <a:lnTo>
                      <a:pt x="10" y="47"/>
                    </a:lnTo>
                    <a:lnTo>
                      <a:pt x="8" y="45"/>
                    </a:lnTo>
                    <a:lnTo>
                      <a:pt x="2" y="3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7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3" y="15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17" y="32"/>
                    </a:lnTo>
                    <a:lnTo>
                      <a:pt x="15" y="36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1" y="47"/>
                    </a:lnTo>
                    <a:lnTo>
                      <a:pt x="10" y="4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5" name="Freeform 378"/>
              <p:cNvSpPr>
                <a:spLocks/>
              </p:cNvSpPr>
              <p:nvPr/>
            </p:nvSpPr>
            <p:spPr bwMode="auto">
              <a:xfrm>
                <a:off x="2286" y="3667"/>
                <a:ext cx="7" cy="6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0 h 13"/>
                  <a:gd name="T4" fmla="*/ 1 w 13"/>
                  <a:gd name="T5" fmla="*/ 0 h 13"/>
                  <a:gd name="T6" fmla="*/ 1 w 13"/>
                  <a:gd name="T7" fmla="*/ 0 h 13"/>
                  <a:gd name="T8" fmla="*/ 1 w 13"/>
                  <a:gd name="T9" fmla="*/ 0 h 13"/>
                  <a:gd name="T10" fmla="*/ 1 w 13"/>
                  <a:gd name="T11" fmla="*/ 0 h 13"/>
                  <a:gd name="T12" fmla="*/ 1 w 13"/>
                  <a:gd name="T13" fmla="*/ 0 h 13"/>
                  <a:gd name="T14" fmla="*/ 1 w 13"/>
                  <a:gd name="T15" fmla="*/ 0 h 13"/>
                  <a:gd name="T16" fmla="*/ 1 w 13"/>
                  <a:gd name="T17" fmla="*/ 0 h 13"/>
                  <a:gd name="T18" fmla="*/ 1 w 13"/>
                  <a:gd name="T19" fmla="*/ 0 h 13"/>
                  <a:gd name="T20" fmla="*/ 1 w 13"/>
                  <a:gd name="T21" fmla="*/ 0 h 13"/>
                  <a:gd name="T22" fmla="*/ 1 w 13"/>
                  <a:gd name="T23" fmla="*/ 0 h 13"/>
                  <a:gd name="T24" fmla="*/ 1 w 13"/>
                  <a:gd name="T25" fmla="*/ 0 h 13"/>
                  <a:gd name="T26" fmla="*/ 1 w 13"/>
                  <a:gd name="T27" fmla="*/ 0 h 13"/>
                  <a:gd name="T28" fmla="*/ 1 w 13"/>
                  <a:gd name="T29" fmla="*/ 0 h 13"/>
                  <a:gd name="T30" fmla="*/ 1 w 13"/>
                  <a:gd name="T31" fmla="*/ 0 h 13"/>
                  <a:gd name="T32" fmla="*/ 1 w 13"/>
                  <a:gd name="T33" fmla="*/ 0 h 13"/>
                  <a:gd name="T34" fmla="*/ 1 w 13"/>
                  <a:gd name="T35" fmla="*/ 0 h 13"/>
                  <a:gd name="T36" fmla="*/ 0 w 13"/>
                  <a:gd name="T37" fmla="*/ 0 h 13"/>
                  <a:gd name="T38" fmla="*/ 0 w 13"/>
                  <a:gd name="T39" fmla="*/ 0 h 13"/>
                  <a:gd name="T40" fmla="*/ 0 w 13"/>
                  <a:gd name="T41" fmla="*/ 0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13"/>
                  <a:gd name="T65" fmla="*/ 13 w 13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13">
                    <a:moveTo>
                      <a:pt x="0" y="7"/>
                    </a:moveTo>
                    <a:lnTo>
                      <a:pt x="0" y="7"/>
                    </a:lnTo>
                    <a:lnTo>
                      <a:pt x="4" y="5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6" name="Freeform 379"/>
              <p:cNvSpPr>
                <a:spLocks noEditPoints="1"/>
              </p:cNvSpPr>
              <p:nvPr/>
            </p:nvSpPr>
            <p:spPr bwMode="auto">
              <a:xfrm>
                <a:off x="2403" y="3381"/>
                <a:ext cx="123" cy="115"/>
              </a:xfrm>
              <a:custGeom>
                <a:avLst/>
                <a:gdLst>
                  <a:gd name="T0" fmla="*/ 1 w 214"/>
                  <a:gd name="T1" fmla="*/ 0 h 248"/>
                  <a:gd name="T2" fmla="*/ 1 w 214"/>
                  <a:gd name="T3" fmla="*/ 0 h 248"/>
                  <a:gd name="T4" fmla="*/ 1 w 214"/>
                  <a:gd name="T5" fmla="*/ 0 h 248"/>
                  <a:gd name="T6" fmla="*/ 1 w 214"/>
                  <a:gd name="T7" fmla="*/ 0 h 248"/>
                  <a:gd name="T8" fmla="*/ 1 w 214"/>
                  <a:gd name="T9" fmla="*/ 0 h 248"/>
                  <a:gd name="T10" fmla="*/ 1 w 214"/>
                  <a:gd name="T11" fmla="*/ 0 h 248"/>
                  <a:gd name="T12" fmla="*/ 1 w 214"/>
                  <a:gd name="T13" fmla="*/ 0 h 248"/>
                  <a:gd name="T14" fmla="*/ 1 w 214"/>
                  <a:gd name="T15" fmla="*/ 0 h 248"/>
                  <a:gd name="T16" fmla="*/ 1 w 214"/>
                  <a:gd name="T17" fmla="*/ 0 h 248"/>
                  <a:gd name="T18" fmla="*/ 1 w 214"/>
                  <a:gd name="T19" fmla="*/ 0 h 248"/>
                  <a:gd name="T20" fmla="*/ 1 w 214"/>
                  <a:gd name="T21" fmla="*/ 0 h 248"/>
                  <a:gd name="T22" fmla="*/ 1 w 214"/>
                  <a:gd name="T23" fmla="*/ 0 h 248"/>
                  <a:gd name="T24" fmla="*/ 1 w 214"/>
                  <a:gd name="T25" fmla="*/ 0 h 248"/>
                  <a:gd name="T26" fmla="*/ 1 w 214"/>
                  <a:gd name="T27" fmla="*/ 0 h 248"/>
                  <a:gd name="T28" fmla="*/ 1 w 214"/>
                  <a:gd name="T29" fmla="*/ 0 h 248"/>
                  <a:gd name="T30" fmla="*/ 1 w 214"/>
                  <a:gd name="T31" fmla="*/ 0 h 248"/>
                  <a:gd name="T32" fmla="*/ 1 w 214"/>
                  <a:gd name="T33" fmla="*/ 0 h 248"/>
                  <a:gd name="T34" fmla="*/ 1 w 214"/>
                  <a:gd name="T35" fmla="*/ 0 h 248"/>
                  <a:gd name="T36" fmla="*/ 1 w 214"/>
                  <a:gd name="T37" fmla="*/ 0 h 248"/>
                  <a:gd name="T38" fmla="*/ 1 w 214"/>
                  <a:gd name="T39" fmla="*/ 0 h 248"/>
                  <a:gd name="T40" fmla="*/ 1 w 214"/>
                  <a:gd name="T41" fmla="*/ 0 h 248"/>
                  <a:gd name="T42" fmla="*/ 1 w 214"/>
                  <a:gd name="T43" fmla="*/ 0 h 248"/>
                  <a:gd name="T44" fmla="*/ 1 w 214"/>
                  <a:gd name="T45" fmla="*/ 0 h 248"/>
                  <a:gd name="T46" fmla="*/ 1 w 214"/>
                  <a:gd name="T47" fmla="*/ 0 h 248"/>
                  <a:gd name="T48" fmla="*/ 1 w 214"/>
                  <a:gd name="T49" fmla="*/ 0 h 248"/>
                  <a:gd name="T50" fmla="*/ 1 w 214"/>
                  <a:gd name="T51" fmla="*/ 0 h 248"/>
                  <a:gd name="T52" fmla="*/ 1 w 214"/>
                  <a:gd name="T53" fmla="*/ 0 h 248"/>
                  <a:gd name="T54" fmla="*/ 1 w 214"/>
                  <a:gd name="T55" fmla="*/ 0 h 248"/>
                  <a:gd name="T56" fmla="*/ 1 w 214"/>
                  <a:gd name="T57" fmla="*/ 0 h 248"/>
                  <a:gd name="T58" fmla="*/ 1 w 214"/>
                  <a:gd name="T59" fmla="*/ 0 h 248"/>
                  <a:gd name="T60" fmla="*/ 1 w 214"/>
                  <a:gd name="T61" fmla="*/ 0 h 248"/>
                  <a:gd name="T62" fmla="*/ 1 w 214"/>
                  <a:gd name="T63" fmla="*/ 0 h 248"/>
                  <a:gd name="T64" fmla="*/ 1 w 214"/>
                  <a:gd name="T65" fmla="*/ 0 h 248"/>
                  <a:gd name="T66" fmla="*/ 1 w 214"/>
                  <a:gd name="T67" fmla="*/ 0 h 248"/>
                  <a:gd name="T68" fmla="*/ 1 w 214"/>
                  <a:gd name="T69" fmla="*/ 0 h 248"/>
                  <a:gd name="T70" fmla="*/ 1 w 214"/>
                  <a:gd name="T71" fmla="*/ 0 h 248"/>
                  <a:gd name="T72" fmla="*/ 1 w 214"/>
                  <a:gd name="T73" fmla="*/ 0 h 248"/>
                  <a:gd name="T74" fmla="*/ 1 w 214"/>
                  <a:gd name="T75" fmla="*/ 0 h 248"/>
                  <a:gd name="T76" fmla="*/ 1 w 214"/>
                  <a:gd name="T77" fmla="*/ 0 h 248"/>
                  <a:gd name="T78" fmla="*/ 1 w 214"/>
                  <a:gd name="T79" fmla="*/ 0 h 248"/>
                  <a:gd name="T80" fmla="*/ 1 w 214"/>
                  <a:gd name="T81" fmla="*/ 0 h 248"/>
                  <a:gd name="T82" fmla="*/ 1 w 214"/>
                  <a:gd name="T83" fmla="*/ 0 h 248"/>
                  <a:gd name="T84" fmla="*/ 1 w 214"/>
                  <a:gd name="T85" fmla="*/ 0 h 248"/>
                  <a:gd name="T86" fmla="*/ 1 w 214"/>
                  <a:gd name="T87" fmla="*/ 0 h 248"/>
                  <a:gd name="T88" fmla="*/ 1 w 214"/>
                  <a:gd name="T89" fmla="*/ 0 h 248"/>
                  <a:gd name="T90" fmla="*/ 1 w 214"/>
                  <a:gd name="T91" fmla="*/ 0 h 248"/>
                  <a:gd name="T92" fmla="*/ 1 w 214"/>
                  <a:gd name="T93" fmla="*/ 0 h 248"/>
                  <a:gd name="T94" fmla="*/ 1 w 214"/>
                  <a:gd name="T95" fmla="*/ 0 h 248"/>
                  <a:gd name="T96" fmla="*/ 1 w 214"/>
                  <a:gd name="T97" fmla="*/ 0 h 248"/>
                  <a:gd name="T98" fmla="*/ 1 w 214"/>
                  <a:gd name="T99" fmla="*/ 0 h 248"/>
                  <a:gd name="T100" fmla="*/ 1 w 214"/>
                  <a:gd name="T101" fmla="*/ 0 h 248"/>
                  <a:gd name="T102" fmla="*/ 1 w 214"/>
                  <a:gd name="T103" fmla="*/ 0 h 248"/>
                  <a:gd name="T104" fmla="*/ 1 w 214"/>
                  <a:gd name="T105" fmla="*/ 0 h 248"/>
                  <a:gd name="T106" fmla="*/ 1 w 214"/>
                  <a:gd name="T107" fmla="*/ 0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4"/>
                  <a:gd name="T163" fmla="*/ 0 h 248"/>
                  <a:gd name="T164" fmla="*/ 214 w 214"/>
                  <a:gd name="T165" fmla="*/ 248 h 2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4" h="248">
                    <a:moveTo>
                      <a:pt x="98" y="146"/>
                    </a:moveTo>
                    <a:lnTo>
                      <a:pt x="100" y="144"/>
                    </a:lnTo>
                    <a:lnTo>
                      <a:pt x="105" y="142"/>
                    </a:lnTo>
                    <a:lnTo>
                      <a:pt x="105" y="146"/>
                    </a:lnTo>
                    <a:lnTo>
                      <a:pt x="103" y="148"/>
                    </a:lnTo>
                    <a:lnTo>
                      <a:pt x="101" y="150"/>
                    </a:lnTo>
                    <a:lnTo>
                      <a:pt x="101" y="152"/>
                    </a:lnTo>
                    <a:lnTo>
                      <a:pt x="101" y="155"/>
                    </a:lnTo>
                    <a:lnTo>
                      <a:pt x="103" y="155"/>
                    </a:lnTo>
                    <a:lnTo>
                      <a:pt x="105" y="155"/>
                    </a:lnTo>
                    <a:lnTo>
                      <a:pt x="107" y="152"/>
                    </a:lnTo>
                    <a:lnTo>
                      <a:pt x="109" y="152"/>
                    </a:lnTo>
                    <a:lnTo>
                      <a:pt x="118" y="146"/>
                    </a:lnTo>
                    <a:lnTo>
                      <a:pt x="122" y="144"/>
                    </a:lnTo>
                    <a:lnTo>
                      <a:pt x="124" y="142"/>
                    </a:lnTo>
                    <a:lnTo>
                      <a:pt x="126" y="137"/>
                    </a:lnTo>
                    <a:lnTo>
                      <a:pt x="131" y="135"/>
                    </a:lnTo>
                    <a:lnTo>
                      <a:pt x="133" y="131"/>
                    </a:lnTo>
                    <a:lnTo>
                      <a:pt x="133" y="129"/>
                    </a:lnTo>
                    <a:lnTo>
                      <a:pt x="135" y="125"/>
                    </a:lnTo>
                    <a:lnTo>
                      <a:pt x="139" y="122"/>
                    </a:lnTo>
                    <a:lnTo>
                      <a:pt x="139" y="120"/>
                    </a:lnTo>
                    <a:lnTo>
                      <a:pt x="141" y="116"/>
                    </a:lnTo>
                    <a:lnTo>
                      <a:pt x="141" y="112"/>
                    </a:lnTo>
                    <a:lnTo>
                      <a:pt x="143" y="108"/>
                    </a:lnTo>
                    <a:lnTo>
                      <a:pt x="141" y="105"/>
                    </a:lnTo>
                    <a:lnTo>
                      <a:pt x="139" y="103"/>
                    </a:lnTo>
                    <a:lnTo>
                      <a:pt x="139" y="101"/>
                    </a:lnTo>
                    <a:lnTo>
                      <a:pt x="141" y="99"/>
                    </a:lnTo>
                    <a:lnTo>
                      <a:pt x="141" y="97"/>
                    </a:lnTo>
                    <a:lnTo>
                      <a:pt x="141" y="88"/>
                    </a:lnTo>
                    <a:lnTo>
                      <a:pt x="143" y="86"/>
                    </a:lnTo>
                    <a:lnTo>
                      <a:pt x="145" y="84"/>
                    </a:lnTo>
                    <a:lnTo>
                      <a:pt x="147" y="82"/>
                    </a:lnTo>
                    <a:lnTo>
                      <a:pt x="148" y="82"/>
                    </a:lnTo>
                    <a:lnTo>
                      <a:pt x="148" y="84"/>
                    </a:lnTo>
                    <a:lnTo>
                      <a:pt x="150" y="86"/>
                    </a:lnTo>
                    <a:lnTo>
                      <a:pt x="152" y="86"/>
                    </a:lnTo>
                    <a:lnTo>
                      <a:pt x="158" y="84"/>
                    </a:lnTo>
                    <a:lnTo>
                      <a:pt x="156" y="80"/>
                    </a:lnTo>
                    <a:lnTo>
                      <a:pt x="154" y="78"/>
                    </a:lnTo>
                    <a:lnTo>
                      <a:pt x="152" y="77"/>
                    </a:lnTo>
                    <a:lnTo>
                      <a:pt x="156" y="73"/>
                    </a:lnTo>
                    <a:lnTo>
                      <a:pt x="158" y="75"/>
                    </a:lnTo>
                    <a:lnTo>
                      <a:pt x="162" y="77"/>
                    </a:lnTo>
                    <a:lnTo>
                      <a:pt x="162" y="78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62" y="92"/>
                    </a:lnTo>
                    <a:lnTo>
                      <a:pt x="163" y="93"/>
                    </a:lnTo>
                    <a:lnTo>
                      <a:pt x="167" y="105"/>
                    </a:lnTo>
                    <a:lnTo>
                      <a:pt x="167" y="108"/>
                    </a:lnTo>
                    <a:lnTo>
                      <a:pt x="167" y="114"/>
                    </a:lnTo>
                    <a:lnTo>
                      <a:pt x="162" y="120"/>
                    </a:lnTo>
                    <a:lnTo>
                      <a:pt x="162" y="124"/>
                    </a:lnTo>
                    <a:lnTo>
                      <a:pt x="162" y="125"/>
                    </a:lnTo>
                    <a:lnTo>
                      <a:pt x="160" y="127"/>
                    </a:lnTo>
                    <a:lnTo>
                      <a:pt x="156" y="129"/>
                    </a:lnTo>
                    <a:lnTo>
                      <a:pt x="154" y="131"/>
                    </a:lnTo>
                    <a:lnTo>
                      <a:pt x="154" y="135"/>
                    </a:lnTo>
                    <a:lnTo>
                      <a:pt x="154" y="137"/>
                    </a:lnTo>
                    <a:lnTo>
                      <a:pt x="154" y="139"/>
                    </a:lnTo>
                    <a:lnTo>
                      <a:pt x="154" y="146"/>
                    </a:lnTo>
                    <a:lnTo>
                      <a:pt x="154" y="150"/>
                    </a:lnTo>
                    <a:lnTo>
                      <a:pt x="150" y="155"/>
                    </a:lnTo>
                    <a:lnTo>
                      <a:pt x="148" y="161"/>
                    </a:lnTo>
                    <a:lnTo>
                      <a:pt x="148" y="167"/>
                    </a:lnTo>
                    <a:lnTo>
                      <a:pt x="150" y="169"/>
                    </a:lnTo>
                    <a:lnTo>
                      <a:pt x="152" y="172"/>
                    </a:lnTo>
                    <a:lnTo>
                      <a:pt x="148" y="174"/>
                    </a:lnTo>
                    <a:lnTo>
                      <a:pt x="147" y="176"/>
                    </a:lnTo>
                    <a:lnTo>
                      <a:pt x="147" y="182"/>
                    </a:lnTo>
                    <a:lnTo>
                      <a:pt x="139" y="186"/>
                    </a:lnTo>
                    <a:lnTo>
                      <a:pt x="139" y="184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37" y="176"/>
                    </a:lnTo>
                    <a:lnTo>
                      <a:pt x="133" y="180"/>
                    </a:lnTo>
                    <a:lnTo>
                      <a:pt x="131" y="180"/>
                    </a:lnTo>
                    <a:lnTo>
                      <a:pt x="130" y="182"/>
                    </a:lnTo>
                    <a:lnTo>
                      <a:pt x="128" y="187"/>
                    </a:lnTo>
                    <a:lnTo>
                      <a:pt x="126" y="189"/>
                    </a:lnTo>
                    <a:lnTo>
                      <a:pt x="124" y="189"/>
                    </a:lnTo>
                    <a:lnTo>
                      <a:pt x="124" y="184"/>
                    </a:lnTo>
                    <a:lnTo>
                      <a:pt x="122" y="184"/>
                    </a:lnTo>
                    <a:lnTo>
                      <a:pt x="120" y="184"/>
                    </a:lnTo>
                    <a:lnTo>
                      <a:pt x="118" y="187"/>
                    </a:lnTo>
                    <a:lnTo>
                      <a:pt x="116" y="191"/>
                    </a:lnTo>
                    <a:lnTo>
                      <a:pt x="111" y="189"/>
                    </a:lnTo>
                    <a:lnTo>
                      <a:pt x="109" y="191"/>
                    </a:lnTo>
                    <a:lnTo>
                      <a:pt x="105" y="191"/>
                    </a:lnTo>
                    <a:lnTo>
                      <a:pt x="101" y="187"/>
                    </a:lnTo>
                    <a:lnTo>
                      <a:pt x="98" y="186"/>
                    </a:lnTo>
                    <a:lnTo>
                      <a:pt x="96" y="187"/>
                    </a:lnTo>
                    <a:lnTo>
                      <a:pt x="96" y="191"/>
                    </a:lnTo>
                    <a:lnTo>
                      <a:pt x="98" y="193"/>
                    </a:lnTo>
                    <a:lnTo>
                      <a:pt x="100" y="195"/>
                    </a:lnTo>
                    <a:lnTo>
                      <a:pt x="98" y="197"/>
                    </a:lnTo>
                    <a:lnTo>
                      <a:pt x="94" y="197"/>
                    </a:lnTo>
                    <a:lnTo>
                      <a:pt x="90" y="199"/>
                    </a:lnTo>
                    <a:lnTo>
                      <a:pt x="88" y="202"/>
                    </a:lnTo>
                    <a:lnTo>
                      <a:pt x="85" y="210"/>
                    </a:lnTo>
                    <a:lnTo>
                      <a:pt x="81" y="206"/>
                    </a:lnTo>
                    <a:lnTo>
                      <a:pt x="77" y="204"/>
                    </a:lnTo>
                    <a:lnTo>
                      <a:pt x="75" y="204"/>
                    </a:lnTo>
                    <a:lnTo>
                      <a:pt x="75" y="202"/>
                    </a:lnTo>
                    <a:lnTo>
                      <a:pt x="75" y="197"/>
                    </a:lnTo>
                    <a:lnTo>
                      <a:pt x="75" y="195"/>
                    </a:lnTo>
                    <a:lnTo>
                      <a:pt x="79" y="193"/>
                    </a:lnTo>
                    <a:lnTo>
                      <a:pt x="79" y="191"/>
                    </a:lnTo>
                    <a:lnTo>
                      <a:pt x="79" y="189"/>
                    </a:lnTo>
                    <a:lnTo>
                      <a:pt x="77" y="189"/>
                    </a:lnTo>
                    <a:lnTo>
                      <a:pt x="73" y="189"/>
                    </a:lnTo>
                    <a:lnTo>
                      <a:pt x="71" y="189"/>
                    </a:lnTo>
                    <a:lnTo>
                      <a:pt x="68" y="189"/>
                    </a:lnTo>
                    <a:lnTo>
                      <a:pt x="64" y="189"/>
                    </a:lnTo>
                    <a:lnTo>
                      <a:pt x="62" y="191"/>
                    </a:lnTo>
                    <a:lnTo>
                      <a:pt x="60" y="193"/>
                    </a:lnTo>
                    <a:lnTo>
                      <a:pt x="58" y="191"/>
                    </a:lnTo>
                    <a:lnTo>
                      <a:pt x="56" y="191"/>
                    </a:lnTo>
                    <a:lnTo>
                      <a:pt x="47" y="195"/>
                    </a:lnTo>
                    <a:lnTo>
                      <a:pt x="41" y="197"/>
                    </a:lnTo>
                    <a:lnTo>
                      <a:pt x="39" y="195"/>
                    </a:lnTo>
                    <a:lnTo>
                      <a:pt x="38" y="195"/>
                    </a:lnTo>
                    <a:lnTo>
                      <a:pt x="36" y="197"/>
                    </a:lnTo>
                    <a:lnTo>
                      <a:pt x="36" y="202"/>
                    </a:lnTo>
                    <a:lnTo>
                      <a:pt x="30" y="201"/>
                    </a:lnTo>
                    <a:lnTo>
                      <a:pt x="26" y="201"/>
                    </a:lnTo>
                    <a:lnTo>
                      <a:pt x="21" y="201"/>
                    </a:lnTo>
                    <a:lnTo>
                      <a:pt x="19" y="199"/>
                    </a:lnTo>
                    <a:lnTo>
                      <a:pt x="19" y="197"/>
                    </a:lnTo>
                    <a:lnTo>
                      <a:pt x="21" y="195"/>
                    </a:lnTo>
                    <a:lnTo>
                      <a:pt x="23" y="195"/>
                    </a:lnTo>
                    <a:lnTo>
                      <a:pt x="26" y="195"/>
                    </a:lnTo>
                    <a:lnTo>
                      <a:pt x="30" y="191"/>
                    </a:lnTo>
                    <a:lnTo>
                      <a:pt x="43" y="176"/>
                    </a:lnTo>
                    <a:lnTo>
                      <a:pt x="45" y="176"/>
                    </a:lnTo>
                    <a:lnTo>
                      <a:pt x="49" y="176"/>
                    </a:lnTo>
                    <a:lnTo>
                      <a:pt x="49" y="178"/>
                    </a:lnTo>
                    <a:lnTo>
                      <a:pt x="51" y="178"/>
                    </a:lnTo>
                    <a:lnTo>
                      <a:pt x="58" y="176"/>
                    </a:lnTo>
                    <a:lnTo>
                      <a:pt x="64" y="176"/>
                    </a:lnTo>
                    <a:lnTo>
                      <a:pt x="71" y="174"/>
                    </a:lnTo>
                    <a:lnTo>
                      <a:pt x="77" y="172"/>
                    </a:lnTo>
                    <a:lnTo>
                      <a:pt x="77" y="176"/>
                    </a:lnTo>
                    <a:lnTo>
                      <a:pt x="79" y="178"/>
                    </a:lnTo>
                    <a:lnTo>
                      <a:pt x="81" y="176"/>
                    </a:lnTo>
                    <a:lnTo>
                      <a:pt x="85" y="176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8" y="167"/>
                    </a:lnTo>
                    <a:lnTo>
                      <a:pt x="90" y="163"/>
                    </a:lnTo>
                    <a:lnTo>
                      <a:pt x="96" y="159"/>
                    </a:lnTo>
                    <a:lnTo>
                      <a:pt x="98" y="155"/>
                    </a:lnTo>
                    <a:lnTo>
                      <a:pt x="98" y="146"/>
                    </a:lnTo>
                    <a:close/>
                    <a:moveTo>
                      <a:pt x="143" y="77"/>
                    </a:moveTo>
                    <a:lnTo>
                      <a:pt x="141" y="75"/>
                    </a:lnTo>
                    <a:lnTo>
                      <a:pt x="141" y="73"/>
                    </a:lnTo>
                    <a:lnTo>
                      <a:pt x="143" y="67"/>
                    </a:lnTo>
                    <a:lnTo>
                      <a:pt x="143" y="65"/>
                    </a:lnTo>
                    <a:lnTo>
                      <a:pt x="139" y="63"/>
                    </a:lnTo>
                    <a:lnTo>
                      <a:pt x="139" y="62"/>
                    </a:lnTo>
                    <a:lnTo>
                      <a:pt x="137" y="54"/>
                    </a:lnTo>
                    <a:lnTo>
                      <a:pt x="141" y="52"/>
                    </a:lnTo>
                    <a:lnTo>
                      <a:pt x="145" y="50"/>
                    </a:lnTo>
                    <a:lnTo>
                      <a:pt x="148" y="46"/>
                    </a:lnTo>
                    <a:lnTo>
                      <a:pt x="148" y="45"/>
                    </a:lnTo>
                    <a:lnTo>
                      <a:pt x="147" y="43"/>
                    </a:lnTo>
                    <a:lnTo>
                      <a:pt x="148" y="39"/>
                    </a:lnTo>
                    <a:lnTo>
                      <a:pt x="150" y="39"/>
                    </a:lnTo>
                    <a:lnTo>
                      <a:pt x="154" y="43"/>
                    </a:lnTo>
                    <a:lnTo>
                      <a:pt x="156" y="43"/>
                    </a:lnTo>
                    <a:lnTo>
                      <a:pt x="160" y="43"/>
                    </a:lnTo>
                    <a:lnTo>
                      <a:pt x="160" y="31"/>
                    </a:lnTo>
                    <a:lnTo>
                      <a:pt x="162" y="31"/>
                    </a:lnTo>
                    <a:lnTo>
                      <a:pt x="163" y="28"/>
                    </a:lnTo>
                    <a:lnTo>
                      <a:pt x="165" y="22"/>
                    </a:lnTo>
                    <a:lnTo>
                      <a:pt x="165" y="15"/>
                    </a:lnTo>
                    <a:lnTo>
                      <a:pt x="162" y="9"/>
                    </a:lnTo>
                    <a:lnTo>
                      <a:pt x="162" y="5"/>
                    </a:lnTo>
                    <a:lnTo>
                      <a:pt x="163" y="3"/>
                    </a:lnTo>
                    <a:lnTo>
                      <a:pt x="167" y="0"/>
                    </a:lnTo>
                    <a:lnTo>
                      <a:pt x="167" y="1"/>
                    </a:lnTo>
                    <a:lnTo>
                      <a:pt x="169" y="5"/>
                    </a:lnTo>
                    <a:lnTo>
                      <a:pt x="175" y="11"/>
                    </a:lnTo>
                    <a:lnTo>
                      <a:pt x="182" y="18"/>
                    </a:lnTo>
                    <a:lnTo>
                      <a:pt x="188" y="24"/>
                    </a:lnTo>
                    <a:lnTo>
                      <a:pt x="192" y="26"/>
                    </a:lnTo>
                    <a:lnTo>
                      <a:pt x="195" y="28"/>
                    </a:lnTo>
                    <a:lnTo>
                      <a:pt x="201" y="30"/>
                    </a:lnTo>
                    <a:lnTo>
                      <a:pt x="203" y="30"/>
                    </a:lnTo>
                    <a:lnTo>
                      <a:pt x="205" y="30"/>
                    </a:lnTo>
                    <a:lnTo>
                      <a:pt x="210" y="24"/>
                    </a:lnTo>
                    <a:lnTo>
                      <a:pt x="212" y="22"/>
                    </a:lnTo>
                    <a:lnTo>
                      <a:pt x="212" y="24"/>
                    </a:lnTo>
                    <a:lnTo>
                      <a:pt x="210" y="26"/>
                    </a:lnTo>
                    <a:lnTo>
                      <a:pt x="208" y="31"/>
                    </a:lnTo>
                    <a:lnTo>
                      <a:pt x="210" y="35"/>
                    </a:lnTo>
                    <a:lnTo>
                      <a:pt x="212" y="39"/>
                    </a:lnTo>
                    <a:lnTo>
                      <a:pt x="214" y="43"/>
                    </a:lnTo>
                    <a:lnTo>
                      <a:pt x="210" y="45"/>
                    </a:lnTo>
                    <a:lnTo>
                      <a:pt x="208" y="46"/>
                    </a:lnTo>
                    <a:lnTo>
                      <a:pt x="205" y="48"/>
                    </a:lnTo>
                    <a:lnTo>
                      <a:pt x="203" y="48"/>
                    </a:lnTo>
                    <a:lnTo>
                      <a:pt x="199" y="46"/>
                    </a:lnTo>
                    <a:lnTo>
                      <a:pt x="197" y="46"/>
                    </a:lnTo>
                    <a:lnTo>
                      <a:pt x="195" y="48"/>
                    </a:lnTo>
                    <a:lnTo>
                      <a:pt x="193" y="50"/>
                    </a:lnTo>
                    <a:lnTo>
                      <a:pt x="188" y="56"/>
                    </a:lnTo>
                    <a:lnTo>
                      <a:pt x="186" y="60"/>
                    </a:lnTo>
                    <a:lnTo>
                      <a:pt x="184" y="65"/>
                    </a:lnTo>
                    <a:lnTo>
                      <a:pt x="182" y="63"/>
                    </a:lnTo>
                    <a:lnTo>
                      <a:pt x="178" y="62"/>
                    </a:lnTo>
                    <a:lnTo>
                      <a:pt x="167" y="54"/>
                    </a:lnTo>
                    <a:lnTo>
                      <a:pt x="165" y="54"/>
                    </a:lnTo>
                    <a:lnTo>
                      <a:pt x="160" y="54"/>
                    </a:lnTo>
                    <a:lnTo>
                      <a:pt x="154" y="60"/>
                    </a:lnTo>
                    <a:lnTo>
                      <a:pt x="152" y="56"/>
                    </a:lnTo>
                    <a:lnTo>
                      <a:pt x="150" y="54"/>
                    </a:lnTo>
                    <a:lnTo>
                      <a:pt x="148" y="54"/>
                    </a:lnTo>
                    <a:lnTo>
                      <a:pt x="147" y="54"/>
                    </a:lnTo>
                    <a:lnTo>
                      <a:pt x="145" y="58"/>
                    </a:lnTo>
                    <a:lnTo>
                      <a:pt x="145" y="60"/>
                    </a:lnTo>
                    <a:lnTo>
                      <a:pt x="152" y="63"/>
                    </a:lnTo>
                    <a:lnTo>
                      <a:pt x="156" y="65"/>
                    </a:lnTo>
                    <a:lnTo>
                      <a:pt x="158" y="67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0" y="69"/>
                    </a:lnTo>
                    <a:lnTo>
                      <a:pt x="147" y="71"/>
                    </a:lnTo>
                    <a:lnTo>
                      <a:pt x="145" y="75"/>
                    </a:lnTo>
                    <a:lnTo>
                      <a:pt x="143" y="77"/>
                    </a:lnTo>
                    <a:close/>
                    <a:moveTo>
                      <a:pt x="19" y="248"/>
                    </a:moveTo>
                    <a:lnTo>
                      <a:pt x="17" y="248"/>
                    </a:lnTo>
                    <a:lnTo>
                      <a:pt x="15" y="248"/>
                    </a:lnTo>
                    <a:lnTo>
                      <a:pt x="17" y="244"/>
                    </a:lnTo>
                    <a:lnTo>
                      <a:pt x="19" y="238"/>
                    </a:lnTo>
                    <a:lnTo>
                      <a:pt x="17" y="238"/>
                    </a:lnTo>
                    <a:lnTo>
                      <a:pt x="15" y="240"/>
                    </a:lnTo>
                    <a:lnTo>
                      <a:pt x="13" y="242"/>
                    </a:lnTo>
                    <a:lnTo>
                      <a:pt x="11" y="246"/>
                    </a:lnTo>
                    <a:lnTo>
                      <a:pt x="9" y="244"/>
                    </a:lnTo>
                    <a:lnTo>
                      <a:pt x="11" y="240"/>
                    </a:lnTo>
                    <a:lnTo>
                      <a:pt x="11" y="238"/>
                    </a:lnTo>
                    <a:lnTo>
                      <a:pt x="9" y="231"/>
                    </a:lnTo>
                    <a:lnTo>
                      <a:pt x="15" y="227"/>
                    </a:lnTo>
                    <a:lnTo>
                      <a:pt x="15" y="225"/>
                    </a:lnTo>
                    <a:lnTo>
                      <a:pt x="15" y="221"/>
                    </a:lnTo>
                    <a:lnTo>
                      <a:pt x="11" y="216"/>
                    </a:lnTo>
                    <a:lnTo>
                      <a:pt x="9" y="216"/>
                    </a:lnTo>
                    <a:lnTo>
                      <a:pt x="9" y="217"/>
                    </a:lnTo>
                    <a:lnTo>
                      <a:pt x="6" y="221"/>
                    </a:lnTo>
                    <a:lnTo>
                      <a:pt x="4" y="217"/>
                    </a:lnTo>
                    <a:lnTo>
                      <a:pt x="2" y="216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6" y="210"/>
                    </a:lnTo>
                    <a:lnTo>
                      <a:pt x="11" y="210"/>
                    </a:lnTo>
                    <a:lnTo>
                      <a:pt x="13" y="206"/>
                    </a:lnTo>
                    <a:lnTo>
                      <a:pt x="15" y="204"/>
                    </a:lnTo>
                    <a:lnTo>
                      <a:pt x="17" y="204"/>
                    </a:lnTo>
                    <a:lnTo>
                      <a:pt x="21" y="204"/>
                    </a:lnTo>
                    <a:lnTo>
                      <a:pt x="21" y="206"/>
                    </a:lnTo>
                    <a:lnTo>
                      <a:pt x="23" y="208"/>
                    </a:lnTo>
                    <a:lnTo>
                      <a:pt x="26" y="208"/>
                    </a:lnTo>
                    <a:lnTo>
                      <a:pt x="30" y="206"/>
                    </a:lnTo>
                    <a:lnTo>
                      <a:pt x="30" y="210"/>
                    </a:lnTo>
                    <a:lnTo>
                      <a:pt x="28" y="214"/>
                    </a:lnTo>
                    <a:lnTo>
                      <a:pt x="30" y="216"/>
                    </a:lnTo>
                    <a:lnTo>
                      <a:pt x="32" y="217"/>
                    </a:lnTo>
                    <a:lnTo>
                      <a:pt x="32" y="219"/>
                    </a:lnTo>
                    <a:lnTo>
                      <a:pt x="30" y="223"/>
                    </a:lnTo>
                    <a:lnTo>
                      <a:pt x="28" y="227"/>
                    </a:lnTo>
                    <a:lnTo>
                      <a:pt x="26" y="229"/>
                    </a:lnTo>
                    <a:lnTo>
                      <a:pt x="26" y="234"/>
                    </a:lnTo>
                    <a:lnTo>
                      <a:pt x="26" y="238"/>
                    </a:lnTo>
                    <a:lnTo>
                      <a:pt x="24" y="240"/>
                    </a:lnTo>
                    <a:lnTo>
                      <a:pt x="23" y="242"/>
                    </a:lnTo>
                    <a:lnTo>
                      <a:pt x="21" y="244"/>
                    </a:lnTo>
                    <a:lnTo>
                      <a:pt x="19" y="248"/>
                    </a:lnTo>
                    <a:close/>
                    <a:moveTo>
                      <a:pt x="45" y="221"/>
                    </a:moveTo>
                    <a:lnTo>
                      <a:pt x="43" y="221"/>
                    </a:lnTo>
                    <a:lnTo>
                      <a:pt x="41" y="219"/>
                    </a:lnTo>
                    <a:lnTo>
                      <a:pt x="41" y="216"/>
                    </a:lnTo>
                    <a:lnTo>
                      <a:pt x="39" y="214"/>
                    </a:lnTo>
                    <a:lnTo>
                      <a:pt x="38" y="210"/>
                    </a:lnTo>
                    <a:lnTo>
                      <a:pt x="41" y="206"/>
                    </a:lnTo>
                    <a:lnTo>
                      <a:pt x="43" y="204"/>
                    </a:lnTo>
                    <a:lnTo>
                      <a:pt x="45" y="201"/>
                    </a:lnTo>
                    <a:lnTo>
                      <a:pt x="49" y="202"/>
                    </a:lnTo>
                    <a:lnTo>
                      <a:pt x="51" y="202"/>
                    </a:lnTo>
                    <a:lnTo>
                      <a:pt x="54" y="201"/>
                    </a:lnTo>
                    <a:lnTo>
                      <a:pt x="56" y="199"/>
                    </a:lnTo>
                    <a:lnTo>
                      <a:pt x="58" y="197"/>
                    </a:lnTo>
                    <a:lnTo>
                      <a:pt x="62" y="195"/>
                    </a:lnTo>
                    <a:lnTo>
                      <a:pt x="64" y="197"/>
                    </a:lnTo>
                    <a:lnTo>
                      <a:pt x="69" y="199"/>
                    </a:lnTo>
                    <a:lnTo>
                      <a:pt x="69" y="201"/>
                    </a:lnTo>
                    <a:lnTo>
                      <a:pt x="69" y="204"/>
                    </a:lnTo>
                    <a:lnTo>
                      <a:pt x="68" y="206"/>
                    </a:lnTo>
                    <a:lnTo>
                      <a:pt x="62" y="212"/>
                    </a:lnTo>
                    <a:lnTo>
                      <a:pt x="60" y="212"/>
                    </a:lnTo>
                    <a:lnTo>
                      <a:pt x="58" y="208"/>
                    </a:lnTo>
                    <a:lnTo>
                      <a:pt x="54" y="208"/>
                    </a:lnTo>
                    <a:lnTo>
                      <a:pt x="51" y="210"/>
                    </a:lnTo>
                    <a:lnTo>
                      <a:pt x="51" y="212"/>
                    </a:lnTo>
                    <a:lnTo>
                      <a:pt x="49" y="216"/>
                    </a:lnTo>
                    <a:lnTo>
                      <a:pt x="49" y="219"/>
                    </a:lnTo>
                    <a:lnTo>
                      <a:pt x="47" y="219"/>
                    </a:lnTo>
                    <a:lnTo>
                      <a:pt x="45" y="221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7" name="Freeform 380"/>
              <p:cNvSpPr>
                <a:spLocks noEditPoints="1"/>
              </p:cNvSpPr>
              <p:nvPr/>
            </p:nvSpPr>
            <p:spPr bwMode="auto">
              <a:xfrm>
                <a:off x="2309" y="3581"/>
                <a:ext cx="72" cy="84"/>
              </a:xfrm>
              <a:custGeom>
                <a:avLst/>
                <a:gdLst>
                  <a:gd name="T0" fmla="*/ 1 w 124"/>
                  <a:gd name="T1" fmla="*/ 0 h 178"/>
                  <a:gd name="T2" fmla="*/ 1 w 124"/>
                  <a:gd name="T3" fmla="*/ 0 h 178"/>
                  <a:gd name="T4" fmla="*/ 1 w 124"/>
                  <a:gd name="T5" fmla="*/ 0 h 178"/>
                  <a:gd name="T6" fmla="*/ 1 w 124"/>
                  <a:gd name="T7" fmla="*/ 0 h 178"/>
                  <a:gd name="T8" fmla="*/ 1 w 124"/>
                  <a:gd name="T9" fmla="*/ 0 h 178"/>
                  <a:gd name="T10" fmla="*/ 1 w 124"/>
                  <a:gd name="T11" fmla="*/ 0 h 178"/>
                  <a:gd name="T12" fmla="*/ 1 w 124"/>
                  <a:gd name="T13" fmla="*/ 0 h 178"/>
                  <a:gd name="T14" fmla="*/ 1 w 124"/>
                  <a:gd name="T15" fmla="*/ 0 h 178"/>
                  <a:gd name="T16" fmla="*/ 1 w 124"/>
                  <a:gd name="T17" fmla="*/ 0 h 178"/>
                  <a:gd name="T18" fmla="*/ 1 w 124"/>
                  <a:gd name="T19" fmla="*/ 0 h 178"/>
                  <a:gd name="T20" fmla="*/ 1 w 124"/>
                  <a:gd name="T21" fmla="*/ 0 h 178"/>
                  <a:gd name="T22" fmla="*/ 1 w 124"/>
                  <a:gd name="T23" fmla="*/ 0 h 178"/>
                  <a:gd name="T24" fmla="*/ 1 w 124"/>
                  <a:gd name="T25" fmla="*/ 0 h 178"/>
                  <a:gd name="T26" fmla="*/ 1 w 124"/>
                  <a:gd name="T27" fmla="*/ 0 h 178"/>
                  <a:gd name="T28" fmla="*/ 1 w 124"/>
                  <a:gd name="T29" fmla="*/ 0 h 178"/>
                  <a:gd name="T30" fmla="*/ 1 w 124"/>
                  <a:gd name="T31" fmla="*/ 0 h 178"/>
                  <a:gd name="T32" fmla="*/ 1 w 124"/>
                  <a:gd name="T33" fmla="*/ 0 h 178"/>
                  <a:gd name="T34" fmla="*/ 1 w 124"/>
                  <a:gd name="T35" fmla="*/ 0 h 178"/>
                  <a:gd name="T36" fmla="*/ 1 w 124"/>
                  <a:gd name="T37" fmla="*/ 0 h 178"/>
                  <a:gd name="T38" fmla="*/ 1 w 124"/>
                  <a:gd name="T39" fmla="*/ 0 h 178"/>
                  <a:gd name="T40" fmla="*/ 1 w 124"/>
                  <a:gd name="T41" fmla="*/ 0 h 178"/>
                  <a:gd name="T42" fmla="*/ 1 w 124"/>
                  <a:gd name="T43" fmla="*/ 0 h 178"/>
                  <a:gd name="T44" fmla="*/ 1 w 124"/>
                  <a:gd name="T45" fmla="*/ 0 h 178"/>
                  <a:gd name="T46" fmla="*/ 1 w 124"/>
                  <a:gd name="T47" fmla="*/ 0 h 178"/>
                  <a:gd name="T48" fmla="*/ 1 w 124"/>
                  <a:gd name="T49" fmla="*/ 0 h 178"/>
                  <a:gd name="T50" fmla="*/ 1 w 124"/>
                  <a:gd name="T51" fmla="*/ 0 h 178"/>
                  <a:gd name="T52" fmla="*/ 1 w 124"/>
                  <a:gd name="T53" fmla="*/ 0 h 178"/>
                  <a:gd name="T54" fmla="*/ 1 w 124"/>
                  <a:gd name="T55" fmla="*/ 0 h 178"/>
                  <a:gd name="T56" fmla="*/ 1 w 124"/>
                  <a:gd name="T57" fmla="*/ 0 h 178"/>
                  <a:gd name="T58" fmla="*/ 1 w 124"/>
                  <a:gd name="T59" fmla="*/ 0 h 178"/>
                  <a:gd name="T60" fmla="*/ 1 w 124"/>
                  <a:gd name="T61" fmla="*/ 0 h 178"/>
                  <a:gd name="T62" fmla="*/ 1 w 124"/>
                  <a:gd name="T63" fmla="*/ 0 h 178"/>
                  <a:gd name="T64" fmla="*/ 1 w 124"/>
                  <a:gd name="T65" fmla="*/ 0 h 178"/>
                  <a:gd name="T66" fmla="*/ 1 w 124"/>
                  <a:gd name="T67" fmla="*/ 0 h 178"/>
                  <a:gd name="T68" fmla="*/ 1 w 124"/>
                  <a:gd name="T69" fmla="*/ 0 h 178"/>
                  <a:gd name="T70" fmla="*/ 0 w 124"/>
                  <a:gd name="T71" fmla="*/ 0 h 178"/>
                  <a:gd name="T72" fmla="*/ 1 w 124"/>
                  <a:gd name="T73" fmla="*/ 0 h 178"/>
                  <a:gd name="T74" fmla="*/ 1 w 124"/>
                  <a:gd name="T75" fmla="*/ 0 h 178"/>
                  <a:gd name="T76" fmla="*/ 1 w 124"/>
                  <a:gd name="T77" fmla="*/ 0 h 178"/>
                  <a:gd name="T78" fmla="*/ 1 w 124"/>
                  <a:gd name="T79" fmla="*/ 0 h 178"/>
                  <a:gd name="T80" fmla="*/ 1 w 124"/>
                  <a:gd name="T81" fmla="*/ 0 h 178"/>
                  <a:gd name="T82" fmla="*/ 1 w 124"/>
                  <a:gd name="T83" fmla="*/ 0 h 178"/>
                  <a:gd name="T84" fmla="*/ 1 w 124"/>
                  <a:gd name="T85" fmla="*/ 0 h 178"/>
                  <a:gd name="T86" fmla="*/ 1 w 124"/>
                  <a:gd name="T87" fmla="*/ 0 h 178"/>
                  <a:gd name="T88" fmla="*/ 1 w 124"/>
                  <a:gd name="T89" fmla="*/ 0 h 178"/>
                  <a:gd name="T90" fmla="*/ 1 w 124"/>
                  <a:gd name="T91" fmla="*/ 0 h 178"/>
                  <a:gd name="T92" fmla="*/ 1 w 124"/>
                  <a:gd name="T93" fmla="*/ 0 h 178"/>
                  <a:gd name="T94" fmla="*/ 1 w 124"/>
                  <a:gd name="T95" fmla="*/ 0 h 178"/>
                  <a:gd name="T96" fmla="*/ 1 w 124"/>
                  <a:gd name="T97" fmla="*/ 0 h 178"/>
                  <a:gd name="T98" fmla="*/ 1 w 124"/>
                  <a:gd name="T99" fmla="*/ 0 h 178"/>
                  <a:gd name="T100" fmla="*/ 1 w 124"/>
                  <a:gd name="T101" fmla="*/ 0 h 178"/>
                  <a:gd name="T102" fmla="*/ 1 w 124"/>
                  <a:gd name="T103" fmla="*/ 0 h 178"/>
                  <a:gd name="T104" fmla="*/ 1 w 124"/>
                  <a:gd name="T105" fmla="*/ 0 h 178"/>
                  <a:gd name="T106" fmla="*/ 1 w 124"/>
                  <a:gd name="T107" fmla="*/ 0 h 178"/>
                  <a:gd name="T108" fmla="*/ 1 w 124"/>
                  <a:gd name="T109" fmla="*/ 0 h 1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4"/>
                  <a:gd name="T166" fmla="*/ 0 h 178"/>
                  <a:gd name="T167" fmla="*/ 124 w 124"/>
                  <a:gd name="T168" fmla="*/ 178 h 1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4" h="178">
                    <a:moveTo>
                      <a:pt x="43" y="54"/>
                    </a:moveTo>
                    <a:lnTo>
                      <a:pt x="43" y="54"/>
                    </a:lnTo>
                    <a:lnTo>
                      <a:pt x="37" y="50"/>
                    </a:lnTo>
                    <a:lnTo>
                      <a:pt x="35" y="43"/>
                    </a:lnTo>
                    <a:lnTo>
                      <a:pt x="35" y="39"/>
                    </a:lnTo>
                    <a:lnTo>
                      <a:pt x="35" y="35"/>
                    </a:lnTo>
                    <a:lnTo>
                      <a:pt x="33" y="32"/>
                    </a:lnTo>
                    <a:lnTo>
                      <a:pt x="35" y="30"/>
                    </a:lnTo>
                    <a:lnTo>
                      <a:pt x="41" y="34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1" y="26"/>
                    </a:lnTo>
                    <a:lnTo>
                      <a:pt x="41" y="22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3" y="11"/>
                    </a:lnTo>
                    <a:lnTo>
                      <a:pt x="43" y="7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3"/>
                    </a:lnTo>
                    <a:lnTo>
                      <a:pt x="63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7" y="3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5" y="15"/>
                    </a:lnTo>
                    <a:lnTo>
                      <a:pt x="69" y="17"/>
                    </a:lnTo>
                    <a:lnTo>
                      <a:pt x="71" y="19"/>
                    </a:lnTo>
                    <a:lnTo>
                      <a:pt x="67" y="28"/>
                    </a:lnTo>
                    <a:lnTo>
                      <a:pt x="65" y="30"/>
                    </a:lnTo>
                    <a:lnTo>
                      <a:pt x="62" y="34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56" y="41"/>
                    </a:lnTo>
                    <a:lnTo>
                      <a:pt x="54" y="45"/>
                    </a:lnTo>
                    <a:lnTo>
                      <a:pt x="56" y="45"/>
                    </a:lnTo>
                    <a:lnTo>
                      <a:pt x="58" y="50"/>
                    </a:lnTo>
                    <a:lnTo>
                      <a:pt x="60" y="56"/>
                    </a:lnTo>
                    <a:lnTo>
                      <a:pt x="62" y="62"/>
                    </a:lnTo>
                    <a:lnTo>
                      <a:pt x="65" y="64"/>
                    </a:lnTo>
                    <a:lnTo>
                      <a:pt x="67" y="64"/>
                    </a:lnTo>
                    <a:lnTo>
                      <a:pt x="67" y="62"/>
                    </a:lnTo>
                    <a:lnTo>
                      <a:pt x="71" y="58"/>
                    </a:lnTo>
                    <a:lnTo>
                      <a:pt x="75" y="58"/>
                    </a:lnTo>
                    <a:lnTo>
                      <a:pt x="75" y="60"/>
                    </a:lnTo>
                    <a:lnTo>
                      <a:pt x="77" y="64"/>
                    </a:lnTo>
                    <a:lnTo>
                      <a:pt x="78" y="65"/>
                    </a:lnTo>
                    <a:lnTo>
                      <a:pt x="80" y="67"/>
                    </a:lnTo>
                    <a:lnTo>
                      <a:pt x="82" y="64"/>
                    </a:lnTo>
                    <a:lnTo>
                      <a:pt x="86" y="65"/>
                    </a:lnTo>
                    <a:lnTo>
                      <a:pt x="88" y="65"/>
                    </a:lnTo>
                    <a:lnTo>
                      <a:pt x="88" y="67"/>
                    </a:lnTo>
                    <a:lnTo>
                      <a:pt x="84" y="67"/>
                    </a:lnTo>
                    <a:lnTo>
                      <a:pt x="84" y="69"/>
                    </a:lnTo>
                    <a:lnTo>
                      <a:pt x="90" y="77"/>
                    </a:lnTo>
                    <a:lnTo>
                      <a:pt x="88" y="77"/>
                    </a:lnTo>
                    <a:lnTo>
                      <a:pt x="84" y="77"/>
                    </a:lnTo>
                    <a:lnTo>
                      <a:pt x="82" y="75"/>
                    </a:lnTo>
                    <a:lnTo>
                      <a:pt x="80" y="73"/>
                    </a:lnTo>
                    <a:lnTo>
                      <a:pt x="80" y="71"/>
                    </a:lnTo>
                    <a:lnTo>
                      <a:pt x="77" y="67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1" y="71"/>
                    </a:lnTo>
                    <a:lnTo>
                      <a:pt x="65" y="67"/>
                    </a:lnTo>
                    <a:lnTo>
                      <a:pt x="60" y="64"/>
                    </a:lnTo>
                    <a:lnTo>
                      <a:pt x="58" y="64"/>
                    </a:lnTo>
                    <a:lnTo>
                      <a:pt x="56" y="65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2" y="67"/>
                    </a:lnTo>
                    <a:lnTo>
                      <a:pt x="50" y="65"/>
                    </a:lnTo>
                    <a:lnTo>
                      <a:pt x="47" y="64"/>
                    </a:lnTo>
                    <a:lnTo>
                      <a:pt x="45" y="62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0" y="54"/>
                    </a:lnTo>
                    <a:lnTo>
                      <a:pt x="48" y="52"/>
                    </a:lnTo>
                    <a:lnTo>
                      <a:pt x="45" y="50"/>
                    </a:lnTo>
                    <a:lnTo>
                      <a:pt x="43" y="54"/>
                    </a:lnTo>
                    <a:close/>
                    <a:moveTo>
                      <a:pt x="118" y="163"/>
                    </a:moveTo>
                    <a:lnTo>
                      <a:pt x="118" y="161"/>
                    </a:lnTo>
                    <a:lnTo>
                      <a:pt x="118" y="159"/>
                    </a:lnTo>
                    <a:lnTo>
                      <a:pt x="114" y="154"/>
                    </a:lnTo>
                    <a:lnTo>
                      <a:pt x="112" y="154"/>
                    </a:lnTo>
                    <a:lnTo>
                      <a:pt x="110" y="158"/>
                    </a:lnTo>
                    <a:lnTo>
                      <a:pt x="109" y="163"/>
                    </a:lnTo>
                    <a:lnTo>
                      <a:pt x="110" y="165"/>
                    </a:lnTo>
                    <a:lnTo>
                      <a:pt x="110" y="167"/>
                    </a:lnTo>
                    <a:lnTo>
                      <a:pt x="112" y="171"/>
                    </a:lnTo>
                    <a:lnTo>
                      <a:pt x="110" y="174"/>
                    </a:lnTo>
                    <a:lnTo>
                      <a:pt x="109" y="178"/>
                    </a:lnTo>
                    <a:lnTo>
                      <a:pt x="107" y="176"/>
                    </a:lnTo>
                    <a:lnTo>
                      <a:pt x="107" y="174"/>
                    </a:lnTo>
                    <a:lnTo>
                      <a:pt x="107" y="173"/>
                    </a:lnTo>
                    <a:lnTo>
                      <a:pt x="107" y="171"/>
                    </a:lnTo>
                    <a:lnTo>
                      <a:pt x="105" y="169"/>
                    </a:lnTo>
                    <a:lnTo>
                      <a:pt x="103" y="173"/>
                    </a:lnTo>
                    <a:lnTo>
                      <a:pt x="101" y="173"/>
                    </a:lnTo>
                    <a:lnTo>
                      <a:pt x="95" y="169"/>
                    </a:lnTo>
                    <a:lnTo>
                      <a:pt x="92" y="167"/>
                    </a:lnTo>
                    <a:lnTo>
                      <a:pt x="90" y="163"/>
                    </a:lnTo>
                    <a:lnTo>
                      <a:pt x="90" y="159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0" y="148"/>
                    </a:lnTo>
                    <a:lnTo>
                      <a:pt x="84" y="146"/>
                    </a:lnTo>
                    <a:lnTo>
                      <a:pt x="82" y="146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78" y="150"/>
                    </a:lnTo>
                    <a:lnTo>
                      <a:pt x="75" y="152"/>
                    </a:lnTo>
                    <a:lnTo>
                      <a:pt x="75" y="148"/>
                    </a:lnTo>
                    <a:lnTo>
                      <a:pt x="73" y="146"/>
                    </a:lnTo>
                    <a:lnTo>
                      <a:pt x="71" y="148"/>
                    </a:lnTo>
                    <a:lnTo>
                      <a:pt x="67" y="154"/>
                    </a:lnTo>
                    <a:lnTo>
                      <a:pt x="65" y="159"/>
                    </a:lnTo>
                    <a:lnTo>
                      <a:pt x="63" y="158"/>
                    </a:lnTo>
                    <a:lnTo>
                      <a:pt x="63" y="156"/>
                    </a:lnTo>
                    <a:lnTo>
                      <a:pt x="63" y="154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7" y="144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7" y="139"/>
                    </a:lnTo>
                    <a:lnTo>
                      <a:pt x="80" y="137"/>
                    </a:lnTo>
                    <a:lnTo>
                      <a:pt x="84" y="137"/>
                    </a:lnTo>
                    <a:lnTo>
                      <a:pt x="86" y="139"/>
                    </a:lnTo>
                    <a:lnTo>
                      <a:pt x="88" y="144"/>
                    </a:lnTo>
                    <a:lnTo>
                      <a:pt x="90" y="143"/>
                    </a:lnTo>
                    <a:lnTo>
                      <a:pt x="92" y="143"/>
                    </a:lnTo>
                    <a:lnTo>
                      <a:pt x="93" y="141"/>
                    </a:lnTo>
                    <a:lnTo>
                      <a:pt x="93" y="137"/>
                    </a:lnTo>
                    <a:lnTo>
                      <a:pt x="97" y="137"/>
                    </a:lnTo>
                    <a:lnTo>
                      <a:pt x="99" y="137"/>
                    </a:lnTo>
                    <a:lnTo>
                      <a:pt x="101" y="139"/>
                    </a:lnTo>
                    <a:lnTo>
                      <a:pt x="101" y="131"/>
                    </a:lnTo>
                    <a:lnTo>
                      <a:pt x="103" y="131"/>
                    </a:lnTo>
                    <a:lnTo>
                      <a:pt x="105" y="135"/>
                    </a:lnTo>
                    <a:lnTo>
                      <a:pt x="107" y="131"/>
                    </a:lnTo>
                    <a:lnTo>
                      <a:pt x="109" y="131"/>
                    </a:lnTo>
                    <a:lnTo>
                      <a:pt x="110" y="131"/>
                    </a:lnTo>
                    <a:lnTo>
                      <a:pt x="110" y="129"/>
                    </a:lnTo>
                    <a:lnTo>
                      <a:pt x="110" y="126"/>
                    </a:lnTo>
                    <a:lnTo>
                      <a:pt x="110" y="122"/>
                    </a:lnTo>
                    <a:lnTo>
                      <a:pt x="110" y="120"/>
                    </a:lnTo>
                    <a:lnTo>
                      <a:pt x="112" y="124"/>
                    </a:lnTo>
                    <a:lnTo>
                      <a:pt x="118" y="127"/>
                    </a:lnTo>
                    <a:lnTo>
                      <a:pt x="118" y="131"/>
                    </a:lnTo>
                    <a:lnTo>
                      <a:pt x="120" y="133"/>
                    </a:lnTo>
                    <a:lnTo>
                      <a:pt x="118" y="137"/>
                    </a:lnTo>
                    <a:lnTo>
                      <a:pt x="118" y="139"/>
                    </a:lnTo>
                    <a:lnTo>
                      <a:pt x="122" y="139"/>
                    </a:lnTo>
                    <a:lnTo>
                      <a:pt x="122" y="141"/>
                    </a:lnTo>
                    <a:lnTo>
                      <a:pt x="122" y="143"/>
                    </a:lnTo>
                    <a:lnTo>
                      <a:pt x="122" y="148"/>
                    </a:lnTo>
                    <a:lnTo>
                      <a:pt x="124" y="150"/>
                    </a:lnTo>
                    <a:lnTo>
                      <a:pt x="124" y="152"/>
                    </a:lnTo>
                    <a:lnTo>
                      <a:pt x="122" y="156"/>
                    </a:lnTo>
                    <a:lnTo>
                      <a:pt x="122" y="159"/>
                    </a:lnTo>
                    <a:lnTo>
                      <a:pt x="118" y="163"/>
                    </a:lnTo>
                    <a:close/>
                    <a:moveTo>
                      <a:pt x="1" y="137"/>
                    </a:moveTo>
                    <a:lnTo>
                      <a:pt x="0" y="137"/>
                    </a:lnTo>
                    <a:lnTo>
                      <a:pt x="1" y="135"/>
                    </a:lnTo>
                    <a:lnTo>
                      <a:pt x="3" y="131"/>
                    </a:lnTo>
                    <a:lnTo>
                      <a:pt x="5" y="129"/>
                    </a:lnTo>
                    <a:lnTo>
                      <a:pt x="9" y="127"/>
                    </a:lnTo>
                    <a:lnTo>
                      <a:pt x="13" y="124"/>
                    </a:lnTo>
                    <a:lnTo>
                      <a:pt x="18" y="118"/>
                    </a:lnTo>
                    <a:lnTo>
                      <a:pt x="18" y="122"/>
                    </a:lnTo>
                    <a:lnTo>
                      <a:pt x="18" y="124"/>
                    </a:lnTo>
                    <a:lnTo>
                      <a:pt x="16" y="126"/>
                    </a:lnTo>
                    <a:lnTo>
                      <a:pt x="15" y="127"/>
                    </a:lnTo>
                    <a:lnTo>
                      <a:pt x="13" y="127"/>
                    </a:lnTo>
                    <a:lnTo>
                      <a:pt x="11" y="129"/>
                    </a:lnTo>
                    <a:lnTo>
                      <a:pt x="9" y="133"/>
                    </a:lnTo>
                    <a:lnTo>
                      <a:pt x="7" y="135"/>
                    </a:lnTo>
                    <a:lnTo>
                      <a:pt x="5" y="135"/>
                    </a:lnTo>
                    <a:lnTo>
                      <a:pt x="1" y="137"/>
                    </a:lnTo>
                    <a:close/>
                    <a:moveTo>
                      <a:pt x="77" y="129"/>
                    </a:moveTo>
                    <a:lnTo>
                      <a:pt x="75" y="127"/>
                    </a:lnTo>
                    <a:lnTo>
                      <a:pt x="71" y="124"/>
                    </a:lnTo>
                    <a:lnTo>
                      <a:pt x="69" y="122"/>
                    </a:lnTo>
                    <a:lnTo>
                      <a:pt x="69" y="120"/>
                    </a:lnTo>
                    <a:lnTo>
                      <a:pt x="73" y="118"/>
                    </a:lnTo>
                    <a:lnTo>
                      <a:pt x="75" y="116"/>
                    </a:lnTo>
                    <a:lnTo>
                      <a:pt x="77" y="105"/>
                    </a:lnTo>
                    <a:lnTo>
                      <a:pt x="80" y="105"/>
                    </a:lnTo>
                    <a:lnTo>
                      <a:pt x="82" y="105"/>
                    </a:lnTo>
                    <a:lnTo>
                      <a:pt x="82" y="107"/>
                    </a:lnTo>
                    <a:lnTo>
                      <a:pt x="80" y="112"/>
                    </a:lnTo>
                    <a:lnTo>
                      <a:pt x="80" y="114"/>
                    </a:lnTo>
                    <a:lnTo>
                      <a:pt x="78" y="122"/>
                    </a:lnTo>
                    <a:lnTo>
                      <a:pt x="78" y="124"/>
                    </a:lnTo>
                    <a:lnTo>
                      <a:pt x="80" y="127"/>
                    </a:lnTo>
                    <a:lnTo>
                      <a:pt x="78" y="129"/>
                    </a:lnTo>
                    <a:lnTo>
                      <a:pt x="77" y="129"/>
                    </a:lnTo>
                    <a:close/>
                    <a:moveTo>
                      <a:pt x="24" y="116"/>
                    </a:moveTo>
                    <a:lnTo>
                      <a:pt x="20" y="116"/>
                    </a:lnTo>
                    <a:lnTo>
                      <a:pt x="22" y="114"/>
                    </a:lnTo>
                    <a:lnTo>
                      <a:pt x="24" y="111"/>
                    </a:lnTo>
                    <a:lnTo>
                      <a:pt x="26" y="109"/>
                    </a:lnTo>
                    <a:lnTo>
                      <a:pt x="28" y="105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0" y="103"/>
                    </a:lnTo>
                    <a:lnTo>
                      <a:pt x="31" y="107"/>
                    </a:lnTo>
                    <a:lnTo>
                      <a:pt x="33" y="111"/>
                    </a:lnTo>
                    <a:lnTo>
                      <a:pt x="31" y="111"/>
                    </a:lnTo>
                    <a:lnTo>
                      <a:pt x="28" y="112"/>
                    </a:lnTo>
                    <a:lnTo>
                      <a:pt x="26" y="114"/>
                    </a:lnTo>
                    <a:lnTo>
                      <a:pt x="24" y="116"/>
                    </a:lnTo>
                    <a:close/>
                    <a:moveTo>
                      <a:pt x="63" y="111"/>
                    </a:moveTo>
                    <a:lnTo>
                      <a:pt x="63" y="109"/>
                    </a:lnTo>
                    <a:lnTo>
                      <a:pt x="65" y="99"/>
                    </a:lnTo>
                    <a:lnTo>
                      <a:pt x="65" y="94"/>
                    </a:lnTo>
                    <a:lnTo>
                      <a:pt x="67" y="96"/>
                    </a:lnTo>
                    <a:lnTo>
                      <a:pt x="71" y="97"/>
                    </a:lnTo>
                    <a:lnTo>
                      <a:pt x="73" y="97"/>
                    </a:lnTo>
                    <a:lnTo>
                      <a:pt x="77" y="96"/>
                    </a:lnTo>
                    <a:lnTo>
                      <a:pt x="77" y="99"/>
                    </a:lnTo>
                    <a:lnTo>
                      <a:pt x="77" y="101"/>
                    </a:lnTo>
                    <a:lnTo>
                      <a:pt x="75" y="103"/>
                    </a:lnTo>
                    <a:lnTo>
                      <a:pt x="75" y="105"/>
                    </a:lnTo>
                    <a:lnTo>
                      <a:pt x="69" y="109"/>
                    </a:lnTo>
                    <a:lnTo>
                      <a:pt x="63" y="111"/>
                    </a:lnTo>
                    <a:close/>
                    <a:moveTo>
                      <a:pt x="109" y="101"/>
                    </a:moveTo>
                    <a:lnTo>
                      <a:pt x="107" y="99"/>
                    </a:lnTo>
                    <a:lnTo>
                      <a:pt x="105" y="99"/>
                    </a:lnTo>
                    <a:lnTo>
                      <a:pt x="103" y="97"/>
                    </a:lnTo>
                    <a:lnTo>
                      <a:pt x="103" y="94"/>
                    </a:lnTo>
                    <a:lnTo>
                      <a:pt x="103" y="92"/>
                    </a:lnTo>
                    <a:lnTo>
                      <a:pt x="99" y="90"/>
                    </a:lnTo>
                    <a:lnTo>
                      <a:pt x="95" y="86"/>
                    </a:lnTo>
                    <a:lnTo>
                      <a:pt x="95" y="84"/>
                    </a:lnTo>
                    <a:lnTo>
                      <a:pt x="97" y="84"/>
                    </a:lnTo>
                    <a:lnTo>
                      <a:pt x="105" y="82"/>
                    </a:lnTo>
                    <a:lnTo>
                      <a:pt x="107" y="82"/>
                    </a:lnTo>
                    <a:lnTo>
                      <a:pt x="109" y="86"/>
                    </a:lnTo>
                    <a:lnTo>
                      <a:pt x="109" y="90"/>
                    </a:lnTo>
                    <a:lnTo>
                      <a:pt x="109" y="96"/>
                    </a:lnTo>
                    <a:lnTo>
                      <a:pt x="110" y="101"/>
                    </a:lnTo>
                    <a:lnTo>
                      <a:pt x="109" y="101"/>
                    </a:lnTo>
                    <a:close/>
                    <a:moveTo>
                      <a:pt x="52" y="86"/>
                    </a:moveTo>
                    <a:lnTo>
                      <a:pt x="50" y="84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7" y="75"/>
                    </a:lnTo>
                    <a:lnTo>
                      <a:pt x="43" y="71"/>
                    </a:lnTo>
                    <a:lnTo>
                      <a:pt x="47" y="71"/>
                    </a:lnTo>
                    <a:lnTo>
                      <a:pt x="52" y="71"/>
                    </a:lnTo>
                    <a:lnTo>
                      <a:pt x="54" y="71"/>
                    </a:lnTo>
                    <a:lnTo>
                      <a:pt x="56" y="75"/>
                    </a:lnTo>
                    <a:lnTo>
                      <a:pt x="56" y="79"/>
                    </a:lnTo>
                    <a:lnTo>
                      <a:pt x="56" y="82"/>
                    </a:lnTo>
                    <a:lnTo>
                      <a:pt x="54" y="84"/>
                    </a:lnTo>
                    <a:lnTo>
                      <a:pt x="52" y="86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8" name="Freeform 381"/>
              <p:cNvSpPr>
                <a:spLocks noEditPoints="1"/>
              </p:cNvSpPr>
              <p:nvPr/>
            </p:nvSpPr>
            <p:spPr bwMode="auto">
              <a:xfrm>
                <a:off x="2278" y="3766"/>
                <a:ext cx="310" cy="235"/>
              </a:xfrm>
              <a:custGeom>
                <a:avLst/>
                <a:gdLst>
                  <a:gd name="T0" fmla="*/ 1 w 539"/>
                  <a:gd name="T1" fmla="*/ 0 h 504"/>
                  <a:gd name="T2" fmla="*/ 1 w 539"/>
                  <a:gd name="T3" fmla="*/ 0 h 504"/>
                  <a:gd name="T4" fmla="*/ 1 w 539"/>
                  <a:gd name="T5" fmla="*/ 0 h 504"/>
                  <a:gd name="T6" fmla="*/ 1 w 539"/>
                  <a:gd name="T7" fmla="*/ 0 h 504"/>
                  <a:gd name="T8" fmla="*/ 1 w 539"/>
                  <a:gd name="T9" fmla="*/ 0 h 504"/>
                  <a:gd name="T10" fmla="*/ 1 w 539"/>
                  <a:gd name="T11" fmla="*/ 0 h 504"/>
                  <a:gd name="T12" fmla="*/ 1 w 539"/>
                  <a:gd name="T13" fmla="*/ 0 h 504"/>
                  <a:gd name="T14" fmla="*/ 1 w 539"/>
                  <a:gd name="T15" fmla="*/ 0 h 504"/>
                  <a:gd name="T16" fmla="*/ 1 w 539"/>
                  <a:gd name="T17" fmla="*/ 0 h 504"/>
                  <a:gd name="T18" fmla="*/ 1 w 539"/>
                  <a:gd name="T19" fmla="*/ 0 h 504"/>
                  <a:gd name="T20" fmla="*/ 1 w 539"/>
                  <a:gd name="T21" fmla="*/ 0 h 504"/>
                  <a:gd name="T22" fmla="*/ 1 w 539"/>
                  <a:gd name="T23" fmla="*/ 0 h 504"/>
                  <a:gd name="T24" fmla="*/ 1 w 539"/>
                  <a:gd name="T25" fmla="*/ 0 h 504"/>
                  <a:gd name="T26" fmla="*/ 1 w 539"/>
                  <a:gd name="T27" fmla="*/ 0 h 504"/>
                  <a:gd name="T28" fmla="*/ 1 w 539"/>
                  <a:gd name="T29" fmla="*/ 0 h 504"/>
                  <a:gd name="T30" fmla="*/ 1 w 539"/>
                  <a:gd name="T31" fmla="*/ 0 h 504"/>
                  <a:gd name="T32" fmla="*/ 1 w 539"/>
                  <a:gd name="T33" fmla="*/ 0 h 504"/>
                  <a:gd name="T34" fmla="*/ 1 w 539"/>
                  <a:gd name="T35" fmla="*/ 0 h 504"/>
                  <a:gd name="T36" fmla="*/ 1 w 539"/>
                  <a:gd name="T37" fmla="*/ 0 h 504"/>
                  <a:gd name="T38" fmla="*/ 1 w 539"/>
                  <a:gd name="T39" fmla="*/ 0 h 504"/>
                  <a:gd name="T40" fmla="*/ 1 w 539"/>
                  <a:gd name="T41" fmla="*/ 0 h 504"/>
                  <a:gd name="T42" fmla="*/ 1 w 539"/>
                  <a:gd name="T43" fmla="*/ 0 h 504"/>
                  <a:gd name="T44" fmla="*/ 1 w 539"/>
                  <a:gd name="T45" fmla="*/ 0 h 504"/>
                  <a:gd name="T46" fmla="*/ 1 w 539"/>
                  <a:gd name="T47" fmla="*/ 0 h 504"/>
                  <a:gd name="T48" fmla="*/ 1 w 539"/>
                  <a:gd name="T49" fmla="*/ 0 h 504"/>
                  <a:gd name="T50" fmla="*/ 1 w 539"/>
                  <a:gd name="T51" fmla="*/ 0 h 504"/>
                  <a:gd name="T52" fmla="*/ 1 w 539"/>
                  <a:gd name="T53" fmla="*/ 0 h 504"/>
                  <a:gd name="T54" fmla="*/ 1 w 539"/>
                  <a:gd name="T55" fmla="*/ 0 h 504"/>
                  <a:gd name="T56" fmla="*/ 1 w 539"/>
                  <a:gd name="T57" fmla="*/ 0 h 504"/>
                  <a:gd name="T58" fmla="*/ 1 w 539"/>
                  <a:gd name="T59" fmla="*/ 0 h 504"/>
                  <a:gd name="T60" fmla="*/ 1 w 539"/>
                  <a:gd name="T61" fmla="*/ 0 h 504"/>
                  <a:gd name="T62" fmla="*/ 1 w 539"/>
                  <a:gd name="T63" fmla="*/ 0 h 504"/>
                  <a:gd name="T64" fmla="*/ 1 w 539"/>
                  <a:gd name="T65" fmla="*/ 0 h 504"/>
                  <a:gd name="T66" fmla="*/ 1 w 539"/>
                  <a:gd name="T67" fmla="*/ 0 h 504"/>
                  <a:gd name="T68" fmla="*/ 1 w 539"/>
                  <a:gd name="T69" fmla="*/ 0 h 504"/>
                  <a:gd name="T70" fmla="*/ 1 w 539"/>
                  <a:gd name="T71" fmla="*/ 0 h 504"/>
                  <a:gd name="T72" fmla="*/ 1 w 539"/>
                  <a:gd name="T73" fmla="*/ 0 h 504"/>
                  <a:gd name="T74" fmla="*/ 1 w 539"/>
                  <a:gd name="T75" fmla="*/ 0 h 504"/>
                  <a:gd name="T76" fmla="*/ 1 w 539"/>
                  <a:gd name="T77" fmla="*/ 0 h 504"/>
                  <a:gd name="T78" fmla="*/ 1 w 539"/>
                  <a:gd name="T79" fmla="*/ 0 h 504"/>
                  <a:gd name="T80" fmla="*/ 1 w 539"/>
                  <a:gd name="T81" fmla="*/ 0 h 504"/>
                  <a:gd name="T82" fmla="*/ 1 w 539"/>
                  <a:gd name="T83" fmla="*/ 0 h 504"/>
                  <a:gd name="T84" fmla="*/ 1 w 539"/>
                  <a:gd name="T85" fmla="*/ 0 h 504"/>
                  <a:gd name="T86" fmla="*/ 1 w 539"/>
                  <a:gd name="T87" fmla="*/ 0 h 504"/>
                  <a:gd name="T88" fmla="*/ 1 w 539"/>
                  <a:gd name="T89" fmla="*/ 0 h 504"/>
                  <a:gd name="T90" fmla="*/ 1 w 539"/>
                  <a:gd name="T91" fmla="*/ 0 h 504"/>
                  <a:gd name="T92" fmla="*/ 1 w 539"/>
                  <a:gd name="T93" fmla="*/ 0 h 504"/>
                  <a:gd name="T94" fmla="*/ 1 w 539"/>
                  <a:gd name="T95" fmla="*/ 0 h 504"/>
                  <a:gd name="T96" fmla="*/ 1 w 539"/>
                  <a:gd name="T97" fmla="*/ 0 h 504"/>
                  <a:gd name="T98" fmla="*/ 1 w 539"/>
                  <a:gd name="T99" fmla="*/ 0 h 504"/>
                  <a:gd name="T100" fmla="*/ 1 w 539"/>
                  <a:gd name="T101" fmla="*/ 0 h 504"/>
                  <a:gd name="T102" fmla="*/ 1 w 539"/>
                  <a:gd name="T103" fmla="*/ 0 h 504"/>
                  <a:gd name="T104" fmla="*/ 1 w 539"/>
                  <a:gd name="T105" fmla="*/ 0 h 504"/>
                  <a:gd name="T106" fmla="*/ 1 w 539"/>
                  <a:gd name="T107" fmla="*/ 0 h 504"/>
                  <a:gd name="T108" fmla="*/ 1 w 539"/>
                  <a:gd name="T109" fmla="*/ 0 h 504"/>
                  <a:gd name="T110" fmla="*/ 1 w 539"/>
                  <a:gd name="T111" fmla="*/ 0 h 504"/>
                  <a:gd name="T112" fmla="*/ 1 w 539"/>
                  <a:gd name="T113" fmla="*/ 0 h 504"/>
                  <a:gd name="T114" fmla="*/ 1 w 539"/>
                  <a:gd name="T115" fmla="*/ 0 h 504"/>
                  <a:gd name="T116" fmla="*/ 1 w 539"/>
                  <a:gd name="T117" fmla="*/ 0 h 504"/>
                  <a:gd name="T118" fmla="*/ 1 w 539"/>
                  <a:gd name="T119" fmla="*/ 0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39"/>
                  <a:gd name="T181" fmla="*/ 0 h 504"/>
                  <a:gd name="T182" fmla="*/ 539 w 539"/>
                  <a:gd name="T183" fmla="*/ 504 h 5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39" h="504">
                    <a:moveTo>
                      <a:pt x="449" y="504"/>
                    </a:moveTo>
                    <a:lnTo>
                      <a:pt x="445" y="502"/>
                    </a:lnTo>
                    <a:lnTo>
                      <a:pt x="440" y="498"/>
                    </a:lnTo>
                    <a:lnTo>
                      <a:pt x="436" y="494"/>
                    </a:lnTo>
                    <a:lnTo>
                      <a:pt x="432" y="489"/>
                    </a:lnTo>
                    <a:lnTo>
                      <a:pt x="430" y="483"/>
                    </a:lnTo>
                    <a:lnTo>
                      <a:pt x="428" y="481"/>
                    </a:lnTo>
                    <a:lnTo>
                      <a:pt x="430" y="479"/>
                    </a:lnTo>
                    <a:lnTo>
                      <a:pt x="430" y="481"/>
                    </a:lnTo>
                    <a:lnTo>
                      <a:pt x="434" y="483"/>
                    </a:lnTo>
                    <a:lnTo>
                      <a:pt x="434" y="481"/>
                    </a:lnTo>
                    <a:lnTo>
                      <a:pt x="434" y="477"/>
                    </a:lnTo>
                    <a:lnTo>
                      <a:pt x="428" y="472"/>
                    </a:lnTo>
                    <a:lnTo>
                      <a:pt x="425" y="466"/>
                    </a:lnTo>
                    <a:lnTo>
                      <a:pt x="425" y="464"/>
                    </a:lnTo>
                    <a:lnTo>
                      <a:pt x="423" y="457"/>
                    </a:lnTo>
                    <a:lnTo>
                      <a:pt x="423" y="451"/>
                    </a:lnTo>
                    <a:lnTo>
                      <a:pt x="428" y="453"/>
                    </a:lnTo>
                    <a:lnTo>
                      <a:pt x="438" y="457"/>
                    </a:lnTo>
                    <a:lnTo>
                      <a:pt x="445" y="459"/>
                    </a:lnTo>
                    <a:lnTo>
                      <a:pt x="449" y="459"/>
                    </a:lnTo>
                    <a:lnTo>
                      <a:pt x="453" y="459"/>
                    </a:lnTo>
                    <a:lnTo>
                      <a:pt x="455" y="457"/>
                    </a:lnTo>
                    <a:lnTo>
                      <a:pt x="457" y="457"/>
                    </a:lnTo>
                    <a:lnTo>
                      <a:pt x="460" y="457"/>
                    </a:lnTo>
                    <a:lnTo>
                      <a:pt x="462" y="455"/>
                    </a:lnTo>
                    <a:lnTo>
                      <a:pt x="466" y="453"/>
                    </a:lnTo>
                    <a:lnTo>
                      <a:pt x="470" y="455"/>
                    </a:lnTo>
                    <a:lnTo>
                      <a:pt x="470" y="457"/>
                    </a:lnTo>
                    <a:lnTo>
                      <a:pt x="470" y="462"/>
                    </a:lnTo>
                    <a:lnTo>
                      <a:pt x="470" y="468"/>
                    </a:lnTo>
                    <a:lnTo>
                      <a:pt x="466" y="481"/>
                    </a:lnTo>
                    <a:lnTo>
                      <a:pt x="464" y="487"/>
                    </a:lnTo>
                    <a:lnTo>
                      <a:pt x="464" y="489"/>
                    </a:lnTo>
                    <a:lnTo>
                      <a:pt x="458" y="490"/>
                    </a:lnTo>
                    <a:lnTo>
                      <a:pt x="455" y="494"/>
                    </a:lnTo>
                    <a:lnTo>
                      <a:pt x="451" y="500"/>
                    </a:lnTo>
                    <a:lnTo>
                      <a:pt x="451" y="502"/>
                    </a:lnTo>
                    <a:lnTo>
                      <a:pt x="449" y="504"/>
                    </a:lnTo>
                    <a:close/>
                    <a:moveTo>
                      <a:pt x="391" y="0"/>
                    </a:moveTo>
                    <a:lnTo>
                      <a:pt x="395" y="4"/>
                    </a:lnTo>
                    <a:lnTo>
                      <a:pt x="396" y="6"/>
                    </a:lnTo>
                    <a:lnTo>
                      <a:pt x="396" y="10"/>
                    </a:lnTo>
                    <a:lnTo>
                      <a:pt x="396" y="15"/>
                    </a:lnTo>
                    <a:lnTo>
                      <a:pt x="398" y="15"/>
                    </a:lnTo>
                    <a:lnTo>
                      <a:pt x="400" y="15"/>
                    </a:lnTo>
                    <a:lnTo>
                      <a:pt x="402" y="17"/>
                    </a:lnTo>
                    <a:lnTo>
                      <a:pt x="398" y="23"/>
                    </a:lnTo>
                    <a:lnTo>
                      <a:pt x="404" y="25"/>
                    </a:lnTo>
                    <a:lnTo>
                      <a:pt x="404" y="26"/>
                    </a:lnTo>
                    <a:lnTo>
                      <a:pt x="406" y="30"/>
                    </a:lnTo>
                    <a:lnTo>
                      <a:pt x="406" y="38"/>
                    </a:lnTo>
                    <a:lnTo>
                      <a:pt x="406" y="41"/>
                    </a:lnTo>
                    <a:lnTo>
                      <a:pt x="410" y="49"/>
                    </a:lnTo>
                    <a:lnTo>
                      <a:pt x="411" y="51"/>
                    </a:lnTo>
                    <a:lnTo>
                      <a:pt x="413" y="51"/>
                    </a:lnTo>
                    <a:lnTo>
                      <a:pt x="415" y="49"/>
                    </a:lnTo>
                    <a:lnTo>
                      <a:pt x="417" y="47"/>
                    </a:lnTo>
                    <a:lnTo>
                      <a:pt x="419" y="53"/>
                    </a:lnTo>
                    <a:lnTo>
                      <a:pt x="423" y="53"/>
                    </a:lnTo>
                    <a:lnTo>
                      <a:pt x="425" y="55"/>
                    </a:lnTo>
                    <a:lnTo>
                      <a:pt x="428" y="57"/>
                    </a:lnTo>
                    <a:lnTo>
                      <a:pt x="428" y="60"/>
                    </a:lnTo>
                    <a:lnTo>
                      <a:pt x="428" y="66"/>
                    </a:lnTo>
                    <a:lnTo>
                      <a:pt x="430" y="70"/>
                    </a:lnTo>
                    <a:lnTo>
                      <a:pt x="430" y="77"/>
                    </a:lnTo>
                    <a:lnTo>
                      <a:pt x="432" y="79"/>
                    </a:lnTo>
                    <a:lnTo>
                      <a:pt x="438" y="87"/>
                    </a:lnTo>
                    <a:lnTo>
                      <a:pt x="440" y="92"/>
                    </a:lnTo>
                    <a:lnTo>
                      <a:pt x="440" y="96"/>
                    </a:lnTo>
                    <a:lnTo>
                      <a:pt x="438" y="102"/>
                    </a:lnTo>
                    <a:lnTo>
                      <a:pt x="442" y="105"/>
                    </a:lnTo>
                    <a:lnTo>
                      <a:pt x="442" y="111"/>
                    </a:lnTo>
                    <a:lnTo>
                      <a:pt x="443" y="113"/>
                    </a:lnTo>
                    <a:lnTo>
                      <a:pt x="453" y="119"/>
                    </a:lnTo>
                    <a:lnTo>
                      <a:pt x="453" y="120"/>
                    </a:lnTo>
                    <a:lnTo>
                      <a:pt x="458" y="120"/>
                    </a:lnTo>
                    <a:lnTo>
                      <a:pt x="460" y="124"/>
                    </a:lnTo>
                    <a:lnTo>
                      <a:pt x="466" y="128"/>
                    </a:lnTo>
                    <a:lnTo>
                      <a:pt x="468" y="128"/>
                    </a:lnTo>
                    <a:lnTo>
                      <a:pt x="475" y="130"/>
                    </a:lnTo>
                    <a:lnTo>
                      <a:pt x="475" y="132"/>
                    </a:lnTo>
                    <a:lnTo>
                      <a:pt x="473" y="135"/>
                    </a:lnTo>
                    <a:lnTo>
                      <a:pt x="475" y="139"/>
                    </a:lnTo>
                    <a:lnTo>
                      <a:pt x="481" y="141"/>
                    </a:lnTo>
                    <a:lnTo>
                      <a:pt x="483" y="145"/>
                    </a:lnTo>
                    <a:lnTo>
                      <a:pt x="485" y="154"/>
                    </a:lnTo>
                    <a:lnTo>
                      <a:pt x="487" y="158"/>
                    </a:lnTo>
                    <a:lnTo>
                      <a:pt x="487" y="162"/>
                    </a:lnTo>
                    <a:lnTo>
                      <a:pt x="488" y="164"/>
                    </a:lnTo>
                    <a:lnTo>
                      <a:pt x="492" y="165"/>
                    </a:lnTo>
                    <a:lnTo>
                      <a:pt x="492" y="160"/>
                    </a:lnTo>
                    <a:lnTo>
                      <a:pt x="498" y="164"/>
                    </a:lnTo>
                    <a:lnTo>
                      <a:pt x="502" y="164"/>
                    </a:lnTo>
                    <a:lnTo>
                      <a:pt x="502" y="165"/>
                    </a:lnTo>
                    <a:lnTo>
                      <a:pt x="504" y="167"/>
                    </a:lnTo>
                    <a:lnTo>
                      <a:pt x="504" y="179"/>
                    </a:lnTo>
                    <a:lnTo>
                      <a:pt x="509" y="182"/>
                    </a:lnTo>
                    <a:lnTo>
                      <a:pt x="513" y="184"/>
                    </a:lnTo>
                    <a:lnTo>
                      <a:pt x="515" y="186"/>
                    </a:lnTo>
                    <a:lnTo>
                      <a:pt x="517" y="188"/>
                    </a:lnTo>
                    <a:lnTo>
                      <a:pt x="519" y="192"/>
                    </a:lnTo>
                    <a:lnTo>
                      <a:pt x="520" y="196"/>
                    </a:lnTo>
                    <a:lnTo>
                      <a:pt x="524" y="196"/>
                    </a:lnTo>
                    <a:lnTo>
                      <a:pt x="524" y="197"/>
                    </a:lnTo>
                    <a:lnTo>
                      <a:pt x="524" y="199"/>
                    </a:lnTo>
                    <a:lnTo>
                      <a:pt x="526" y="203"/>
                    </a:lnTo>
                    <a:lnTo>
                      <a:pt x="530" y="205"/>
                    </a:lnTo>
                    <a:lnTo>
                      <a:pt x="532" y="207"/>
                    </a:lnTo>
                    <a:lnTo>
                      <a:pt x="534" y="216"/>
                    </a:lnTo>
                    <a:lnTo>
                      <a:pt x="534" y="222"/>
                    </a:lnTo>
                    <a:lnTo>
                      <a:pt x="534" y="227"/>
                    </a:lnTo>
                    <a:lnTo>
                      <a:pt x="534" y="231"/>
                    </a:lnTo>
                    <a:lnTo>
                      <a:pt x="532" y="233"/>
                    </a:lnTo>
                    <a:lnTo>
                      <a:pt x="537" y="243"/>
                    </a:lnTo>
                    <a:lnTo>
                      <a:pt x="537" y="244"/>
                    </a:lnTo>
                    <a:lnTo>
                      <a:pt x="539" y="250"/>
                    </a:lnTo>
                    <a:lnTo>
                      <a:pt x="539" y="256"/>
                    </a:lnTo>
                    <a:lnTo>
                      <a:pt x="537" y="261"/>
                    </a:lnTo>
                    <a:lnTo>
                      <a:pt x="535" y="273"/>
                    </a:lnTo>
                    <a:lnTo>
                      <a:pt x="532" y="284"/>
                    </a:lnTo>
                    <a:lnTo>
                      <a:pt x="532" y="289"/>
                    </a:lnTo>
                    <a:lnTo>
                      <a:pt x="532" y="295"/>
                    </a:lnTo>
                    <a:lnTo>
                      <a:pt x="530" y="301"/>
                    </a:lnTo>
                    <a:lnTo>
                      <a:pt x="526" y="308"/>
                    </a:lnTo>
                    <a:lnTo>
                      <a:pt x="526" y="312"/>
                    </a:lnTo>
                    <a:lnTo>
                      <a:pt x="522" y="318"/>
                    </a:lnTo>
                    <a:lnTo>
                      <a:pt x="519" y="320"/>
                    </a:lnTo>
                    <a:lnTo>
                      <a:pt x="517" y="320"/>
                    </a:lnTo>
                    <a:lnTo>
                      <a:pt x="513" y="323"/>
                    </a:lnTo>
                    <a:lnTo>
                      <a:pt x="511" y="329"/>
                    </a:lnTo>
                    <a:lnTo>
                      <a:pt x="509" y="340"/>
                    </a:lnTo>
                    <a:lnTo>
                      <a:pt x="505" y="344"/>
                    </a:lnTo>
                    <a:lnTo>
                      <a:pt x="504" y="348"/>
                    </a:lnTo>
                    <a:lnTo>
                      <a:pt x="504" y="353"/>
                    </a:lnTo>
                    <a:lnTo>
                      <a:pt x="504" y="357"/>
                    </a:lnTo>
                    <a:lnTo>
                      <a:pt x="502" y="359"/>
                    </a:lnTo>
                    <a:lnTo>
                      <a:pt x="498" y="361"/>
                    </a:lnTo>
                    <a:lnTo>
                      <a:pt x="496" y="365"/>
                    </a:lnTo>
                    <a:lnTo>
                      <a:pt x="494" y="372"/>
                    </a:lnTo>
                    <a:lnTo>
                      <a:pt x="492" y="380"/>
                    </a:lnTo>
                    <a:lnTo>
                      <a:pt x="492" y="385"/>
                    </a:lnTo>
                    <a:lnTo>
                      <a:pt x="492" y="391"/>
                    </a:lnTo>
                    <a:lnTo>
                      <a:pt x="490" y="397"/>
                    </a:lnTo>
                    <a:lnTo>
                      <a:pt x="488" y="398"/>
                    </a:lnTo>
                    <a:lnTo>
                      <a:pt x="487" y="400"/>
                    </a:lnTo>
                    <a:lnTo>
                      <a:pt x="481" y="402"/>
                    </a:lnTo>
                    <a:lnTo>
                      <a:pt x="475" y="402"/>
                    </a:lnTo>
                    <a:lnTo>
                      <a:pt x="470" y="402"/>
                    </a:lnTo>
                    <a:lnTo>
                      <a:pt x="466" y="404"/>
                    </a:lnTo>
                    <a:lnTo>
                      <a:pt x="464" y="406"/>
                    </a:lnTo>
                    <a:lnTo>
                      <a:pt x="455" y="413"/>
                    </a:lnTo>
                    <a:lnTo>
                      <a:pt x="451" y="413"/>
                    </a:lnTo>
                    <a:lnTo>
                      <a:pt x="451" y="417"/>
                    </a:lnTo>
                    <a:lnTo>
                      <a:pt x="449" y="417"/>
                    </a:lnTo>
                    <a:lnTo>
                      <a:pt x="445" y="417"/>
                    </a:lnTo>
                    <a:lnTo>
                      <a:pt x="443" y="417"/>
                    </a:lnTo>
                    <a:lnTo>
                      <a:pt x="445" y="421"/>
                    </a:lnTo>
                    <a:lnTo>
                      <a:pt x="447" y="423"/>
                    </a:lnTo>
                    <a:lnTo>
                      <a:pt x="438" y="417"/>
                    </a:lnTo>
                    <a:lnTo>
                      <a:pt x="434" y="413"/>
                    </a:lnTo>
                    <a:lnTo>
                      <a:pt x="434" y="412"/>
                    </a:lnTo>
                    <a:lnTo>
                      <a:pt x="432" y="410"/>
                    </a:lnTo>
                    <a:lnTo>
                      <a:pt x="430" y="406"/>
                    </a:lnTo>
                    <a:lnTo>
                      <a:pt x="426" y="404"/>
                    </a:lnTo>
                    <a:lnTo>
                      <a:pt x="423" y="402"/>
                    </a:lnTo>
                    <a:lnTo>
                      <a:pt x="421" y="404"/>
                    </a:lnTo>
                    <a:lnTo>
                      <a:pt x="419" y="406"/>
                    </a:lnTo>
                    <a:lnTo>
                      <a:pt x="423" y="410"/>
                    </a:lnTo>
                    <a:lnTo>
                      <a:pt x="417" y="412"/>
                    </a:lnTo>
                    <a:lnTo>
                      <a:pt x="411" y="415"/>
                    </a:lnTo>
                    <a:lnTo>
                      <a:pt x="406" y="419"/>
                    </a:lnTo>
                    <a:lnTo>
                      <a:pt x="404" y="419"/>
                    </a:lnTo>
                    <a:lnTo>
                      <a:pt x="400" y="417"/>
                    </a:lnTo>
                    <a:lnTo>
                      <a:pt x="395" y="413"/>
                    </a:lnTo>
                    <a:lnTo>
                      <a:pt x="391" y="412"/>
                    </a:lnTo>
                    <a:lnTo>
                      <a:pt x="385" y="410"/>
                    </a:lnTo>
                    <a:lnTo>
                      <a:pt x="381" y="410"/>
                    </a:lnTo>
                    <a:lnTo>
                      <a:pt x="380" y="410"/>
                    </a:lnTo>
                    <a:lnTo>
                      <a:pt x="380" y="412"/>
                    </a:lnTo>
                    <a:lnTo>
                      <a:pt x="376" y="410"/>
                    </a:lnTo>
                    <a:lnTo>
                      <a:pt x="372" y="408"/>
                    </a:lnTo>
                    <a:lnTo>
                      <a:pt x="368" y="404"/>
                    </a:lnTo>
                    <a:lnTo>
                      <a:pt x="363" y="398"/>
                    </a:lnTo>
                    <a:lnTo>
                      <a:pt x="359" y="397"/>
                    </a:lnTo>
                    <a:lnTo>
                      <a:pt x="357" y="389"/>
                    </a:lnTo>
                    <a:lnTo>
                      <a:pt x="357" y="382"/>
                    </a:lnTo>
                    <a:lnTo>
                      <a:pt x="357" y="378"/>
                    </a:lnTo>
                    <a:lnTo>
                      <a:pt x="357" y="374"/>
                    </a:lnTo>
                    <a:lnTo>
                      <a:pt x="351" y="370"/>
                    </a:lnTo>
                    <a:lnTo>
                      <a:pt x="351" y="366"/>
                    </a:lnTo>
                    <a:lnTo>
                      <a:pt x="351" y="363"/>
                    </a:lnTo>
                    <a:lnTo>
                      <a:pt x="348" y="363"/>
                    </a:lnTo>
                    <a:lnTo>
                      <a:pt x="344" y="365"/>
                    </a:lnTo>
                    <a:lnTo>
                      <a:pt x="340" y="366"/>
                    </a:lnTo>
                    <a:lnTo>
                      <a:pt x="338" y="366"/>
                    </a:lnTo>
                    <a:lnTo>
                      <a:pt x="336" y="366"/>
                    </a:lnTo>
                    <a:lnTo>
                      <a:pt x="336" y="365"/>
                    </a:lnTo>
                    <a:lnTo>
                      <a:pt x="338" y="361"/>
                    </a:lnTo>
                    <a:lnTo>
                      <a:pt x="340" y="357"/>
                    </a:lnTo>
                    <a:lnTo>
                      <a:pt x="340" y="351"/>
                    </a:lnTo>
                    <a:lnTo>
                      <a:pt x="338" y="350"/>
                    </a:lnTo>
                    <a:lnTo>
                      <a:pt x="336" y="344"/>
                    </a:lnTo>
                    <a:lnTo>
                      <a:pt x="334" y="342"/>
                    </a:lnTo>
                    <a:lnTo>
                      <a:pt x="331" y="348"/>
                    </a:lnTo>
                    <a:lnTo>
                      <a:pt x="329" y="357"/>
                    </a:lnTo>
                    <a:lnTo>
                      <a:pt x="327" y="359"/>
                    </a:lnTo>
                    <a:lnTo>
                      <a:pt x="323" y="359"/>
                    </a:lnTo>
                    <a:lnTo>
                      <a:pt x="321" y="359"/>
                    </a:lnTo>
                    <a:lnTo>
                      <a:pt x="321" y="361"/>
                    </a:lnTo>
                    <a:lnTo>
                      <a:pt x="319" y="361"/>
                    </a:lnTo>
                    <a:lnTo>
                      <a:pt x="319" y="357"/>
                    </a:lnTo>
                    <a:lnTo>
                      <a:pt x="321" y="355"/>
                    </a:lnTo>
                    <a:lnTo>
                      <a:pt x="321" y="353"/>
                    </a:lnTo>
                    <a:lnTo>
                      <a:pt x="325" y="353"/>
                    </a:lnTo>
                    <a:lnTo>
                      <a:pt x="327" y="353"/>
                    </a:lnTo>
                    <a:lnTo>
                      <a:pt x="327" y="351"/>
                    </a:lnTo>
                    <a:lnTo>
                      <a:pt x="327" y="344"/>
                    </a:lnTo>
                    <a:lnTo>
                      <a:pt x="329" y="338"/>
                    </a:lnTo>
                    <a:lnTo>
                      <a:pt x="331" y="335"/>
                    </a:lnTo>
                    <a:lnTo>
                      <a:pt x="331" y="331"/>
                    </a:lnTo>
                    <a:lnTo>
                      <a:pt x="333" y="329"/>
                    </a:lnTo>
                    <a:lnTo>
                      <a:pt x="333" y="327"/>
                    </a:lnTo>
                    <a:lnTo>
                      <a:pt x="334" y="327"/>
                    </a:lnTo>
                    <a:lnTo>
                      <a:pt x="336" y="325"/>
                    </a:lnTo>
                    <a:lnTo>
                      <a:pt x="334" y="323"/>
                    </a:lnTo>
                    <a:lnTo>
                      <a:pt x="333" y="320"/>
                    </a:lnTo>
                    <a:lnTo>
                      <a:pt x="331" y="316"/>
                    </a:lnTo>
                    <a:lnTo>
                      <a:pt x="331" y="321"/>
                    </a:lnTo>
                    <a:lnTo>
                      <a:pt x="329" y="323"/>
                    </a:lnTo>
                    <a:lnTo>
                      <a:pt x="325" y="325"/>
                    </a:lnTo>
                    <a:lnTo>
                      <a:pt x="323" y="329"/>
                    </a:lnTo>
                    <a:lnTo>
                      <a:pt x="321" y="333"/>
                    </a:lnTo>
                    <a:lnTo>
                      <a:pt x="321" y="336"/>
                    </a:lnTo>
                    <a:lnTo>
                      <a:pt x="316" y="336"/>
                    </a:lnTo>
                    <a:lnTo>
                      <a:pt x="312" y="340"/>
                    </a:lnTo>
                    <a:lnTo>
                      <a:pt x="308" y="344"/>
                    </a:lnTo>
                    <a:lnTo>
                      <a:pt x="306" y="350"/>
                    </a:lnTo>
                    <a:lnTo>
                      <a:pt x="303" y="355"/>
                    </a:lnTo>
                    <a:lnTo>
                      <a:pt x="301" y="353"/>
                    </a:lnTo>
                    <a:lnTo>
                      <a:pt x="297" y="344"/>
                    </a:lnTo>
                    <a:lnTo>
                      <a:pt x="297" y="340"/>
                    </a:lnTo>
                    <a:lnTo>
                      <a:pt x="295" y="336"/>
                    </a:lnTo>
                    <a:lnTo>
                      <a:pt x="291" y="331"/>
                    </a:lnTo>
                    <a:lnTo>
                      <a:pt x="289" y="327"/>
                    </a:lnTo>
                    <a:lnTo>
                      <a:pt x="287" y="325"/>
                    </a:lnTo>
                    <a:lnTo>
                      <a:pt x="284" y="325"/>
                    </a:lnTo>
                    <a:lnTo>
                      <a:pt x="282" y="325"/>
                    </a:lnTo>
                    <a:lnTo>
                      <a:pt x="282" y="323"/>
                    </a:lnTo>
                    <a:lnTo>
                      <a:pt x="282" y="321"/>
                    </a:lnTo>
                    <a:lnTo>
                      <a:pt x="284" y="318"/>
                    </a:lnTo>
                    <a:lnTo>
                      <a:pt x="284" y="316"/>
                    </a:lnTo>
                    <a:lnTo>
                      <a:pt x="280" y="314"/>
                    </a:lnTo>
                    <a:lnTo>
                      <a:pt x="278" y="310"/>
                    </a:lnTo>
                    <a:lnTo>
                      <a:pt x="276" y="310"/>
                    </a:lnTo>
                    <a:lnTo>
                      <a:pt x="271" y="310"/>
                    </a:lnTo>
                    <a:lnTo>
                      <a:pt x="269" y="310"/>
                    </a:lnTo>
                    <a:lnTo>
                      <a:pt x="263" y="306"/>
                    </a:lnTo>
                    <a:lnTo>
                      <a:pt x="261" y="306"/>
                    </a:lnTo>
                    <a:lnTo>
                      <a:pt x="257" y="306"/>
                    </a:lnTo>
                    <a:lnTo>
                      <a:pt x="256" y="306"/>
                    </a:lnTo>
                    <a:lnTo>
                      <a:pt x="254" y="306"/>
                    </a:lnTo>
                    <a:lnTo>
                      <a:pt x="248" y="303"/>
                    </a:lnTo>
                    <a:lnTo>
                      <a:pt x="244" y="299"/>
                    </a:lnTo>
                    <a:lnTo>
                      <a:pt x="242" y="299"/>
                    </a:lnTo>
                    <a:lnTo>
                      <a:pt x="239" y="301"/>
                    </a:lnTo>
                    <a:lnTo>
                      <a:pt x="229" y="301"/>
                    </a:lnTo>
                    <a:lnTo>
                      <a:pt x="225" y="301"/>
                    </a:lnTo>
                    <a:lnTo>
                      <a:pt x="216" y="301"/>
                    </a:lnTo>
                    <a:lnTo>
                      <a:pt x="212" y="303"/>
                    </a:lnTo>
                    <a:lnTo>
                      <a:pt x="209" y="305"/>
                    </a:lnTo>
                    <a:lnTo>
                      <a:pt x="203" y="306"/>
                    </a:lnTo>
                    <a:lnTo>
                      <a:pt x="195" y="308"/>
                    </a:lnTo>
                    <a:lnTo>
                      <a:pt x="190" y="310"/>
                    </a:lnTo>
                    <a:lnTo>
                      <a:pt x="180" y="312"/>
                    </a:lnTo>
                    <a:lnTo>
                      <a:pt x="177" y="310"/>
                    </a:lnTo>
                    <a:lnTo>
                      <a:pt x="175" y="312"/>
                    </a:lnTo>
                    <a:lnTo>
                      <a:pt x="169" y="314"/>
                    </a:lnTo>
                    <a:lnTo>
                      <a:pt x="162" y="318"/>
                    </a:lnTo>
                    <a:lnTo>
                      <a:pt x="158" y="320"/>
                    </a:lnTo>
                    <a:lnTo>
                      <a:pt x="154" y="321"/>
                    </a:lnTo>
                    <a:lnTo>
                      <a:pt x="152" y="321"/>
                    </a:lnTo>
                    <a:lnTo>
                      <a:pt x="150" y="323"/>
                    </a:lnTo>
                    <a:lnTo>
                      <a:pt x="147" y="327"/>
                    </a:lnTo>
                    <a:lnTo>
                      <a:pt x="141" y="335"/>
                    </a:lnTo>
                    <a:lnTo>
                      <a:pt x="137" y="336"/>
                    </a:lnTo>
                    <a:lnTo>
                      <a:pt x="133" y="336"/>
                    </a:lnTo>
                    <a:lnTo>
                      <a:pt x="130" y="336"/>
                    </a:lnTo>
                    <a:lnTo>
                      <a:pt x="124" y="338"/>
                    </a:lnTo>
                    <a:lnTo>
                      <a:pt x="122" y="338"/>
                    </a:lnTo>
                    <a:lnTo>
                      <a:pt x="118" y="336"/>
                    </a:lnTo>
                    <a:lnTo>
                      <a:pt x="117" y="336"/>
                    </a:lnTo>
                    <a:lnTo>
                      <a:pt x="113" y="336"/>
                    </a:lnTo>
                    <a:lnTo>
                      <a:pt x="103" y="336"/>
                    </a:lnTo>
                    <a:lnTo>
                      <a:pt x="98" y="338"/>
                    </a:lnTo>
                    <a:lnTo>
                      <a:pt x="94" y="338"/>
                    </a:lnTo>
                    <a:lnTo>
                      <a:pt x="90" y="338"/>
                    </a:lnTo>
                    <a:lnTo>
                      <a:pt x="88" y="340"/>
                    </a:lnTo>
                    <a:lnTo>
                      <a:pt x="85" y="346"/>
                    </a:lnTo>
                    <a:lnTo>
                      <a:pt x="83" y="346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1" y="351"/>
                    </a:lnTo>
                    <a:lnTo>
                      <a:pt x="70" y="353"/>
                    </a:lnTo>
                    <a:lnTo>
                      <a:pt x="64" y="355"/>
                    </a:lnTo>
                    <a:lnTo>
                      <a:pt x="60" y="357"/>
                    </a:lnTo>
                    <a:lnTo>
                      <a:pt x="51" y="355"/>
                    </a:lnTo>
                    <a:lnTo>
                      <a:pt x="47" y="355"/>
                    </a:lnTo>
                    <a:lnTo>
                      <a:pt x="43" y="353"/>
                    </a:lnTo>
                    <a:lnTo>
                      <a:pt x="40" y="351"/>
                    </a:lnTo>
                    <a:lnTo>
                      <a:pt x="36" y="346"/>
                    </a:lnTo>
                    <a:lnTo>
                      <a:pt x="30" y="344"/>
                    </a:lnTo>
                    <a:lnTo>
                      <a:pt x="28" y="344"/>
                    </a:lnTo>
                    <a:lnTo>
                      <a:pt x="26" y="335"/>
                    </a:lnTo>
                    <a:lnTo>
                      <a:pt x="26" y="333"/>
                    </a:lnTo>
                    <a:lnTo>
                      <a:pt x="30" y="333"/>
                    </a:lnTo>
                    <a:lnTo>
                      <a:pt x="32" y="333"/>
                    </a:lnTo>
                    <a:lnTo>
                      <a:pt x="34" y="329"/>
                    </a:lnTo>
                    <a:lnTo>
                      <a:pt x="36" y="327"/>
                    </a:lnTo>
                    <a:lnTo>
                      <a:pt x="38" y="316"/>
                    </a:lnTo>
                    <a:lnTo>
                      <a:pt x="38" y="308"/>
                    </a:lnTo>
                    <a:lnTo>
                      <a:pt x="36" y="303"/>
                    </a:lnTo>
                    <a:lnTo>
                      <a:pt x="34" y="299"/>
                    </a:lnTo>
                    <a:lnTo>
                      <a:pt x="28" y="286"/>
                    </a:lnTo>
                    <a:lnTo>
                      <a:pt x="26" y="282"/>
                    </a:lnTo>
                    <a:lnTo>
                      <a:pt x="26" y="276"/>
                    </a:lnTo>
                    <a:lnTo>
                      <a:pt x="26" y="269"/>
                    </a:lnTo>
                    <a:lnTo>
                      <a:pt x="24" y="263"/>
                    </a:lnTo>
                    <a:lnTo>
                      <a:pt x="23" y="258"/>
                    </a:lnTo>
                    <a:lnTo>
                      <a:pt x="17" y="250"/>
                    </a:lnTo>
                    <a:lnTo>
                      <a:pt x="15" y="244"/>
                    </a:lnTo>
                    <a:lnTo>
                      <a:pt x="13" y="244"/>
                    </a:lnTo>
                    <a:lnTo>
                      <a:pt x="13" y="237"/>
                    </a:lnTo>
                    <a:lnTo>
                      <a:pt x="13" y="233"/>
                    </a:lnTo>
                    <a:lnTo>
                      <a:pt x="8" y="226"/>
                    </a:lnTo>
                    <a:lnTo>
                      <a:pt x="2" y="220"/>
                    </a:lnTo>
                    <a:lnTo>
                      <a:pt x="0" y="216"/>
                    </a:lnTo>
                    <a:lnTo>
                      <a:pt x="2" y="214"/>
                    </a:lnTo>
                    <a:lnTo>
                      <a:pt x="2" y="216"/>
                    </a:lnTo>
                    <a:lnTo>
                      <a:pt x="4" y="218"/>
                    </a:lnTo>
                    <a:lnTo>
                      <a:pt x="4" y="220"/>
                    </a:lnTo>
                    <a:lnTo>
                      <a:pt x="6" y="222"/>
                    </a:lnTo>
                    <a:lnTo>
                      <a:pt x="8" y="224"/>
                    </a:lnTo>
                    <a:lnTo>
                      <a:pt x="9" y="224"/>
                    </a:lnTo>
                    <a:lnTo>
                      <a:pt x="8" y="216"/>
                    </a:lnTo>
                    <a:lnTo>
                      <a:pt x="6" y="212"/>
                    </a:lnTo>
                    <a:lnTo>
                      <a:pt x="4" y="211"/>
                    </a:lnTo>
                    <a:lnTo>
                      <a:pt x="4" y="209"/>
                    </a:lnTo>
                    <a:lnTo>
                      <a:pt x="9" y="214"/>
                    </a:lnTo>
                    <a:lnTo>
                      <a:pt x="11" y="220"/>
                    </a:lnTo>
                    <a:lnTo>
                      <a:pt x="15" y="222"/>
                    </a:lnTo>
                    <a:lnTo>
                      <a:pt x="13" y="218"/>
                    </a:lnTo>
                    <a:lnTo>
                      <a:pt x="15" y="218"/>
                    </a:lnTo>
                    <a:lnTo>
                      <a:pt x="15" y="214"/>
                    </a:lnTo>
                    <a:lnTo>
                      <a:pt x="15" y="211"/>
                    </a:lnTo>
                    <a:lnTo>
                      <a:pt x="8" y="201"/>
                    </a:lnTo>
                    <a:lnTo>
                      <a:pt x="6" y="197"/>
                    </a:lnTo>
                    <a:lnTo>
                      <a:pt x="6" y="194"/>
                    </a:lnTo>
                    <a:lnTo>
                      <a:pt x="6" y="188"/>
                    </a:lnTo>
                    <a:lnTo>
                      <a:pt x="8" y="184"/>
                    </a:lnTo>
                    <a:lnTo>
                      <a:pt x="9" y="181"/>
                    </a:lnTo>
                    <a:lnTo>
                      <a:pt x="9" y="177"/>
                    </a:lnTo>
                    <a:lnTo>
                      <a:pt x="9" y="169"/>
                    </a:lnTo>
                    <a:lnTo>
                      <a:pt x="8" y="165"/>
                    </a:lnTo>
                    <a:lnTo>
                      <a:pt x="8" y="164"/>
                    </a:lnTo>
                    <a:lnTo>
                      <a:pt x="11" y="158"/>
                    </a:lnTo>
                    <a:lnTo>
                      <a:pt x="11" y="156"/>
                    </a:lnTo>
                    <a:lnTo>
                      <a:pt x="13" y="160"/>
                    </a:lnTo>
                    <a:lnTo>
                      <a:pt x="13" y="162"/>
                    </a:lnTo>
                    <a:lnTo>
                      <a:pt x="15" y="164"/>
                    </a:lnTo>
                    <a:lnTo>
                      <a:pt x="17" y="164"/>
                    </a:lnTo>
                    <a:lnTo>
                      <a:pt x="19" y="160"/>
                    </a:lnTo>
                    <a:lnTo>
                      <a:pt x="19" y="156"/>
                    </a:lnTo>
                    <a:lnTo>
                      <a:pt x="24" y="152"/>
                    </a:lnTo>
                    <a:lnTo>
                      <a:pt x="32" y="149"/>
                    </a:lnTo>
                    <a:lnTo>
                      <a:pt x="34" y="147"/>
                    </a:lnTo>
                    <a:lnTo>
                      <a:pt x="38" y="143"/>
                    </a:lnTo>
                    <a:lnTo>
                      <a:pt x="41" y="141"/>
                    </a:lnTo>
                    <a:lnTo>
                      <a:pt x="45" y="139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58" y="137"/>
                    </a:lnTo>
                    <a:lnTo>
                      <a:pt x="62" y="137"/>
                    </a:lnTo>
                    <a:lnTo>
                      <a:pt x="64" y="135"/>
                    </a:lnTo>
                    <a:lnTo>
                      <a:pt x="66" y="134"/>
                    </a:lnTo>
                    <a:lnTo>
                      <a:pt x="70" y="132"/>
                    </a:lnTo>
                    <a:lnTo>
                      <a:pt x="75" y="132"/>
                    </a:lnTo>
                    <a:lnTo>
                      <a:pt x="77" y="132"/>
                    </a:lnTo>
                    <a:lnTo>
                      <a:pt x="79" y="128"/>
                    </a:lnTo>
                    <a:lnTo>
                      <a:pt x="79" y="126"/>
                    </a:lnTo>
                    <a:lnTo>
                      <a:pt x="83" y="126"/>
                    </a:lnTo>
                    <a:lnTo>
                      <a:pt x="86" y="128"/>
                    </a:lnTo>
                    <a:lnTo>
                      <a:pt x="90" y="128"/>
                    </a:lnTo>
                    <a:lnTo>
                      <a:pt x="96" y="126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9" y="119"/>
                    </a:lnTo>
                    <a:lnTo>
                      <a:pt x="111" y="115"/>
                    </a:lnTo>
                    <a:lnTo>
                      <a:pt x="113" y="109"/>
                    </a:lnTo>
                    <a:lnTo>
                      <a:pt x="115" y="107"/>
                    </a:lnTo>
                    <a:lnTo>
                      <a:pt x="117" y="105"/>
                    </a:lnTo>
                    <a:lnTo>
                      <a:pt x="122" y="102"/>
                    </a:lnTo>
                    <a:lnTo>
                      <a:pt x="122" y="100"/>
                    </a:lnTo>
                    <a:lnTo>
                      <a:pt x="122" y="98"/>
                    </a:lnTo>
                    <a:lnTo>
                      <a:pt x="120" y="92"/>
                    </a:lnTo>
                    <a:lnTo>
                      <a:pt x="120" y="90"/>
                    </a:lnTo>
                    <a:lnTo>
                      <a:pt x="128" y="83"/>
                    </a:lnTo>
                    <a:lnTo>
                      <a:pt x="130" y="79"/>
                    </a:lnTo>
                    <a:lnTo>
                      <a:pt x="132" y="79"/>
                    </a:lnTo>
                    <a:lnTo>
                      <a:pt x="133" y="83"/>
                    </a:lnTo>
                    <a:lnTo>
                      <a:pt x="137" y="90"/>
                    </a:lnTo>
                    <a:lnTo>
                      <a:pt x="139" y="92"/>
                    </a:lnTo>
                    <a:lnTo>
                      <a:pt x="139" y="88"/>
                    </a:lnTo>
                    <a:lnTo>
                      <a:pt x="139" y="87"/>
                    </a:lnTo>
                    <a:lnTo>
                      <a:pt x="143" y="87"/>
                    </a:lnTo>
                    <a:lnTo>
                      <a:pt x="145" y="88"/>
                    </a:lnTo>
                    <a:lnTo>
                      <a:pt x="145" y="85"/>
                    </a:lnTo>
                    <a:lnTo>
                      <a:pt x="145" y="83"/>
                    </a:lnTo>
                    <a:lnTo>
                      <a:pt x="141" y="81"/>
                    </a:lnTo>
                    <a:lnTo>
                      <a:pt x="141" y="77"/>
                    </a:lnTo>
                    <a:lnTo>
                      <a:pt x="141" y="75"/>
                    </a:lnTo>
                    <a:lnTo>
                      <a:pt x="147" y="75"/>
                    </a:lnTo>
                    <a:lnTo>
                      <a:pt x="150" y="77"/>
                    </a:lnTo>
                    <a:lnTo>
                      <a:pt x="154" y="77"/>
                    </a:lnTo>
                    <a:lnTo>
                      <a:pt x="156" y="77"/>
                    </a:lnTo>
                    <a:lnTo>
                      <a:pt x="158" y="77"/>
                    </a:lnTo>
                    <a:lnTo>
                      <a:pt x="154" y="75"/>
                    </a:lnTo>
                    <a:lnTo>
                      <a:pt x="150" y="73"/>
                    </a:lnTo>
                    <a:lnTo>
                      <a:pt x="152" y="72"/>
                    </a:lnTo>
                    <a:lnTo>
                      <a:pt x="152" y="70"/>
                    </a:lnTo>
                    <a:lnTo>
                      <a:pt x="152" y="66"/>
                    </a:lnTo>
                    <a:lnTo>
                      <a:pt x="154" y="64"/>
                    </a:lnTo>
                    <a:lnTo>
                      <a:pt x="156" y="62"/>
                    </a:lnTo>
                    <a:lnTo>
                      <a:pt x="160" y="66"/>
                    </a:lnTo>
                    <a:lnTo>
                      <a:pt x="162" y="66"/>
                    </a:lnTo>
                    <a:lnTo>
                      <a:pt x="160" y="62"/>
                    </a:lnTo>
                    <a:lnTo>
                      <a:pt x="162" y="60"/>
                    </a:lnTo>
                    <a:lnTo>
                      <a:pt x="162" y="57"/>
                    </a:lnTo>
                    <a:lnTo>
                      <a:pt x="162" y="55"/>
                    </a:lnTo>
                    <a:lnTo>
                      <a:pt x="164" y="53"/>
                    </a:lnTo>
                    <a:lnTo>
                      <a:pt x="167" y="53"/>
                    </a:lnTo>
                    <a:lnTo>
                      <a:pt x="171" y="53"/>
                    </a:lnTo>
                    <a:lnTo>
                      <a:pt x="175" y="45"/>
                    </a:lnTo>
                    <a:lnTo>
                      <a:pt x="177" y="43"/>
                    </a:lnTo>
                    <a:lnTo>
                      <a:pt x="179" y="45"/>
                    </a:lnTo>
                    <a:lnTo>
                      <a:pt x="180" y="47"/>
                    </a:lnTo>
                    <a:lnTo>
                      <a:pt x="182" y="43"/>
                    </a:lnTo>
                    <a:lnTo>
                      <a:pt x="184" y="43"/>
                    </a:lnTo>
                    <a:lnTo>
                      <a:pt x="184" y="40"/>
                    </a:lnTo>
                    <a:lnTo>
                      <a:pt x="188" y="43"/>
                    </a:lnTo>
                    <a:lnTo>
                      <a:pt x="192" y="43"/>
                    </a:lnTo>
                    <a:lnTo>
                      <a:pt x="194" y="45"/>
                    </a:lnTo>
                    <a:lnTo>
                      <a:pt x="195" y="49"/>
                    </a:lnTo>
                    <a:lnTo>
                      <a:pt x="199" y="53"/>
                    </a:lnTo>
                    <a:lnTo>
                      <a:pt x="199" y="57"/>
                    </a:lnTo>
                    <a:lnTo>
                      <a:pt x="199" y="60"/>
                    </a:lnTo>
                    <a:lnTo>
                      <a:pt x="201" y="62"/>
                    </a:lnTo>
                    <a:lnTo>
                      <a:pt x="203" y="60"/>
                    </a:lnTo>
                    <a:lnTo>
                      <a:pt x="205" y="57"/>
                    </a:lnTo>
                    <a:lnTo>
                      <a:pt x="207" y="55"/>
                    </a:lnTo>
                    <a:lnTo>
                      <a:pt x="212" y="55"/>
                    </a:lnTo>
                    <a:lnTo>
                      <a:pt x="216" y="57"/>
                    </a:lnTo>
                    <a:lnTo>
                      <a:pt x="220" y="60"/>
                    </a:lnTo>
                    <a:lnTo>
                      <a:pt x="222" y="60"/>
                    </a:lnTo>
                    <a:lnTo>
                      <a:pt x="222" y="57"/>
                    </a:lnTo>
                    <a:lnTo>
                      <a:pt x="224" y="57"/>
                    </a:lnTo>
                    <a:lnTo>
                      <a:pt x="224" y="55"/>
                    </a:lnTo>
                    <a:lnTo>
                      <a:pt x="224" y="53"/>
                    </a:lnTo>
                    <a:lnTo>
                      <a:pt x="220" y="49"/>
                    </a:lnTo>
                    <a:lnTo>
                      <a:pt x="218" y="49"/>
                    </a:lnTo>
                    <a:lnTo>
                      <a:pt x="218" y="47"/>
                    </a:lnTo>
                    <a:lnTo>
                      <a:pt x="220" y="47"/>
                    </a:lnTo>
                    <a:lnTo>
                      <a:pt x="224" y="43"/>
                    </a:lnTo>
                    <a:lnTo>
                      <a:pt x="224" y="40"/>
                    </a:lnTo>
                    <a:lnTo>
                      <a:pt x="227" y="38"/>
                    </a:lnTo>
                    <a:lnTo>
                      <a:pt x="229" y="36"/>
                    </a:lnTo>
                    <a:lnTo>
                      <a:pt x="229" y="34"/>
                    </a:lnTo>
                    <a:lnTo>
                      <a:pt x="229" y="32"/>
                    </a:lnTo>
                    <a:lnTo>
                      <a:pt x="233" y="26"/>
                    </a:lnTo>
                    <a:lnTo>
                      <a:pt x="233" y="25"/>
                    </a:lnTo>
                    <a:lnTo>
                      <a:pt x="235" y="25"/>
                    </a:lnTo>
                    <a:lnTo>
                      <a:pt x="237" y="25"/>
                    </a:lnTo>
                    <a:lnTo>
                      <a:pt x="239" y="25"/>
                    </a:lnTo>
                    <a:lnTo>
                      <a:pt x="239" y="21"/>
                    </a:lnTo>
                    <a:lnTo>
                      <a:pt x="241" y="19"/>
                    </a:lnTo>
                    <a:lnTo>
                      <a:pt x="242" y="19"/>
                    </a:lnTo>
                    <a:lnTo>
                      <a:pt x="246" y="21"/>
                    </a:lnTo>
                    <a:lnTo>
                      <a:pt x="250" y="21"/>
                    </a:lnTo>
                    <a:lnTo>
                      <a:pt x="257" y="21"/>
                    </a:lnTo>
                    <a:lnTo>
                      <a:pt x="261" y="19"/>
                    </a:lnTo>
                    <a:lnTo>
                      <a:pt x="263" y="19"/>
                    </a:lnTo>
                    <a:lnTo>
                      <a:pt x="263" y="17"/>
                    </a:lnTo>
                    <a:lnTo>
                      <a:pt x="261" y="11"/>
                    </a:lnTo>
                    <a:lnTo>
                      <a:pt x="259" y="10"/>
                    </a:lnTo>
                    <a:lnTo>
                      <a:pt x="257" y="10"/>
                    </a:lnTo>
                    <a:lnTo>
                      <a:pt x="256" y="10"/>
                    </a:lnTo>
                    <a:lnTo>
                      <a:pt x="254" y="8"/>
                    </a:lnTo>
                    <a:lnTo>
                      <a:pt x="256" y="6"/>
                    </a:lnTo>
                    <a:lnTo>
                      <a:pt x="257" y="6"/>
                    </a:lnTo>
                    <a:lnTo>
                      <a:pt x="261" y="10"/>
                    </a:lnTo>
                    <a:lnTo>
                      <a:pt x="263" y="10"/>
                    </a:lnTo>
                    <a:lnTo>
                      <a:pt x="265" y="10"/>
                    </a:lnTo>
                    <a:lnTo>
                      <a:pt x="267" y="11"/>
                    </a:lnTo>
                    <a:lnTo>
                      <a:pt x="272" y="13"/>
                    </a:lnTo>
                    <a:lnTo>
                      <a:pt x="274" y="15"/>
                    </a:lnTo>
                    <a:lnTo>
                      <a:pt x="282" y="17"/>
                    </a:lnTo>
                    <a:lnTo>
                      <a:pt x="286" y="17"/>
                    </a:lnTo>
                    <a:lnTo>
                      <a:pt x="287" y="17"/>
                    </a:lnTo>
                    <a:lnTo>
                      <a:pt x="289" y="17"/>
                    </a:lnTo>
                    <a:lnTo>
                      <a:pt x="291" y="21"/>
                    </a:lnTo>
                    <a:lnTo>
                      <a:pt x="295" y="21"/>
                    </a:lnTo>
                    <a:lnTo>
                      <a:pt x="299" y="17"/>
                    </a:lnTo>
                    <a:lnTo>
                      <a:pt x="303" y="19"/>
                    </a:lnTo>
                    <a:lnTo>
                      <a:pt x="306" y="21"/>
                    </a:lnTo>
                    <a:lnTo>
                      <a:pt x="308" y="23"/>
                    </a:lnTo>
                    <a:lnTo>
                      <a:pt x="310" y="23"/>
                    </a:lnTo>
                    <a:lnTo>
                      <a:pt x="312" y="17"/>
                    </a:lnTo>
                    <a:lnTo>
                      <a:pt x="316" y="21"/>
                    </a:lnTo>
                    <a:lnTo>
                      <a:pt x="318" y="21"/>
                    </a:lnTo>
                    <a:lnTo>
                      <a:pt x="316" y="25"/>
                    </a:lnTo>
                    <a:lnTo>
                      <a:pt x="314" y="26"/>
                    </a:lnTo>
                    <a:lnTo>
                      <a:pt x="314" y="28"/>
                    </a:lnTo>
                    <a:lnTo>
                      <a:pt x="314" y="30"/>
                    </a:lnTo>
                    <a:lnTo>
                      <a:pt x="312" y="32"/>
                    </a:lnTo>
                    <a:lnTo>
                      <a:pt x="310" y="32"/>
                    </a:lnTo>
                    <a:lnTo>
                      <a:pt x="306" y="34"/>
                    </a:lnTo>
                    <a:lnTo>
                      <a:pt x="304" y="36"/>
                    </a:lnTo>
                    <a:lnTo>
                      <a:pt x="304" y="40"/>
                    </a:lnTo>
                    <a:lnTo>
                      <a:pt x="306" y="41"/>
                    </a:lnTo>
                    <a:lnTo>
                      <a:pt x="304" y="45"/>
                    </a:lnTo>
                    <a:lnTo>
                      <a:pt x="303" y="49"/>
                    </a:lnTo>
                    <a:lnTo>
                      <a:pt x="299" y="53"/>
                    </a:lnTo>
                    <a:lnTo>
                      <a:pt x="299" y="55"/>
                    </a:lnTo>
                    <a:lnTo>
                      <a:pt x="299" y="57"/>
                    </a:lnTo>
                    <a:lnTo>
                      <a:pt x="301" y="58"/>
                    </a:lnTo>
                    <a:lnTo>
                      <a:pt x="308" y="62"/>
                    </a:lnTo>
                    <a:lnTo>
                      <a:pt x="312" y="68"/>
                    </a:lnTo>
                    <a:lnTo>
                      <a:pt x="316" y="72"/>
                    </a:lnTo>
                    <a:lnTo>
                      <a:pt x="318" y="72"/>
                    </a:lnTo>
                    <a:lnTo>
                      <a:pt x="319" y="72"/>
                    </a:lnTo>
                    <a:lnTo>
                      <a:pt x="321" y="72"/>
                    </a:lnTo>
                    <a:lnTo>
                      <a:pt x="325" y="73"/>
                    </a:lnTo>
                    <a:lnTo>
                      <a:pt x="329" y="75"/>
                    </a:lnTo>
                    <a:lnTo>
                      <a:pt x="333" y="79"/>
                    </a:lnTo>
                    <a:lnTo>
                      <a:pt x="336" y="83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46" y="85"/>
                    </a:lnTo>
                    <a:lnTo>
                      <a:pt x="348" y="85"/>
                    </a:lnTo>
                    <a:lnTo>
                      <a:pt x="348" y="88"/>
                    </a:lnTo>
                    <a:lnTo>
                      <a:pt x="349" y="90"/>
                    </a:lnTo>
                    <a:lnTo>
                      <a:pt x="353" y="92"/>
                    </a:lnTo>
                    <a:lnTo>
                      <a:pt x="357" y="94"/>
                    </a:lnTo>
                    <a:lnTo>
                      <a:pt x="361" y="96"/>
                    </a:lnTo>
                    <a:lnTo>
                      <a:pt x="363" y="96"/>
                    </a:lnTo>
                    <a:lnTo>
                      <a:pt x="365" y="94"/>
                    </a:lnTo>
                    <a:lnTo>
                      <a:pt x="368" y="92"/>
                    </a:lnTo>
                    <a:lnTo>
                      <a:pt x="370" y="92"/>
                    </a:lnTo>
                    <a:lnTo>
                      <a:pt x="374" y="83"/>
                    </a:lnTo>
                    <a:lnTo>
                      <a:pt x="378" y="77"/>
                    </a:lnTo>
                    <a:lnTo>
                      <a:pt x="378" y="68"/>
                    </a:lnTo>
                    <a:lnTo>
                      <a:pt x="380" y="64"/>
                    </a:lnTo>
                    <a:lnTo>
                      <a:pt x="381" y="60"/>
                    </a:lnTo>
                    <a:lnTo>
                      <a:pt x="381" y="57"/>
                    </a:lnTo>
                    <a:lnTo>
                      <a:pt x="380" y="53"/>
                    </a:lnTo>
                    <a:lnTo>
                      <a:pt x="380" y="51"/>
                    </a:lnTo>
                    <a:lnTo>
                      <a:pt x="381" y="47"/>
                    </a:lnTo>
                    <a:lnTo>
                      <a:pt x="381" y="45"/>
                    </a:lnTo>
                    <a:lnTo>
                      <a:pt x="381" y="43"/>
                    </a:lnTo>
                    <a:lnTo>
                      <a:pt x="380" y="40"/>
                    </a:lnTo>
                    <a:lnTo>
                      <a:pt x="380" y="36"/>
                    </a:lnTo>
                    <a:lnTo>
                      <a:pt x="381" y="30"/>
                    </a:lnTo>
                    <a:lnTo>
                      <a:pt x="381" y="28"/>
                    </a:lnTo>
                    <a:lnTo>
                      <a:pt x="383" y="26"/>
                    </a:lnTo>
                    <a:lnTo>
                      <a:pt x="385" y="25"/>
                    </a:lnTo>
                    <a:lnTo>
                      <a:pt x="381" y="23"/>
                    </a:lnTo>
                    <a:lnTo>
                      <a:pt x="381" y="21"/>
                    </a:lnTo>
                    <a:lnTo>
                      <a:pt x="385" y="15"/>
                    </a:lnTo>
                    <a:lnTo>
                      <a:pt x="387" y="10"/>
                    </a:lnTo>
                    <a:lnTo>
                      <a:pt x="387" y="4"/>
                    </a:lnTo>
                    <a:lnTo>
                      <a:pt x="389" y="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9" name="Freeform 382"/>
              <p:cNvSpPr>
                <a:spLocks noEditPoints="1"/>
              </p:cNvSpPr>
              <p:nvPr/>
            </p:nvSpPr>
            <p:spPr bwMode="auto">
              <a:xfrm>
                <a:off x="2491" y="3715"/>
                <a:ext cx="86" cy="50"/>
              </a:xfrm>
              <a:custGeom>
                <a:avLst/>
                <a:gdLst>
                  <a:gd name="T0" fmla="*/ 1 w 152"/>
                  <a:gd name="T1" fmla="*/ 0 h 107"/>
                  <a:gd name="T2" fmla="*/ 1 w 152"/>
                  <a:gd name="T3" fmla="*/ 0 h 107"/>
                  <a:gd name="T4" fmla="*/ 1 w 152"/>
                  <a:gd name="T5" fmla="*/ 0 h 107"/>
                  <a:gd name="T6" fmla="*/ 1 w 152"/>
                  <a:gd name="T7" fmla="*/ 0 h 107"/>
                  <a:gd name="T8" fmla="*/ 1 w 152"/>
                  <a:gd name="T9" fmla="*/ 0 h 107"/>
                  <a:gd name="T10" fmla="*/ 1 w 152"/>
                  <a:gd name="T11" fmla="*/ 0 h 107"/>
                  <a:gd name="T12" fmla="*/ 1 w 152"/>
                  <a:gd name="T13" fmla="*/ 0 h 107"/>
                  <a:gd name="T14" fmla="*/ 1 w 152"/>
                  <a:gd name="T15" fmla="*/ 0 h 107"/>
                  <a:gd name="T16" fmla="*/ 1 w 152"/>
                  <a:gd name="T17" fmla="*/ 0 h 107"/>
                  <a:gd name="T18" fmla="*/ 1 w 152"/>
                  <a:gd name="T19" fmla="*/ 0 h 107"/>
                  <a:gd name="T20" fmla="*/ 1 w 152"/>
                  <a:gd name="T21" fmla="*/ 0 h 107"/>
                  <a:gd name="T22" fmla="*/ 1 w 152"/>
                  <a:gd name="T23" fmla="*/ 0 h 107"/>
                  <a:gd name="T24" fmla="*/ 1 w 152"/>
                  <a:gd name="T25" fmla="*/ 0 h 107"/>
                  <a:gd name="T26" fmla="*/ 1 w 152"/>
                  <a:gd name="T27" fmla="*/ 0 h 107"/>
                  <a:gd name="T28" fmla="*/ 1 w 152"/>
                  <a:gd name="T29" fmla="*/ 0 h 107"/>
                  <a:gd name="T30" fmla="*/ 1 w 152"/>
                  <a:gd name="T31" fmla="*/ 0 h 107"/>
                  <a:gd name="T32" fmla="*/ 1 w 152"/>
                  <a:gd name="T33" fmla="*/ 0 h 107"/>
                  <a:gd name="T34" fmla="*/ 1 w 152"/>
                  <a:gd name="T35" fmla="*/ 0 h 107"/>
                  <a:gd name="T36" fmla="*/ 1 w 152"/>
                  <a:gd name="T37" fmla="*/ 0 h 107"/>
                  <a:gd name="T38" fmla="*/ 1 w 152"/>
                  <a:gd name="T39" fmla="*/ 0 h 107"/>
                  <a:gd name="T40" fmla="*/ 1 w 152"/>
                  <a:gd name="T41" fmla="*/ 0 h 107"/>
                  <a:gd name="T42" fmla="*/ 1 w 152"/>
                  <a:gd name="T43" fmla="*/ 0 h 107"/>
                  <a:gd name="T44" fmla="*/ 1 w 152"/>
                  <a:gd name="T45" fmla="*/ 0 h 107"/>
                  <a:gd name="T46" fmla="*/ 1 w 152"/>
                  <a:gd name="T47" fmla="*/ 0 h 107"/>
                  <a:gd name="T48" fmla="*/ 1 w 152"/>
                  <a:gd name="T49" fmla="*/ 0 h 107"/>
                  <a:gd name="T50" fmla="*/ 1 w 152"/>
                  <a:gd name="T51" fmla="*/ 0 h 107"/>
                  <a:gd name="T52" fmla="*/ 1 w 152"/>
                  <a:gd name="T53" fmla="*/ 0 h 107"/>
                  <a:gd name="T54" fmla="*/ 1 w 152"/>
                  <a:gd name="T55" fmla="*/ 0 h 107"/>
                  <a:gd name="T56" fmla="*/ 1 w 152"/>
                  <a:gd name="T57" fmla="*/ 0 h 107"/>
                  <a:gd name="T58" fmla="*/ 1 w 152"/>
                  <a:gd name="T59" fmla="*/ 0 h 107"/>
                  <a:gd name="T60" fmla="*/ 1 w 152"/>
                  <a:gd name="T61" fmla="*/ 0 h 107"/>
                  <a:gd name="T62" fmla="*/ 1 w 152"/>
                  <a:gd name="T63" fmla="*/ 0 h 107"/>
                  <a:gd name="T64" fmla="*/ 1 w 152"/>
                  <a:gd name="T65" fmla="*/ 0 h 107"/>
                  <a:gd name="T66" fmla="*/ 1 w 152"/>
                  <a:gd name="T67" fmla="*/ 0 h 107"/>
                  <a:gd name="T68" fmla="*/ 1 w 152"/>
                  <a:gd name="T69" fmla="*/ 0 h 107"/>
                  <a:gd name="T70" fmla="*/ 1 w 152"/>
                  <a:gd name="T71" fmla="*/ 0 h 107"/>
                  <a:gd name="T72" fmla="*/ 1 w 152"/>
                  <a:gd name="T73" fmla="*/ 0 h 107"/>
                  <a:gd name="T74" fmla="*/ 1 w 152"/>
                  <a:gd name="T75" fmla="*/ 0 h 107"/>
                  <a:gd name="T76" fmla="*/ 1 w 152"/>
                  <a:gd name="T77" fmla="*/ 0 h 107"/>
                  <a:gd name="T78" fmla="*/ 1 w 152"/>
                  <a:gd name="T79" fmla="*/ 0 h 107"/>
                  <a:gd name="T80" fmla="*/ 1 w 152"/>
                  <a:gd name="T81" fmla="*/ 0 h 107"/>
                  <a:gd name="T82" fmla="*/ 1 w 152"/>
                  <a:gd name="T83" fmla="*/ 0 h 107"/>
                  <a:gd name="T84" fmla="*/ 1 w 152"/>
                  <a:gd name="T85" fmla="*/ 0 h 107"/>
                  <a:gd name="T86" fmla="*/ 1 w 152"/>
                  <a:gd name="T87" fmla="*/ 0 h 107"/>
                  <a:gd name="T88" fmla="*/ 1 w 152"/>
                  <a:gd name="T89" fmla="*/ 0 h 107"/>
                  <a:gd name="T90" fmla="*/ 1 w 152"/>
                  <a:gd name="T91" fmla="*/ 0 h 107"/>
                  <a:gd name="T92" fmla="*/ 1 w 152"/>
                  <a:gd name="T93" fmla="*/ 0 h 107"/>
                  <a:gd name="T94" fmla="*/ 1 w 152"/>
                  <a:gd name="T95" fmla="*/ 0 h 107"/>
                  <a:gd name="T96" fmla="*/ 1 w 152"/>
                  <a:gd name="T97" fmla="*/ 0 h 107"/>
                  <a:gd name="T98" fmla="*/ 1 w 152"/>
                  <a:gd name="T99" fmla="*/ 0 h 107"/>
                  <a:gd name="T100" fmla="*/ 1 w 152"/>
                  <a:gd name="T101" fmla="*/ 0 h 107"/>
                  <a:gd name="T102" fmla="*/ 1 w 152"/>
                  <a:gd name="T103" fmla="*/ 0 h 1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2"/>
                  <a:gd name="T157" fmla="*/ 0 h 107"/>
                  <a:gd name="T158" fmla="*/ 152 w 152"/>
                  <a:gd name="T159" fmla="*/ 107 h 1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2" h="107">
                    <a:moveTo>
                      <a:pt x="117" y="49"/>
                    </a:moveTo>
                    <a:lnTo>
                      <a:pt x="117" y="47"/>
                    </a:lnTo>
                    <a:lnTo>
                      <a:pt x="115" y="47"/>
                    </a:lnTo>
                    <a:lnTo>
                      <a:pt x="113" y="45"/>
                    </a:lnTo>
                    <a:lnTo>
                      <a:pt x="109" y="47"/>
                    </a:lnTo>
                    <a:lnTo>
                      <a:pt x="107" y="45"/>
                    </a:lnTo>
                    <a:lnTo>
                      <a:pt x="105" y="43"/>
                    </a:lnTo>
                    <a:lnTo>
                      <a:pt x="102" y="42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3" y="40"/>
                    </a:lnTo>
                    <a:lnTo>
                      <a:pt x="107" y="40"/>
                    </a:lnTo>
                    <a:lnTo>
                      <a:pt x="111" y="40"/>
                    </a:lnTo>
                    <a:lnTo>
                      <a:pt x="115" y="40"/>
                    </a:lnTo>
                    <a:lnTo>
                      <a:pt x="118" y="40"/>
                    </a:lnTo>
                    <a:lnTo>
                      <a:pt x="120" y="38"/>
                    </a:lnTo>
                    <a:lnTo>
                      <a:pt x="120" y="36"/>
                    </a:lnTo>
                    <a:lnTo>
                      <a:pt x="124" y="38"/>
                    </a:lnTo>
                    <a:lnTo>
                      <a:pt x="124" y="40"/>
                    </a:lnTo>
                    <a:lnTo>
                      <a:pt x="126" y="40"/>
                    </a:lnTo>
                    <a:lnTo>
                      <a:pt x="132" y="38"/>
                    </a:lnTo>
                    <a:lnTo>
                      <a:pt x="134" y="38"/>
                    </a:lnTo>
                    <a:lnTo>
                      <a:pt x="137" y="32"/>
                    </a:lnTo>
                    <a:lnTo>
                      <a:pt x="141" y="32"/>
                    </a:lnTo>
                    <a:lnTo>
                      <a:pt x="143" y="30"/>
                    </a:lnTo>
                    <a:lnTo>
                      <a:pt x="143" y="28"/>
                    </a:lnTo>
                    <a:lnTo>
                      <a:pt x="143" y="25"/>
                    </a:lnTo>
                    <a:lnTo>
                      <a:pt x="143" y="23"/>
                    </a:lnTo>
                    <a:lnTo>
                      <a:pt x="147" y="23"/>
                    </a:lnTo>
                    <a:lnTo>
                      <a:pt x="149" y="25"/>
                    </a:lnTo>
                    <a:lnTo>
                      <a:pt x="150" y="21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2" y="30"/>
                    </a:lnTo>
                    <a:lnTo>
                      <a:pt x="150" y="32"/>
                    </a:lnTo>
                    <a:lnTo>
                      <a:pt x="149" y="32"/>
                    </a:lnTo>
                    <a:lnTo>
                      <a:pt x="147" y="32"/>
                    </a:lnTo>
                    <a:lnTo>
                      <a:pt x="147" y="34"/>
                    </a:lnTo>
                    <a:lnTo>
                      <a:pt x="150" y="38"/>
                    </a:lnTo>
                    <a:lnTo>
                      <a:pt x="149" y="40"/>
                    </a:lnTo>
                    <a:lnTo>
                      <a:pt x="147" y="40"/>
                    </a:lnTo>
                    <a:lnTo>
                      <a:pt x="143" y="40"/>
                    </a:lnTo>
                    <a:lnTo>
                      <a:pt x="139" y="40"/>
                    </a:lnTo>
                    <a:lnTo>
                      <a:pt x="139" y="42"/>
                    </a:lnTo>
                    <a:lnTo>
                      <a:pt x="137" y="43"/>
                    </a:lnTo>
                    <a:lnTo>
                      <a:pt x="135" y="45"/>
                    </a:lnTo>
                    <a:lnTo>
                      <a:pt x="130" y="47"/>
                    </a:lnTo>
                    <a:lnTo>
                      <a:pt x="126" y="49"/>
                    </a:lnTo>
                    <a:lnTo>
                      <a:pt x="122" y="49"/>
                    </a:lnTo>
                    <a:lnTo>
                      <a:pt x="117" y="49"/>
                    </a:lnTo>
                    <a:close/>
                    <a:moveTo>
                      <a:pt x="2" y="88"/>
                    </a:moveTo>
                    <a:lnTo>
                      <a:pt x="2" y="66"/>
                    </a:lnTo>
                    <a:lnTo>
                      <a:pt x="2" y="62"/>
                    </a:lnTo>
                    <a:lnTo>
                      <a:pt x="0" y="53"/>
                    </a:lnTo>
                    <a:lnTo>
                      <a:pt x="2" y="49"/>
                    </a:lnTo>
                    <a:lnTo>
                      <a:pt x="2" y="0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6" y="11"/>
                    </a:lnTo>
                    <a:lnTo>
                      <a:pt x="40" y="15"/>
                    </a:lnTo>
                    <a:lnTo>
                      <a:pt x="43" y="17"/>
                    </a:lnTo>
                    <a:lnTo>
                      <a:pt x="47" y="17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3" y="21"/>
                    </a:lnTo>
                    <a:lnTo>
                      <a:pt x="56" y="23"/>
                    </a:lnTo>
                    <a:lnTo>
                      <a:pt x="60" y="26"/>
                    </a:lnTo>
                    <a:lnTo>
                      <a:pt x="66" y="30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70" y="40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8" y="45"/>
                    </a:lnTo>
                    <a:lnTo>
                      <a:pt x="88" y="47"/>
                    </a:lnTo>
                    <a:lnTo>
                      <a:pt x="90" y="51"/>
                    </a:lnTo>
                    <a:lnTo>
                      <a:pt x="92" y="53"/>
                    </a:lnTo>
                    <a:lnTo>
                      <a:pt x="92" y="55"/>
                    </a:lnTo>
                    <a:lnTo>
                      <a:pt x="85" y="55"/>
                    </a:lnTo>
                    <a:lnTo>
                      <a:pt x="81" y="55"/>
                    </a:lnTo>
                    <a:lnTo>
                      <a:pt x="81" y="57"/>
                    </a:lnTo>
                    <a:lnTo>
                      <a:pt x="81" y="58"/>
                    </a:lnTo>
                    <a:lnTo>
                      <a:pt x="85" y="64"/>
                    </a:lnTo>
                    <a:lnTo>
                      <a:pt x="88" y="68"/>
                    </a:lnTo>
                    <a:lnTo>
                      <a:pt x="96" y="73"/>
                    </a:lnTo>
                    <a:lnTo>
                      <a:pt x="98" y="79"/>
                    </a:lnTo>
                    <a:lnTo>
                      <a:pt x="102" y="85"/>
                    </a:lnTo>
                    <a:lnTo>
                      <a:pt x="103" y="87"/>
                    </a:lnTo>
                    <a:lnTo>
                      <a:pt x="105" y="87"/>
                    </a:lnTo>
                    <a:lnTo>
                      <a:pt x="109" y="85"/>
                    </a:lnTo>
                    <a:lnTo>
                      <a:pt x="113" y="85"/>
                    </a:lnTo>
                    <a:lnTo>
                      <a:pt x="113" y="87"/>
                    </a:lnTo>
                    <a:lnTo>
                      <a:pt x="111" y="90"/>
                    </a:lnTo>
                    <a:lnTo>
                      <a:pt x="111" y="92"/>
                    </a:lnTo>
                    <a:lnTo>
                      <a:pt x="115" y="92"/>
                    </a:lnTo>
                    <a:lnTo>
                      <a:pt x="117" y="92"/>
                    </a:lnTo>
                    <a:lnTo>
                      <a:pt x="120" y="94"/>
                    </a:lnTo>
                    <a:lnTo>
                      <a:pt x="120" y="96"/>
                    </a:lnTo>
                    <a:lnTo>
                      <a:pt x="117" y="96"/>
                    </a:lnTo>
                    <a:lnTo>
                      <a:pt x="118" y="98"/>
                    </a:lnTo>
                    <a:lnTo>
                      <a:pt x="124" y="100"/>
                    </a:lnTo>
                    <a:lnTo>
                      <a:pt x="128" y="102"/>
                    </a:lnTo>
                    <a:lnTo>
                      <a:pt x="130" y="105"/>
                    </a:lnTo>
                    <a:lnTo>
                      <a:pt x="130" y="107"/>
                    </a:lnTo>
                    <a:lnTo>
                      <a:pt x="122" y="107"/>
                    </a:lnTo>
                    <a:lnTo>
                      <a:pt x="120" y="104"/>
                    </a:lnTo>
                    <a:lnTo>
                      <a:pt x="113" y="102"/>
                    </a:lnTo>
                    <a:lnTo>
                      <a:pt x="107" y="100"/>
                    </a:lnTo>
                    <a:lnTo>
                      <a:pt x="103" y="100"/>
                    </a:lnTo>
                    <a:lnTo>
                      <a:pt x="100" y="100"/>
                    </a:lnTo>
                    <a:lnTo>
                      <a:pt x="94" y="100"/>
                    </a:lnTo>
                    <a:lnTo>
                      <a:pt x="90" y="98"/>
                    </a:lnTo>
                    <a:lnTo>
                      <a:pt x="88" y="96"/>
                    </a:lnTo>
                    <a:lnTo>
                      <a:pt x="87" y="94"/>
                    </a:lnTo>
                    <a:lnTo>
                      <a:pt x="85" y="92"/>
                    </a:lnTo>
                    <a:lnTo>
                      <a:pt x="81" y="90"/>
                    </a:lnTo>
                    <a:lnTo>
                      <a:pt x="77" y="88"/>
                    </a:lnTo>
                    <a:lnTo>
                      <a:pt x="77" y="87"/>
                    </a:lnTo>
                    <a:lnTo>
                      <a:pt x="72" y="77"/>
                    </a:lnTo>
                    <a:lnTo>
                      <a:pt x="68" y="72"/>
                    </a:lnTo>
                    <a:lnTo>
                      <a:pt x="64" y="72"/>
                    </a:lnTo>
                    <a:lnTo>
                      <a:pt x="55" y="70"/>
                    </a:lnTo>
                    <a:lnTo>
                      <a:pt x="51" y="68"/>
                    </a:lnTo>
                    <a:lnTo>
                      <a:pt x="47" y="68"/>
                    </a:lnTo>
                    <a:lnTo>
                      <a:pt x="45" y="68"/>
                    </a:lnTo>
                    <a:lnTo>
                      <a:pt x="43" y="68"/>
                    </a:lnTo>
                    <a:lnTo>
                      <a:pt x="38" y="66"/>
                    </a:lnTo>
                    <a:lnTo>
                      <a:pt x="40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4" y="72"/>
                    </a:lnTo>
                    <a:lnTo>
                      <a:pt x="36" y="75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19" y="75"/>
                    </a:lnTo>
                    <a:lnTo>
                      <a:pt x="21" y="75"/>
                    </a:lnTo>
                    <a:lnTo>
                      <a:pt x="23" y="77"/>
                    </a:lnTo>
                    <a:lnTo>
                      <a:pt x="26" y="77"/>
                    </a:lnTo>
                    <a:lnTo>
                      <a:pt x="30" y="79"/>
                    </a:lnTo>
                    <a:lnTo>
                      <a:pt x="32" y="81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26" y="88"/>
                    </a:lnTo>
                    <a:lnTo>
                      <a:pt x="25" y="88"/>
                    </a:lnTo>
                    <a:lnTo>
                      <a:pt x="21" y="88"/>
                    </a:lnTo>
                    <a:lnTo>
                      <a:pt x="10" y="88"/>
                    </a:lnTo>
                    <a:lnTo>
                      <a:pt x="2" y="88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70" name="Freeform 383"/>
              <p:cNvSpPr>
                <a:spLocks noEditPoints="1"/>
              </p:cNvSpPr>
              <p:nvPr/>
            </p:nvSpPr>
            <p:spPr bwMode="auto">
              <a:xfrm>
                <a:off x="2688" y="3927"/>
                <a:ext cx="92" cy="100"/>
              </a:xfrm>
              <a:custGeom>
                <a:avLst/>
                <a:gdLst>
                  <a:gd name="T0" fmla="*/ 1 w 162"/>
                  <a:gd name="T1" fmla="*/ 0 h 216"/>
                  <a:gd name="T2" fmla="*/ 1 w 162"/>
                  <a:gd name="T3" fmla="*/ 0 h 216"/>
                  <a:gd name="T4" fmla="*/ 1 w 162"/>
                  <a:gd name="T5" fmla="*/ 0 h 216"/>
                  <a:gd name="T6" fmla="*/ 1 w 162"/>
                  <a:gd name="T7" fmla="*/ 0 h 216"/>
                  <a:gd name="T8" fmla="*/ 1 w 162"/>
                  <a:gd name="T9" fmla="*/ 0 h 216"/>
                  <a:gd name="T10" fmla="*/ 1 w 162"/>
                  <a:gd name="T11" fmla="*/ 0 h 216"/>
                  <a:gd name="T12" fmla="*/ 1 w 162"/>
                  <a:gd name="T13" fmla="*/ 0 h 216"/>
                  <a:gd name="T14" fmla="*/ 1 w 162"/>
                  <a:gd name="T15" fmla="*/ 0 h 216"/>
                  <a:gd name="T16" fmla="*/ 1 w 162"/>
                  <a:gd name="T17" fmla="*/ 0 h 216"/>
                  <a:gd name="T18" fmla="*/ 1 w 162"/>
                  <a:gd name="T19" fmla="*/ 0 h 216"/>
                  <a:gd name="T20" fmla="*/ 1 w 162"/>
                  <a:gd name="T21" fmla="*/ 0 h 216"/>
                  <a:gd name="T22" fmla="*/ 1 w 162"/>
                  <a:gd name="T23" fmla="*/ 0 h 216"/>
                  <a:gd name="T24" fmla="*/ 1 w 162"/>
                  <a:gd name="T25" fmla="*/ 0 h 216"/>
                  <a:gd name="T26" fmla="*/ 1 w 162"/>
                  <a:gd name="T27" fmla="*/ 0 h 216"/>
                  <a:gd name="T28" fmla="*/ 1 w 162"/>
                  <a:gd name="T29" fmla="*/ 0 h 216"/>
                  <a:gd name="T30" fmla="*/ 1 w 162"/>
                  <a:gd name="T31" fmla="*/ 0 h 216"/>
                  <a:gd name="T32" fmla="*/ 1 w 162"/>
                  <a:gd name="T33" fmla="*/ 0 h 216"/>
                  <a:gd name="T34" fmla="*/ 1 w 162"/>
                  <a:gd name="T35" fmla="*/ 0 h 216"/>
                  <a:gd name="T36" fmla="*/ 1 w 162"/>
                  <a:gd name="T37" fmla="*/ 0 h 216"/>
                  <a:gd name="T38" fmla="*/ 1 w 162"/>
                  <a:gd name="T39" fmla="*/ 0 h 216"/>
                  <a:gd name="T40" fmla="*/ 1 w 162"/>
                  <a:gd name="T41" fmla="*/ 0 h 216"/>
                  <a:gd name="T42" fmla="*/ 1 w 162"/>
                  <a:gd name="T43" fmla="*/ 0 h 216"/>
                  <a:gd name="T44" fmla="*/ 1 w 162"/>
                  <a:gd name="T45" fmla="*/ 0 h 216"/>
                  <a:gd name="T46" fmla="*/ 1 w 162"/>
                  <a:gd name="T47" fmla="*/ 0 h 216"/>
                  <a:gd name="T48" fmla="*/ 1 w 162"/>
                  <a:gd name="T49" fmla="*/ 0 h 216"/>
                  <a:gd name="T50" fmla="*/ 1 w 162"/>
                  <a:gd name="T51" fmla="*/ 0 h 216"/>
                  <a:gd name="T52" fmla="*/ 1 w 162"/>
                  <a:gd name="T53" fmla="*/ 0 h 216"/>
                  <a:gd name="T54" fmla="*/ 1 w 162"/>
                  <a:gd name="T55" fmla="*/ 0 h 216"/>
                  <a:gd name="T56" fmla="*/ 1 w 162"/>
                  <a:gd name="T57" fmla="*/ 0 h 216"/>
                  <a:gd name="T58" fmla="*/ 1 w 162"/>
                  <a:gd name="T59" fmla="*/ 0 h 216"/>
                  <a:gd name="T60" fmla="*/ 1 w 162"/>
                  <a:gd name="T61" fmla="*/ 0 h 216"/>
                  <a:gd name="T62" fmla="*/ 1 w 162"/>
                  <a:gd name="T63" fmla="*/ 0 h 216"/>
                  <a:gd name="T64" fmla="*/ 1 w 162"/>
                  <a:gd name="T65" fmla="*/ 0 h 216"/>
                  <a:gd name="T66" fmla="*/ 1 w 162"/>
                  <a:gd name="T67" fmla="*/ 0 h 216"/>
                  <a:gd name="T68" fmla="*/ 1 w 162"/>
                  <a:gd name="T69" fmla="*/ 0 h 216"/>
                  <a:gd name="T70" fmla="*/ 1 w 162"/>
                  <a:gd name="T71" fmla="*/ 0 h 216"/>
                  <a:gd name="T72" fmla="*/ 1 w 162"/>
                  <a:gd name="T73" fmla="*/ 0 h 216"/>
                  <a:gd name="T74" fmla="*/ 1 w 162"/>
                  <a:gd name="T75" fmla="*/ 0 h 216"/>
                  <a:gd name="T76" fmla="*/ 1 w 162"/>
                  <a:gd name="T77" fmla="*/ 0 h 216"/>
                  <a:gd name="T78" fmla="*/ 1 w 162"/>
                  <a:gd name="T79" fmla="*/ 0 h 216"/>
                  <a:gd name="T80" fmla="*/ 1 w 162"/>
                  <a:gd name="T81" fmla="*/ 0 h 216"/>
                  <a:gd name="T82" fmla="*/ 1 w 162"/>
                  <a:gd name="T83" fmla="*/ 0 h 216"/>
                  <a:gd name="T84" fmla="*/ 1 w 162"/>
                  <a:gd name="T85" fmla="*/ 0 h 216"/>
                  <a:gd name="T86" fmla="*/ 1 w 162"/>
                  <a:gd name="T87" fmla="*/ 0 h 216"/>
                  <a:gd name="T88" fmla="*/ 0 w 162"/>
                  <a:gd name="T89" fmla="*/ 0 h 216"/>
                  <a:gd name="T90" fmla="*/ 1 w 162"/>
                  <a:gd name="T91" fmla="*/ 0 h 216"/>
                  <a:gd name="T92" fmla="*/ 1 w 162"/>
                  <a:gd name="T93" fmla="*/ 0 h 216"/>
                  <a:gd name="T94" fmla="*/ 1 w 162"/>
                  <a:gd name="T95" fmla="*/ 0 h 216"/>
                  <a:gd name="T96" fmla="*/ 1 w 162"/>
                  <a:gd name="T97" fmla="*/ 0 h 216"/>
                  <a:gd name="T98" fmla="*/ 1 w 162"/>
                  <a:gd name="T99" fmla="*/ 0 h 216"/>
                  <a:gd name="T100" fmla="*/ 1 w 162"/>
                  <a:gd name="T101" fmla="*/ 0 h 216"/>
                  <a:gd name="T102" fmla="*/ 1 w 162"/>
                  <a:gd name="T103" fmla="*/ 0 h 216"/>
                  <a:gd name="T104" fmla="*/ 1 w 162"/>
                  <a:gd name="T105" fmla="*/ 0 h 216"/>
                  <a:gd name="T106" fmla="*/ 1 w 162"/>
                  <a:gd name="T107" fmla="*/ 0 h 216"/>
                  <a:gd name="T108" fmla="*/ 1 w 162"/>
                  <a:gd name="T109" fmla="*/ 0 h 216"/>
                  <a:gd name="T110" fmla="*/ 1 w 162"/>
                  <a:gd name="T111" fmla="*/ 0 h 216"/>
                  <a:gd name="T112" fmla="*/ 1 w 162"/>
                  <a:gd name="T113" fmla="*/ 0 h 216"/>
                  <a:gd name="T114" fmla="*/ 1 w 162"/>
                  <a:gd name="T115" fmla="*/ 0 h 216"/>
                  <a:gd name="T116" fmla="*/ 1 w 162"/>
                  <a:gd name="T117" fmla="*/ 0 h 216"/>
                  <a:gd name="T118" fmla="*/ 1 w 162"/>
                  <a:gd name="T119" fmla="*/ 0 h 216"/>
                  <a:gd name="T120" fmla="*/ 1 w 162"/>
                  <a:gd name="T121" fmla="*/ 0 h 216"/>
                  <a:gd name="T122" fmla="*/ 1 w 162"/>
                  <a:gd name="T123" fmla="*/ 0 h 216"/>
                  <a:gd name="T124" fmla="*/ 1 w 162"/>
                  <a:gd name="T125" fmla="*/ 0 h 2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2"/>
                  <a:gd name="T190" fmla="*/ 0 h 216"/>
                  <a:gd name="T191" fmla="*/ 162 w 162"/>
                  <a:gd name="T192" fmla="*/ 216 h 21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2" h="216">
                    <a:moveTo>
                      <a:pt x="116" y="47"/>
                    </a:moveTo>
                    <a:lnTo>
                      <a:pt x="122" y="49"/>
                    </a:lnTo>
                    <a:lnTo>
                      <a:pt x="122" y="47"/>
                    </a:lnTo>
                    <a:lnTo>
                      <a:pt x="120" y="43"/>
                    </a:lnTo>
                    <a:lnTo>
                      <a:pt x="120" y="41"/>
                    </a:lnTo>
                    <a:lnTo>
                      <a:pt x="122" y="41"/>
                    </a:lnTo>
                    <a:lnTo>
                      <a:pt x="124" y="41"/>
                    </a:lnTo>
                    <a:lnTo>
                      <a:pt x="126" y="47"/>
                    </a:lnTo>
                    <a:lnTo>
                      <a:pt x="128" y="54"/>
                    </a:lnTo>
                    <a:lnTo>
                      <a:pt x="132" y="56"/>
                    </a:lnTo>
                    <a:lnTo>
                      <a:pt x="141" y="62"/>
                    </a:lnTo>
                    <a:lnTo>
                      <a:pt x="145" y="62"/>
                    </a:lnTo>
                    <a:lnTo>
                      <a:pt x="147" y="62"/>
                    </a:lnTo>
                    <a:lnTo>
                      <a:pt x="150" y="58"/>
                    </a:lnTo>
                    <a:lnTo>
                      <a:pt x="156" y="54"/>
                    </a:lnTo>
                    <a:lnTo>
                      <a:pt x="160" y="56"/>
                    </a:lnTo>
                    <a:lnTo>
                      <a:pt x="162" y="56"/>
                    </a:lnTo>
                    <a:lnTo>
                      <a:pt x="162" y="60"/>
                    </a:lnTo>
                    <a:lnTo>
                      <a:pt x="162" y="62"/>
                    </a:lnTo>
                    <a:lnTo>
                      <a:pt x="158" y="71"/>
                    </a:lnTo>
                    <a:lnTo>
                      <a:pt x="152" y="71"/>
                    </a:lnTo>
                    <a:lnTo>
                      <a:pt x="152" y="77"/>
                    </a:lnTo>
                    <a:lnTo>
                      <a:pt x="152" y="79"/>
                    </a:lnTo>
                    <a:lnTo>
                      <a:pt x="148" y="79"/>
                    </a:lnTo>
                    <a:lnTo>
                      <a:pt x="145" y="79"/>
                    </a:lnTo>
                    <a:lnTo>
                      <a:pt x="143" y="81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43" y="90"/>
                    </a:lnTo>
                    <a:lnTo>
                      <a:pt x="143" y="92"/>
                    </a:lnTo>
                    <a:lnTo>
                      <a:pt x="141" y="94"/>
                    </a:lnTo>
                    <a:lnTo>
                      <a:pt x="137" y="98"/>
                    </a:lnTo>
                    <a:lnTo>
                      <a:pt x="132" y="105"/>
                    </a:lnTo>
                    <a:lnTo>
                      <a:pt x="126" y="115"/>
                    </a:lnTo>
                    <a:lnTo>
                      <a:pt x="122" y="118"/>
                    </a:lnTo>
                    <a:lnTo>
                      <a:pt x="118" y="122"/>
                    </a:lnTo>
                    <a:lnTo>
                      <a:pt x="116" y="120"/>
                    </a:lnTo>
                    <a:lnTo>
                      <a:pt x="113" y="118"/>
                    </a:lnTo>
                    <a:lnTo>
                      <a:pt x="113" y="115"/>
                    </a:lnTo>
                    <a:lnTo>
                      <a:pt x="113" y="113"/>
                    </a:lnTo>
                    <a:lnTo>
                      <a:pt x="115" y="109"/>
                    </a:lnTo>
                    <a:lnTo>
                      <a:pt x="116" y="103"/>
                    </a:lnTo>
                    <a:lnTo>
                      <a:pt x="118" y="100"/>
                    </a:lnTo>
                    <a:lnTo>
                      <a:pt x="118" y="98"/>
                    </a:lnTo>
                    <a:lnTo>
                      <a:pt x="116" y="96"/>
                    </a:lnTo>
                    <a:lnTo>
                      <a:pt x="113" y="92"/>
                    </a:lnTo>
                    <a:lnTo>
                      <a:pt x="109" y="90"/>
                    </a:lnTo>
                    <a:lnTo>
                      <a:pt x="105" y="88"/>
                    </a:lnTo>
                    <a:lnTo>
                      <a:pt x="100" y="86"/>
                    </a:lnTo>
                    <a:lnTo>
                      <a:pt x="98" y="84"/>
                    </a:lnTo>
                    <a:lnTo>
                      <a:pt x="98" y="83"/>
                    </a:lnTo>
                    <a:lnTo>
                      <a:pt x="98" y="81"/>
                    </a:lnTo>
                    <a:lnTo>
                      <a:pt x="100" y="81"/>
                    </a:lnTo>
                    <a:lnTo>
                      <a:pt x="109" y="75"/>
                    </a:lnTo>
                    <a:lnTo>
                      <a:pt x="111" y="71"/>
                    </a:lnTo>
                    <a:lnTo>
                      <a:pt x="109" y="66"/>
                    </a:lnTo>
                    <a:lnTo>
                      <a:pt x="111" y="64"/>
                    </a:lnTo>
                    <a:lnTo>
                      <a:pt x="113" y="60"/>
                    </a:lnTo>
                    <a:lnTo>
                      <a:pt x="113" y="56"/>
                    </a:lnTo>
                    <a:lnTo>
                      <a:pt x="109" y="51"/>
                    </a:lnTo>
                    <a:lnTo>
                      <a:pt x="111" y="47"/>
                    </a:lnTo>
                    <a:lnTo>
                      <a:pt x="109" y="43"/>
                    </a:lnTo>
                    <a:lnTo>
                      <a:pt x="107" y="39"/>
                    </a:lnTo>
                    <a:lnTo>
                      <a:pt x="103" y="34"/>
                    </a:lnTo>
                    <a:lnTo>
                      <a:pt x="103" y="32"/>
                    </a:lnTo>
                    <a:lnTo>
                      <a:pt x="103" y="30"/>
                    </a:lnTo>
                    <a:lnTo>
                      <a:pt x="101" y="28"/>
                    </a:lnTo>
                    <a:lnTo>
                      <a:pt x="100" y="26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0" y="32"/>
                    </a:lnTo>
                    <a:lnTo>
                      <a:pt x="100" y="30"/>
                    </a:lnTo>
                    <a:lnTo>
                      <a:pt x="96" y="24"/>
                    </a:lnTo>
                    <a:lnTo>
                      <a:pt x="92" y="19"/>
                    </a:lnTo>
                    <a:lnTo>
                      <a:pt x="88" y="15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6" y="9"/>
                    </a:lnTo>
                    <a:lnTo>
                      <a:pt x="86" y="6"/>
                    </a:lnTo>
                    <a:lnTo>
                      <a:pt x="85" y="4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6" y="0"/>
                    </a:lnTo>
                    <a:lnTo>
                      <a:pt x="88" y="2"/>
                    </a:lnTo>
                    <a:lnTo>
                      <a:pt x="86" y="4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3"/>
                    </a:lnTo>
                    <a:lnTo>
                      <a:pt x="101" y="15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5" y="19"/>
                    </a:lnTo>
                    <a:lnTo>
                      <a:pt x="107" y="19"/>
                    </a:lnTo>
                    <a:lnTo>
                      <a:pt x="109" y="21"/>
                    </a:lnTo>
                    <a:lnTo>
                      <a:pt x="107" y="21"/>
                    </a:lnTo>
                    <a:lnTo>
                      <a:pt x="107" y="22"/>
                    </a:lnTo>
                    <a:lnTo>
                      <a:pt x="107" y="24"/>
                    </a:lnTo>
                    <a:lnTo>
                      <a:pt x="105" y="24"/>
                    </a:lnTo>
                    <a:lnTo>
                      <a:pt x="105" y="22"/>
                    </a:lnTo>
                    <a:lnTo>
                      <a:pt x="105" y="24"/>
                    </a:lnTo>
                    <a:lnTo>
                      <a:pt x="107" y="26"/>
                    </a:lnTo>
                    <a:lnTo>
                      <a:pt x="109" y="28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09" y="32"/>
                    </a:lnTo>
                    <a:lnTo>
                      <a:pt x="111" y="34"/>
                    </a:lnTo>
                    <a:lnTo>
                      <a:pt x="111" y="36"/>
                    </a:lnTo>
                    <a:lnTo>
                      <a:pt x="113" y="38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9" y="39"/>
                    </a:lnTo>
                    <a:lnTo>
                      <a:pt x="111" y="39"/>
                    </a:lnTo>
                    <a:lnTo>
                      <a:pt x="113" y="41"/>
                    </a:lnTo>
                    <a:lnTo>
                      <a:pt x="113" y="43"/>
                    </a:lnTo>
                    <a:lnTo>
                      <a:pt x="115" y="43"/>
                    </a:lnTo>
                    <a:lnTo>
                      <a:pt x="116" y="43"/>
                    </a:lnTo>
                    <a:lnTo>
                      <a:pt x="116" y="45"/>
                    </a:lnTo>
                    <a:lnTo>
                      <a:pt x="116" y="47"/>
                    </a:lnTo>
                    <a:close/>
                    <a:moveTo>
                      <a:pt x="75" y="163"/>
                    </a:moveTo>
                    <a:lnTo>
                      <a:pt x="73" y="163"/>
                    </a:lnTo>
                    <a:lnTo>
                      <a:pt x="70" y="165"/>
                    </a:lnTo>
                    <a:lnTo>
                      <a:pt x="68" y="167"/>
                    </a:lnTo>
                    <a:lnTo>
                      <a:pt x="66" y="169"/>
                    </a:lnTo>
                    <a:lnTo>
                      <a:pt x="66" y="171"/>
                    </a:lnTo>
                    <a:lnTo>
                      <a:pt x="60" y="169"/>
                    </a:lnTo>
                    <a:lnTo>
                      <a:pt x="60" y="171"/>
                    </a:lnTo>
                    <a:lnTo>
                      <a:pt x="64" y="175"/>
                    </a:lnTo>
                    <a:lnTo>
                      <a:pt x="62" y="177"/>
                    </a:lnTo>
                    <a:lnTo>
                      <a:pt x="62" y="178"/>
                    </a:lnTo>
                    <a:lnTo>
                      <a:pt x="62" y="182"/>
                    </a:lnTo>
                    <a:lnTo>
                      <a:pt x="60" y="180"/>
                    </a:lnTo>
                    <a:lnTo>
                      <a:pt x="55" y="180"/>
                    </a:lnTo>
                    <a:lnTo>
                      <a:pt x="58" y="182"/>
                    </a:lnTo>
                    <a:lnTo>
                      <a:pt x="60" y="184"/>
                    </a:lnTo>
                    <a:lnTo>
                      <a:pt x="58" y="188"/>
                    </a:lnTo>
                    <a:lnTo>
                      <a:pt x="56" y="195"/>
                    </a:lnTo>
                    <a:lnTo>
                      <a:pt x="55" y="201"/>
                    </a:lnTo>
                    <a:lnTo>
                      <a:pt x="53" y="203"/>
                    </a:lnTo>
                    <a:lnTo>
                      <a:pt x="49" y="207"/>
                    </a:lnTo>
                    <a:lnTo>
                      <a:pt x="47" y="208"/>
                    </a:lnTo>
                    <a:lnTo>
                      <a:pt x="45" y="210"/>
                    </a:lnTo>
                    <a:lnTo>
                      <a:pt x="43" y="212"/>
                    </a:lnTo>
                    <a:lnTo>
                      <a:pt x="39" y="216"/>
                    </a:lnTo>
                    <a:lnTo>
                      <a:pt x="36" y="216"/>
                    </a:lnTo>
                    <a:lnTo>
                      <a:pt x="30" y="214"/>
                    </a:lnTo>
                    <a:lnTo>
                      <a:pt x="26" y="214"/>
                    </a:lnTo>
                    <a:lnTo>
                      <a:pt x="23" y="210"/>
                    </a:lnTo>
                    <a:lnTo>
                      <a:pt x="17" y="208"/>
                    </a:lnTo>
                    <a:lnTo>
                      <a:pt x="15" y="208"/>
                    </a:lnTo>
                    <a:lnTo>
                      <a:pt x="15" y="207"/>
                    </a:lnTo>
                    <a:lnTo>
                      <a:pt x="11" y="205"/>
                    </a:lnTo>
                    <a:lnTo>
                      <a:pt x="9" y="207"/>
                    </a:lnTo>
                    <a:lnTo>
                      <a:pt x="9" y="208"/>
                    </a:lnTo>
                    <a:lnTo>
                      <a:pt x="6" y="208"/>
                    </a:lnTo>
                    <a:lnTo>
                      <a:pt x="4" y="207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2" y="203"/>
                    </a:lnTo>
                    <a:lnTo>
                      <a:pt x="0" y="201"/>
                    </a:lnTo>
                    <a:lnTo>
                      <a:pt x="4" y="201"/>
                    </a:lnTo>
                    <a:lnTo>
                      <a:pt x="6" y="201"/>
                    </a:lnTo>
                    <a:lnTo>
                      <a:pt x="2" y="195"/>
                    </a:lnTo>
                    <a:lnTo>
                      <a:pt x="8" y="199"/>
                    </a:lnTo>
                    <a:lnTo>
                      <a:pt x="4" y="193"/>
                    </a:lnTo>
                    <a:lnTo>
                      <a:pt x="6" y="192"/>
                    </a:lnTo>
                    <a:lnTo>
                      <a:pt x="11" y="193"/>
                    </a:lnTo>
                    <a:lnTo>
                      <a:pt x="11" y="192"/>
                    </a:lnTo>
                    <a:lnTo>
                      <a:pt x="9" y="192"/>
                    </a:lnTo>
                    <a:lnTo>
                      <a:pt x="9" y="190"/>
                    </a:lnTo>
                    <a:lnTo>
                      <a:pt x="9" y="186"/>
                    </a:lnTo>
                    <a:lnTo>
                      <a:pt x="11" y="184"/>
                    </a:lnTo>
                    <a:lnTo>
                      <a:pt x="13" y="182"/>
                    </a:lnTo>
                    <a:lnTo>
                      <a:pt x="15" y="178"/>
                    </a:lnTo>
                    <a:lnTo>
                      <a:pt x="19" y="175"/>
                    </a:lnTo>
                    <a:lnTo>
                      <a:pt x="19" y="173"/>
                    </a:lnTo>
                    <a:lnTo>
                      <a:pt x="26" y="169"/>
                    </a:lnTo>
                    <a:lnTo>
                      <a:pt x="32" y="165"/>
                    </a:lnTo>
                    <a:lnTo>
                      <a:pt x="36" y="163"/>
                    </a:lnTo>
                    <a:lnTo>
                      <a:pt x="39" y="160"/>
                    </a:lnTo>
                    <a:lnTo>
                      <a:pt x="41" y="160"/>
                    </a:lnTo>
                    <a:lnTo>
                      <a:pt x="47" y="154"/>
                    </a:lnTo>
                    <a:lnTo>
                      <a:pt x="47" y="152"/>
                    </a:lnTo>
                    <a:lnTo>
                      <a:pt x="49" y="150"/>
                    </a:lnTo>
                    <a:lnTo>
                      <a:pt x="53" y="150"/>
                    </a:lnTo>
                    <a:lnTo>
                      <a:pt x="56" y="146"/>
                    </a:lnTo>
                    <a:lnTo>
                      <a:pt x="60" y="143"/>
                    </a:lnTo>
                    <a:lnTo>
                      <a:pt x="62" y="143"/>
                    </a:lnTo>
                    <a:lnTo>
                      <a:pt x="62" y="141"/>
                    </a:lnTo>
                    <a:lnTo>
                      <a:pt x="62" y="139"/>
                    </a:lnTo>
                    <a:lnTo>
                      <a:pt x="66" y="137"/>
                    </a:lnTo>
                    <a:lnTo>
                      <a:pt x="64" y="133"/>
                    </a:lnTo>
                    <a:lnTo>
                      <a:pt x="66" y="131"/>
                    </a:lnTo>
                    <a:lnTo>
                      <a:pt x="66" y="128"/>
                    </a:lnTo>
                    <a:lnTo>
                      <a:pt x="68" y="128"/>
                    </a:lnTo>
                    <a:lnTo>
                      <a:pt x="68" y="126"/>
                    </a:lnTo>
                    <a:lnTo>
                      <a:pt x="71" y="124"/>
                    </a:lnTo>
                    <a:lnTo>
                      <a:pt x="75" y="122"/>
                    </a:lnTo>
                    <a:lnTo>
                      <a:pt x="75" y="120"/>
                    </a:lnTo>
                    <a:lnTo>
                      <a:pt x="77" y="111"/>
                    </a:lnTo>
                    <a:lnTo>
                      <a:pt x="79" y="105"/>
                    </a:lnTo>
                    <a:lnTo>
                      <a:pt x="81" y="105"/>
                    </a:lnTo>
                    <a:lnTo>
                      <a:pt x="85" y="107"/>
                    </a:lnTo>
                    <a:lnTo>
                      <a:pt x="85" y="109"/>
                    </a:lnTo>
                    <a:lnTo>
                      <a:pt x="86" y="109"/>
                    </a:lnTo>
                    <a:lnTo>
                      <a:pt x="86" y="111"/>
                    </a:lnTo>
                    <a:lnTo>
                      <a:pt x="88" y="118"/>
                    </a:lnTo>
                    <a:lnTo>
                      <a:pt x="90" y="120"/>
                    </a:lnTo>
                    <a:lnTo>
                      <a:pt x="96" y="115"/>
                    </a:lnTo>
                    <a:lnTo>
                      <a:pt x="98" y="115"/>
                    </a:lnTo>
                    <a:lnTo>
                      <a:pt x="101" y="115"/>
                    </a:lnTo>
                    <a:lnTo>
                      <a:pt x="101" y="118"/>
                    </a:lnTo>
                    <a:lnTo>
                      <a:pt x="101" y="122"/>
                    </a:lnTo>
                    <a:lnTo>
                      <a:pt x="103" y="126"/>
                    </a:lnTo>
                    <a:lnTo>
                      <a:pt x="103" y="128"/>
                    </a:lnTo>
                    <a:lnTo>
                      <a:pt x="100" y="133"/>
                    </a:lnTo>
                    <a:lnTo>
                      <a:pt x="98" y="137"/>
                    </a:lnTo>
                    <a:lnTo>
                      <a:pt x="96" y="139"/>
                    </a:lnTo>
                    <a:lnTo>
                      <a:pt x="90" y="145"/>
                    </a:lnTo>
                    <a:lnTo>
                      <a:pt x="86" y="148"/>
                    </a:lnTo>
                    <a:lnTo>
                      <a:pt x="85" y="150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79" y="156"/>
                    </a:lnTo>
                    <a:lnTo>
                      <a:pt x="83" y="158"/>
                    </a:lnTo>
                    <a:lnTo>
                      <a:pt x="85" y="160"/>
                    </a:lnTo>
                    <a:lnTo>
                      <a:pt x="86" y="162"/>
                    </a:lnTo>
                    <a:lnTo>
                      <a:pt x="85" y="162"/>
                    </a:lnTo>
                    <a:lnTo>
                      <a:pt x="83" y="163"/>
                    </a:lnTo>
                    <a:lnTo>
                      <a:pt x="79" y="160"/>
                    </a:lnTo>
                    <a:lnTo>
                      <a:pt x="77" y="162"/>
                    </a:lnTo>
                    <a:lnTo>
                      <a:pt x="75" y="16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71" name="Freeform 384"/>
              <p:cNvSpPr>
                <a:spLocks noEditPoints="1"/>
              </p:cNvSpPr>
              <p:nvPr/>
            </p:nvSpPr>
            <p:spPr bwMode="auto">
              <a:xfrm>
                <a:off x="1612" y="3410"/>
                <a:ext cx="143" cy="49"/>
              </a:xfrm>
              <a:custGeom>
                <a:avLst/>
                <a:gdLst>
                  <a:gd name="T0" fmla="*/ 1 w 250"/>
                  <a:gd name="T1" fmla="*/ 0 h 106"/>
                  <a:gd name="T2" fmla="*/ 1 w 250"/>
                  <a:gd name="T3" fmla="*/ 0 h 106"/>
                  <a:gd name="T4" fmla="*/ 1 w 250"/>
                  <a:gd name="T5" fmla="*/ 0 h 106"/>
                  <a:gd name="T6" fmla="*/ 1 w 250"/>
                  <a:gd name="T7" fmla="*/ 0 h 106"/>
                  <a:gd name="T8" fmla="*/ 1 w 250"/>
                  <a:gd name="T9" fmla="*/ 0 h 106"/>
                  <a:gd name="T10" fmla="*/ 1 w 250"/>
                  <a:gd name="T11" fmla="*/ 0 h 106"/>
                  <a:gd name="T12" fmla="*/ 1 w 250"/>
                  <a:gd name="T13" fmla="*/ 0 h 106"/>
                  <a:gd name="T14" fmla="*/ 1 w 250"/>
                  <a:gd name="T15" fmla="*/ 0 h 106"/>
                  <a:gd name="T16" fmla="*/ 1 w 250"/>
                  <a:gd name="T17" fmla="*/ 0 h 106"/>
                  <a:gd name="T18" fmla="*/ 1 w 250"/>
                  <a:gd name="T19" fmla="*/ 0 h 106"/>
                  <a:gd name="T20" fmla="*/ 1 w 250"/>
                  <a:gd name="T21" fmla="*/ 0 h 106"/>
                  <a:gd name="T22" fmla="*/ 1 w 250"/>
                  <a:gd name="T23" fmla="*/ 0 h 106"/>
                  <a:gd name="T24" fmla="*/ 1 w 250"/>
                  <a:gd name="T25" fmla="*/ 0 h 106"/>
                  <a:gd name="T26" fmla="*/ 1 w 250"/>
                  <a:gd name="T27" fmla="*/ 0 h 106"/>
                  <a:gd name="T28" fmla="*/ 1 w 250"/>
                  <a:gd name="T29" fmla="*/ 0 h 106"/>
                  <a:gd name="T30" fmla="*/ 1 w 250"/>
                  <a:gd name="T31" fmla="*/ 0 h 106"/>
                  <a:gd name="T32" fmla="*/ 1 w 250"/>
                  <a:gd name="T33" fmla="*/ 0 h 106"/>
                  <a:gd name="T34" fmla="*/ 1 w 250"/>
                  <a:gd name="T35" fmla="*/ 0 h 106"/>
                  <a:gd name="T36" fmla="*/ 1 w 250"/>
                  <a:gd name="T37" fmla="*/ 0 h 106"/>
                  <a:gd name="T38" fmla="*/ 1 w 250"/>
                  <a:gd name="T39" fmla="*/ 0 h 106"/>
                  <a:gd name="T40" fmla="*/ 1 w 250"/>
                  <a:gd name="T41" fmla="*/ 0 h 106"/>
                  <a:gd name="T42" fmla="*/ 1 w 250"/>
                  <a:gd name="T43" fmla="*/ 0 h 106"/>
                  <a:gd name="T44" fmla="*/ 1 w 250"/>
                  <a:gd name="T45" fmla="*/ 0 h 106"/>
                  <a:gd name="T46" fmla="*/ 1 w 250"/>
                  <a:gd name="T47" fmla="*/ 0 h 106"/>
                  <a:gd name="T48" fmla="*/ 1 w 250"/>
                  <a:gd name="T49" fmla="*/ 0 h 106"/>
                  <a:gd name="T50" fmla="*/ 1 w 250"/>
                  <a:gd name="T51" fmla="*/ 0 h 106"/>
                  <a:gd name="T52" fmla="*/ 1 w 250"/>
                  <a:gd name="T53" fmla="*/ 0 h 106"/>
                  <a:gd name="T54" fmla="*/ 1 w 250"/>
                  <a:gd name="T55" fmla="*/ 0 h 106"/>
                  <a:gd name="T56" fmla="*/ 1 w 250"/>
                  <a:gd name="T57" fmla="*/ 0 h 106"/>
                  <a:gd name="T58" fmla="*/ 1 w 250"/>
                  <a:gd name="T59" fmla="*/ 0 h 106"/>
                  <a:gd name="T60" fmla="*/ 1 w 250"/>
                  <a:gd name="T61" fmla="*/ 0 h 106"/>
                  <a:gd name="T62" fmla="*/ 1 w 250"/>
                  <a:gd name="T63" fmla="*/ 0 h 106"/>
                  <a:gd name="T64" fmla="*/ 1 w 250"/>
                  <a:gd name="T65" fmla="*/ 0 h 106"/>
                  <a:gd name="T66" fmla="*/ 1 w 250"/>
                  <a:gd name="T67" fmla="*/ 0 h 106"/>
                  <a:gd name="T68" fmla="*/ 1 w 250"/>
                  <a:gd name="T69" fmla="*/ 0 h 106"/>
                  <a:gd name="T70" fmla="*/ 1 w 250"/>
                  <a:gd name="T71" fmla="*/ 0 h 106"/>
                  <a:gd name="T72" fmla="*/ 1 w 250"/>
                  <a:gd name="T73" fmla="*/ 0 h 106"/>
                  <a:gd name="T74" fmla="*/ 1 w 250"/>
                  <a:gd name="T75" fmla="*/ 0 h 106"/>
                  <a:gd name="T76" fmla="*/ 1 w 250"/>
                  <a:gd name="T77" fmla="*/ 0 h 106"/>
                  <a:gd name="T78" fmla="*/ 1 w 250"/>
                  <a:gd name="T79" fmla="*/ 0 h 106"/>
                  <a:gd name="T80" fmla="*/ 1 w 250"/>
                  <a:gd name="T81" fmla="*/ 0 h 106"/>
                  <a:gd name="T82" fmla="*/ 1 w 250"/>
                  <a:gd name="T83" fmla="*/ 0 h 106"/>
                  <a:gd name="T84" fmla="*/ 1 w 250"/>
                  <a:gd name="T85" fmla="*/ 0 h 106"/>
                  <a:gd name="T86" fmla="*/ 1 w 250"/>
                  <a:gd name="T87" fmla="*/ 0 h 106"/>
                  <a:gd name="T88" fmla="*/ 1 w 250"/>
                  <a:gd name="T89" fmla="*/ 0 h 106"/>
                  <a:gd name="T90" fmla="*/ 1 w 250"/>
                  <a:gd name="T91" fmla="*/ 0 h 106"/>
                  <a:gd name="T92" fmla="*/ 1 w 250"/>
                  <a:gd name="T93" fmla="*/ 0 h 106"/>
                  <a:gd name="T94" fmla="*/ 1 w 250"/>
                  <a:gd name="T95" fmla="*/ 0 h 106"/>
                  <a:gd name="T96" fmla="*/ 1 w 250"/>
                  <a:gd name="T97" fmla="*/ 0 h 106"/>
                  <a:gd name="T98" fmla="*/ 1 w 250"/>
                  <a:gd name="T99" fmla="*/ 0 h 106"/>
                  <a:gd name="T100" fmla="*/ 1 w 250"/>
                  <a:gd name="T101" fmla="*/ 0 h 106"/>
                  <a:gd name="T102" fmla="*/ 1 w 250"/>
                  <a:gd name="T103" fmla="*/ 0 h 106"/>
                  <a:gd name="T104" fmla="*/ 1 w 250"/>
                  <a:gd name="T105" fmla="*/ 0 h 106"/>
                  <a:gd name="T106" fmla="*/ 1 w 250"/>
                  <a:gd name="T107" fmla="*/ 0 h 106"/>
                  <a:gd name="T108" fmla="*/ 1 w 250"/>
                  <a:gd name="T109" fmla="*/ 0 h 106"/>
                  <a:gd name="T110" fmla="*/ 1 w 250"/>
                  <a:gd name="T111" fmla="*/ 0 h 106"/>
                  <a:gd name="T112" fmla="*/ 1 w 250"/>
                  <a:gd name="T113" fmla="*/ 0 h 106"/>
                  <a:gd name="T114" fmla="*/ 1 w 250"/>
                  <a:gd name="T115" fmla="*/ 0 h 106"/>
                  <a:gd name="T116" fmla="*/ 1 w 250"/>
                  <a:gd name="T117" fmla="*/ 0 h 106"/>
                  <a:gd name="T118" fmla="*/ 1 w 250"/>
                  <a:gd name="T119" fmla="*/ 0 h 106"/>
                  <a:gd name="T120" fmla="*/ 1 w 250"/>
                  <a:gd name="T121" fmla="*/ 0 h 1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0"/>
                  <a:gd name="T184" fmla="*/ 0 h 106"/>
                  <a:gd name="T185" fmla="*/ 250 w 250"/>
                  <a:gd name="T186" fmla="*/ 106 h 1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0" h="106">
                    <a:moveTo>
                      <a:pt x="250" y="85"/>
                    </a:moveTo>
                    <a:lnTo>
                      <a:pt x="248" y="85"/>
                    </a:lnTo>
                    <a:lnTo>
                      <a:pt x="244" y="87"/>
                    </a:lnTo>
                    <a:lnTo>
                      <a:pt x="244" y="89"/>
                    </a:lnTo>
                    <a:lnTo>
                      <a:pt x="242" y="87"/>
                    </a:lnTo>
                    <a:lnTo>
                      <a:pt x="240" y="85"/>
                    </a:lnTo>
                    <a:lnTo>
                      <a:pt x="240" y="83"/>
                    </a:lnTo>
                    <a:lnTo>
                      <a:pt x="238" y="83"/>
                    </a:lnTo>
                    <a:lnTo>
                      <a:pt x="237" y="81"/>
                    </a:lnTo>
                    <a:lnTo>
                      <a:pt x="237" y="83"/>
                    </a:lnTo>
                    <a:lnTo>
                      <a:pt x="233" y="83"/>
                    </a:lnTo>
                    <a:lnTo>
                      <a:pt x="229" y="83"/>
                    </a:lnTo>
                    <a:lnTo>
                      <a:pt x="227" y="83"/>
                    </a:lnTo>
                    <a:lnTo>
                      <a:pt x="225" y="81"/>
                    </a:lnTo>
                    <a:lnTo>
                      <a:pt x="222" y="81"/>
                    </a:lnTo>
                    <a:lnTo>
                      <a:pt x="220" y="83"/>
                    </a:lnTo>
                    <a:lnTo>
                      <a:pt x="220" y="81"/>
                    </a:lnTo>
                    <a:lnTo>
                      <a:pt x="218" y="81"/>
                    </a:lnTo>
                    <a:lnTo>
                      <a:pt x="216" y="83"/>
                    </a:lnTo>
                    <a:lnTo>
                      <a:pt x="212" y="85"/>
                    </a:lnTo>
                    <a:lnTo>
                      <a:pt x="205" y="87"/>
                    </a:lnTo>
                    <a:lnTo>
                      <a:pt x="201" y="87"/>
                    </a:lnTo>
                    <a:lnTo>
                      <a:pt x="195" y="87"/>
                    </a:lnTo>
                    <a:lnTo>
                      <a:pt x="193" y="87"/>
                    </a:lnTo>
                    <a:lnTo>
                      <a:pt x="184" y="92"/>
                    </a:lnTo>
                    <a:lnTo>
                      <a:pt x="182" y="92"/>
                    </a:lnTo>
                    <a:lnTo>
                      <a:pt x="175" y="94"/>
                    </a:lnTo>
                    <a:lnTo>
                      <a:pt x="171" y="92"/>
                    </a:lnTo>
                    <a:lnTo>
                      <a:pt x="161" y="91"/>
                    </a:lnTo>
                    <a:lnTo>
                      <a:pt x="160" y="91"/>
                    </a:lnTo>
                    <a:lnTo>
                      <a:pt x="154" y="92"/>
                    </a:lnTo>
                    <a:lnTo>
                      <a:pt x="150" y="92"/>
                    </a:lnTo>
                    <a:lnTo>
                      <a:pt x="146" y="92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39" y="94"/>
                    </a:lnTo>
                    <a:lnTo>
                      <a:pt x="141" y="98"/>
                    </a:lnTo>
                    <a:lnTo>
                      <a:pt x="143" y="100"/>
                    </a:lnTo>
                    <a:lnTo>
                      <a:pt x="139" y="102"/>
                    </a:lnTo>
                    <a:lnTo>
                      <a:pt x="137" y="104"/>
                    </a:lnTo>
                    <a:lnTo>
                      <a:pt x="135" y="106"/>
                    </a:lnTo>
                    <a:lnTo>
                      <a:pt x="131" y="106"/>
                    </a:lnTo>
                    <a:lnTo>
                      <a:pt x="130" y="106"/>
                    </a:lnTo>
                    <a:lnTo>
                      <a:pt x="130" y="102"/>
                    </a:lnTo>
                    <a:lnTo>
                      <a:pt x="128" y="102"/>
                    </a:lnTo>
                    <a:lnTo>
                      <a:pt x="128" y="100"/>
                    </a:lnTo>
                    <a:lnTo>
                      <a:pt x="130" y="98"/>
                    </a:lnTo>
                    <a:lnTo>
                      <a:pt x="133" y="96"/>
                    </a:lnTo>
                    <a:lnTo>
                      <a:pt x="133" y="94"/>
                    </a:lnTo>
                    <a:lnTo>
                      <a:pt x="133" y="92"/>
                    </a:lnTo>
                    <a:lnTo>
                      <a:pt x="131" y="91"/>
                    </a:lnTo>
                    <a:lnTo>
                      <a:pt x="128" y="92"/>
                    </a:lnTo>
                    <a:lnTo>
                      <a:pt x="126" y="94"/>
                    </a:lnTo>
                    <a:lnTo>
                      <a:pt x="126" y="96"/>
                    </a:lnTo>
                    <a:lnTo>
                      <a:pt x="124" y="96"/>
                    </a:lnTo>
                    <a:lnTo>
                      <a:pt x="122" y="96"/>
                    </a:lnTo>
                    <a:lnTo>
                      <a:pt x="120" y="94"/>
                    </a:lnTo>
                    <a:lnTo>
                      <a:pt x="116" y="94"/>
                    </a:lnTo>
                    <a:lnTo>
                      <a:pt x="114" y="92"/>
                    </a:lnTo>
                    <a:lnTo>
                      <a:pt x="113" y="92"/>
                    </a:lnTo>
                    <a:lnTo>
                      <a:pt x="107" y="96"/>
                    </a:lnTo>
                    <a:lnTo>
                      <a:pt x="105" y="100"/>
                    </a:lnTo>
                    <a:lnTo>
                      <a:pt x="105" y="102"/>
                    </a:lnTo>
                    <a:lnTo>
                      <a:pt x="103" y="102"/>
                    </a:lnTo>
                    <a:lnTo>
                      <a:pt x="103" y="100"/>
                    </a:lnTo>
                    <a:lnTo>
                      <a:pt x="99" y="102"/>
                    </a:lnTo>
                    <a:lnTo>
                      <a:pt x="94" y="104"/>
                    </a:lnTo>
                    <a:lnTo>
                      <a:pt x="92" y="104"/>
                    </a:lnTo>
                    <a:lnTo>
                      <a:pt x="88" y="104"/>
                    </a:lnTo>
                    <a:lnTo>
                      <a:pt x="84" y="102"/>
                    </a:lnTo>
                    <a:lnTo>
                      <a:pt x="77" y="94"/>
                    </a:lnTo>
                    <a:lnTo>
                      <a:pt x="71" y="92"/>
                    </a:lnTo>
                    <a:lnTo>
                      <a:pt x="64" y="91"/>
                    </a:lnTo>
                    <a:lnTo>
                      <a:pt x="60" y="91"/>
                    </a:lnTo>
                    <a:lnTo>
                      <a:pt x="60" y="92"/>
                    </a:lnTo>
                    <a:lnTo>
                      <a:pt x="60" y="98"/>
                    </a:lnTo>
                    <a:lnTo>
                      <a:pt x="58" y="100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4" y="100"/>
                    </a:lnTo>
                    <a:lnTo>
                      <a:pt x="49" y="102"/>
                    </a:lnTo>
                    <a:lnTo>
                      <a:pt x="45" y="102"/>
                    </a:lnTo>
                    <a:lnTo>
                      <a:pt x="43" y="100"/>
                    </a:lnTo>
                    <a:lnTo>
                      <a:pt x="39" y="92"/>
                    </a:lnTo>
                    <a:lnTo>
                      <a:pt x="37" y="94"/>
                    </a:lnTo>
                    <a:lnTo>
                      <a:pt x="32" y="91"/>
                    </a:lnTo>
                    <a:lnTo>
                      <a:pt x="30" y="92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4" y="91"/>
                    </a:lnTo>
                    <a:lnTo>
                      <a:pt x="26" y="89"/>
                    </a:lnTo>
                    <a:lnTo>
                      <a:pt x="21" y="89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5" y="81"/>
                    </a:lnTo>
                    <a:lnTo>
                      <a:pt x="15" y="79"/>
                    </a:lnTo>
                    <a:lnTo>
                      <a:pt x="15" y="76"/>
                    </a:lnTo>
                    <a:lnTo>
                      <a:pt x="15" y="74"/>
                    </a:lnTo>
                    <a:lnTo>
                      <a:pt x="15" y="72"/>
                    </a:lnTo>
                    <a:lnTo>
                      <a:pt x="11" y="72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6" y="62"/>
                    </a:lnTo>
                    <a:lnTo>
                      <a:pt x="9" y="66"/>
                    </a:lnTo>
                    <a:lnTo>
                      <a:pt x="13" y="62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9" y="59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2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7" y="29"/>
                    </a:lnTo>
                    <a:lnTo>
                      <a:pt x="19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4" y="30"/>
                    </a:lnTo>
                    <a:lnTo>
                      <a:pt x="26" y="29"/>
                    </a:lnTo>
                    <a:lnTo>
                      <a:pt x="32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30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7" y="25"/>
                    </a:lnTo>
                    <a:lnTo>
                      <a:pt x="47" y="23"/>
                    </a:lnTo>
                    <a:lnTo>
                      <a:pt x="49" y="23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3" y="21"/>
                    </a:lnTo>
                    <a:lnTo>
                      <a:pt x="39" y="19"/>
                    </a:lnTo>
                    <a:lnTo>
                      <a:pt x="41" y="14"/>
                    </a:lnTo>
                    <a:lnTo>
                      <a:pt x="47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9" y="17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75" y="12"/>
                    </a:lnTo>
                    <a:lnTo>
                      <a:pt x="77" y="10"/>
                    </a:lnTo>
                    <a:lnTo>
                      <a:pt x="84" y="4"/>
                    </a:lnTo>
                    <a:lnTo>
                      <a:pt x="88" y="2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9" y="2"/>
                    </a:lnTo>
                    <a:lnTo>
                      <a:pt x="114" y="2"/>
                    </a:lnTo>
                    <a:lnTo>
                      <a:pt x="118" y="0"/>
                    </a:lnTo>
                    <a:lnTo>
                      <a:pt x="120" y="4"/>
                    </a:lnTo>
                    <a:lnTo>
                      <a:pt x="122" y="6"/>
                    </a:lnTo>
                    <a:lnTo>
                      <a:pt x="124" y="8"/>
                    </a:lnTo>
                    <a:lnTo>
                      <a:pt x="128" y="8"/>
                    </a:lnTo>
                    <a:lnTo>
                      <a:pt x="131" y="6"/>
                    </a:lnTo>
                    <a:lnTo>
                      <a:pt x="135" y="12"/>
                    </a:lnTo>
                    <a:lnTo>
                      <a:pt x="137" y="14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8" y="17"/>
                    </a:lnTo>
                    <a:lnTo>
                      <a:pt x="156" y="17"/>
                    </a:lnTo>
                    <a:lnTo>
                      <a:pt x="163" y="19"/>
                    </a:lnTo>
                    <a:lnTo>
                      <a:pt x="167" y="19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80" y="17"/>
                    </a:lnTo>
                    <a:lnTo>
                      <a:pt x="186" y="19"/>
                    </a:lnTo>
                    <a:lnTo>
                      <a:pt x="190" y="19"/>
                    </a:lnTo>
                    <a:lnTo>
                      <a:pt x="193" y="17"/>
                    </a:lnTo>
                    <a:lnTo>
                      <a:pt x="203" y="14"/>
                    </a:lnTo>
                    <a:lnTo>
                      <a:pt x="205" y="10"/>
                    </a:lnTo>
                    <a:lnTo>
                      <a:pt x="212" y="12"/>
                    </a:lnTo>
                    <a:lnTo>
                      <a:pt x="216" y="12"/>
                    </a:lnTo>
                    <a:lnTo>
                      <a:pt x="222" y="8"/>
                    </a:lnTo>
                    <a:lnTo>
                      <a:pt x="223" y="8"/>
                    </a:lnTo>
                    <a:lnTo>
                      <a:pt x="231" y="17"/>
                    </a:lnTo>
                    <a:lnTo>
                      <a:pt x="233" y="17"/>
                    </a:lnTo>
                    <a:lnTo>
                      <a:pt x="237" y="23"/>
                    </a:lnTo>
                    <a:lnTo>
                      <a:pt x="237" y="25"/>
                    </a:lnTo>
                    <a:lnTo>
                      <a:pt x="235" y="30"/>
                    </a:lnTo>
                    <a:lnTo>
                      <a:pt x="235" y="34"/>
                    </a:lnTo>
                    <a:lnTo>
                      <a:pt x="237" y="36"/>
                    </a:lnTo>
                    <a:lnTo>
                      <a:pt x="244" y="36"/>
                    </a:lnTo>
                    <a:lnTo>
                      <a:pt x="248" y="40"/>
                    </a:lnTo>
                    <a:lnTo>
                      <a:pt x="248" y="42"/>
                    </a:lnTo>
                    <a:lnTo>
                      <a:pt x="244" y="42"/>
                    </a:lnTo>
                    <a:lnTo>
                      <a:pt x="244" y="45"/>
                    </a:lnTo>
                    <a:lnTo>
                      <a:pt x="240" y="47"/>
                    </a:lnTo>
                    <a:lnTo>
                      <a:pt x="240" y="49"/>
                    </a:lnTo>
                    <a:lnTo>
                      <a:pt x="240" y="55"/>
                    </a:lnTo>
                    <a:lnTo>
                      <a:pt x="240" y="59"/>
                    </a:lnTo>
                    <a:lnTo>
                      <a:pt x="242" y="62"/>
                    </a:lnTo>
                    <a:lnTo>
                      <a:pt x="244" y="64"/>
                    </a:lnTo>
                    <a:lnTo>
                      <a:pt x="244" y="68"/>
                    </a:lnTo>
                    <a:lnTo>
                      <a:pt x="242" y="72"/>
                    </a:lnTo>
                    <a:lnTo>
                      <a:pt x="242" y="74"/>
                    </a:lnTo>
                    <a:lnTo>
                      <a:pt x="246" y="74"/>
                    </a:lnTo>
                    <a:lnTo>
                      <a:pt x="244" y="76"/>
                    </a:lnTo>
                    <a:lnTo>
                      <a:pt x="246" y="79"/>
                    </a:lnTo>
                    <a:lnTo>
                      <a:pt x="248" y="81"/>
                    </a:lnTo>
                    <a:lnTo>
                      <a:pt x="250" y="83"/>
                    </a:lnTo>
                    <a:lnTo>
                      <a:pt x="250" y="85"/>
                    </a:lnTo>
                    <a:close/>
                    <a:moveTo>
                      <a:pt x="24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0" y="10"/>
                    </a:lnTo>
                    <a:lnTo>
                      <a:pt x="36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4" y="19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4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1" y="27"/>
                    </a:lnTo>
                    <a:lnTo>
                      <a:pt x="7" y="29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6" y="29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4" y="15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3110" name="Picture 385" descr="CDP_LOG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" y="3708"/>
              <a:ext cx="10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1" name="Freeform 386"/>
            <p:cNvSpPr>
              <a:spLocks/>
            </p:cNvSpPr>
            <p:nvPr/>
          </p:nvSpPr>
          <p:spPr bwMode="auto">
            <a:xfrm>
              <a:off x="1041" y="3408"/>
              <a:ext cx="283" cy="283"/>
            </a:xfrm>
            <a:custGeom>
              <a:avLst/>
              <a:gdLst>
                <a:gd name="T0" fmla="*/ 0 w 172"/>
                <a:gd name="T1" fmla="*/ 505 h 279"/>
                <a:gd name="T2" fmla="*/ 2139746709 w 172"/>
                <a:gd name="T3" fmla="*/ 506 h 279"/>
                <a:gd name="T4" fmla="*/ 2147483647 w 172"/>
                <a:gd name="T5" fmla="*/ 93 h 279"/>
                <a:gd name="T6" fmla="*/ 2147483647 w 172"/>
                <a:gd name="T7" fmla="*/ 125 h 279"/>
                <a:gd name="T8" fmla="*/ 2147483647 w 172"/>
                <a:gd name="T9" fmla="*/ 16 h 279"/>
                <a:gd name="T10" fmla="*/ 2147483647 w 172"/>
                <a:gd name="T11" fmla="*/ 0 h 279"/>
                <a:gd name="T12" fmla="*/ 2147483647 w 172"/>
                <a:gd name="T13" fmla="*/ 24 h 279"/>
                <a:gd name="T14" fmla="*/ 0 w 172"/>
                <a:gd name="T15" fmla="*/ 505 h 2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279"/>
                <a:gd name="T26" fmla="*/ 172 w 172"/>
                <a:gd name="T27" fmla="*/ 279 h 2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279">
                  <a:moveTo>
                    <a:pt x="0" y="278"/>
                  </a:moveTo>
                  <a:lnTo>
                    <a:pt x="2" y="279"/>
                  </a:lnTo>
                  <a:cubicBezTo>
                    <a:pt x="48" y="159"/>
                    <a:pt x="36" y="154"/>
                    <a:pt x="139" y="51"/>
                  </a:cubicBezTo>
                  <a:lnTo>
                    <a:pt x="134" y="73"/>
                  </a:lnTo>
                  <a:lnTo>
                    <a:pt x="172" y="16"/>
                  </a:lnTo>
                  <a:lnTo>
                    <a:pt x="127" y="0"/>
                  </a:lnTo>
                  <a:lnTo>
                    <a:pt x="133" y="24"/>
                  </a:lnTo>
                  <a:cubicBezTo>
                    <a:pt x="41" y="107"/>
                    <a:pt x="29" y="136"/>
                    <a:pt x="0" y="278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12" name="Freeform 387"/>
            <p:cNvSpPr>
              <a:spLocks/>
            </p:cNvSpPr>
            <p:nvPr/>
          </p:nvSpPr>
          <p:spPr bwMode="auto">
            <a:xfrm>
              <a:off x="708" y="3266"/>
              <a:ext cx="336" cy="434"/>
            </a:xfrm>
            <a:custGeom>
              <a:avLst/>
              <a:gdLst>
                <a:gd name="T0" fmla="*/ 2147483647 w 143"/>
                <a:gd name="T1" fmla="*/ 2147483647 h 229"/>
                <a:gd name="T2" fmla="*/ 2147483647 w 143"/>
                <a:gd name="T3" fmla="*/ 2147483647 h 229"/>
                <a:gd name="T4" fmla="*/ 2147483647 w 143"/>
                <a:gd name="T5" fmla="*/ 2147483647 h 229"/>
                <a:gd name="T6" fmla="*/ 2147483647 w 143"/>
                <a:gd name="T7" fmla="*/ 2147483647 h 229"/>
                <a:gd name="T8" fmla="*/ 0 w 143"/>
                <a:gd name="T9" fmla="*/ 2147483647 h 229"/>
                <a:gd name="T10" fmla="*/ 2147483647 w 143"/>
                <a:gd name="T11" fmla="*/ 0 h 229"/>
                <a:gd name="T12" fmla="*/ 2147483647 w 143"/>
                <a:gd name="T13" fmla="*/ 2147483647 h 229"/>
                <a:gd name="T14" fmla="*/ 2147483647 w 143"/>
                <a:gd name="T15" fmla="*/ 2147483647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"/>
                <a:gd name="T25" fmla="*/ 0 h 229"/>
                <a:gd name="T26" fmla="*/ 143 w 143"/>
                <a:gd name="T27" fmla="*/ 229 h 2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" h="229">
                  <a:moveTo>
                    <a:pt x="143" y="228"/>
                  </a:moveTo>
                  <a:lnTo>
                    <a:pt x="142" y="229"/>
                  </a:lnTo>
                  <a:cubicBezTo>
                    <a:pt x="103" y="129"/>
                    <a:pt x="113" y="124"/>
                    <a:pt x="27" y="38"/>
                  </a:cubicBezTo>
                  <a:lnTo>
                    <a:pt x="25" y="62"/>
                  </a:lnTo>
                  <a:lnTo>
                    <a:pt x="0" y="9"/>
                  </a:lnTo>
                  <a:lnTo>
                    <a:pt x="41" y="0"/>
                  </a:lnTo>
                  <a:lnTo>
                    <a:pt x="34" y="18"/>
                  </a:lnTo>
                  <a:cubicBezTo>
                    <a:pt x="112" y="87"/>
                    <a:pt x="119" y="109"/>
                    <a:pt x="143" y="228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13" name="Freeform 388"/>
            <p:cNvSpPr>
              <a:spLocks/>
            </p:cNvSpPr>
            <p:nvPr/>
          </p:nvSpPr>
          <p:spPr bwMode="auto">
            <a:xfrm>
              <a:off x="601" y="3512"/>
              <a:ext cx="429" cy="184"/>
            </a:xfrm>
            <a:custGeom>
              <a:avLst/>
              <a:gdLst>
                <a:gd name="T0" fmla="*/ 2147483647 w 183"/>
                <a:gd name="T1" fmla="*/ 2147483647 h 97"/>
                <a:gd name="T2" fmla="*/ 2147483647 w 183"/>
                <a:gd name="T3" fmla="*/ 2147483647 h 97"/>
                <a:gd name="T4" fmla="*/ 2147483647 w 183"/>
                <a:gd name="T5" fmla="*/ 2147483647 h 97"/>
                <a:gd name="T6" fmla="*/ 2147483647 w 183"/>
                <a:gd name="T7" fmla="*/ 2147483647 h 97"/>
                <a:gd name="T8" fmla="*/ 0 w 183"/>
                <a:gd name="T9" fmla="*/ 2147483647 h 97"/>
                <a:gd name="T10" fmla="*/ 2147483647 w 183"/>
                <a:gd name="T11" fmla="*/ 0 h 97"/>
                <a:gd name="T12" fmla="*/ 2147483647 w 183"/>
                <a:gd name="T13" fmla="*/ 2147483647 h 97"/>
                <a:gd name="T14" fmla="*/ 2147483647 w 183"/>
                <a:gd name="T15" fmla="*/ 2147483647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3"/>
                <a:gd name="T25" fmla="*/ 0 h 97"/>
                <a:gd name="T26" fmla="*/ 183 w 183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3" h="97">
                  <a:moveTo>
                    <a:pt x="183" y="96"/>
                  </a:moveTo>
                  <a:lnTo>
                    <a:pt x="182" y="97"/>
                  </a:lnTo>
                  <a:cubicBezTo>
                    <a:pt x="170" y="57"/>
                    <a:pt x="150" y="25"/>
                    <a:pt x="41" y="37"/>
                  </a:cubicBezTo>
                  <a:lnTo>
                    <a:pt x="49" y="57"/>
                  </a:lnTo>
                  <a:lnTo>
                    <a:pt x="0" y="29"/>
                  </a:lnTo>
                  <a:lnTo>
                    <a:pt x="43" y="0"/>
                  </a:lnTo>
                  <a:lnTo>
                    <a:pt x="40" y="16"/>
                  </a:lnTo>
                  <a:cubicBezTo>
                    <a:pt x="150" y="9"/>
                    <a:pt x="174" y="46"/>
                    <a:pt x="183" y="96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14" name="Freeform 389"/>
            <p:cNvSpPr>
              <a:spLocks/>
            </p:cNvSpPr>
            <p:nvPr/>
          </p:nvSpPr>
          <p:spPr bwMode="auto">
            <a:xfrm>
              <a:off x="1041" y="3654"/>
              <a:ext cx="408" cy="286"/>
            </a:xfrm>
            <a:custGeom>
              <a:avLst/>
              <a:gdLst>
                <a:gd name="T0" fmla="*/ 0 w 174"/>
                <a:gd name="T1" fmla="*/ 2147483647 h 151"/>
                <a:gd name="T2" fmla="*/ 0 w 174"/>
                <a:gd name="T3" fmla="*/ 2147483647 h 151"/>
                <a:gd name="T4" fmla="*/ 2147483647 w 174"/>
                <a:gd name="T5" fmla="*/ 2147483647 h 151"/>
                <a:gd name="T6" fmla="*/ 2147483647 w 174"/>
                <a:gd name="T7" fmla="*/ 2147483647 h 151"/>
                <a:gd name="T8" fmla="*/ 2147483647 w 174"/>
                <a:gd name="T9" fmla="*/ 2147483647 h 151"/>
                <a:gd name="T10" fmla="*/ 2147483647 w 174"/>
                <a:gd name="T11" fmla="*/ 2147483647 h 151"/>
                <a:gd name="T12" fmla="*/ 2147483647 w 174"/>
                <a:gd name="T13" fmla="*/ 2147483647 h 151"/>
                <a:gd name="T14" fmla="*/ 0 w 174"/>
                <a:gd name="T15" fmla="*/ 2147483647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"/>
                <a:gd name="T25" fmla="*/ 0 h 151"/>
                <a:gd name="T26" fmla="*/ 174 w 174"/>
                <a:gd name="T27" fmla="*/ 151 h 1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" h="151">
                  <a:moveTo>
                    <a:pt x="0" y="20"/>
                  </a:moveTo>
                  <a:lnTo>
                    <a:pt x="0" y="21"/>
                  </a:lnTo>
                  <a:cubicBezTo>
                    <a:pt x="39" y="10"/>
                    <a:pt x="93" y="21"/>
                    <a:pt x="145" y="121"/>
                  </a:cubicBezTo>
                  <a:lnTo>
                    <a:pt x="124" y="124"/>
                  </a:lnTo>
                  <a:lnTo>
                    <a:pt x="174" y="151"/>
                  </a:lnTo>
                  <a:lnTo>
                    <a:pt x="173" y="98"/>
                  </a:lnTo>
                  <a:lnTo>
                    <a:pt x="162" y="109"/>
                  </a:lnTo>
                  <a:cubicBezTo>
                    <a:pt x="105" y="12"/>
                    <a:pt x="46" y="0"/>
                    <a:pt x="0" y="2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98" name="Group 10"/>
          <p:cNvGrpSpPr>
            <a:grpSpLocks/>
          </p:cNvGrpSpPr>
          <p:nvPr/>
        </p:nvGrpSpPr>
        <p:grpSpPr bwMode="auto">
          <a:xfrm>
            <a:off x="2449513" y="3630613"/>
            <a:ext cx="1571625" cy="527050"/>
            <a:chOff x="1791" y="2740"/>
            <a:chExt cx="914" cy="332"/>
          </a:xfrm>
        </p:grpSpPr>
        <p:sp>
          <p:nvSpPr>
            <p:cNvPr id="3107" name="AutoShape 11"/>
            <p:cNvSpPr>
              <a:spLocks noChangeArrowheads="1"/>
            </p:cNvSpPr>
            <p:nvPr/>
          </p:nvSpPr>
          <p:spPr bwMode="auto">
            <a:xfrm>
              <a:off x="1823" y="2757"/>
              <a:ext cx="807" cy="24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2000" b="1">
                <a:latin typeface="Arial" charset="0"/>
              </a:endParaRPr>
            </a:p>
          </p:txBody>
        </p:sp>
        <p:sp>
          <p:nvSpPr>
            <p:cNvPr id="3108" name="Text Box 12"/>
            <p:cNvSpPr txBox="1">
              <a:spLocks noChangeArrowheads="1"/>
            </p:cNvSpPr>
            <p:nvPr/>
          </p:nvSpPr>
          <p:spPr bwMode="auto">
            <a:xfrm>
              <a:off x="1791" y="2740"/>
              <a:ext cx="914" cy="3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1400" b="1">
                  <a:latin typeface="Arial" charset="0"/>
                </a:rPr>
                <a:t>PORTO DE ALTAMIRA</a:t>
              </a:r>
            </a:p>
          </p:txBody>
        </p:sp>
      </p:grpSp>
      <p:sp>
        <p:nvSpPr>
          <p:cNvPr id="3100" name="Line 43"/>
          <p:cNvSpPr>
            <a:spLocks noChangeShapeType="1"/>
          </p:cNvSpPr>
          <p:nvPr/>
        </p:nvSpPr>
        <p:spPr bwMode="auto">
          <a:xfrm flipH="1" flipV="1">
            <a:off x="5761038" y="1327150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01" name="Rectangle 385"/>
          <p:cNvSpPr>
            <a:spLocks noChangeArrowheads="1"/>
          </p:cNvSpPr>
          <p:nvPr/>
        </p:nvSpPr>
        <p:spPr bwMode="auto">
          <a:xfrm>
            <a:off x="1528763" y="6407150"/>
            <a:ext cx="1295400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400" b="1">
                <a:latin typeface="Arial" charset="0"/>
              </a:rPr>
              <a:t>Marítimos</a:t>
            </a:r>
          </a:p>
        </p:txBody>
      </p:sp>
      <p:sp>
        <p:nvSpPr>
          <p:cNvPr id="3102" name="Rectangle 386"/>
          <p:cNvSpPr>
            <a:spLocks noChangeArrowheads="1"/>
          </p:cNvSpPr>
          <p:nvPr/>
        </p:nvSpPr>
        <p:spPr bwMode="auto">
          <a:xfrm>
            <a:off x="2973388" y="6407150"/>
            <a:ext cx="12954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400" b="1">
                <a:latin typeface="Arial" charset="0"/>
              </a:rPr>
              <a:t>Fluviais</a:t>
            </a:r>
          </a:p>
        </p:txBody>
      </p:sp>
      <p:sp>
        <p:nvSpPr>
          <p:cNvPr id="3103" name="Rectangle 387"/>
          <p:cNvSpPr>
            <a:spLocks noChangeArrowheads="1"/>
          </p:cNvSpPr>
          <p:nvPr/>
        </p:nvSpPr>
        <p:spPr bwMode="auto">
          <a:xfrm>
            <a:off x="4413250" y="6407150"/>
            <a:ext cx="12954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1400" b="1">
                <a:latin typeface="Arial" charset="0"/>
              </a:rPr>
              <a:t>Projeto</a:t>
            </a:r>
          </a:p>
        </p:txBody>
      </p:sp>
      <p:sp>
        <p:nvSpPr>
          <p:cNvPr id="3104" name="Text Box 2"/>
          <p:cNvSpPr txBox="1">
            <a:spLocks noChangeArrowheads="1"/>
          </p:cNvSpPr>
          <p:nvPr/>
        </p:nvSpPr>
        <p:spPr bwMode="auto">
          <a:xfrm>
            <a:off x="4356100" y="6381750"/>
            <a:ext cx="437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" charset="0"/>
              </a:rPr>
              <a:t>Área de Abrangência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/>
          </p:cNvSpPr>
          <p:nvPr/>
        </p:nvSpPr>
        <p:spPr bwMode="auto">
          <a:xfrm>
            <a:off x="71438" y="71438"/>
            <a:ext cx="553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altLang="pt-BR" sz="2800" b="1">
                <a:solidFill>
                  <a:srgbClr val="008000"/>
                </a:solidFill>
                <a:latin typeface="Arial" charset="0"/>
              </a:rPr>
              <a:t>Terminal Portuário de Outeiro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356100" y="6381750"/>
            <a:ext cx="437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" charset="0"/>
              </a:rPr>
              <a:t>Porto Organizado de Belém/PA</a:t>
            </a:r>
          </a:p>
        </p:txBody>
      </p:sp>
      <p:pic>
        <p:nvPicPr>
          <p:cNvPr id="8196" name="Picture 2" descr="01_PortodeOuteiro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1440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CaixaDeTexto 4"/>
          <p:cNvSpPr txBox="1">
            <a:spLocks noChangeArrowheads="1"/>
          </p:cNvSpPr>
          <p:nvPr/>
        </p:nvSpPr>
        <p:spPr bwMode="auto">
          <a:xfrm>
            <a:off x="5000625" y="5286375"/>
            <a:ext cx="773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200" b="1">
                <a:solidFill>
                  <a:srgbClr val="FFFF00"/>
                </a:solidFill>
                <a:latin typeface="Arial" charset="0"/>
              </a:rPr>
              <a:t>Píer 100</a:t>
            </a:r>
          </a:p>
        </p:txBody>
      </p:sp>
      <p:sp>
        <p:nvSpPr>
          <p:cNvPr id="8198" name="CaixaDeTexto 5"/>
          <p:cNvSpPr txBox="1">
            <a:spLocks noChangeArrowheads="1"/>
          </p:cNvSpPr>
          <p:nvPr/>
        </p:nvSpPr>
        <p:spPr bwMode="auto">
          <a:xfrm>
            <a:off x="1357313" y="4071938"/>
            <a:ext cx="773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200" b="1">
                <a:solidFill>
                  <a:srgbClr val="FFFF00"/>
                </a:solidFill>
                <a:latin typeface="Arial" charset="0"/>
              </a:rPr>
              <a:t>Píer 200</a:t>
            </a:r>
          </a:p>
        </p:txBody>
      </p:sp>
      <p:pic>
        <p:nvPicPr>
          <p:cNvPr id="8199" name="Picture 5" descr="Pará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768" t="6233" r="3816"/>
          <a:stretch>
            <a:fillRect/>
          </a:stretch>
        </p:blipFill>
        <p:spPr bwMode="auto">
          <a:xfrm>
            <a:off x="6486525" y="0"/>
            <a:ext cx="2657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5" descr="m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4563" y="682625"/>
            <a:ext cx="1333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236538"/>
            <a:ext cx="74041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ulo 1"/>
          <p:cNvSpPr>
            <a:spLocks/>
          </p:cNvSpPr>
          <p:nvPr/>
        </p:nvSpPr>
        <p:spPr bwMode="auto">
          <a:xfrm>
            <a:off x="106363" y="31750"/>
            <a:ext cx="3919537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altLang="pt-BR" b="1">
                <a:solidFill>
                  <a:srgbClr val="008000"/>
                </a:solidFill>
                <a:latin typeface="Arial" charset="0"/>
              </a:rPr>
              <a:t>Terminal de Outeiro - PDZ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4356100" y="6381750"/>
            <a:ext cx="437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" charset="0"/>
              </a:rPr>
              <a:t>Porto Organizado de Belém/PA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5143500" y="5226050"/>
            <a:ext cx="30876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altLang="pt-BR" sz="1400" b="1">
                <a:latin typeface="Arial" charset="0"/>
              </a:rPr>
              <a:t> Acessibilidade:</a:t>
            </a:r>
          </a:p>
          <a:p>
            <a:pPr algn="just">
              <a:buClr>
                <a:srgbClr val="FF0000"/>
              </a:buClr>
            </a:pPr>
            <a:r>
              <a:rPr lang="pt-BR" altLang="pt-BR" sz="1400">
                <a:latin typeface="Arial" charset="0"/>
              </a:rPr>
              <a:t>Rodoviários: BR-316, a BR-010 e a PA-140, PA-483.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</a:pPr>
            <a:r>
              <a:rPr lang="pt-BR" altLang="pt-BR" sz="1400">
                <a:latin typeface="Arial" charset="0"/>
              </a:rPr>
              <a:t>Marítimo – Fluvial: Canal do Quiriri e Canal da Baia do Guajará.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pt-BR" altLang="pt-BR" sz="1400" b="1">
              <a:latin typeface="Arial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571500" y="5297488"/>
            <a:ext cx="30527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pt-BR" altLang="pt-BR" sz="1400" b="1">
                <a:latin typeface="Arial" charset="0"/>
              </a:rPr>
              <a:t> Vocação Terminal de Outeiro:</a:t>
            </a:r>
          </a:p>
          <a:p>
            <a:pPr algn="just">
              <a:buClr>
                <a:srgbClr val="FF0000"/>
              </a:buClr>
            </a:pPr>
            <a:r>
              <a:rPr lang="pt-BR" altLang="pt-BR" sz="1400">
                <a:latin typeface="Arial" charset="0"/>
              </a:rPr>
              <a:t>Graneis sólidos agrícolas e bens que utilizam navegação de cabotagem.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pt-BR" altLang="pt-BR" sz="1400" b="1">
              <a:latin typeface="Arial" charset="0"/>
            </a:endParaRPr>
          </a:p>
        </p:txBody>
      </p:sp>
      <p:sp>
        <p:nvSpPr>
          <p:cNvPr id="10" name="Texto Explicativo 2 9"/>
          <p:cNvSpPr/>
          <p:nvPr/>
        </p:nvSpPr>
        <p:spPr>
          <a:xfrm>
            <a:off x="1131888" y="2419350"/>
            <a:ext cx="1597025" cy="563563"/>
          </a:xfrm>
          <a:prstGeom prst="borderCallout2">
            <a:avLst>
              <a:gd name="adj1" fmla="val 18552"/>
              <a:gd name="adj2" fmla="val 105193"/>
              <a:gd name="adj3" fmla="val 21350"/>
              <a:gd name="adj4" fmla="val 113982"/>
              <a:gd name="adj5" fmla="val 177102"/>
              <a:gd name="adj6" fmla="val 1721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Terceiros</a:t>
            </a:r>
          </a:p>
        </p:txBody>
      </p:sp>
      <p:sp>
        <p:nvSpPr>
          <p:cNvPr id="11" name="Texto Explicativo 2 10"/>
          <p:cNvSpPr/>
          <p:nvPr/>
        </p:nvSpPr>
        <p:spPr>
          <a:xfrm>
            <a:off x="1208088" y="1658938"/>
            <a:ext cx="1443037" cy="563562"/>
          </a:xfrm>
          <a:prstGeom prst="borderCallout2">
            <a:avLst>
              <a:gd name="adj1" fmla="val 21350"/>
              <a:gd name="adj2" fmla="val 106155"/>
              <a:gd name="adj3" fmla="val 21350"/>
              <a:gd name="adj4" fmla="val 116900"/>
              <a:gd name="adj5" fmla="val 136428"/>
              <a:gd name="adj6" fmla="val 229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Preservação Ambiental</a:t>
            </a:r>
          </a:p>
        </p:txBody>
      </p:sp>
      <p:sp>
        <p:nvSpPr>
          <p:cNvPr id="13" name="Texto Explicativo 2 12"/>
          <p:cNvSpPr/>
          <p:nvPr/>
        </p:nvSpPr>
        <p:spPr>
          <a:xfrm>
            <a:off x="1131888" y="3289300"/>
            <a:ext cx="1597025" cy="566738"/>
          </a:xfrm>
          <a:prstGeom prst="borderCallout2">
            <a:avLst>
              <a:gd name="adj1" fmla="val 21350"/>
              <a:gd name="adj2" fmla="val 105193"/>
              <a:gd name="adj3" fmla="val 18568"/>
              <a:gd name="adj4" fmla="val 117931"/>
              <a:gd name="adj5" fmla="val 101961"/>
              <a:gd name="adj6" fmla="val 205047"/>
            </a:avLst>
          </a:prstGeom>
          <a:solidFill>
            <a:srgbClr val="FF9900"/>
          </a:solidFill>
          <a:ln w="952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TGVO I, II e III</a:t>
            </a:r>
          </a:p>
        </p:txBody>
      </p:sp>
      <p:sp>
        <p:nvSpPr>
          <p:cNvPr id="9226" name="CaixaDeTexto 13"/>
          <p:cNvSpPr txBox="1">
            <a:spLocks noChangeArrowheads="1"/>
          </p:cNvSpPr>
          <p:nvPr/>
        </p:nvSpPr>
        <p:spPr bwMode="auto">
          <a:xfrm>
            <a:off x="5030788" y="385763"/>
            <a:ext cx="79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 b="1">
                <a:latin typeface="Arial" charset="0"/>
              </a:rPr>
              <a:t>Píer 300</a:t>
            </a:r>
          </a:p>
        </p:txBody>
      </p:sp>
      <p:sp>
        <p:nvSpPr>
          <p:cNvPr id="9227" name="CaixaDeTexto 14"/>
          <p:cNvSpPr txBox="1">
            <a:spLocks noChangeArrowheads="1"/>
          </p:cNvSpPr>
          <p:nvPr/>
        </p:nvSpPr>
        <p:spPr bwMode="auto">
          <a:xfrm>
            <a:off x="2554288" y="661988"/>
            <a:ext cx="790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 b="1">
                <a:latin typeface="Arial" charset="0"/>
              </a:rPr>
              <a:t>Píer 100</a:t>
            </a:r>
          </a:p>
        </p:txBody>
      </p:sp>
      <p:sp>
        <p:nvSpPr>
          <p:cNvPr id="9228" name="CaixaDeTexto 15"/>
          <p:cNvSpPr txBox="1">
            <a:spLocks noChangeArrowheads="1"/>
          </p:cNvSpPr>
          <p:nvPr/>
        </p:nvSpPr>
        <p:spPr bwMode="auto">
          <a:xfrm>
            <a:off x="5049838" y="1101725"/>
            <a:ext cx="792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 b="1">
                <a:latin typeface="Arial" charset="0"/>
              </a:rPr>
              <a:t>Píer 200</a:t>
            </a:r>
          </a:p>
        </p:txBody>
      </p:sp>
      <p:sp>
        <p:nvSpPr>
          <p:cNvPr id="9229" name="CaixaDeTexto 16"/>
          <p:cNvSpPr txBox="1">
            <a:spLocks noChangeArrowheads="1"/>
          </p:cNvSpPr>
          <p:nvPr/>
        </p:nvSpPr>
        <p:spPr bwMode="auto">
          <a:xfrm>
            <a:off x="3233738" y="1628775"/>
            <a:ext cx="79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 b="1">
                <a:latin typeface="Arial" charset="0"/>
              </a:rPr>
              <a:t>Píer 400</a:t>
            </a:r>
          </a:p>
        </p:txBody>
      </p:sp>
      <p:sp>
        <p:nvSpPr>
          <p:cNvPr id="18" name="Texto Explicativo 2 17"/>
          <p:cNvSpPr/>
          <p:nvPr/>
        </p:nvSpPr>
        <p:spPr>
          <a:xfrm>
            <a:off x="1285875" y="4541838"/>
            <a:ext cx="1443038" cy="563562"/>
          </a:xfrm>
          <a:prstGeom prst="borderCallout2">
            <a:avLst>
              <a:gd name="adj1" fmla="val 29743"/>
              <a:gd name="adj2" fmla="val 106382"/>
              <a:gd name="adj3" fmla="val 26945"/>
              <a:gd name="adj4" fmla="val 118054"/>
              <a:gd name="adj5" fmla="val 31402"/>
              <a:gd name="adj6" fmla="val 19620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Preservação Ambiental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2_PortoSantarémLT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611188" y="993775"/>
            <a:ext cx="75612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Pará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768" t="6233" r="3816"/>
          <a:stretch>
            <a:fillRect/>
          </a:stretch>
        </p:blipFill>
        <p:spPr bwMode="auto">
          <a:xfrm>
            <a:off x="6486525" y="0"/>
            <a:ext cx="2657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65" descr="me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931863"/>
            <a:ext cx="1333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ítulo 1"/>
          <p:cNvSpPr>
            <a:spLocks/>
          </p:cNvSpPr>
          <p:nvPr/>
        </p:nvSpPr>
        <p:spPr bwMode="auto">
          <a:xfrm>
            <a:off x="250825" y="144463"/>
            <a:ext cx="864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altLang="pt-BR" sz="2800" b="1">
                <a:solidFill>
                  <a:srgbClr val="008000"/>
                </a:solidFill>
                <a:latin typeface="Arial" charset="0"/>
              </a:rPr>
              <a:t>Porto de Santarém </a:t>
            </a:r>
          </a:p>
        </p:txBody>
      </p:sp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4356100" y="6381750"/>
            <a:ext cx="437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" charset="0"/>
              </a:rPr>
              <a:t>Visão Geral </a:t>
            </a:r>
          </a:p>
        </p:txBody>
      </p:sp>
      <p:sp>
        <p:nvSpPr>
          <p:cNvPr id="10247" name="CaixaDeTexto 6"/>
          <p:cNvSpPr txBox="1">
            <a:spLocks noChangeArrowheads="1"/>
          </p:cNvSpPr>
          <p:nvPr/>
        </p:nvSpPr>
        <p:spPr bwMode="auto">
          <a:xfrm>
            <a:off x="1428750" y="3143250"/>
            <a:ext cx="773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200" b="1">
                <a:solidFill>
                  <a:srgbClr val="FFFF00"/>
                </a:solidFill>
                <a:latin typeface="Arial" charset="0"/>
              </a:rPr>
              <a:t>Píer 100</a:t>
            </a:r>
          </a:p>
        </p:txBody>
      </p:sp>
      <p:sp>
        <p:nvSpPr>
          <p:cNvPr id="10248" name="CaixaDeTexto 7"/>
          <p:cNvSpPr txBox="1">
            <a:spLocks noChangeArrowheads="1"/>
          </p:cNvSpPr>
          <p:nvPr/>
        </p:nvSpPr>
        <p:spPr bwMode="auto">
          <a:xfrm>
            <a:off x="2286000" y="1785938"/>
            <a:ext cx="773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200" b="1">
                <a:solidFill>
                  <a:srgbClr val="FFFF00"/>
                </a:solidFill>
                <a:latin typeface="Arial" charset="0"/>
              </a:rPr>
              <a:t>Píer 200</a:t>
            </a:r>
          </a:p>
        </p:txBody>
      </p:sp>
      <p:sp>
        <p:nvSpPr>
          <p:cNvPr id="10249" name="CaixaDeTexto 6"/>
          <p:cNvSpPr txBox="1">
            <a:spLocks noChangeArrowheads="1"/>
          </p:cNvSpPr>
          <p:nvPr/>
        </p:nvSpPr>
        <p:spPr bwMode="auto">
          <a:xfrm>
            <a:off x="1562100" y="4652963"/>
            <a:ext cx="708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200" b="1">
                <a:solidFill>
                  <a:srgbClr val="FFFF00"/>
                </a:solidFill>
                <a:latin typeface="Arial" charset="0"/>
              </a:rPr>
              <a:t>Dolfins</a:t>
            </a:r>
          </a:p>
        </p:txBody>
      </p:sp>
      <p:sp>
        <p:nvSpPr>
          <p:cNvPr id="10250" name="CaixaDeTexto 6"/>
          <p:cNvSpPr txBox="1">
            <a:spLocks noChangeArrowheads="1"/>
          </p:cNvSpPr>
          <p:nvPr/>
        </p:nvSpPr>
        <p:spPr bwMode="auto">
          <a:xfrm>
            <a:off x="1530350" y="5106988"/>
            <a:ext cx="771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200" b="1">
                <a:solidFill>
                  <a:srgbClr val="FFFF00"/>
                </a:solidFill>
                <a:latin typeface="Arial" charset="0"/>
              </a:rPr>
              <a:t>Píer 300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550" y="795338"/>
            <a:ext cx="68548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3357563" y="2041525"/>
            <a:ext cx="67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TMU1</a:t>
            </a:r>
          </a:p>
        </p:txBody>
      </p:sp>
      <p:sp>
        <p:nvSpPr>
          <p:cNvPr id="11268" name="CaixaDeTexto 5"/>
          <p:cNvSpPr txBox="1">
            <a:spLocks noChangeArrowheads="1"/>
          </p:cNvSpPr>
          <p:nvPr/>
        </p:nvSpPr>
        <p:spPr bwMode="auto">
          <a:xfrm>
            <a:off x="3829050" y="1014413"/>
            <a:ext cx="67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TMU2</a:t>
            </a:r>
          </a:p>
        </p:txBody>
      </p:sp>
      <p:sp>
        <p:nvSpPr>
          <p:cNvPr id="11269" name="CaixaDeTexto 6"/>
          <p:cNvSpPr txBox="1">
            <a:spLocks noChangeArrowheads="1"/>
          </p:cNvSpPr>
          <p:nvPr/>
        </p:nvSpPr>
        <p:spPr bwMode="auto">
          <a:xfrm>
            <a:off x="3611563" y="2695575"/>
            <a:ext cx="476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latin typeface="Arial" charset="0"/>
              </a:rPr>
              <a:t>THC</a:t>
            </a:r>
          </a:p>
        </p:txBody>
      </p:sp>
      <p:sp>
        <p:nvSpPr>
          <p:cNvPr id="11270" name="CaixaDeTexto 10"/>
          <p:cNvSpPr txBox="1">
            <a:spLocks noChangeArrowheads="1"/>
          </p:cNvSpPr>
          <p:nvPr/>
        </p:nvSpPr>
        <p:spPr bwMode="auto">
          <a:xfrm>
            <a:off x="1555750" y="2187575"/>
            <a:ext cx="8905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latin typeface="Arial" charset="0"/>
              </a:rPr>
              <a:t>TGVSAN II</a:t>
            </a:r>
          </a:p>
        </p:txBody>
      </p:sp>
      <p:sp>
        <p:nvSpPr>
          <p:cNvPr id="11271" name="CaixaDeTexto 11"/>
          <p:cNvSpPr txBox="1">
            <a:spLocks noChangeArrowheads="1"/>
          </p:cNvSpPr>
          <p:nvPr/>
        </p:nvSpPr>
        <p:spPr bwMode="auto">
          <a:xfrm>
            <a:off x="4935538" y="2597150"/>
            <a:ext cx="8524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latin typeface="Arial" charset="0"/>
              </a:rPr>
              <a:t>TGVSAN I</a:t>
            </a:r>
          </a:p>
        </p:txBody>
      </p:sp>
      <p:sp>
        <p:nvSpPr>
          <p:cNvPr id="11272" name="CaixaDeTexto 12"/>
          <p:cNvSpPr txBox="1">
            <a:spLocks noChangeArrowheads="1"/>
          </p:cNvSpPr>
          <p:nvPr/>
        </p:nvSpPr>
        <p:spPr bwMode="auto">
          <a:xfrm>
            <a:off x="2863850" y="746125"/>
            <a:ext cx="9286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latin typeface="Arial" charset="0"/>
              </a:rPr>
              <a:t>TGVSAN III</a:t>
            </a:r>
          </a:p>
        </p:txBody>
      </p:sp>
      <p:sp>
        <p:nvSpPr>
          <p:cNvPr id="11273" name="CaixaDeTexto 13"/>
          <p:cNvSpPr txBox="1">
            <a:spLocks noChangeArrowheads="1"/>
          </p:cNvSpPr>
          <p:nvPr/>
        </p:nvSpPr>
        <p:spPr bwMode="auto">
          <a:xfrm>
            <a:off x="2066925" y="1454150"/>
            <a:ext cx="8286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latin typeface="Arial" charset="0"/>
              </a:rPr>
              <a:t>TERFER I</a:t>
            </a:r>
          </a:p>
        </p:txBody>
      </p:sp>
      <p:sp>
        <p:nvSpPr>
          <p:cNvPr id="11274" name="CaixaDeTexto 14"/>
          <p:cNvSpPr txBox="1">
            <a:spLocks noChangeArrowheads="1"/>
          </p:cNvSpPr>
          <p:nvPr/>
        </p:nvSpPr>
        <p:spPr bwMode="auto">
          <a:xfrm>
            <a:off x="1270000" y="2546350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latin typeface="Arial" charset="0"/>
              </a:rPr>
              <a:t>THPC</a:t>
            </a:r>
          </a:p>
        </p:txBody>
      </p:sp>
      <p:sp>
        <p:nvSpPr>
          <p:cNvPr id="11275" name="CaixaDeTexto 15"/>
          <p:cNvSpPr txBox="1">
            <a:spLocks noChangeArrowheads="1"/>
          </p:cNvSpPr>
          <p:nvPr/>
        </p:nvSpPr>
        <p:spPr bwMode="auto">
          <a:xfrm>
            <a:off x="6645275" y="3530600"/>
            <a:ext cx="26860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t-BR" altLang="pt-BR" sz="900" b="1">
                <a:latin typeface="Arial" charset="0"/>
              </a:rPr>
              <a:t> TMU1 – Terminal de Múltiplo Uso 1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t-BR" altLang="pt-BR" sz="900" b="1">
                <a:latin typeface="Arial" charset="0"/>
              </a:rPr>
              <a:t> TMU2 – Terminal de Múltiplo Uso 2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t-BR" altLang="pt-BR" sz="900" b="1">
                <a:latin typeface="Arial" charset="0"/>
              </a:rPr>
              <a:t> THC– Terminal Hidroviário de Cargas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t-BR" altLang="pt-BR" sz="900" b="1">
                <a:latin typeface="Arial" charset="0"/>
              </a:rPr>
              <a:t> THP – Terminal Hidroviário de Passageiros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t-BR" altLang="pt-BR" sz="900" b="1">
                <a:latin typeface="Arial" charset="0"/>
              </a:rPr>
              <a:t> TGVSAN I - Terminal de Grãos I – CARGILL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t-BR" altLang="pt-BR" sz="900" b="1">
                <a:latin typeface="Arial" charset="0"/>
              </a:rPr>
              <a:t> TGVSAN II- Terminal de Grãos II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t-BR" altLang="pt-BR" sz="900" b="1">
                <a:latin typeface="Arial" charset="0"/>
              </a:rPr>
              <a:t> TGVSAN III - Terminal de Grãos III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t-BR" altLang="pt-BR" sz="900" b="1">
                <a:latin typeface="Arial" charset="0"/>
              </a:rPr>
              <a:t> TERFER I - Terminal de Fertilizantes I</a:t>
            </a:r>
          </a:p>
        </p:txBody>
      </p:sp>
      <p:sp>
        <p:nvSpPr>
          <p:cNvPr id="11276" name="CaixaDeTexto 16"/>
          <p:cNvSpPr txBox="1">
            <a:spLocks noChangeArrowheads="1"/>
          </p:cNvSpPr>
          <p:nvPr/>
        </p:nvSpPr>
        <p:spPr bwMode="auto">
          <a:xfrm>
            <a:off x="2608263" y="3457575"/>
            <a:ext cx="890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solidFill>
                  <a:srgbClr val="FFC000"/>
                </a:solidFill>
                <a:latin typeface="Arial" charset="0"/>
              </a:rPr>
              <a:t>TGVSAN II</a:t>
            </a:r>
          </a:p>
        </p:txBody>
      </p:sp>
      <p:sp>
        <p:nvSpPr>
          <p:cNvPr id="11277" name="CaixaDeTexto 17"/>
          <p:cNvSpPr txBox="1">
            <a:spLocks noChangeArrowheads="1"/>
          </p:cNvSpPr>
          <p:nvPr/>
        </p:nvSpPr>
        <p:spPr bwMode="auto">
          <a:xfrm>
            <a:off x="3406775" y="3751263"/>
            <a:ext cx="8509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solidFill>
                  <a:srgbClr val="FFC000"/>
                </a:solidFill>
                <a:latin typeface="Arial" charset="0"/>
              </a:rPr>
              <a:t>TGVSAN I</a:t>
            </a:r>
          </a:p>
        </p:txBody>
      </p:sp>
      <p:sp>
        <p:nvSpPr>
          <p:cNvPr id="11278" name="CaixaDeTexto 18"/>
          <p:cNvSpPr txBox="1">
            <a:spLocks noChangeArrowheads="1"/>
          </p:cNvSpPr>
          <p:nvPr/>
        </p:nvSpPr>
        <p:spPr bwMode="auto">
          <a:xfrm>
            <a:off x="2649538" y="4518025"/>
            <a:ext cx="9271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solidFill>
                  <a:srgbClr val="FFC000"/>
                </a:solidFill>
                <a:latin typeface="Arial" charset="0"/>
              </a:rPr>
              <a:t>TGVSAN III</a:t>
            </a:r>
          </a:p>
        </p:txBody>
      </p:sp>
      <p:sp>
        <p:nvSpPr>
          <p:cNvPr id="11279" name="CaixaDeTexto 19"/>
          <p:cNvSpPr txBox="1">
            <a:spLocks noChangeArrowheads="1"/>
          </p:cNvSpPr>
          <p:nvPr/>
        </p:nvSpPr>
        <p:spPr bwMode="auto">
          <a:xfrm>
            <a:off x="2640013" y="4144963"/>
            <a:ext cx="8286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solidFill>
                  <a:srgbClr val="FFC000"/>
                </a:solidFill>
                <a:latin typeface="Arial" charset="0"/>
              </a:rPr>
              <a:t>TERFER I</a:t>
            </a:r>
          </a:p>
        </p:txBody>
      </p:sp>
      <p:sp>
        <p:nvSpPr>
          <p:cNvPr id="11280" name="CaixaDeTexto 20"/>
          <p:cNvSpPr txBox="1">
            <a:spLocks noChangeArrowheads="1"/>
          </p:cNvSpPr>
          <p:nvPr/>
        </p:nvSpPr>
        <p:spPr bwMode="auto">
          <a:xfrm>
            <a:off x="4094163" y="4767263"/>
            <a:ext cx="1222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100" b="1">
                <a:latin typeface="Arial" charset="0"/>
              </a:rPr>
              <a:t>Espaço Urbano</a:t>
            </a:r>
          </a:p>
        </p:txBody>
      </p:sp>
      <p:sp>
        <p:nvSpPr>
          <p:cNvPr id="11281" name="Título 1"/>
          <p:cNvSpPr>
            <a:spLocks/>
          </p:cNvSpPr>
          <p:nvPr/>
        </p:nvSpPr>
        <p:spPr bwMode="auto">
          <a:xfrm>
            <a:off x="250825" y="168275"/>
            <a:ext cx="4467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altLang="pt-BR" sz="2800" b="1">
                <a:solidFill>
                  <a:srgbClr val="008000"/>
                </a:solidFill>
                <a:latin typeface="Arial" charset="0"/>
              </a:rPr>
              <a:t>Porto de Santarém - PDZ </a:t>
            </a:r>
          </a:p>
        </p:txBody>
      </p:sp>
      <p:sp>
        <p:nvSpPr>
          <p:cNvPr id="11282" name="Retângulo 19"/>
          <p:cNvSpPr>
            <a:spLocks noChangeArrowheads="1"/>
          </p:cNvSpPr>
          <p:nvPr/>
        </p:nvSpPr>
        <p:spPr bwMode="auto">
          <a:xfrm>
            <a:off x="5568950" y="5626100"/>
            <a:ext cx="34671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pt-BR" altLang="pt-BR" sz="1400">
                <a:latin typeface="Arial" charset="0"/>
              </a:rPr>
              <a:t>Rodoviários: BR-163 e BR-230.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pt-BR" altLang="pt-BR" sz="1400">
                <a:latin typeface="Arial" charset="0"/>
              </a:rPr>
              <a:t>Marítimo – Fluvial: Rio Tapajós e Amazonas.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endParaRPr lang="pt-BR" altLang="pt-BR" sz="1400">
              <a:latin typeface="Arial" charset="0"/>
            </a:endParaRPr>
          </a:p>
        </p:txBody>
      </p:sp>
      <p:sp>
        <p:nvSpPr>
          <p:cNvPr id="11283" name="Rectangle 8"/>
          <p:cNvSpPr>
            <a:spLocks noChangeArrowheads="1"/>
          </p:cNvSpPr>
          <p:nvPr/>
        </p:nvSpPr>
        <p:spPr bwMode="auto">
          <a:xfrm>
            <a:off x="5508625" y="5341938"/>
            <a:ext cx="169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altLang="pt-BR" sz="1400" b="1">
                <a:latin typeface="Arial" charset="0"/>
              </a:rPr>
              <a:t> Acessibilidade:</a:t>
            </a:r>
          </a:p>
        </p:txBody>
      </p:sp>
      <p:sp>
        <p:nvSpPr>
          <p:cNvPr id="11284" name="Retângulo 21"/>
          <p:cNvSpPr>
            <a:spLocks noChangeArrowheads="1"/>
          </p:cNvSpPr>
          <p:nvPr/>
        </p:nvSpPr>
        <p:spPr bwMode="auto">
          <a:xfrm>
            <a:off x="849313" y="5641975"/>
            <a:ext cx="44672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pt-BR" altLang="pt-BR" sz="1400">
                <a:latin typeface="Arial" charset="0"/>
              </a:rPr>
              <a:t>Graneis sólidos agrícolas (soja, milho, farelo de soja), carga geral, contêineres, granéis líquidos (combustíveis, outros derivados de petróleo) e GLP.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endParaRPr lang="pt-BR" altLang="pt-BR" sz="1400">
              <a:latin typeface="Arial" charset="0"/>
            </a:endParaRPr>
          </a:p>
        </p:txBody>
      </p:sp>
      <p:sp>
        <p:nvSpPr>
          <p:cNvPr id="11285" name="Rectangle 8"/>
          <p:cNvSpPr>
            <a:spLocks noChangeArrowheads="1"/>
          </p:cNvSpPr>
          <p:nvPr/>
        </p:nvSpPr>
        <p:spPr bwMode="auto">
          <a:xfrm>
            <a:off x="757238" y="5341938"/>
            <a:ext cx="2819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altLang="pt-BR" sz="1400" b="1">
                <a:latin typeface="Arial" charset="0"/>
              </a:rPr>
              <a:t> Vocação Porto de Santarém:</a:t>
            </a:r>
          </a:p>
        </p:txBody>
      </p:sp>
      <p:sp>
        <p:nvSpPr>
          <p:cNvPr id="31" name="Texto Explicativo 2 30"/>
          <p:cNvSpPr/>
          <p:nvPr/>
        </p:nvSpPr>
        <p:spPr>
          <a:xfrm>
            <a:off x="6851650" y="803275"/>
            <a:ext cx="1700213" cy="9271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310"/>
              <a:gd name="adj6" fmla="val -141627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do TMU1 Construção do TMU2 Edital do RDC Presencial 02/2013 (Contratação Integrada), publicado dia 30/09/2013, e abertura dia 19/11/2013</a:t>
            </a:r>
          </a:p>
        </p:txBody>
      </p:sp>
      <p:sp>
        <p:nvSpPr>
          <p:cNvPr id="32" name="Texto Explicativo 2 31"/>
          <p:cNvSpPr/>
          <p:nvPr/>
        </p:nvSpPr>
        <p:spPr>
          <a:xfrm>
            <a:off x="6851650" y="2036763"/>
            <a:ext cx="1663700" cy="4873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4073"/>
              <a:gd name="adj6" fmla="val -18028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do TGVSAN I – CARGILL para movimentação de 5 </a:t>
            </a:r>
            <a:r>
              <a:rPr lang="pt-BR" sz="9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Mtpa</a:t>
            </a:r>
            <a:r>
              <a:rPr lang="pt-BR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88" name="Text Box 2"/>
          <p:cNvSpPr txBox="1">
            <a:spLocks noChangeArrowheads="1"/>
          </p:cNvSpPr>
          <p:nvPr/>
        </p:nvSpPr>
        <p:spPr bwMode="auto">
          <a:xfrm>
            <a:off x="4356100" y="6381750"/>
            <a:ext cx="437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" charset="0"/>
              </a:rPr>
              <a:t>Porto de Santarém/PA </a:t>
            </a:r>
          </a:p>
        </p:txBody>
      </p:sp>
      <p:cxnSp>
        <p:nvCxnSpPr>
          <p:cNvPr id="29" name="Conector de seta reta 28"/>
          <p:cNvCxnSpPr/>
          <p:nvPr/>
        </p:nvCxnSpPr>
        <p:spPr>
          <a:xfrm flipH="1">
            <a:off x="3792538" y="1008063"/>
            <a:ext cx="2940050" cy="1670050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>
            <a:off x="3738563" y="968375"/>
            <a:ext cx="2989262" cy="1381125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/>
          </p:cNvSpPr>
          <p:nvPr/>
        </p:nvSpPr>
        <p:spPr bwMode="auto">
          <a:xfrm>
            <a:off x="250825" y="144463"/>
            <a:ext cx="864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altLang="pt-BR" sz="2800" b="1">
                <a:solidFill>
                  <a:srgbClr val="008000"/>
                </a:solidFill>
                <a:latin typeface="Arial" charset="0"/>
              </a:rPr>
              <a:t>Porto de Vila do Conde 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356100" y="6381750"/>
            <a:ext cx="437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" charset="0"/>
              </a:rPr>
              <a:t>Visão Geral </a:t>
            </a:r>
          </a:p>
        </p:txBody>
      </p:sp>
      <p:pic>
        <p:nvPicPr>
          <p:cNvPr id="12292" name="Picture 4" descr="IMG_0779 (1)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 bwMode="auto">
          <a:xfrm>
            <a:off x="461963" y="642938"/>
            <a:ext cx="8456612" cy="56642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2293" name="AutoShape 11"/>
          <p:cNvSpPr>
            <a:spLocks/>
          </p:cNvSpPr>
          <p:nvPr/>
        </p:nvSpPr>
        <p:spPr bwMode="auto">
          <a:xfrm>
            <a:off x="1920875" y="5270500"/>
            <a:ext cx="1309688" cy="431800"/>
          </a:xfrm>
          <a:prstGeom prst="borderCallout2">
            <a:avLst>
              <a:gd name="adj1" fmla="val 26472"/>
              <a:gd name="adj2" fmla="val -5819"/>
              <a:gd name="adj3" fmla="val 26472"/>
              <a:gd name="adj4" fmla="val -36606"/>
              <a:gd name="adj5" fmla="val -263981"/>
              <a:gd name="adj6" fmla="val -51028"/>
            </a:avLst>
          </a:prstGeom>
          <a:solidFill>
            <a:srgbClr val="33CC33"/>
          </a:solidFill>
          <a:ln w="28575">
            <a:solidFill>
              <a:schemeClr val="bg1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pPr algn="ctr"/>
            <a:r>
              <a:rPr lang="pt-BR" altLang="pt-BR" sz="2000" b="1">
                <a:latin typeface="Calibri" pitchFamily="34" charset="0"/>
              </a:rPr>
              <a:t>Píer 400</a:t>
            </a:r>
          </a:p>
        </p:txBody>
      </p:sp>
      <p:sp>
        <p:nvSpPr>
          <p:cNvPr id="12294" name="AutoShape 11"/>
          <p:cNvSpPr>
            <a:spLocks/>
          </p:cNvSpPr>
          <p:nvPr/>
        </p:nvSpPr>
        <p:spPr bwMode="auto">
          <a:xfrm>
            <a:off x="142875" y="1985963"/>
            <a:ext cx="1309688" cy="431800"/>
          </a:xfrm>
          <a:prstGeom prst="borderCallout2">
            <a:avLst>
              <a:gd name="adj1" fmla="val 26472"/>
              <a:gd name="adj2" fmla="val 105819"/>
              <a:gd name="adj3" fmla="val 26472"/>
              <a:gd name="adj4" fmla="val 142181"/>
              <a:gd name="adj5" fmla="val 391176"/>
              <a:gd name="adj6" fmla="val 222907"/>
            </a:avLst>
          </a:prstGeom>
          <a:solidFill>
            <a:srgbClr val="33CC33"/>
          </a:solidFill>
          <a:ln w="28575">
            <a:solidFill>
              <a:schemeClr val="bg1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pPr algn="ctr"/>
            <a:r>
              <a:rPr lang="pt-BR" altLang="pt-BR" sz="2000" b="1">
                <a:latin typeface="Calibri" pitchFamily="34" charset="0"/>
              </a:rPr>
              <a:t>Berço 302</a:t>
            </a:r>
          </a:p>
        </p:txBody>
      </p:sp>
      <p:sp>
        <p:nvSpPr>
          <p:cNvPr id="12295" name="AutoShape 11"/>
          <p:cNvSpPr>
            <a:spLocks/>
          </p:cNvSpPr>
          <p:nvPr/>
        </p:nvSpPr>
        <p:spPr bwMode="auto">
          <a:xfrm>
            <a:off x="2005013" y="1554163"/>
            <a:ext cx="1309687" cy="431800"/>
          </a:xfrm>
          <a:prstGeom prst="borderCallout2">
            <a:avLst>
              <a:gd name="adj1" fmla="val 26472"/>
              <a:gd name="adj2" fmla="val 105819"/>
              <a:gd name="adj3" fmla="val 26472"/>
              <a:gd name="adj4" fmla="val 146667"/>
              <a:gd name="adj5" fmla="val 518750"/>
              <a:gd name="adj6" fmla="val 237574"/>
            </a:avLst>
          </a:prstGeom>
          <a:solidFill>
            <a:srgbClr val="33CC33"/>
          </a:solidFill>
          <a:ln w="28575">
            <a:solidFill>
              <a:schemeClr val="bg1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pPr algn="ctr"/>
            <a:r>
              <a:rPr lang="pt-BR" altLang="pt-BR" sz="2000" b="1">
                <a:latin typeface="Calibri" pitchFamily="34" charset="0"/>
              </a:rPr>
              <a:t>Berço 202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5500688" y="5357813"/>
            <a:ext cx="335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600" b="1">
                <a:solidFill>
                  <a:schemeClr val="bg1"/>
                </a:solidFill>
                <a:latin typeface="Calibri" pitchFamily="34" charset="0"/>
              </a:rPr>
              <a:t>Disponibilidade de Acostagem:</a:t>
            </a:r>
          </a:p>
          <a:p>
            <a:r>
              <a:rPr lang="pt-BR" altLang="pt-BR" sz="1600" b="1">
                <a:solidFill>
                  <a:schemeClr val="bg1"/>
                </a:solidFill>
                <a:latin typeface="Calibri" pitchFamily="34" charset="0"/>
              </a:rPr>
              <a:t>9 Berços para Navios de Longo Curso e 4 Berços para Barcaças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493713" y="5965825"/>
            <a:ext cx="339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800" b="1">
                <a:solidFill>
                  <a:schemeClr val="bg1"/>
                </a:solidFill>
                <a:latin typeface="Arial" charset="0"/>
              </a:rPr>
              <a:t>Investimento: R$ 123 milhões</a:t>
            </a:r>
          </a:p>
        </p:txBody>
      </p:sp>
      <p:pic>
        <p:nvPicPr>
          <p:cNvPr id="12298" name="Picture 5" descr="Pará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768" t="6233" r="3816"/>
          <a:stretch>
            <a:fillRect/>
          </a:stretch>
        </p:blipFill>
        <p:spPr bwMode="auto">
          <a:xfrm>
            <a:off x="6486525" y="0"/>
            <a:ext cx="2657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65" descr="me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3" y="765175"/>
            <a:ext cx="1333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AutoShape 11"/>
          <p:cNvSpPr>
            <a:spLocks/>
          </p:cNvSpPr>
          <p:nvPr/>
        </p:nvSpPr>
        <p:spPr bwMode="auto">
          <a:xfrm>
            <a:off x="6831013" y="1985963"/>
            <a:ext cx="1727200" cy="574675"/>
          </a:xfrm>
          <a:prstGeom prst="borderCallout2">
            <a:avLst>
              <a:gd name="adj1" fmla="val 19889"/>
              <a:gd name="adj2" fmla="val -4412"/>
              <a:gd name="adj3" fmla="val 19889"/>
              <a:gd name="adj4" fmla="val -45315"/>
              <a:gd name="adj5" fmla="val 243648"/>
              <a:gd name="adj6" fmla="val -68472"/>
            </a:avLst>
          </a:prstGeom>
          <a:solidFill>
            <a:srgbClr val="33CC33"/>
          </a:solidFill>
          <a:ln w="28575">
            <a:solidFill>
              <a:schemeClr val="bg1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latin typeface="Calibri" pitchFamily="34" charset="0"/>
              </a:rPr>
              <a:t>2ª Ponte de Acesso</a:t>
            </a:r>
          </a:p>
        </p:txBody>
      </p:sp>
      <p:sp>
        <p:nvSpPr>
          <p:cNvPr id="12301" name="AutoShape 11"/>
          <p:cNvSpPr>
            <a:spLocks/>
          </p:cNvSpPr>
          <p:nvPr/>
        </p:nvSpPr>
        <p:spPr bwMode="auto">
          <a:xfrm>
            <a:off x="7513638" y="2852738"/>
            <a:ext cx="1309687" cy="431800"/>
          </a:xfrm>
          <a:prstGeom prst="borderCallout2">
            <a:avLst>
              <a:gd name="adj1" fmla="val 26472"/>
              <a:gd name="adj2" fmla="val -5819"/>
              <a:gd name="adj3" fmla="val 26472"/>
              <a:gd name="adj4" fmla="val -36606"/>
              <a:gd name="adj5" fmla="val 86528"/>
              <a:gd name="adj6" fmla="val -101588"/>
            </a:avLst>
          </a:prstGeom>
          <a:solidFill>
            <a:srgbClr val="33CC33"/>
          </a:solidFill>
          <a:ln w="28575">
            <a:solidFill>
              <a:schemeClr val="bg1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pPr algn="ctr"/>
            <a:r>
              <a:rPr lang="pt-BR" altLang="pt-BR" sz="2000" b="1">
                <a:latin typeface="Calibri" pitchFamily="34" charset="0"/>
              </a:rPr>
              <a:t>THC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469900"/>
            <a:ext cx="75787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1"/>
          <p:cNvSpPr>
            <a:spLocks/>
          </p:cNvSpPr>
          <p:nvPr/>
        </p:nvSpPr>
        <p:spPr bwMode="auto">
          <a:xfrm>
            <a:off x="250825" y="-26988"/>
            <a:ext cx="414813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altLang="pt-BR" sz="2800" b="1">
                <a:solidFill>
                  <a:srgbClr val="008000"/>
                </a:solidFill>
                <a:latin typeface="Arial" charset="0"/>
              </a:rPr>
              <a:t>Porto de Vila do Conde </a:t>
            </a:r>
          </a:p>
        </p:txBody>
      </p:sp>
      <p:sp>
        <p:nvSpPr>
          <p:cNvPr id="13316" name="Retângulo 19"/>
          <p:cNvSpPr>
            <a:spLocks noChangeArrowheads="1"/>
          </p:cNvSpPr>
          <p:nvPr/>
        </p:nvSpPr>
        <p:spPr bwMode="auto">
          <a:xfrm>
            <a:off x="1042988" y="5816600"/>
            <a:ext cx="32051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endParaRPr lang="pt-BR" altLang="pt-BR" sz="1400">
              <a:latin typeface="Arial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endParaRPr lang="pt-BR" altLang="pt-BR" sz="1400">
              <a:latin typeface="Arial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endParaRPr lang="pt-BR" altLang="pt-BR" sz="1400">
              <a:latin typeface="Arial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042988" y="5157788"/>
            <a:ext cx="352901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altLang="pt-BR" sz="1400" b="1">
                <a:latin typeface="Arial" charset="0"/>
              </a:rPr>
              <a:t> Acessibilidade:</a:t>
            </a:r>
          </a:p>
          <a:p>
            <a:pPr>
              <a:buClr>
                <a:srgbClr val="FF0000"/>
              </a:buClr>
            </a:pPr>
            <a:r>
              <a:rPr lang="pt-BR" altLang="pt-BR" sz="1400">
                <a:latin typeface="Arial" charset="0"/>
              </a:rPr>
              <a:t>Rodoviários: BR-163 e BR-230.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pt-BR" altLang="pt-BR" sz="1400">
                <a:latin typeface="Arial" charset="0"/>
              </a:rPr>
              <a:t>Marítimo – Fluvial: Canal do Quiriri, Baía de Marajó, Rio Pará.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pt-BR" altLang="pt-BR" sz="1400">
                <a:latin typeface="Arial" charset="0"/>
              </a:rPr>
              <a:t>Modal Ferroviário: Efetivação da EF-151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pt-BR" altLang="pt-BR" sz="1400" b="1">
              <a:latin typeface="Arial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076825" y="5157788"/>
            <a:ext cx="39592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altLang="pt-BR" sz="1400" b="1">
                <a:latin typeface="Arial" charset="0"/>
              </a:rPr>
              <a:t> Vocação Porto de Vila do Conde:</a:t>
            </a:r>
          </a:p>
          <a:p>
            <a:pPr>
              <a:buClr>
                <a:srgbClr val="FF0000"/>
              </a:buClr>
            </a:pPr>
            <a:r>
              <a:rPr lang="pt-BR" altLang="pt-BR" sz="1400">
                <a:latin typeface="Arial" charset="0"/>
              </a:rPr>
              <a:t>Graneis sólidos minerais e vegetais, graneis líquidos,  contêineres e bens que utilizam a navegação de cabotagem.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pt-BR" altLang="pt-BR" sz="1400" b="1">
              <a:latin typeface="Arial" charset="0"/>
            </a:endParaRPr>
          </a:p>
        </p:txBody>
      </p:sp>
      <p:sp>
        <p:nvSpPr>
          <p:cNvPr id="13319" name="CaixaDeTexto 5"/>
          <p:cNvSpPr txBox="1">
            <a:spLocks noChangeArrowheads="1"/>
          </p:cNvSpPr>
          <p:nvPr/>
        </p:nvSpPr>
        <p:spPr bwMode="auto">
          <a:xfrm>
            <a:off x="3900488" y="1925638"/>
            <a:ext cx="67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TMU1</a:t>
            </a:r>
          </a:p>
        </p:txBody>
      </p:sp>
      <p:sp>
        <p:nvSpPr>
          <p:cNvPr id="13320" name="CaixaDeTexto 5"/>
          <p:cNvSpPr txBox="1">
            <a:spLocks noChangeArrowheads="1"/>
          </p:cNvSpPr>
          <p:nvPr/>
        </p:nvSpPr>
        <p:spPr bwMode="auto">
          <a:xfrm>
            <a:off x="1597025" y="1193800"/>
            <a:ext cx="67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TMU2</a:t>
            </a:r>
          </a:p>
        </p:txBody>
      </p:sp>
      <p:sp>
        <p:nvSpPr>
          <p:cNvPr id="13321" name="CaixaDeTexto 5"/>
          <p:cNvSpPr txBox="1">
            <a:spLocks noChangeArrowheads="1"/>
          </p:cNvSpPr>
          <p:nvPr/>
        </p:nvSpPr>
        <p:spPr bwMode="auto">
          <a:xfrm>
            <a:off x="5514975" y="2184400"/>
            <a:ext cx="641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TGL1</a:t>
            </a:r>
          </a:p>
        </p:txBody>
      </p:sp>
      <p:sp>
        <p:nvSpPr>
          <p:cNvPr id="13322" name="CaixaDeTexto 5"/>
          <p:cNvSpPr txBox="1">
            <a:spLocks noChangeArrowheads="1"/>
          </p:cNvSpPr>
          <p:nvPr/>
        </p:nvSpPr>
        <p:spPr bwMode="auto">
          <a:xfrm>
            <a:off x="7258050" y="2514600"/>
            <a:ext cx="554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TGV</a:t>
            </a:r>
          </a:p>
        </p:txBody>
      </p:sp>
      <p:sp>
        <p:nvSpPr>
          <p:cNvPr id="13323" name="Text Box 2"/>
          <p:cNvSpPr txBox="1">
            <a:spLocks noChangeArrowheads="1"/>
          </p:cNvSpPr>
          <p:nvPr/>
        </p:nvSpPr>
        <p:spPr bwMode="auto">
          <a:xfrm>
            <a:off x="4356100" y="6381750"/>
            <a:ext cx="437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" charset="0"/>
              </a:rPr>
              <a:t>Porto de Vila do Conde/PA </a:t>
            </a:r>
          </a:p>
        </p:txBody>
      </p:sp>
      <p:sp>
        <p:nvSpPr>
          <p:cNvPr id="13324" name="CaixaDeTexto 5"/>
          <p:cNvSpPr txBox="1">
            <a:spLocks noChangeArrowheads="1"/>
          </p:cNvSpPr>
          <p:nvPr/>
        </p:nvSpPr>
        <p:spPr bwMode="auto">
          <a:xfrm>
            <a:off x="6162675" y="2276475"/>
            <a:ext cx="641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TGL2</a:t>
            </a:r>
          </a:p>
        </p:txBody>
      </p:sp>
      <p:sp>
        <p:nvSpPr>
          <p:cNvPr id="13325" name="CaixaDeTexto 5"/>
          <p:cNvSpPr txBox="1">
            <a:spLocks noChangeArrowheads="1"/>
          </p:cNvSpPr>
          <p:nvPr/>
        </p:nvSpPr>
        <p:spPr bwMode="auto">
          <a:xfrm>
            <a:off x="3370263" y="2616200"/>
            <a:ext cx="554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THC</a:t>
            </a:r>
          </a:p>
        </p:txBody>
      </p:sp>
      <p:sp>
        <p:nvSpPr>
          <p:cNvPr id="13326" name="CaixaDeTexto 5"/>
          <p:cNvSpPr txBox="1">
            <a:spLocks noChangeArrowheads="1"/>
          </p:cNvSpPr>
          <p:nvPr/>
        </p:nvSpPr>
        <p:spPr bwMode="auto">
          <a:xfrm>
            <a:off x="5435600" y="3275013"/>
            <a:ext cx="554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THB</a:t>
            </a:r>
          </a:p>
        </p:txBody>
      </p:sp>
      <p:sp>
        <p:nvSpPr>
          <p:cNvPr id="13327" name="CaixaDeTexto 5"/>
          <p:cNvSpPr txBox="1">
            <a:spLocks noChangeArrowheads="1"/>
          </p:cNvSpPr>
          <p:nvPr/>
        </p:nvSpPr>
        <p:spPr bwMode="auto">
          <a:xfrm>
            <a:off x="6970713" y="3582988"/>
            <a:ext cx="554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THB</a:t>
            </a:r>
          </a:p>
        </p:txBody>
      </p:sp>
      <p:sp>
        <p:nvSpPr>
          <p:cNvPr id="13328" name="CaixaDeTexto 5"/>
          <p:cNvSpPr txBox="1">
            <a:spLocks noChangeArrowheads="1"/>
          </p:cNvSpPr>
          <p:nvPr/>
        </p:nvSpPr>
        <p:spPr bwMode="auto">
          <a:xfrm>
            <a:off x="2627313" y="2308225"/>
            <a:ext cx="554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THB</a:t>
            </a:r>
          </a:p>
        </p:txBody>
      </p:sp>
      <p:sp>
        <p:nvSpPr>
          <p:cNvPr id="13329" name="CaixaDeTexto 5"/>
          <p:cNvSpPr txBox="1">
            <a:spLocks noChangeArrowheads="1"/>
          </p:cNvSpPr>
          <p:nvPr/>
        </p:nvSpPr>
        <p:spPr bwMode="auto">
          <a:xfrm>
            <a:off x="1138238" y="2338388"/>
            <a:ext cx="554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>
                <a:latin typeface="Arial" charset="0"/>
              </a:rPr>
              <a:t>THB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/>
          </p:cNvSpPr>
          <p:nvPr/>
        </p:nvSpPr>
        <p:spPr bwMode="auto">
          <a:xfrm>
            <a:off x="250825" y="144463"/>
            <a:ext cx="9037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altLang="pt-BR" sz="2800" b="1">
                <a:solidFill>
                  <a:srgbClr val="008000"/>
                </a:solidFill>
                <a:latin typeface="Arial" charset="0"/>
              </a:rPr>
              <a:t>Considerações Gerais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14313" y="1549520"/>
            <a:ext cx="8572500" cy="24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pt-BR" sz="1800" dirty="0">
                <a:latin typeface="Arial" charset="0"/>
                <a:cs typeface="Calibri" pitchFamily="34" charset="0"/>
              </a:rPr>
              <a:t>  Delegação do trecho da BR-163 (Km 0 / Km 0,56), pelo DNIT </a:t>
            </a:r>
            <a:endParaRPr lang="pt-BR" sz="1050" dirty="0"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pt-BR" sz="1800" dirty="0">
                <a:latin typeface="Arial" charset="0"/>
                <a:cs typeface="Calibri" pitchFamily="34" charset="0"/>
              </a:rPr>
              <a:t>  Duplicação e melhoramentos da BR-163, (Km 0 / Km 21), pelo MT </a:t>
            </a:r>
            <a:endParaRPr lang="pt-BR" sz="1050" dirty="0"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pt-BR" sz="1800" dirty="0">
                <a:latin typeface="Arial" charset="0"/>
                <a:cs typeface="Calibri" pitchFamily="34" charset="0"/>
              </a:rPr>
              <a:t>  Aquisição de áreas no Km 20, 21 da BR-163, para instalação e implementação de Pátios Reguladores de Caminhões de interesse </a:t>
            </a:r>
            <a:r>
              <a:rPr lang="pt-BR" sz="1800" dirty="0" smtClean="0">
                <a:latin typeface="Arial" charset="0"/>
                <a:cs typeface="Calibri" pitchFamily="34" charset="0"/>
              </a:rPr>
              <a:t>público em </a:t>
            </a:r>
            <a:r>
              <a:rPr lang="pt-BR" sz="1800" dirty="0">
                <a:latin typeface="Arial" charset="0"/>
                <a:cs typeface="Calibri" pitchFamily="34" charset="0"/>
              </a:rPr>
              <a:t>S</a:t>
            </a:r>
            <a:r>
              <a:rPr lang="pt-BR" sz="1800" dirty="0" smtClean="0">
                <a:latin typeface="Arial" charset="0"/>
                <a:cs typeface="Calibri" pitchFamily="34" charset="0"/>
              </a:rPr>
              <a:t>antarém </a:t>
            </a:r>
            <a:endParaRPr lang="pt-BR" sz="1050" dirty="0"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pt-BR" sz="1800" dirty="0">
                <a:latin typeface="Arial" charset="0"/>
                <a:cs typeface="Calibri" pitchFamily="34" charset="0"/>
              </a:rPr>
              <a:t>  Dragagem, Balizamento e Sinalização do trecho hidroviário entre Itaituba/Porto de STM</a:t>
            </a:r>
            <a:endParaRPr lang="pt-BR" sz="1050" dirty="0">
              <a:latin typeface="Arial" charset="0"/>
            </a:endParaRPr>
          </a:p>
          <a:p>
            <a:pPr algn="just" eaLnBrk="0" hangingPunct="0">
              <a:defRPr/>
            </a:pPr>
            <a:endParaRPr lang="pt-BR" sz="1050" dirty="0"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endParaRPr lang="pt-BR" sz="36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7980</TotalTime>
  <Words>580</Words>
  <Application>Microsoft Office PowerPoint</Application>
  <PresentationFormat>Apresentação na tela (4:3)</PresentationFormat>
  <Paragraphs>124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Estrutura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CDP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Mauro</dc:creator>
  <cp:lastModifiedBy>mandrea</cp:lastModifiedBy>
  <cp:revision>1536</cp:revision>
  <dcterms:created xsi:type="dcterms:W3CDTF">2002-04-26T12:12:30Z</dcterms:created>
  <dcterms:modified xsi:type="dcterms:W3CDTF">2013-11-12T10:17:47Z</dcterms:modified>
</cp:coreProperties>
</file>