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134960906" r:id="rId5"/>
    <p:sldId id="2134960955" r:id="rId6"/>
    <p:sldId id="2134960946" r:id="rId7"/>
    <p:sldId id="2134960960" r:id="rId8"/>
    <p:sldId id="2134960962" r:id="rId9"/>
    <p:sldId id="2134960965" r:id="rId10"/>
    <p:sldId id="2134960964" r:id="rId11"/>
    <p:sldId id="21349609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E8B70D-DE09-5C78-0C86-03F477EA3F16}" name="Glauco Pedrosa" initials="GP" userId="5e0c3b8fb9f0f5f2" providerId="Windows Live"/>
  <p188:author id="{C59C2294-1E1A-E151-0376-8E6FBBE69D0D}" name="Daniel de Salles Canfield" initials="DSC" userId="Daniel de Salles Canfield" providerId="None"/>
  <p188:author id="{E04190B0-00B0-2F00-08B0-ED2D8C78EE1F}" name="Igor Muniz da Silva" initials="IS" userId="S::igor.muniz@mj.gov.br::0cbdc43c-d2b5-4980-99df-1c860fd86c43" providerId="AD"/>
  <p188:author id="{55AF1BB4-B3DE-5103-B96B-6D19E7C7D5E2}" name="RAFAEL FERNANDES LOPES DE OLIVEIRA" initials="RF" userId="S::rafael.l.oliveira@gestao.gov.br::170dfa32-875c-4e66-ba8f-d31321ee6be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Felipe Salin Monteiro" initials="LFSM" lastIdx="1" clrIdx="0">
    <p:extLst>
      <p:ext uri="{19B8F6BF-5375-455C-9EA6-DF929625EA0E}">
        <p15:presenceInfo xmlns:p15="http://schemas.microsoft.com/office/powerpoint/2012/main" userId="S-1-5-21-3823220882-3813106159-3648312854-5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2AE32"/>
    <a:srgbClr val="14293A"/>
    <a:srgbClr val="263949"/>
    <a:srgbClr val="FBBA00"/>
    <a:srgbClr val="0B326F"/>
    <a:srgbClr val="7E3089"/>
    <a:srgbClr val="9A8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622158-9DED-458A-9337-0B49031F7F63}" v="36" dt="2025-10-08T00:00:19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3806A9E-589A-1D21-6DD8-645330F83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BC91F7-1F7B-F601-7236-9B609E8DE3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D72CB-3992-3B48-812D-B142C06F437E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4233C5-3B6E-F229-4405-C3912A2E38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C4905C-FAF4-7AA0-7029-EF7AC754A6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8B5FD-5C8C-5F40-83B1-67E4F78A70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202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6CECE-00C0-4D4F-8A99-AEF9ACFD3AE0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90DC-7331-4959-8D81-F1F5823A70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44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D5248-2F39-D96C-43DA-3DF31EE14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6615270-46DB-C20B-52C0-C11C889C04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DD365E8-B0DF-9028-D812-08954A37D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0F2624-7727-DD13-0D86-BA3864654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590DC-7331-4959-8D81-F1F5823A70A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19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DCE16-6E27-84C3-9E6A-35D367472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0F139EF-D89A-5C73-5AB3-D186C950A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D9E568B-2EA6-0886-51A9-2100E8907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310818-39F6-A189-1643-75C3307AF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590DC-7331-4959-8D81-F1F5823A70A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10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EC7B4-5C1B-4D0F-9B9C-846E6152B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57F11A6-7FE7-ADAB-ED60-E374F8A2A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E28FCB3-7FD6-DF6D-ACF8-690F027D2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1AC17F-542B-2F0E-ED72-166F93C491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590DC-7331-4959-8D81-F1F5823A70A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50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46B1B-06A8-B629-A6BF-3F8962FC5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01E8D95-4CA0-B088-BB75-A1356DB46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E1DBDB1-952C-9CF4-BAE1-FC20E6772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F8E439-7B10-9E50-89A0-FC74F8606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590DC-7331-4959-8D81-F1F5823A70A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88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73BB2-6A9A-D79C-0E22-0AFB7AC9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04FD721-F96D-92E7-FE73-15E369B27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CD880AF-7572-FC13-839A-3DD0EA8E7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1C0745-507C-CD8E-9978-D90283BC2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590DC-7331-4959-8D81-F1F5823A70A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9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DFA76-0CE4-0D87-33F0-F8B70147D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79E276-F7A6-47D2-7A68-605480755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4A9077A-0BD8-FF8B-6942-A409CAB4F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042DD7-AFA6-2886-0D30-9873AA2BB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590DC-7331-4959-8D81-F1F5823A70A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03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54062-86C8-24BD-CFEC-71D05A546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D753D6D-AC28-9927-0553-2940E0CF3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609B5BE-6D09-27D9-0B51-CCC5FA448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3E300E-D98D-8523-9CDD-94AAC8A2F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590DC-7331-4959-8D81-F1F5823A70A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37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08C2B-4C75-1B25-0259-809FE81E5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1BCE727-7469-98E5-FB8B-D46E774A6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882D0B7-B1D2-7B4C-5FE4-8AAE0948F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0FC651-E17E-083B-AC31-41250B8CB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590DC-7331-4959-8D81-F1F5823A70A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4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AB7C885-10A9-92C3-F144-13CA8E5895EB}"/>
              </a:ext>
            </a:extLst>
          </p:cNvPr>
          <p:cNvSpPr/>
          <p:nvPr userDrawn="1"/>
        </p:nvSpPr>
        <p:spPr>
          <a:xfrm>
            <a:off x="745799" y="720000"/>
            <a:ext cx="10700404" cy="541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pessoa, segurando, mulher, olhando&#10;&#10;Descrição gerada automaticamente">
            <a:extLst>
              <a:ext uri="{FF2B5EF4-FFF2-40B4-BE49-F238E27FC236}">
                <a16:creationId xmlns:a16="http://schemas.microsoft.com/office/drawing/2014/main" id="{F3AB5228-CE68-8CB0-F5E8-A025BEF3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8" name="Espaço Reservado para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6669741" y="2339237"/>
            <a:ext cx="4771799" cy="2179527"/>
          </a:xfrm>
        </p:spPr>
        <p:txBody>
          <a:bodyPr lIns="0" rIns="0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4000">
                <a:latin typeface="Rawline" panose="00000500000000000000" pitchFamily="2" charset="0"/>
              </a:defRPr>
            </a:lvl2pPr>
            <a:lvl3pPr indent="0">
              <a:defRPr sz="4000">
                <a:latin typeface="Rawline" panose="00000500000000000000" pitchFamily="2" charset="0"/>
              </a:defRPr>
            </a:lvl3pPr>
            <a:lvl4pPr indent="0">
              <a:defRPr sz="4000">
                <a:latin typeface="Rawline" panose="00000500000000000000" pitchFamily="2" charset="0"/>
              </a:defRPr>
            </a:lvl4pPr>
            <a:lvl5pPr indent="0"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9334AA3-9C54-9F64-9CF4-230D7DB999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6040" y="5706619"/>
            <a:ext cx="2864516" cy="568264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4598A2EC-329C-7994-A703-2531D6BAFB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6011" y="700087"/>
            <a:ext cx="1678975" cy="7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8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m verde e títul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9;p48">
            <a:extLst>
              <a:ext uri="{FF2B5EF4-FFF2-40B4-BE49-F238E27FC236}">
                <a16:creationId xmlns:a16="http://schemas.microsoft.com/office/drawing/2014/main" id="{40767134-1B3C-A5C3-0BE9-C2E7B04FE791}"/>
              </a:ext>
            </a:extLst>
          </p:cNvPr>
          <p:cNvSpPr/>
          <p:nvPr userDrawn="1"/>
        </p:nvSpPr>
        <p:spPr>
          <a:xfrm rot="5400000" flipV="1">
            <a:off x="-167165" y="902794"/>
            <a:ext cx="874229" cy="539900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Espaço Reservado para Texto 13"/>
          <p:cNvSpPr>
            <a:spLocks noGrp="1"/>
          </p:cNvSpPr>
          <p:nvPr>
            <p:ph type="body" sz="quarter" idx="11"/>
          </p:nvPr>
        </p:nvSpPr>
        <p:spPr>
          <a:xfrm>
            <a:off x="731688" y="719999"/>
            <a:ext cx="7272282" cy="106129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80000"/>
              </a:lnSpc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latin typeface="Rawline" panose="00000500000000000000" pitchFamily="2" charset="0"/>
              </a:defRPr>
            </a:lvl2pPr>
            <a:lvl3pPr marL="914400" indent="0">
              <a:buNone/>
              <a:defRPr sz="4000">
                <a:latin typeface="Rawline" panose="00000500000000000000" pitchFamily="2" charset="0"/>
              </a:defRPr>
            </a:lvl3pPr>
            <a:lvl4pPr marL="1371600" indent="0">
              <a:buNone/>
              <a:defRPr sz="4000">
                <a:latin typeface="Rawline" panose="00000500000000000000" pitchFamily="2" charset="0"/>
              </a:defRPr>
            </a:lvl4pPr>
            <a:lvl5pPr marL="1828800" indent="0">
              <a:buNone/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1813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m verde e título duplo sem 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9;p48">
            <a:extLst>
              <a:ext uri="{FF2B5EF4-FFF2-40B4-BE49-F238E27FC236}">
                <a16:creationId xmlns:a16="http://schemas.microsoft.com/office/drawing/2014/main" id="{40767134-1B3C-A5C3-0BE9-C2E7B04FE791}"/>
              </a:ext>
            </a:extLst>
          </p:cNvPr>
          <p:cNvSpPr/>
          <p:nvPr userDrawn="1"/>
        </p:nvSpPr>
        <p:spPr>
          <a:xfrm rot="5400000" flipV="1">
            <a:off x="-167165" y="902794"/>
            <a:ext cx="874229" cy="539900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Espaço Reservado para Texto 13"/>
          <p:cNvSpPr>
            <a:spLocks noGrp="1"/>
          </p:cNvSpPr>
          <p:nvPr>
            <p:ph type="body" sz="quarter" idx="11"/>
          </p:nvPr>
        </p:nvSpPr>
        <p:spPr>
          <a:xfrm>
            <a:off x="731688" y="719999"/>
            <a:ext cx="7272282" cy="106129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80000"/>
              </a:lnSpc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latin typeface="Rawline" panose="00000500000000000000" pitchFamily="2" charset="0"/>
              </a:defRPr>
            </a:lvl2pPr>
            <a:lvl3pPr marL="914400" indent="0">
              <a:buNone/>
              <a:defRPr sz="4000">
                <a:latin typeface="Rawline" panose="00000500000000000000" pitchFamily="2" charset="0"/>
              </a:defRPr>
            </a:lvl3pPr>
            <a:lvl4pPr marL="1371600" indent="0">
              <a:buNone/>
              <a:defRPr sz="4000">
                <a:latin typeface="Rawline" panose="00000500000000000000" pitchFamily="2" charset="0"/>
              </a:defRPr>
            </a:lvl4pPr>
            <a:lvl5pPr marL="1828800" indent="0">
              <a:buNone/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5926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m amarelo e títul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9;p48">
            <a:extLst>
              <a:ext uri="{FF2B5EF4-FFF2-40B4-BE49-F238E27FC236}">
                <a16:creationId xmlns:a16="http://schemas.microsoft.com/office/drawing/2014/main" id="{40767134-1B3C-A5C3-0BE9-C2E7B04FE791}"/>
              </a:ext>
            </a:extLst>
          </p:cNvPr>
          <p:cNvSpPr/>
          <p:nvPr userDrawn="1"/>
        </p:nvSpPr>
        <p:spPr>
          <a:xfrm rot="5400000" flipV="1">
            <a:off x="-167165" y="902794"/>
            <a:ext cx="874229" cy="5399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Espaço Reservado para Texto 13"/>
          <p:cNvSpPr>
            <a:spLocks noGrp="1"/>
          </p:cNvSpPr>
          <p:nvPr>
            <p:ph type="body" sz="quarter" idx="11"/>
          </p:nvPr>
        </p:nvSpPr>
        <p:spPr>
          <a:xfrm>
            <a:off x="731688" y="719999"/>
            <a:ext cx="7272282" cy="106129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80000"/>
              </a:lnSpc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latin typeface="Rawline" panose="00000500000000000000" pitchFamily="2" charset="0"/>
              </a:defRPr>
            </a:lvl2pPr>
            <a:lvl3pPr marL="914400" indent="0">
              <a:buNone/>
              <a:defRPr sz="4000">
                <a:latin typeface="Rawline" panose="00000500000000000000" pitchFamily="2" charset="0"/>
              </a:defRPr>
            </a:lvl3pPr>
            <a:lvl4pPr marL="1371600" indent="0">
              <a:buNone/>
              <a:defRPr sz="4000">
                <a:latin typeface="Rawline" panose="00000500000000000000" pitchFamily="2" charset="0"/>
              </a:defRPr>
            </a:lvl4pPr>
            <a:lvl5pPr marL="1828800" indent="0">
              <a:buNone/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8067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m amarelo e título duplo sem 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9;p48">
            <a:extLst>
              <a:ext uri="{FF2B5EF4-FFF2-40B4-BE49-F238E27FC236}">
                <a16:creationId xmlns:a16="http://schemas.microsoft.com/office/drawing/2014/main" id="{40767134-1B3C-A5C3-0BE9-C2E7B04FE791}"/>
              </a:ext>
            </a:extLst>
          </p:cNvPr>
          <p:cNvSpPr/>
          <p:nvPr userDrawn="1"/>
        </p:nvSpPr>
        <p:spPr>
          <a:xfrm rot="5400000" flipV="1">
            <a:off x="-167165" y="902794"/>
            <a:ext cx="874229" cy="5399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Espaço Reservado para Texto 13"/>
          <p:cNvSpPr>
            <a:spLocks noGrp="1"/>
          </p:cNvSpPr>
          <p:nvPr>
            <p:ph type="body" sz="quarter" idx="11"/>
          </p:nvPr>
        </p:nvSpPr>
        <p:spPr>
          <a:xfrm>
            <a:off x="731688" y="719999"/>
            <a:ext cx="7272282" cy="106129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80000"/>
              </a:lnSpc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latin typeface="Rawline" panose="00000500000000000000" pitchFamily="2" charset="0"/>
              </a:defRPr>
            </a:lvl2pPr>
            <a:lvl3pPr marL="914400" indent="0">
              <a:buNone/>
              <a:defRPr sz="4000">
                <a:latin typeface="Rawline" panose="00000500000000000000" pitchFamily="2" charset="0"/>
              </a:defRPr>
            </a:lvl3pPr>
            <a:lvl4pPr marL="1371600" indent="0">
              <a:buNone/>
              <a:defRPr sz="4000">
                <a:latin typeface="Rawline" panose="00000500000000000000" pitchFamily="2" charset="0"/>
              </a:defRPr>
            </a:lvl4pPr>
            <a:lvl5pPr marL="1828800" indent="0">
              <a:buNone/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44500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m azul e títul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377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9;p48">
            <a:extLst>
              <a:ext uri="{FF2B5EF4-FFF2-40B4-BE49-F238E27FC236}">
                <a16:creationId xmlns:a16="http://schemas.microsoft.com/office/drawing/2014/main" id="{40767134-1B3C-A5C3-0BE9-C2E7B04FE791}"/>
              </a:ext>
            </a:extLst>
          </p:cNvPr>
          <p:cNvSpPr/>
          <p:nvPr userDrawn="1"/>
        </p:nvSpPr>
        <p:spPr>
          <a:xfrm rot="5400000" flipV="1">
            <a:off x="-167165" y="902794"/>
            <a:ext cx="874229" cy="539900"/>
          </a:xfrm>
          <a:prstGeom prst="rect">
            <a:avLst/>
          </a:prstGeom>
          <a:solidFill>
            <a:srgbClr val="377E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Espaço Reservado para Texto 13"/>
          <p:cNvSpPr>
            <a:spLocks noGrp="1"/>
          </p:cNvSpPr>
          <p:nvPr>
            <p:ph type="body" sz="quarter" idx="11"/>
          </p:nvPr>
        </p:nvSpPr>
        <p:spPr>
          <a:xfrm>
            <a:off x="731688" y="719999"/>
            <a:ext cx="7272282" cy="106129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80000"/>
              </a:lnSpc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latin typeface="Rawline" panose="00000500000000000000" pitchFamily="2" charset="0"/>
              </a:defRPr>
            </a:lvl2pPr>
            <a:lvl3pPr marL="914400" indent="0">
              <a:buNone/>
              <a:defRPr sz="4000">
                <a:latin typeface="Rawline" panose="00000500000000000000" pitchFamily="2" charset="0"/>
              </a:defRPr>
            </a:lvl3pPr>
            <a:lvl4pPr marL="1371600" indent="0">
              <a:buNone/>
              <a:defRPr sz="4000">
                <a:latin typeface="Rawline" panose="00000500000000000000" pitchFamily="2" charset="0"/>
              </a:defRPr>
            </a:lvl4pPr>
            <a:lvl5pPr marL="1828800" indent="0">
              <a:buNone/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2905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m azul e título duplo sem 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377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9;p48">
            <a:extLst>
              <a:ext uri="{FF2B5EF4-FFF2-40B4-BE49-F238E27FC236}">
                <a16:creationId xmlns:a16="http://schemas.microsoft.com/office/drawing/2014/main" id="{40767134-1B3C-A5C3-0BE9-C2E7B04FE791}"/>
              </a:ext>
            </a:extLst>
          </p:cNvPr>
          <p:cNvSpPr/>
          <p:nvPr userDrawn="1"/>
        </p:nvSpPr>
        <p:spPr>
          <a:xfrm rot="5400000" flipV="1">
            <a:off x="-167165" y="902794"/>
            <a:ext cx="874229" cy="539900"/>
          </a:xfrm>
          <a:prstGeom prst="rect">
            <a:avLst/>
          </a:prstGeom>
          <a:solidFill>
            <a:srgbClr val="377E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Espaço Reservado para Texto 13"/>
          <p:cNvSpPr>
            <a:spLocks noGrp="1"/>
          </p:cNvSpPr>
          <p:nvPr>
            <p:ph type="body" sz="quarter" idx="11"/>
          </p:nvPr>
        </p:nvSpPr>
        <p:spPr>
          <a:xfrm>
            <a:off x="731688" y="719999"/>
            <a:ext cx="7272282" cy="106129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80000"/>
              </a:lnSpc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latin typeface="Rawline" panose="00000500000000000000" pitchFamily="2" charset="0"/>
              </a:defRPr>
            </a:lvl2pPr>
            <a:lvl3pPr marL="914400" indent="0">
              <a:buNone/>
              <a:defRPr sz="4000">
                <a:latin typeface="Rawline" panose="00000500000000000000" pitchFamily="2" charset="0"/>
              </a:defRPr>
            </a:lvl3pPr>
            <a:lvl4pPr marL="1371600" indent="0">
              <a:buNone/>
              <a:defRPr sz="4000">
                <a:latin typeface="Rawline" panose="00000500000000000000" pitchFamily="2" charset="0"/>
              </a:defRPr>
            </a:lvl4pPr>
            <a:lvl5pPr marL="1828800" indent="0">
              <a:buNone/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01555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marelo com 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720000" y="1571331"/>
            <a:ext cx="4959824" cy="344318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4000">
                <a:latin typeface="Rawline" panose="00000500000000000000" pitchFamily="2" charset="0"/>
              </a:defRPr>
            </a:lvl2pPr>
            <a:lvl3pPr indent="0">
              <a:defRPr sz="4000">
                <a:latin typeface="Rawline" panose="00000500000000000000" pitchFamily="2" charset="0"/>
              </a:defRPr>
            </a:lvl3pPr>
            <a:lvl4pPr indent="0">
              <a:defRPr sz="4000">
                <a:latin typeface="Rawline" panose="00000500000000000000" pitchFamily="2" charset="0"/>
              </a:defRPr>
            </a:lvl4pPr>
            <a:lvl5pPr indent="0"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064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  com 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720000" y="1571331"/>
            <a:ext cx="4959824" cy="344318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4000">
                <a:latin typeface="Rawline" panose="00000500000000000000" pitchFamily="2" charset="0"/>
              </a:defRPr>
            </a:lvl2pPr>
            <a:lvl3pPr indent="0">
              <a:defRPr sz="4000">
                <a:latin typeface="Rawline" panose="00000500000000000000" pitchFamily="2" charset="0"/>
              </a:defRPr>
            </a:lvl3pPr>
            <a:lvl4pPr indent="0">
              <a:defRPr sz="4000">
                <a:latin typeface="Rawline" panose="00000500000000000000" pitchFamily="2" charset="0"/>
              </a:defRPr>
            </a:lvl4pPr>
            <a:lvl5pPr indent="0"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531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  com 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720000" y="1571331"/>
            <a:ext cx="4959824" cy="344318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4000">
                <a:latin typeface="Rawline" panose="00000500000000000000" pitchFamily="2" charset="0"/>
              </a:defRPr>
            </a:lvl2pPr>
            <a:lvl3pPr indent="0">
              <a:defRPr sz="4000">
                <a:latin typeface="Rawline" panose="00000500000000000000" pitchFamily="2" charset="0"/>
              </a:defRPr>
            </a:lvl3pPr>
            <a:lvl4pPr indent="0">
              <a:defRPr sz="4000">
                <a:latin typeface="Rawline" panose="00000500000000000000" pitchFamily="2" charset="0"/>
              </a:defRPr>
            </a:lvl4pPr>
            <a:lvl5pPr indent="0"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8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83ECA-A77E-0E22-47A6-CF78CCFFA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DE40D5-BB31-7B9D-0D5A-02E4F5048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E3F313-B694-2CE3-ADCE-606FBDE1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FAB-9D22-4BB1-BB67-496050EF10FD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10A300-55F6-B7C9-8205-8DF3BCDB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01D372-F417-390E-7571-E50E5B9E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BF64-6435-49B5-8063-B860A8BD68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377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720000" y="1571331"/>
            <a:ext cx="4959824" cy="344318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4000">
                <a:latin typeface="Rawline" panose="00000500000000000000" pitchFamily="2" charset="0"/>
              </a:defRPr>
            </a:lvl2pPr>
            <a:lvl3pPr indent="0">
              <a:defRPr sz="4000">
                <a:latin typeface="Rawline" panose="00000500000000000000" pitchFamily="2" charset="0"/>
              </a:defRPr>
            </a:lvl3pPr>
            <a:lvl4pPr indent="0">
              <a:defRPr sz="4000">
                <a:latin typeface="Rawline" panose="00000500000000000000" pitchFamily="2" charset="0"/>
              </a:defRPr>
            </a:lvl4pPr>
            <a:lvl5pPr indent="0"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6707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259E4-DA9F-1E36-9121-7266901A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23032A-121F-0B45-DB6B-71C0B4F73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998520-C483-2A40-051C-3B076A48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FAB-9D22-4BB1-BB67-496050EF10FD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358429-64B3-872D-A64B-35151745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BEEEC1-2620-55F3-0EF6-B8E97BBA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BF64-6435-49B5-8063-B860A8BD68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892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15950-A3D5-C8BB-7AB2-77E948D9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3C1DDE-6E48-1434-C715-6264B207D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480D0C-B002-9ABA-7208-17928EEC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FAB-9D22-4BB1-BB67-496050EF10FD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93265-50FD-56F9-198C-5A42EC6A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0BC785-8CB3-8919-E175-9B717B00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BF64-6435-49B5-8063-B860A8BD68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833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4D436-7983-1C3E-9D48-65A99C8F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7862B-C4B6-FC87-78AB-E9B7F77E4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4E69FD-4DB3-1C15-28BA-A123EA5F8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223E43-D8F8-502C-1164-AD9F40A1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FAB-9D22-4BB1-BB67-496050EF10FD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126B3C-143B-E0C6-8FB6-F2786359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A89EB2-C6BF-0CE1-FCD8-46AF4CD1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BF64-6435-49B5-8063-B860A8BD68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139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E3EC7-76D1-C406-24CA-E327AD27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02CDBA-CECB-3C23-E78F-C7C6CFB3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C6FEF6-6256-33B4-8A86-1F9D7EB14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CA5179A-AF31-F91C-9B21-73C7B568D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9F7D45-3503-CB43-662A-0D17EC3D8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0AE7082-77AA-8F01-BE24-6D97CBE5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FAB-9D22-4BB1-BB67-496050EF10FD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77838FD-82F0-4DB8-B2A0-4E894B1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660DD3-0CA6-B323-8165-E26E2F60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BF64-6435-49B5-8063-B860A8BD68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385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C6F80-F5B2-01A7-7390-4D4C8F3A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33051ED-967F-EC5D-EBBB-C76A9426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FAB-9D22-4BB1-BB67-496050EF10FD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6AC60B-CAEC-86AB-60FC-5BE6A7E1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A999B7-F025-3433-54E7-09F9332B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BF64-6435-49B5-8063-B860A8BD68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105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EBBD46E-731A-5229-56DC-C2A9AE17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FAB-9D22-4BB1-BB67-496050EF10FD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D888746-F6DB-0806-DA16-F4B508E7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A46008-3F1B-C789-78E4-5E093BAB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BF64-6435-49B5-8063-B860A8BD68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952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BD867-4A99-5646-5A3B-0DDA9FD1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206B5A-C465-83E6-16A8-79DF46924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E4E233-F590-8E3B-B2B4-1ACEBA7B3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E90F8B-9178-F5BC-A184-AB55F502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FAB-9D22-4BB1-BB67-496050EF10FD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F85024-320F-D4C2-0127-84551E88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D88CC8-B784-2761-7F3D-2098EF24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BF64-6435-49B5-8063-B860A8BD68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722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52158-EB02-0300-5229-3BEDE0AA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515FBA7-A7FE-2B7D-D9C2-7AE7CB7B8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356267-A4DB-5844-72FE-AC68C5448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762196-0445-2A20-4B3E-BE2FE4F3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FAB-9D22-4BB1-BB67-496050EF10FD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539054-0334-EE5F-5FBE-B00E7480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637F4E-7C26-1AE6-3E41-DA848988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BF64-6435-49B5-8063-B860A8BD68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583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58013-1962-A14B-E3D0-8492ADFD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08AAB7-B2E2-939F-AB43-B834A716A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8E7EC-787A-EDE1-E61F-6886D5DB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FAB-9D22-4BB1-BB67-496050EF10FD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B605C5-C523-8DEA-A751-FF5D24B6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3E8676-9386-B1CD-3B7D-DBA50E0F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BF64-6435-49B5-8063-B860A8BD68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290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EF74D13-CB04-A072-EE93-39AD7308B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158F25-97AE-04E7-05F9-7D279B632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7525DC-1401-300F-FE85-0810217E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DFAB-9D22-4BB1-BB67-496050EF10FD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4E7E3B-D95D-A190-33BD-0E638204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E30B0A-BD62-33D3-A2C3-73133E7E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BF64-6435-49B5-8063-B860A8BD68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5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m título sem 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377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720000" y="1571331"/>
            <a:ext cx="4959824" cy="344318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4000">
                <a:latin typeface="Rawline" panose="00000500000000000000" pitchFamily="2" charset="0"/>
              </a:defRPr>
            </a:lvl2pPr>
            <a:lvl3pPr indent="0">
              <a:defRPr sz="4000">
                <a:latin typeface="Rawline" panose="00000500000000000000" pitchFamily="2" charset="0"/>
              </a:defRPr>
            </a:lvl3pPr>
            <a:lvl4pPr indent="0">
              <a:defRPr sz="4000">
                <a:latin typeface="Rawline" panose="00000500000000000000" pitchFamily="2" charset="0"/>
              </a:defRPr>
            </a:lvl4pPr>
            <a:lvl5pPr indent="0"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930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601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174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24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m título sem mapa 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720000" y="1571331"/>
            <a:ext cx="4959824" cy="344318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4000">
                <a:latin typeface="Rawline" panose="00000500000000000000" pitchFamily="2" charset="0"/>
              </a:defRPr>
            </a:lvl2pPr>
            <a:lvl3pPr indent="0">
              <a:defRPr sz="4000">
                <a:latin typeface="Rawline" panose="00000500000000000000" pitchFamily="2" charset="0"/>
              </a:defRPr>
            </a:lvl3pPr>
            <a:lvl4pPr indent="0">
              <a:defRPr sz="4000">
                <a:latin typeface="Rawline" panose="00000500000000000000" pitchFamily="2" charset="0"/>
              </a:defRPr>
            </a:lvl4pPr>
            <a:lvl5pPr indent="0"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0888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m 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;p48">
            <a:extLst>
              <a:ext uri="{FF2B5EF4-FFF2-40B4-BE49-F238E27FC236}">
                <a16:creationId xmlns:a16="http://schemas.microsoft.com/office/drawing/2014/main" id="{40767134-1B3C-A5C3-0BE9-C2E7B04FE791}"/>
              </a:ext>
            </a:extLst>
          </p:cNvPr>
          <p:cNvSpPr/>
          <p:nvPr userDrawn="1"/>
        </p:nvSpPr>
        <p:spPr>
          <a:xfrm rot="5400000" flipV="1">
            <a:off x="67095" y="684426"/>
            <a:ext cx="405710" cy="5399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0"/>
          </p:nvPr>
        </p:nvSpPr>
        <p:spPr>
          <a:xfrm>
            <a:off x="731687" y="720000"/>
            <a:ext cx="10740313" cy="71278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latin typeface="Rawline" panose="00000500000000000000" pitchFamily="2" charset="0"/>
              </a:defRPr>
            </a:lvl2pPr>
            <a:lvl3pPr marL="914400" indent="0">
              <a:buNone/>
              <a:defRPr sz="4000">
                <a:latin typeface="Rawline" panose="00000500000000000000" pitchFamily="2" charset="0"/>
              </a:defRPr>
            </a:lvl3pPr>
            <a:lvl4pPr marL="1371600" indent="0">
              <a:buNone/>
              <a:defRPr sz="4000">
                <a:latin typeface="Rawline" panose="00000500000000000000" pitchFamily="2" charset="0"/>
              </a:defRPr>
            </a:lvl4pPr>
            <a:lvl5pPr marL="1828800" indent="0">
              <a:buNone/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Espaço Reservado para Texto 17"/>
          <p:cNvSpPr>
            <a:spLocks noGrp="1"/>
          </p:cNvSpPr>
          <p:nvPr>
            <p:ph type="body" sz="quarter" idx="11"/>
          </p:nvPr>
        </p:nvSpPr>
        <p:spPr>
          <a:xfrm>
            <a:off x="745798" y="1694529"/>
            <a:ext cx="3540125" cy="3348037"/>
          </a:xfrm>
        </p:spPr>
        <p:txBody>
          <a:bodyPr lIns="0" tIns="0" rIns="0" bIns="0">
            <a:noAutofit/>
          </a:bodyPr>
          <a:lstStyle>
            <a:lvl1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441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;p48">
            <a:extLst>
              <a:ext uri="{FF2B5EF4-FFF2-40B4-BE49-F238E27FC236}">
                <a16:creationId xmlns:a16="http://schemas.microsoft.com/office/drawing/2014/main" id="{40767134-1B3C-A5C3-0BE9-C2E7B04FE791}"/>
              </a:ext>
            </a:extLst>
          </p:cNvPr>
          <p:cNvSpPr/>
          <p:nvPr userDrawn="1"/>
        </p:nvSpPr>
        <p:spPr>
          <a:xfrm rot="5400000" flipV="1">
            <a:off x="67095" y="684426"/>
            <a:ext cx="405710" cy="539900"/>
          </a:xfrm>
          <a:prstGeom prst="rect">
            <a:avLst/>
          </a:prstGeom>
          <a:solidFill>
            <a:srgbClr val="377E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377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Texto 13"/>
          <p:cNvSpPr>
            <a:spLocks noGrp="1"/>
          </p:cNvSpPr>
          <p:nvPr>
            <p:ph type="body" sz="quarter" idx="10"/>
          </p:nvPr>
        </p:nvSpPr>
        <p:spPr>
          <a:xfrm>
            <a:off x="731687" y="720000"/>
            <a:ext cx="10740313" cy="71278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latin typeface="Rawline" panose="00000500000000000000" pitchFamily="2" charset="0"/>
              </a:defRPr>
            </a:lvl2pPr>
            <a:lvl3pPr marL="914400" indent="0">
              <a:buNone/>
              <a:defRPr sz="4000">
                <a:latin typeface="Rawline" panose="00000500000000000000" pitchFamily="2" charset="0"/>
              </a:defRPr>
            </a:lvl3pPr>
            <a:lvl4pPr marL="1371600" indent="0">
              <a:buNone/>
              <a:defRPr sz="4000">
                <a:latin typeface="Rawline" panose="00000500000000000000" pitchFamily="2" charset="0"/>
              </a:defRPr>
            </a:lvl4pPr>
            <a:lvl5pPr marL="1828800" indent="0">
              <a:buNone/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17"/>
          <p:cNvSpPr>
            <a:spLocks noGrp="1"/>
          </p:cNvSpPr>
          <p:nvPr>
            <p:ph type="body" sz="quarter" idx="11"/>
          </p:nvPr>
        </p:nvSpPr>
        <p:spPr>
          <a:xfrm>
            <a:off x="745798" y="1694529"/>
            <a:ext cx="3540125" cy="3348037"/>
          </a:xfrm>
        </p:spPr>
        <p:txBody>
          <a:bodyPr lIns="0" tIns="0" rIns="0" bIns="0">
            <a:noAutofit/>
          </a:bodyPr>
          <a:lstStyle>
            <a:lvl1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8629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Google Shape;9;p48">
            <a:extLst>
              <a:ext uri="{FF2B5EF4-FFF2-40B4-BE49-F238E27FC236}">
                <a16:creationId xmlns:a16="http://schemas.microsoft.com/office/drawing/2014/main" id="{40767134-1B3C-A5C3-0BE9-C2E7B04FE791}"/>
              </a:ext>
            </a:extLst>
          </p:cNvPr>
          <p:cNvSpPr/>
          <p:nvPr userDrawn="1"/>
        </p:nvSpPr>
        <p:spPr>
          <a:xfrm rot="5400000" flipV="1">
            <a:off x="67095" y="684426"/>
            <a:ext cx="405710" cy="539900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0"/>
          </p:nvPr>
        </p:nvSpPr>
        <p:spPr>
          <a:xfrm>
            <a:off x="731687" y="720000"/>
            <a:ext cx="10740313" cy="71278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latin typeface="Rawline" panose="00000500000000000000" pitchFamily="2" charset="0"/>
              </a:defRPr>
            </a:lvl2pPr>
            <a:lvl3pPr marL="914400" indent="0">
              <a:buNone/>
              <a:defRPr sz="4000">
                <a:latin typeface="Rawline" panose="00000500000000000000" pitchFamily="2" charset="0"/>
              </a:defRPr>
            </a:lvl3pPr>
            <a:lvl4pPr marL="1371600" indent="0">
              <a:buNone/>
              <a:defRPr sz="4000">
                <a:latin typeface="Rawline" panose="00000500000000000000" pitchFamily="2" charset="0"/>
              </a:defRPr>
            </a:lvl4pPr>
            <a:lvl5pPr marL="1828800" indent="0">
              <a:buNone/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5" name="Espaço Reservado para Texto 17"/>
          <p:cNvSpPr>
            <a:spLocks noGrp="1"/>
          </p:cNvSpPr>
          <p:nvPr>
            <p:ph type="body" sz="quarter" idx="11"/>
          </p:nvPr>
        </p:nvSpPr>
        <p:spPr>
          <a:xfrm>
            <a:off x="745798" y="1694529"/>
            <a:ext cx="3540125" cy="3348037"/>
          </a:xfrm>
        </p:spPr>
        <p:txBody>
          <a:bodyPr lIns="0" tIns="0" rIns="0" bIns="0">
            <a:noAutofit/>
          </a:bodyPr>
          <a:lstStyle>
            <a:lvl1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417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com amarelo sem 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;p48">
            <a:extLst>
              <a:ext uri="{FF2B5EF4-FFF2-40B4-BE49-F238E27FC236}">
                <a16:creationId xmlns:a16="http://schemas.microsoft.com/office/drawing/2014/main" id="{40767134-1B3C-A5C3-0BE9-C2E7B04FE791}"/>
              </a:ext>
            </a:extLst>
          </p:cNvPr>
          <p:cNvSpPr/>
          <p:nvPr userDrawn="1"/>
        </p:nvSpPr>
        <p:spPr>
          <a:xfrm rot="5400000" flipV="1">
            <a:off x="67095" y="684426"/>
            <a:ext cx="405710" cy="539900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Texto 13"/>
          <p:cNvSpPr>
            <a:spLocks noGrp="1"/>
          </p:cNvSpPr>
          <p:nvPr>
            <p:ph type="body" sz="quarter" idx="10"/>
          </p:nvPr>
        </p:nvSpPr>
        <p:spPr>
          <a:xfrm>
            <a:off x="731687" y="720000"/>
            <a:ext cx="10740313" cy="71278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latin typeface="Rawline" panose="00000500000000000000" pitchFamily="2" charset="0"/>
              </a:defRPr>
            </a:lvl2pPr>
            <a:lvl3pPr marL="914400" indent="0">
              <a:buNone/>
              <a:defRPr sz="4000">
                <a:latin typeface="Rawline" panose="00000500000000000000" pitchFamily="2" charset="0"/>
              </a:defRPr>
            </a:lvl3pPr>
            <a:lvl4pPr marL="1371600" indent="0">
              <a:buNone/>
              <a:defRPr sz="4000">
                <a:latin typeface="Rawline" panose="00000500000000000000" pitchFamily="2" charset="0"/>
              </a:defRPr>
            </a:lvl4pPr>
            <a:lvl5pPr marL="1828800" indent="0">
              <a:buNone/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5" name="Espaço Reservado para Texto 17"/>
          <p:cNvSpPr>
            <a:spLocks noGrp="1"/>
          </p:cNvSpPr>
          <p:nvPr>
            <p:ph type="body" sz="quarter" idx="11"/>
          </p:nvPr>
        </p:nvSpPr>
        <p:spPr>
          <a:xfrm>
            <a:off x="745798" y="1694529"/>
            <a:ext cx="3540125" cy="3348037"/>
          </a:xfrm>
        </p:spPr>
        <p:txBody>
          <a:bodyPr lIns="0" tIns="0" rIns="0" bIns="0">
            <a:noAutofit/>
          </a:bodyPr>
          <a:lstStyle>
            <a:lvl1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397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com azul sem 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;p48">
            <a:extLst>
              <a:ext uri="{FF2B5EF4-FFF2-40B4-BE49-F238E27FC236}">
                <a16:creationId xmlns:a16="http://schemas.microsoft.com/office/drawing/2014/main" id="{40767134-1B3C-A5C3-0BE9-C2E7B04FE791}"/>
              </a:ext>
            </a:extLst>
          </p:cNvPr>
          <p:cNvSpPr/>
          <p:nvPr userDrawn="1"/>
        </p:nvSpPr>
        <p:spPr>
          <a:xfrm rot="5400000" flipV="1">
            <a:off x="67095" y="684426"/>
            <a:ext cx="405710" cy="539900"/>
          </a:xfrm>
          <a:prstGeom prst="rect">
            <a:avLst/>
          </a:prstGeom>
          <a:solidFill>
            <a:srgbClr val="377E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377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Texto 13"/>
          <p:cNvSpPr>
            <a:spLocks noGrp="1"/>
          </p:cNvSpPr>
          <p:nvPr>
            <p:ph type="body" sz="quarter" idx="10"/>
          </p:nvPr>
        </p:nvSpPr>
        <p:spPr>
          <a:xfrm>
            <a:off x="731687" y="720000"/>
            <a:ext cx="10740313" cy="71278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latin typeface="Rawline" panose="00000500000000000000" pitchFamily="2" charset="0"/>
              </a:defRPr>
            </a:lvl2pPr>
            <a:lvl3pPr marL="914400" indent="0">
              <a:buNone/>
              <a:defRPr sz="4000">
                <a:latin typeface="Rawline" panose="00000500000000000000" pitchFamily="2" charset="0"/>
              </a:defRPr>
            </a:lvl3pPr>
            <a:lvl4pPr marL="1371600" indent="0">
              <a:buNone/>
              <a:defRPr sz="4000">
                <a:latin typeface="Rawline" panose="00000500000000000000" pitchFamily="2" charset="0"/>
              </a:defRPr>
            </a:lvl4pPr>
            <a:lvl5pPr marL="1828800" indent="0">
              <a:buNone/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5" name="Espaço Reservado para Texto 17"/>
          <p:cNvSpPr>
            <a:spLocks noGrp="1"/>
          </p:cNvSpPr>
          <p:nvPr>
            <p:ph type="body" sz="quarter" idx="11"/>
          </p:nvPr>
        </p:nvSpPr>
        <p:spPr>
          <a:xfrm>
            <a:off x="745798" y="1694529"/>
            <a:ext cx="3540125" cy="3348037"/>
          </a:xfrm>
        </p:spPr>
        <p:txBody>
          <a:bodyPr lIns="0" tIns="0" rIns="0" bIns="0">
            <a:noAutofit/>
          </a:bodyPr>
          <a:lstStyle>
            <a:lvl1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209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m verde sem 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7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6498000"/>
            <a:ext cx="12192000" cy="45719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Google Shape;9;p48">
            <a:extLst>
              <a:ext uri="{FF2B5EF4-FFF2-40B4-BE49-F238E27FC236}">
                <a16:creationId xmlns:a16="http://schemas.microsoft.com/office/drawing/2014/main" id="{40767134-1B3C-A5C3-0BE9-C2E7B04FE791}"/>
              </a:ext>
            </a:extLst>
          </p:cNvPr>
          <p:cNvSpPr/>
          <p:nvPr userDrawn="1"/>
        </p:nvSpPr>
        <p:spPr>
          <a:xfrm rot="5400000" flipV="1">
            <a:off x="67095" y="684426"/>
            <a:ext cx="405710" cy="539900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0"/>
          </p:nvPr>
        </p:nvSpPr>
        <p:spPr>
          <a:xfrm>
            <a:off x="731687" y="720000"/>
            <a:ext cx="10740313" cy="71278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latin typeface="Rawline" panose="00000500000000000000" pitchFamily="2" charset="0"/>
              </a:defRPr>
            </a:lvl2pPr>
            <a:lvl3pPr marL="914400" indent="0">
              <a:buNone/>
              <a:defRPr sz="4000">
                <a:latin typeface="Rawline" panose="00000500000000000000" pitchFamily="2" charset="0"/>
              </a:defRPr>
            </a:lvl3pPr>
            <a:lvl4pPr marL="1371600" indent="0">
              <a:buNone/>
              <a:defRPr sz="4000">
                <a:latin typeface="Rawline" panose="00000500000000000000" pitchFamily="2" charset="0"/>
              </a:defRPr>
            </a:lvl4pPr>
            <a:lvl5pPr marL="1828800" indent="0">
              <a:buNone/>
              <a:defRPr sz="4000">
                <a:latin typeface="Rawline" panose="00000500000000000000" pitchFamily="2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5" name="Espaço Reservado para Texto 17"/>
          <p:cNvSpPr>
            <a:spLocks noGrp="1"/>
          </p:cNvSpPr>
          <p:nvPr>
            <p:ph type="body" sz="quarter" idx="11"/>
          </p:nvPr>
        </p:nvSpPr>
        <p:spPr>
          <a:xfrm>
            <a:off x="745798" y="1694529"/>
            <a:ext cx="3540125" cy="3348037"/>
          </a:xfrm>
        </p:spPr>
        <p:txBody>
          <a:bodyPr lIns="0" tIns="0" rIns="0" bIns="0">
            <a:noAutofit/>
          </a:bodyPr>
          <a:lstStyle>
            <a:lvl1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8663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B74422-209B-D179-51B3-63C9410E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CC1CF8-D033-B6DB-7187-49632C54D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AAC851-E1B8-396C-0CD9-33714FED2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DFAB-9D22-4BB1-BB67-496050EF10FD}" type="datetimeFigureOut">
              <a:rPr lang="pt-BR" smtClean="0"/>
              <a:t>08/10/2025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BF5E53-6741-0869-C823-055D75B8F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90F5D6-955D-BB2F-A96B-E517E4835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0BF64-6435-49B5-8063-B860A8BD68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649" r:id="rId19"/>
    <p:sldLayoutId id="2147483650" r:id="rId20"/>
    <p:sldLayoutId id="2147483913" r:id="rId21"/>
    <p:sldLayoutId id="2147483914" r:id="rId22"/>
    <p:sldLayoutId id="2147483915" r:id="rId23"/>
    <p:sldLayoutId id="2147483916" r:id="rId24"/>
    <p:sldLayoutId id="2147483655" r:id="rId25"/>
    <p:sldLayoutId id="2147483917" r:id="rId26"/>
    <p:sldLayoutId id="2147483918" r:id="rId27"/>
    <p:sldLayoutId id="2147483919" r:id="rId28"/>
    <p:sldLayoutId id="2147483920" r:id="rId29"/>
    <p:sldLayoutId id="2147483662" r:id="rId30"/>
    <p:sldLayoutId id="2147483921" r:id="rId31"/>
    <p:sldLayoutId id="2147483922" r:id="rId32"/>
    <p:sldLayoutId id="214748395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33C6D-E385-0EA8-57D9-961394A85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3706DDC5-9A66-F25F-DC1E-A4E44F9ECF8F}"/>
              </a:ext>
            </a:extLst>
          </p:cNvPr>
          <p:cNvSpPr/>
          <p:nvPr/>
        </p:nvSpPr>
        <p:spPr>
          <a:xfrm>
            <a:off x="-12700" y="777944"/>
            <a:ext cx="558800" cy="368300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line" pitchFamily="2" charset="77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C663F99-74B9-623E-9005-49123C4866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22" b="540"/>
          <a:stretch/>
        </p:blipFill>
        <p:spPr>
          <a:xfrm>
            <a:off x="6003722" y="5421986"/>
            <a:ext cx="1717325" cy="829887"/>
          </a:xfrm>
          <a:prstGeom prst="rect">
            <a:avLst/>
          </a:prstGeom>
        </p:spPr>
      </p:pic>
      <p:pic>
        <p:nvPicPr>
          <p:cNvPr id="7" name="Imagem 6" descr="Logo cor preta">
            <a:extLst>
              <a:ext uri="{FF2B5EF4-FFF2-40B4-BE49-F238E27FC236}">
                <a16:creationId xmlns:a16="http://schemas.microsoft.com/office/drawing/2014/main" id="{B0081E09-46E2-1D21-9F74-0B139EF010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351" b="1123"/>
          <a:stretch/>
        </p:blipFill>
        <p:spPr>
          <a:xfrm>
            <a:off x="3938153" y="5422015"/>
            <a:ext cx="1853139" cy="82985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5972009-F797-045E-4DE2-433ACF840B21}"/>
              </a:ext>
            </a:extLst>
          </p:cNvPr>
          <p:cNvSpPr txBox="1"/>
          <p:nvPr/>
        </p:nvSpPr>
        <p:spPr>
          <a:xfrm>
            <a:off x="1921662" y="2228671"/>
            <a:ext cx="762091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Iniciativas de Segurança Pública em Inteligência Artificial</a:t>
            </a:r>
            <a:endParaRPr lang="pt-BR" sz="28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022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0F219-57B7-9099-92B6-65697BAAC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3A7E9538-EE21-EF12-736A-2CD3812F06BE}"/>
              </a:ext>
            </a:extLst>
          </p:cNvPr>
          <p:cNvSpPr/>
          <p:nvPr/>
        </p:nvSpPr>
        <p:spPr>
          <a:xfrm>
            <a:off x="-12700" y="777944"/>
            <a:ext cx="558800" cy="368300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line" pitchFamily="2" charset="77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D26BE78-A0CD-9363-F268-BEFFFB0492EA}"/>
              </a:ext>
            </a:extLst>
          </p:cNvPr>
          <p:cNvGrpSpPr/>
          <p:nvPr/>
        </p:nvGrpSpPr>
        <p:grpSpPr>
          <a:xfrm>
            <a:off x="9535903" y="5770003"/>
            <a:ext cx="2523452" cy="586528"/>
            <a:chOff x="9535903" y="5770003"/>
            <a:chExt cx="2523452" cy="586528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4242B2C-A64D-5CCF-BDCB-BE30A93F4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622" b="540"/>
            <a:stretch/>
          </p:blipFill>
          <p:spPr>
            <a:xfrm>
              <a:off x="10845623" y="5770003"/>
              <a:ext cx="1213732" cy="586528"/>
            </a:xfrm>
            <a:prstGeom prst="rect">
              <a:avLst/>
            </a:prstGeom>
          </p:spPr>
        </p:pic>
        <p:pic>
          <p:nvPicPr>
            <p:cNvPr id="7" name="Imagem 6" descr="Logo cor preta">
              <a:extLst>
                <a:ext uri="{FF2B5EF4-FFF2-40B4-BE49-F238E27FC236}">
                  <a16:creationId xmlns:a16="http://schemas.microsoft.com/office/drawing/2014/main" id="{60EF3C49-BCEF-044B-97B5-4E819564B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0351" b="1123"/>
            <a:stretch/>
          </p:blipFill>
          <p:spPr>
            <a:xfrm>
              <a:off x="9535903" y="5770023"/>
              <a:ext cx="1309720" cy="586508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9189CD9-84AB-B3BF-59C5-4FE12083B3B9}"/>
              </a:ext>
            </a:extLst>
          </p:cNvPr>
          <p:cNvSpPr txBox="1"/>
          <p:nvPr/>
        </p:nvSpPr>
        <p:spPr>
          <a:xfrm>
            <a:off x="2247587" y="2862414"/>
            <a:ext cx="48503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Segurança Pública</a:t>
            </a:r>
            <a:endParaRPr lang="pt-BR" sz="28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12C525-79F0-D44A-9EC1-8702D4AD1B31}"/>
              </a:ext>
            </a:extLst>
          </p:cNvPr>
          <p:cNvSpPr txBox="1"/>
          <p:nvPr/>
        </p:nvSpPr>
        <p:spPr>
          <a:xfrm>
            <a:off x="7641942" y="3678001"/>
            <a:ext cx="158353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Ações</a:t>
            </a:r>
            <a:endParaRPr lang="pt-BR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5830FF-0F80-7C2E-271A-28F5D2C8602F}"/>
              </a:ext>
            </a:extLst>
          </p:cNvPr>
          <p:cNvSpPr txBox="1"/>
          <p:nvPr/>
        </p:nvSpPr>
        <p:spPr>
          <a:xfrm>
            <a:off x="7197505" y="2255129"/>
            <a:ext cx="247241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Informações</a:t>
            </a:r>
            <a:endParaRPr lang="pt-BR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A3DB978C-0F9F-95A0-9DCD-56F7378CB43C}"/>
              </a:ext>
            </a:extLst>
          </p:cNvPr>
          <p:cNvCxnSpPr>
            <a:stCxn id="13" idx="3"/>
            <a:endCxn id="4" idx="2"/>
          </p:cNvCxnSpPr>
          <p:nvPr/>
        </p:nvCxnSpPr>
        <p:spPr>
          <a:xfrm flipV="1">
            <a:off x="7097917" y="2716794"/>
            <a:ext cx="1335794" cy="468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22A2C8B-A34F-CCEF-65C5-FA7895F523D5}"/>
              </a:ext>
            </a:extLst>
          </p:cNvPr>
          <p:cNvCxnSpPr>
            <a:stCxn id="13" idx="3"/>
            <a:endCxn id="3" idx="0"/>
          </p:cNvCxnSpPr>
          <p:nvPr/>
        </p:nvCxnSpPr>
        <p:spPr>
          <a:xfrm>
            <a:off x="7097917" y="3185580"/>
            <a:ext cx="1335794" cy="492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8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1541C-2362-1352-7E5F-5AC88B9AB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C76BBF70-AD8E-40B9-31F7-A459EABDE6EC}"/>
              </a:ext>
            </a:extLst>
          </p:cNvPr>
          <p:cNvSpPr/>
          <p:nvPr/>
        </p:nvSpPr>
        <p:spPr>
          <a:xfrm>
            <a:off x="-12700" y="777944"/>
            <a:ext cx="558800" cy="368300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line" pitchFamily="2" charset="77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7EB883-B8FE-F847-248C-765731B55C6A}"/>
              </a:ext>
            </a:extLst>
          </p:cNvPr>
          <p:cNvSpPr txBox="1"/>
          <p:nvPr/>
        </p:nvSpPr>
        <p:spPr>
          <a:xfrm>
            <a:off x="644410" y="426065"/>
            <a:ext cx="928724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Estratégia Brasileira de Inteligência Artificial</a:t>
            </a:r>
            <a:endParaRPr lang="pt-BR" sz="20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5C2E2D-F7DA-2424-82B4-B922551010DC}"/>
              </a:ext>
            </a:extLst>
          </p:cNvPr>
          <p:cNvSpPr txBox="1"/>
          <p:nvPr/>
        </p:nvSpPr>
        <p:spPr>
          <a:xfrm>
            <a:off x="644410" y="962094"/>
            <a:ext cx="92872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Governança</a:t>
            </a:r>
            <a:endParaRPr lang="pt-BR" sz="1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296019C-D9CE-4EFB-A58F-FB6AB5F2E1C6}"/>
              </a:ext>
            </a:extLst>
          </p:cNvPr>
          <p:cNvGrpSpPr/>
          <p:nvPr/>
        </p:nvGrpSpPr>
        <p:grpSpPr>
          <a:xfrm>
            <a:off x="9535903" y="5770003"/>
            <a:ext cx="2523452" cy="586528"/>
            <a:chOff x="9535903" y="5770003"/>
            <a:chExt cx="2523452" cy="586528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1B7A1F5-E957-006B-691A-BD04B32C8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622" b="540"/>
            <a:stretch/>
          </p:blipFill>
          <p:spPr>
            <a:xfrm>
              <a:off x="10845623" y="5770003"/>
              <a:ext cx="1213732" cy="586528"/>
            </a:xfrm>
            <a:prstGeom prst="rect">
              <a:avLst/>
            </a:prstGeom>
          </p:spPr>
        </p:pic>
        <p:pic>
          <p:nvPicPr>
            <p:cNvPr id="9" name="Imagem 8" descr="Logo cor preta">
              <a:extLst>
                <a:ext uri="{FF2B5EF4-FFF2-40B4-BE49-F238E27FC236}">
                  <a16:creationId xmlns:a16="http://schemas.microsoft.com/office/drawing/2014/main" id="{11F34AEA-5482-C07C-D599-E619230E7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0351" b="1123"/>
            <a:stretch/>
          </p:blipFill>
          <p:spPr>
            <a:xfrm>
              <a:off x="9535903" y="5770023"/>
              <a:ext cx="1309720" cy="586508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D19DF4D-F636-0693-541F-B6AEF45C2A9A}"/>
              </a:ext>
            </a:extLst>
          </p:cNvPr>
          <p:cNvSpPr txBox="1"/>
          <p:nvPr/>
        </p:nvSpPr>
        <p:spPr>
          <a:xfrm>
            <a:off x="903522" y="1919679"/>
            <a:ext cx="9287241" cy="2125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Padrões de Compartilhamento de Dados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Integração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Interoperabilidade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Reuso de Soluções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Boas práticas</a:t>
            </a:r>
            <a:endParaRPr lang="pt-BR" sz="1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123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33159-D02F-65D9-D698-D98CA1983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F8F4C430-2B8A-326B-7367-97BC9511962F}"/>
              </a:ext>
            </a:extLst>
          </p:cNvPr>
          <p:cNvSpPr/>
          <p:nvPr/>
        </p:nvSpPr>
        <p:spPr>
          <a:xfrm>
            <a:off x="-12700" y="777944"/>
            <a:ext cx="558800" cy="368300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line" pitchFamily="2" charset="77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8DAEA8-2D0B-4389-E200-AC1372D9C98C}"/>
              </a:ext>
            </a:extLst>
          </p:cNvPr>
          <p:cNvSpPr txBox="1"/>
          <p:nvPr/>
        </p:nvSpPr>
        <p:spPr>
          <a:xfrm>
            <a:off x="3041965" y="3246597"/>
            <a:ext cx="6102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CA2DC7-A0AC-1A03-229F-B8A64186B103}"/>
              </a:ext>
            </a:extLst>
          </p:cNvPr>
          <p:cNvSpPr txBox="1"/>
          <p:nvPr/>
        </p:nvSpPr>
        <p:spPr>
          <a:xfrm>
            <a:off x="644410" y="426065"/>
            <a:ext cx="928724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Estratégia Brasileira de Inteligência Artificial</a:t>
            </a:r>
            <a:endParaRPr lang="pt-BR" sz="20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D0C76D-E4F0-66F4-07FE-B33C74AF674D}"/>
              </a:ext>
            </a:extLst>
          </p:cNvPr>
          <p:cNvSpPr txBox="1"/>
          <p:nvPr/>
        </p:nvSpPr>
        <p:spPr>
          <a:xfrm>
            <a:off x="644410" y="962094"/>
            <a:ext cx="92872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Governança</a:t>
            </a:r>
            <a:endParaRPr lang="pt-BR" sz="1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3C9F6E-BCF8-3F26-750D-021AA1C1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494" y="1676966"/>
            <a:ext cx="7038975" cy="405765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1A9289D2-30B8-BEA0-AA56-6A51C26FFB60}"/>
              </a:ext>
            </a:extLst>
          </p:cNvPr>
          <p:cNvGrpSpPr/>
          <p:nvPr/>
        </p:nvGrpSpPr>
        <p:grpSpPr>
          <a:xfrm>
            <a:off x="9535903" y="5770003"/>
            <a:ext cx="2523452" cy="586528"/>
            <a:chOff x="9535903" y="5770003"/>
            <a:chExt cx="2523452" cy="586528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BAD339A-44A9-C57F-47DE-441576976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1622" b="540"/>
            <a:stretch/>
          </p:blipFill>
          <p:spPr>
            <a:xfrm>
              <a:off x="10845623" y="5770003"/>
              <a:ext cx="1213732" cy="586528"/>
            </a:xfrm>
            <a:prstGeom prst="rect">
              <a:avLst/>
            </a:prstGeom>
          </p:spPr>
        </p:pic>
        <p:pic>
          <p:nvPicPr>
            <p:cNvPr id="8" name="Imagem 7" descr="Logo cor preta">
              <a:extLst>
                <a:ext uri="{FF2B5EF4-FFF2-40B4-BE49-F238E27FC236}">
                  <a16:creationId xmlns:a16="http://schemas.microsoft.com/office/drawing/2014/main" id="{4B4423A8-FEC2-5F75-39C2-ED850428C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50351" b="1123"/>
            <a:stretch/>
          </p:blipFill>
          <p:spPr>
            <a:xfrm>
              <a:off x="9535903" y="5770023"/>
              <a:ext cx="1309720" cy="586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0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4EF28-4D4F-5243-3FCA-25A1B0A4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1B67846C-8D67-AE74-A2C5-66DA8C2C71F2}"/>
              </a:ext>
            </a:extLst>
          </p:cNvPr>
          <p:cNvSpPr/>
          <p:nvPr/>
        </p:nvSpPr>
        <p:spPr>
          <a:xfrm>
            <a:off x="-12700" y="777944"/>
            <a:ext cx="558800" cy="368300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line" pitchFamily="2" charset="77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B45072-C71D-C3ED-23C6-58A482087DBF}"/>
              </a:ext>
            </a:extLst>
          </p:cNvPr>
          <p:cNvSpPr txBox="1"/>
          <p:nvPr/>
        </p:nvSpPr>
        <p:spPr>
          <a:xfrm>
            <a:off x="3041965" y="3246597"/>
            <a:ext cx="6102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969B0F-1C5A-29F0-E9B9-87778FD54474}"/>
              </a:ext>
            </a:extLst>
          </p:cNvPr>
          <p:cNvSpPr txBox="1"/>
          <p:nvPr/>
        </p:nvSpPr>
        <p:spPr>
          <a:xfrm>
            <a:off x="644410" y="426065"/>
            <a:ext cx="928724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Estratégia Brasileira de Inteligência Artificial</a:t>
            </a:r>
            <a:endParaRPr lang="pt-BR" sz="20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64D5F0-0F22-509F-F43A-E8FFBC3548B8}"/>
              </a:ext>
            </a:extLst>
          </p:cNvPr>
          <p:cNvSpPr txBox="1"/>
          <p:nvPr/>
        </p:nvSpPr>
        <p:spPr>
          <a:xfrm>
            <a:off x="644410" y="962094"/>
            <a:ext cx="92872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Legislação</a:t>
            </a:r>
            <a:endParaRPr lang="pt-BR" sz="1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789E4BC-DB29-3158-6C93-4FAAEF4F5845}"/>
              </a:ext>
            </a:extLst>
          </p:cNvPr>
          <p:cNvGrpSpPr/>
          <p:nvPr/>
        </p:nvGrpSpPr>
        <p:grpSpPr>
          <a:xfrm>
            <a:off x="9535903" y="5770003"/>
            <a:ext cx="2523452" cy="586528"/>
            <a:chOff x="9535903" y="5770003"/>
            <a:chExt cx="2523452" cy="586528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53370E4-332B-689A-ECA9-7C00FBCDD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622" b="540"/>
            <a:stretch/>
          </p:blipFill>
          <p:spPr>
            <a:xfrm>
              <a:off x="10845623" y="5770003"/>
              <a:ext cx="1213732" cy="586528"/>
            </a:xfrm>
            <a:prstGeom prst="rect">
              <a:avLst/>
            </a:prstGeom>
          </p:spPr>
        </p:pic>
        <p:pic>
          <p:nvPicPr>
            <p:cNvPr id="8" name="Imagem 7" descr="Logo cor preta">
              <a:extLst>
                <a:ext uri="{FF2B5EF4-FFF2-40B4-BE49-F238E27FC236}">
                  <a16:creationId xmlns:a16="http://schemas.microsoft.com/office/drawing/2014/main" id="{0A649FC3-26C8-5EC5-1B49-48310A05A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0351" b="1123"/>
            <a:stretch/>
          </p:blipFill>
          <p:spPr>
            <a:xfrm>
              <a:off x="9535903" y="5770023"/>
              <a:ext cx="1309720" cy="586508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C6FB2277-4A2E-6D28-7524-36A8FB3DEB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" t="-126" r="321"/>
          <a:stretch>
            <a:fillRect/>
          </a:stretch>
        </p:blipFill>
        <p:spPr>
          <a:xfrm>
            <a:off x="1591006" y="1783533"/>
            <a:ext cx="8422128" cy="39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0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2DAEC-59A1-4027-8487-F9BD97B6D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D79FDB56-37D6-BE95-2E66-A0B7D72FC4F3}"/>
              </a:ext>
            </a:extLst>
          </p:cNvPr>
          <p:cNvSpPr/>
          <p:nvPr/>
        </p:nvSpPr>
        <p:spPr>
          <a:xfrm>
            <a:off x="-12700" y="777944"/>
            <a:ext cx="558800" cy="368300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line" pitchFamily="2" charset="77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8B3E4F-0D70-4137-D939-5FCA82081814}"/>
              </a:ext>
            </a:extLst>
          </p:cNvPr>
          <p:cNvSpPr txBox="1"/>
          <p:nvPr/>
        </p:nvSpPr>
        <p:spPr>
          <a:xfrm>
            <a:off x="3041965" y="3246597"/>
            <a:ext cx="6102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40186C8-E491-A9E3-BA28-86D2DBB35977}"/>
              </a:ext>
            </a:extLst>
          </p:cNvPr>
          <p:cNvSpPr txBox="1"/>
          <p:nvPr/>
        </p:nvSpPr>
        <p:spPr>
          <a:xfrm>
            <a:off x="644410" y="426065"/>
            <a:ext cx="928724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Estratégia Brasileira de Inteligência Artificial</a:t>
            </a:r>
            <a:endParaRPr lang="pt-BR" sz="20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3D0CFA-60CB-9AA9-61FF-0DD9CDA81668}"/>
              </a:ext>
            </a:extLst>
          </p:cNvPr>
          <p:cNvSpPr txBox="1"/>
          <p:nvPr/>
        </p:nvSpPr>
        <p:spPr>
          <a:xfrm>
            <a:off x="644410" y="962094"/>
            <a:ext cx="92872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Iniciativas do MJSP</a:t>
            </a:r>
            <a:endParaRPr lang="pt-BR" sz="1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86234FB-5D7C-26AB-E1CC-BC6891ABAC75}"/>
              </a:ext>
            </a:extLst>
          </p:cNvPr>
          <p:cNvGrpSpPr/>
          <p:nvPr/>
        </p:nvGrpSpPr>
        <p:grpSpPr>
          <a:xfrm>
            <a:off x="9535903" y="5770003"/>
            <a:ext cx="2523452" cy="586528"/>
            <a:chOff x="9535903" y="5770003"/>
            <a:chExt cx="2523452" cy="586528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ADAB8C6B-E9F6-186C-E6F5-15B79726A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622" b="540"/>
            <a:stretch/>
          </p:blipFill>
          <p:spPr>
            <a:xfrm>
              <a:off x="10845623" y="5770003"/>
              <a:ext cx="1213732" cy="586528"/>
            </a:xfrm>
            <a:prstGeom prst="rect">
              <a:avLst/>
            </a:prstGeom>
          </p:spPr>
        </p:pic>
        <p:pic>
          <p:nvPicPr>
            <p:cNvPr id="8" name="Imagem 7" descr="Logo cor preta">
              <a:extLst>
                <a:ext uri="{FF2B5EF4-FFF2-40B4-BE49-F238E27FC236}">
                  <a16:creationId xmlns:a16="http://schemas.microsoft.com/office/drawing/2014/main" id="{1D5DE6E1-DFFA-4D12-0F1C-46BCA7A08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0351" b="1123"/>
            <a:stretch/>
          </p:blipFill>
          <p:spPr>
            <a:xfrm>
              <a:off x="9535903" y="5770023"/>
              <a:ext cx="1309720" cy="586508"/>
            </a:xfrm>
            <a:prstGeom prst="rect">
              <a:avLst/>
            </a:prstGeom>
          </p:spPr>
        </p:pic>
      </p:grpSp>
      <p:pic>
        <p:nvPicPr>
          <p:cNvPr id="5" name="Imagem 4" descr="Texto, Carta&#10;&#10;O conteúdo gerado por IA pode estar incorreto.">
            <a:extLst>
              <a:ext uri="{FF2B5EF4-FFF2-40B4-BE49-F238E27FC236}">
                <a16:creationId xmlns:a16="http://schemas.microsoft.com/office/drawing/2014/main" id="{BADA5932-C8B7-FCA7-907D-88D77324F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05" y="1885111"/>
            <a:ext cx="8315486" cy="388489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3C98950-C165-6310-604C-4427D8BB97DB}"/>
              </a:ext>
            </a:extLst>
          </p:cNvPr>
          <p:cNvSpPr txBox="1"/>
          <p:nvPr/>
        </p:nvSpPr>
        <p:spPr>
          <a:xfrm>
            <a:off x="3427272" y="1502970"/>
            <a:ext cx="500495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Plataforma de Dados de Segurança Pública</a:t>
            </a:r>
            <a:endParaRPr lang="pt-BR" sz="1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565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6894A-8FCF-0C88-722A-188323797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600931DA-4F8C-5451-3CE0-2C1F13FD0767}"/>
              </a:ext>
            </a:extLst>
          </p:cNvPr>
          <p:cNvSpPr/>
          <p:nvPr/>
        </p:nvSpPr>
        <p:spPr>
          <a:xfrm>
            <a:off x="-12700" y="777944"/>
            <a:ext cx="558800" cy="368300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line" pitchFamily="2" charset="77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13AD324-21C2-50CA-A3CB-77C5FE57C5D9}"/>
              </a:ext>
            </a:extLst>
          </p:cNvPr>
          <p:cNvSpPr txBox="1"/>
          <p:nvPr/>
        </p:nvSpPr>
        <p:spPr>
          <a:xfrm>
            <a:off x="3041965" y="3246597"/>
            <a:ext cx="6102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CB22E9-3C3A-EFF0-5EC1-671081C4AB8F}"/>
              </a:ext>
            </a:extLst>
          </p:cNvPr>
          <p:cNvSpPr txBox="1"/>
          <p:nvPr/>
        </p:nvSpPr>
        <p:spPr>
          <a:xfrm>
            <a:off x="644410" y="426065"/>
            <a:ext cx="928724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Estratégia Brasileira de Inteligência Artificial</a:t>
            </a:r>
            <a:endParaRPr lang="pt-BR" sz="20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9B481F-60E6-2D36-9970-40007D519380}"/>
              </a:ext>
            </a:extLst>
          </p:cNvPr>
          <p:cNvSpPr txBox="1"/>
          <p:nvPr/>
        </p:nvSpPr>
        <p:spPr>
          <a:xfrm>
            <a:off x="644410" y="962094"/>
            <a:ext cx="92872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Iniciativas do MJSP</a:t>
            </a:r>
            <a:endParaRPr lang="pt-BR" sz="1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6A244BD-B2F7-1458-B7C8-715FF9E6B7B8}"/>
              </a:ext>
            </a:extLst>
          </p:cNvPr>
          <p:cNvGrpSpPr/>
          <p:nvPr/>
        </p:nvGrpSpPr>
        <p:grpSpPr>
          <a:xfrm>
            <a:off x="9535903" y="5770003"/>
            <a:ext cx="2523452" cy="586528"/>
            <a:chOff x="9535903" y="5770003"/>
            <a:chExt cx="2523452" cy="586528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BD63B334-7F10-599B-D087-0C624143E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622" b="540"/>
            <a:stretch/>
          </p:blipFill>
          <p:spPr>
            <a:xfrm>
              <a:off x="10845623" y="5770003"/>
              <a:ext cx="1213732" cy="586528"/>
            </a:xfrm>
            <a:prstGeom prst="rect">
              <a:avLst/>
            </a:prstGeom>
          </p:spPr>
        </p:pic>
        <p:pic>
          <p:nvPicPr>
            <p:cNvPr id="8" name="Imagem 7" descr="Logo cor preta">
              <a:extLst>
                <a:ext uri="{FF2B5EF4-FFF2-40B4-BE49-F238E27FC236}">
                  <a16:creationId xmlns:a16="http://schemas.microsoft.com/office/drawing/2014/main" id="{07997E8A-59F5-0D3E-A390-5DABB2F59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0351" b="1123"/>
            <a:stretch/>
          </p:blipFill>
          <p:spPr>
            <a:xfrm>
              <a:off x="9535903" y="5770023"/>
              <a:ext cx="1309720" cy="586508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D74C8D-D8C8-CD7F-4BC1-AE6DC8C487DF}"/>
              </a:ext>
            </a:extLst>
          </p:cNvPr>
          <p:cNvSpPr txBox="1"/>
          <p:nvPr/>
        </p:nvSpPr>
        <p:spPr>
          <a:xfrm>
            <a:off x="2218099" y="1502970"/>
            <a:ext cx="742329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Hermes - Inteligência Artificial para Chamados de Emergência</a:t>
            </a:r>
            <a:endParaRPr lang="pt-BR" sz="1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026" name="Picture 2" descr="Precisa chamar o Corpo de Bombeiros? Veja dicas antes de ligar para o 193 -  le-ventvert.jp">
            <a:extLst>
              <a:ext uri="{FF2B5EF4-FFF2-40B4-BE49-F238E27FC236}">
                <a16:creationId xmlns:a16="http://schemas.microsoft.com/office/drawing/2014/main" id="{029BFA55-0674-2EB2-FA99-70156F1A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65" y="2146929"/>
            <a:ext cx="6173482" cy="36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9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63D0B-AECD-EC42-7C8C-5C100AE0F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5B0512EE-2EA3-71EA-4915-5EB52E3E392C}"/>
              </a:ext>
            </a:extLst>
          </p:cNvPr>
          <p:cNvSpPr/>
          <p:nvPr/>
        </p:nvSpPr>
        <p:spPr>
          <a:xfrm>
            <a:off x="-12700" y="777944"/>
            <a:ext cx="558800" cy="368300"/>
          </a:xfrm>
          <a:prstGeom prst="rect">
            <a:avLst/>
          </a:prstGeom>
          <a:solidFill>
            <a:srgbClr val="52A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line" pitchFamily="2" charset="77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D87CE8-43C9-35F3-A2D7-CCA048EBA8BD}"/>
              </a:ext>
            </a:extLst>
          </p:cNvPr>
          <p:cNvSpPr txBox="1"/>
          <p:nvPr/>
        </p:nvSpPr>
        <p:spPr>
          <a:xfrm>
            <a:off x="3041965" y="3246597"/>
            <a:ext cx="6102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9C9DDB-D095-1A2F-2158-26F8323DAEAE}"/>
              </a:ext>
            </a:extLst>
          </p:cNvPr>
          <p:cNvSpPr txBox="1"/>
          <p:nvPr/>
        </p:nvSpPr>
        <p:spPr>
          <a:xfrm>
            <a:off x="644410" y="426065"/>
            <a:ext cx="928724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Estratégia Brasileira de Inteligência Artificial</a:t>
            </a:r>
            <a:endParaRPr lang="pt-BR" sz="20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891C52-731F-0B72-4E0B-294C215035ED}"/>
              </a:ext>
            </a:extLst>
          </p:cNvPr>
          <p:cNvSpPr txBox="1"/>
          <p:nvPr/>
        </p:nvSpPr>
        <p:spPr>
          <a:xfrm>
            <a:off x="644410" y="962094"/>
            <a:ext cx="928724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Centralidade da Pessoa Humana</a:t>
            </a:r>
            <a:endParaRPr lang="pt-BR" sz="1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7AB659E-4E6D-C769-29B5-E7B6F25229DD}"/>
              </a:ext>
            </a:extLst>
          </p:cNvPr>
          <p:cNvGrpSpPr/>
          <p:nvPr/>
        </p:nvGrpSpPr>
        <p:grpSpPr>
          <a:xfrm>
            <a:off x="9535903" y="5770003"/>
            <a:ext cx="2523452" cy="586528"/>
            <a:chOff x="9535903" y="5770003"/>
            <a:chExt cx="2523452" cy="586528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5958E5D-F85F-D31D-A07F-3CC806AE6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622" b="540"/>
            <a:stretch/>
          </p:blipFill>
          <p:spPr>
            <a:xfrm>
              <a:off x="10845623" y="5770003"/>
              <a:ext cx="1213732" cy="586528"/>
            </a:xfrm>
            <a:prstGeom prst="rect">
              <a:avLst/>
            </a:prstGeom>
          </p:spPr>
        </p:pic>
        <p:pic>
          <p:nvPicPr>
            <p:cNvPr id="8" name="Imagem 7" descr="Logo cor preta">
              <a:extLst>
                <a:ext uri="{FF2B5EF4-FFF2-40B4-BE49-F238E27FC236}">
                  <a16:creationId xmlns:a16="http://schemas.microsoft.com/office/drawing/2014/main" id="{E72A8778-8420-D393-AEB9-C770E097D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0351" b="1123"/>
            <a:stretch/>
          </p:blipFill>
          <p:spPr>
            <a:xfrm>
              <a:off x="9535903" y="5770023"/>
              <a:ext cx="1309720" cy="586508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8B8316-EF09-90F4-F2AA-BA0B949BD7B9}"/>
              </a:ext>
            </a:extLst>
          </p:cNvPr>
          <p:cNvSpPr txBox="1"/>
          <p:nvPr/>
        </p:nvSpPr>
        <p:spPr>
          <a:xfrm>
            <a:off x="903522" y="1919679"/>
            <a:ext cx="9287241" cy="17101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PL 2.338/2023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População ainda prefere o contato pessoal para serviços públicos (Pesquisa TIC Domicílios 2023)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Raleway"/>
              </a:rPr>
              <a:t>Foco da IA: fazer que o serviço humano fique mais humano ainda</a:t>
            </a:r>
            <a:endParaRPr lang="pt-BR" sz="1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2100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4E4259362CF149A440F09FD158681E" ma:contentTypeVersion="11" ma:contentTypeDescription="Create a new document." ma:contentTypeScope="" ma:versionID="0ae73cd60c9f20561d9f16a979b3a9cc">
  <xsd:schema xmlns:xsd="http://www.w3.org/2001/XMLSchema" xmlns:xs="http://www.w3.org/2001/XMLSchema" xmlns:p="http://schemas.microsoft.com/office/2006/metadata/properties" xmlns:ns2="38b52709-e3f1-4b37-a120-64a03b9a7d78" xmlns:ns3="d2614770-0cfc-4ea2-89a6-eaee2540c2b3" targetNamespace="http://schemas.microsoft.com/office/2006/metadata/properties" ma:root="true" ma:fieldsID="f0efa2df08850edd24e10cfdf2eb9c22" ns2:_="" ns3:_="">
    <xsd:import namespace="38b52709-e3f1-4b37-a120-64a03b9a7d78"/>
    <xsd:import namespace="d2614770-0cfc-4ea2-89a6-eaee2540c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52709-e3f1-4b37-a120-64a03b9a7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6e40781-f961-4f49-b316-ea54edb15d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14770-0cfc-4ea2-89a6-eaee2540c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58ba68-cf44-4564-9ed9-a2b1e3cf94ca}" ma:internalName="TaxCatchAll" ma:showField="CatchAllData" ma:web="d2614770-0cfc-4ea2-89a6-eaee2540c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614770-0cfc-4ea2-89a6-eaee2540c2b3" xsi:nil="true"/>
    <lcf76f155ced4ddcb4097134ff3c332f xmlns="38b52709-e3f1-4b37-a120-64a03b9a7d7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1CDA0E-AB1E-4AA6-B1A3-028CB914BC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1DF928-CB61-4EFD-9B41-631FF3FC979B}">
  <ds:schemaRefs>
    <ds:schemaRef ds:uri="38b52709-e3f1-4b37-a120-64a03b9a7d78"/>
    <ds:schemaRef ds:uri="d2614770-0cfc-4ea2-89a6-eaee2540c2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E6E2CA-40A0-4899-8A73-AF0513E082C4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2614770-0cfc-4ea2-89a6-eaee2540c2b3"/>
    <ds:schemaRef ds:uri="http://schemas.microsoft.com/office/2006/metadata/properties"/>
    <ds:schemaRef ds:uri="http://schemas.microsoft.com/office/infopath/2007/PartnerControls"/>
    <ds:schemaRef ds:uri="38b52709-e3f1-4b37-a120-64a03b9a7d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118</Words>
  <Application>Microsoft Office PowerPoint</Application>
  <PresentationFormat>Widescreen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Raleway</vt:lpstr>
      <vt:lpstr>Rawline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LUANNA SANT ANNA RONCARATTI</dc:creator>
  <cp:lastModifiedBy>Felipe Luiz da Silva</cp:lastModifiedBy>
  <cp:revision>410</cp:revision>
  <dcterms:created xsi:type="dcterms:W3CDTF">2022-11-18T13:26:21Z</dcterms:created>
  <dcterms:modified xsi:type="dcterms:W3CDTF">2025-10-08T11:17:10Z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0x0101008D4E4259362CF149A440F09FD158681E</vt:lpwstr>
  </property>
  <property fmtid="{D5CDD505-2E9C-101B-9397-08002B2CF9AE}" pid="3" name="MediaServiceImageTags">
    <vt:lpwstr/>
  </property>
  <property fmtid="{D5CDD505-2E9C-101B-9397-08002B2CF9AE}" pid="4" name="MSIP_Label_0559fe9b-6987-45ef-b918-e76911e153f0_Enabled">
    <vt:lpwstr>true</vt:lpwstr>
  </property>
  <property fmtid="{D5CDD505-2E9C-101B-9397-08002B2CF9AE}" pid="5" name="MSIP_Label_0559fe9b-6987-45ef-b918-e76911e153f0_SetDate">
    <vt:lpwstr>2025-03-14T13:42:21Z</vt:lpwstr>
  </property>
  <property fmtid="{D5CDD505-2E9C-101B-9397-08002B2CF9AE}" pid="6" name="MSIP_Label_0559fe9b-6987-45ef-b918-e76911e153f0_Method">
    <vt:lpwstr>Privileged</vt:lpwstr>
  </property>
  <property fmtid="{D5CDD505-2E9C-101B-9397-08002B2CF9AE}" pid="7" name="MSIP_Label_0559fe9b-6987-45ef-b918-e76911e153f0_Name">
    <vt:lpwstr>Público</vt:lpwstr>
  </property>
  <property fmtid="{D5CDD505-2E9C-101B-9397-08002B2CF9AE}" pid="8" name="MSIP_Label_0559fe9b-6987-45ef-b918-e76911e153f0_SiteId">
    <vt:lpwstr>eb090420-444c-43f7-91f2-4b8da6bfe8e1</vt:lpwstr>
  </property>
  <property fmtid="{D5CDD505-2E9C-101B-9397-08002B2CF9AE}" pid="9" name="MSIP_Label_0559fe9b-6987-45ef-b918-e76911e153f0_ActionId">
    <vt:lpwstr>5918c11a-631c-4d16-9cd9-127928869ba9</vt:lpwstr>
  </property>
  <property fmtid="{D5CDD505-2E9C-101B-9397-08002B2CF9AE}" pid="10" name="MSIP_Label_0559fe9b-6987-45ef-b918-e76911e153f0_ContentBits">
    <vt:lpwstr>0</vt:lpwstr>
  </property>
  <property fmtid="{D5CDD505-2E9C-101B-9397-08002B2CF9AE}" pid="11" name="MSIP_Label_0559fe9b-6987-45ef-b918-e76911e153f0_Tag">
    <vt:lpwstr>10, 0, 1, 2</vt:lpwstr>
  </property>
</Properties>
</file>