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24"/>
  </p:notesMasterIdLst>
  <p:handoutMasterIdLst>
    <p:handoutMasterId r:id="rId25"/>
  </p:handoutMasterIdLst>
  <p:sldIdLst>
    <p:sldId id="359" r:id="rId3"/>
    <p:sldId id="342" r:id="rId4"/>
    <p:sldId id="356" r:id="rId5"/>
    <p:sldId id="355" r:id="rId6"/>
    <p:sldId id="351" r:id="rId7"/>
    <p:sldId id="354" r:id="rId8"/>
    <p:sldId id="343" r:id="rId9"/>
    <p:sldId id="344" r:id="rId10"/>
    <p:sldId id="345" r:id="rId11"/>
    <p:sldId id="346" r:id="rId12"/>
    <p:sldId id="347" r:id="rId13"/>
    <p:sldId id="329" r:id="rId14"/>
    <p:sldId id="328" r:id="rId15"/>
    <p:sldId id="330" r:id="rId16"/>
    <p:sldId id="335" r:id="rId17"/>
    <p:sldId id="332" r:id="rId18"/>
    <p:sldId id="336" r:id="rId19"/>
    <p:sldId id="350" r:id="rId20"/>
    <p:sldId id="337" r:id="rId21"/>
    <p:sldId id="358" r:id="rId22"/>
    <p:sldId id="357" r:id="rId23"/>
  </p:sldIdLst>
  <p:sldSz cx="9144000" cy="6858000" type="screen4x3"/>
  <p:notesSz cx="6819900" cy="9931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B9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Estilo Escuro 2 - Ênfase 5/Ênfase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Estilo Escuro 2 - Ênfase 3/Ênfase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Estilo Escuro 2 - Ênfase 1/Ênfas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Estilo Escuro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2C8C85-51F0-491E-9774-3900AFEF0FD7}" styleName="Estilo Claro 2 - Ênfas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Estilo Claro 2 - Ênfas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A107856-5554-42FB-B03E-39F5DBC370BA}" styleName="Estilo Médio 4 - Ênfas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Estilo Médio 2 - Ênfas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8" autoAdjust="0"/>
    <p:restoredTop sz="86430" autoAdjust="0"/>
  </p:normalViewPr>
  <p:slideViewPr>
    <p:cSldViewPr snapToGrid="0" snapToObjects="1">
      <p:cViewPr varScale="1">
        <p:scale>
          <a:sx n="100" d="100"/>
          <a:sy n="100" d="100"/>
        </p:scale>
        <p:origin x="1536" y="96"/>
      </p:cViewPr>
      <p:guideLst>
        <p:guide orient="horz" pos="2160"/>
        <p:guide pos="2880"/>
      </p:guideLst>
    </p:cSldViewPr>
  </p:slideViewPr>
  <p:outlineViewPr>
    <p:cViewPr>
      <p:scale>
        <a:sx n="33" d="100"/>
        <a:sy n="33" d="100"/>
      </p:scale>
      <p:origin x="0" y="1304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14277E-B745-4B26-9CB1-4F8E0B11B0C2}" type="doc">
      <dgm:prSet loTypeId="urn:microsoft.com/office/officeart/2005/8/layout/default" loCatId="list" qsTypeId="urn:microsoft.com/office/officeart/2005/8/quickstyle/3d2" qsCatId="3D" csTypeId="urn:microsoft.com/office/officeart/2005/8/colors/accent0_3" csCatId="mainScheme" phldr="1"/>
      <dgm:spPr/>
      <dgm:t>
        <a:bodyPr/>
        <a:lstStyle/>
        <a:p>
          <a:endParaRPr lang="pt-BR"/>
        </a:p>
      </dgm:t>
    </dgm:pt>
    <dgm:pt modelId="{C81CD0CB-AE84-46B6-9FED-B46031C01BB5}">
      <dgm:prSet phldrT="[Texto]" custT="1"/>
      <dgm:spPr>
        <a:xfrm>
          <a:off x="0" y="591265"/>
          <a:ext cx="2430269" cy="1458161"/>
        </a:xfr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gm:spPr>
      <dgm:t>
        <a:bodyPr/>
        <a:lstStyle/>
        <a:p>
          <a:r>
            <a:rPr lang="pt-BR" sz="2400" b="1" dirty="0" smtClean="0">
              <a:solidFill>
                <a:sysClr val="window" lastClr="FFFFFF"/>
              </a:solidFill>
              <a:latin typeface="Calibri" panose="020F0502020204030204" pitchFamily="34" charset="0"/>
              <a:ea typeface="+mn-ea"/>
              <a:cs typeface="+mn-cs"/>
            </a:rPr>
            <a:t>Não gera isenção total de sanções</a:t>
          </a:r>
          <a:endParaRPr lang="pt-BR" sz="2400" b="1" dirty="0">
            <a:solidFill>
              <a:sysClr val="window" lastClr="FFFFFF"/>
            </a:solidFill>
            <a:latin typeface="Calibri" panose="020F0502020204030204" pitchFamily="34" charset="0"/>
            <a:ea typeface="+mn-ea"/>
            <a:cs typeface="+mn-cs"/>
          </a:endParaRPr>
        </a:p>
      </dgm:t>
    </dgm:pt>
    <dgm:pt modelId="{C8B35AEC-F841-439A-ABDA-A827FCD7DD83}" type="parTrans" cxnId="{9921E7F6-6A12-461C-8369-19FE6A19F213}">
      <dgm:prSet/>
      <dgm:spPr/>
      <dgm:t>
        <a:bodyPr/>
        <a:lstStyle/>
        <a:p>
          <a:endParaRPr lang="pt-BR">
            <a:latin typeface="Calibri" panose="020F0502020204030204" pitchFamily="34" charset="0"/>
          </a:endParaRPr>
        </a:p>
      </dgm:t>
    </dgm:pt>
    <dgm:pt modelId="{2BD30415-DFED-4077-93C9-409255217CBB}" type="sibTrans" cxnId="{9921E7F6-6A12-461C-8369-19FE6A19F213}">
      <dgm:prSet/>
      <dgm:spPr/>
      <dgm:t>
        <a:bodyPr/>
        <a:lstStyle/>
        <a:p>
          <a:endParaRPr lang="pt-BR">
            <a:latin typeface="Calibri" panose="020F0502020204030204" pitchFamily="34" charset="0"/>
          </a:endParaRPr>
        </a:p>
      </dgm:t>
    </dgm:pt>
    <dgm:pt modelId="{596108E4-F404-4FD6-BC93-9E804CDB4CD4}">
      <dgm:prSet phldrT="[Texto]" custT="1"/>
      <dgm:spPr>
        <a:xfrm>
          <a:off x="2673296" y="591265"/>
          <a:ext cx="2430269" cy="1458161"/>
        </a:xfr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gm:spPr>
      <dgm:t>
        <a:bodyPr/>
        <a:lstStyle/>
        <a:p>
          <a:r>
            <a:rPr lang="pt-BR" sz="2400" b="1" dirty="0" smtClean="0">
              <a:solidFill>
                <a:sysClr val="window" lastClr="FFFFFF"/>
              </a:solidFill>
              <a:latin typeface="Calibri" panose="020F0502020204030204" pitchFamily="34" charset="0"/>
              <a:ea typeface="+mn-ea"/>
              <a:cs typeface="+mn-cs"/>
            </a:rPr>
            <a:t>Não alcança pessoas físicas</a:t>
          </a:r>
          <a:endParaRPr lang="pt-BR" sz="2400" b="1" dirty="0">
            <a:solidFill>
              <a:sysClr val="window" lastClr="FFFFFF"/>
            </a:solidFill>
            <a:latin typeface="Calibri" panose="020F0502020204030204" pitchFamily="34" charset="0"/>
            <a:ea typeface="+mn-ea"/>
            <a:cs typeface="+mn-cs"/>
          </a:endParaRPr>
        </a:p>
      </dgm:t>
    </dgm:pt>
    <dgm:pt modelId="{A9F7AFD6-5B0C-4694-8227-67468BA30A5A}" type="parTrans" cxnId="{5EBF6E1E-F49A-4BB4-89E4-D85F4BB80B50}">
      <dgm:prSet/>
      <dgm:spPr/>
      <dgm:t>
        <a:bodyPr/>
        <a:lstStyle/>
        <a:p>
          <a:endParaRPr lang="pt-BR">
            <a:latin typeface="Calibri" panose="020F0502020204030204" pitchFamily="34" charset="0"/>
          </a:endParaRPr>
        </a:p>
      </dgm:t>
    </dgm:pt>
    <dgm:pt modelId="{8EDF441D-E851-46A1-8F84-71EC1E503ED2}" type="sibTrans" cxnId="{5EBF6E1E-F49A-4BB4-89E4-D85F4BB80B50}">
      <dgm:prSet/>
      <dgm:spPr/>
      <dgm:t>
        <a:bodyPr/>
        <a:lstStyle/>
        <a:p>
          <a:endParaRPr lang="pt-BR">
            <a:latin typeface="Calibri" panose="020F0502020204030204" pitchFamily="34" charset="0"/>
          </a:endParaRPr>
        </a:p>
      </dgm:t>
    </dgm:pt>
    <dgm:pt modelId="{B8F1474E-7D2D-4070-BF09-6FE8B67799F4}">
      <dgm:prSet phldrT="[Texto]" custT="1"/>
      <dgm:spPr>
        <a:xfrm>
          <a:off x="5346594" y="591265"/>
          <a:ext cx="2430269" cy="1458161"/>
        </a:xfr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gm:spPr>
      <dgm:t>
        <a:bodyPr/>
        <a:lstStyle/>
        <a:p>
          <a:r>
            <a:rPr lang="pt-BR" sz="2400" b="1" dirty="0" smtClean="0">
              <a:solidFill>
                <a:sysClr val="window" lastClr="FFFFFF"/>
              </a:solidFill>
              <a:latin typeface="Calibri" panose="020F0502020204030204" pitchFamily="34" charset="0"/>
              <a:ea typeface="+mn-ea"/>
              <a:cs typeface="+mn-cs"/>
            </a:rPr>
            <a:t>Não alcança a esfera penal</a:t>
          </a:r>
          <a:endParaRPr lang="pt-BR" sz="2400" b="1" dirty="0">
            <a:solidFill>
              <a:sysClr val="window" lastClr="FFFFFF"/>
            </a:solidFill>
            <a:latin typeface="Calibri" panose="020F0502020204030204" pitchFamily="34" charset="0"/>
            <a:ea typeface="+mn-ea"/>
            <a:cs typeface="+mn-cs"/>
          </a:endParaRPr>
        </a:p>
      </dgm:t>
    </dgm:pt>
    <dgm:pt modelId="{85E8F8E8-0A69-4C82-A012-761EA67B476C}" type="parTrans" cxnId="{7B931FF7-8613-48EA-8605-DE88155DC7E4}">
      <dgm:prSet/>
      <dgm:spPr/>
      <dgm:t>
        <a:bodyPr/>
        <a:lstStyle/>
        <a:p>
          <a:endParaRPr lang="pt-BR">
            <a:latin typeface="Calibri" panose="020F0502020204030204" pitchFamily="34" charset="0"/>
          </a:endParaRPr>
        </a:p>
      </dgm:t>
    </dgm:pt>
    <dgm:pt modelId="{F170139B-04EE-4634-A676-B3A0DCC0C3AF}" type="sibTrans" cxnId="{7B931FF7-8613-48EA-8605-DE88155DC7E4}">
      <dgm:prSet/>
      <dgm:spPr/>
      <dgm:t>
        <a:bodyPr/>
        <a:lstStyle/>
        <a:p>
          <a:endParaRPr lang="pt-BR">
            <a:latin typeface="Calibri" panose="020F0502020204030204" pitchFamily="34" charset="0"/>
          </a:endParaRPr>
        </a:p>
      </dgm:t>
    </dgm:pt>
    <dgm:pt modelId="{9DAB5CF3-FA28-4553-A02E-8DF5DCDCA65F}">
      <dgm:prSet phldrT="[Texto]" custT="1"/>
      <dgm:spPr>
        <a:xfrm>
          <a:off x="1336648" y="2292454"/>
          <a:ext cx="2430269" cy="1458161"/>
        </a:xfr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gm:spPr>
      <dgm:t>
        <a:bodyPr/>
        <a:lstStyle/>
        <a:p>
          <a:r>
            <a:rPr lang="pt-BR" sz="2400" b="1" dirty="0" smtClean="0">
              <a:solidFill>
                <a:sysClr val="window" lastClr="FFFFFF"/>
              </a:solidFill>
              <a:latin typeface="Calibri" panose="020F0502020204030204" pitchFamily="34" charset="0"/>
              <a:ea typeface="+mn-ea"/>
              <a:cs typeface="+mn-cs"/>
            </a:rPr>
            <a:t>Não exime a reparação integral do dano</a:t>
          </a:r>
          <a:endParaRPr lang="pt-BR" sz="2400" b="1" dirty="0">
            <a:solidFill>
              <a:sysClr val="window" lastClr="FFFFFF"/>
            </a:solidFill>
            <a:latin typeface="Calibri" panose="020F0502020204030204" pitchFamily="34" charset="0"/>
            <a:ea typeface="+mn-ea"/>
            <a:cs typeface="+mn-cs"/>
          </a:endParaRPr>
        </a:p>
      </dgm:t>
    </dgm:pt>
    <dgm:pt modelId="{4E2785B1-021A-41CD-A671-15F9C415B70C}" type="parTrans" cxnId="{3C51A276-3D17-415F-BCAF-DAB549D7B827}">
      <dgm:prSet/>
      <dgm:spPr/>
      <dgm:t>
        <a:bodyPr/>
        <a:lstStyle/>
        <a:p>
          <a:endParaRPr lang="pt-BR">
            <a:latin typeface="Calibri" panose="020F0502020204030204" pitchFamily="34" charset="0"/>
          </a:endParaRPr>
        </a:p>
      </dgm:t>
    </dgm:pt>
    <dgm:pt modelId="{2E7AEEE9-33ED-4886-B729-C03C18A82B09}" type="sibTrans" cxnId="{3C51A276-3D17-415F-BCAF-DAB549D7B827}">
      <dgm:prSet/>
      <dgm:spPr/>
      <dgm:t>
        <a:bodyPr/>
        <a:lstStyle/>
        <a:p>
          <a:endParaRPr lang="pt-BR">
            <a:latin typeface="Calibri" panose="020F0502020204030204" pitchFamily="34" charset="0"/>
          </a:endParaRPr>
        </a:p>
      </dgm:t>
    </dgm:pt>
    <dgm:pt modelId="{F48A5211-6792-4D50-B728-553976830355}">
      <dgm:prSet phldrT="[Texto]" custT="1"/>
      <dgm:spPr>
        <a:xfrm>
          <a:off x="4009945" y="2292454"/>
          <a:ext cx="2430269" cy="1458161"/>
        </a:xfr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gm:spPr>
      <dgm:t>
        <a:bodyPr/>
        <a:lstStyle/>
        <a:p>
          <a:r>
            <a:rPr lang="pt-BR" sz="2400" b="1" dirty="0" smtClean="0">
              <a:solidFill>
                <a:sysClr val="window" lastClr="FFFFFF"/>
              </a:solidFill>
              <a:latin typeface="Calibri" panose="020F0502020204030204" pitchFamily="34" charset="0"/>
              <a:ea typeface="+mn-ea"/>
              <a:cs typeface="+mn-cs"/>
            </a:rPr>
            <a:t>Decisões do </a:t>
          </a:r>
        </a:p>
        <a:p>
          <a:r>
            <a:rPr lang="pt-BR" sz="2400" b="1" dirty="0" smtClean="0">
              <a:solidFill>
                <a:sysClr val="window" lastClr="FFFFFF"/>
              </a:solidFill>
              <a:latin typeface="Calibri" panose="020F0502020204030204" pitchFamily="34" charset="0"/>
              <a:ea typeface="+mn-ea"/>
              <a:cs typeface="+mn-cs"/>
            </a:rPr>
            <a:t>TCU</a:t>
          </a:r>
          <a:endParaRPr lang="pt-BR" sz="2400" b="1" dirty="0">
            <a:solidFill>
              <a:sysClr val="window" lastClr="FFFFFF"/>
            </a:solidFill>
            <a:latin typeface="Calibri" panose="020F0502020204030204" pitchFamily="34" charset="0"/>
            <a:ea typeface="+mn-ea"/>
            <a:cs typeface="+mn-cs"/>
          </a:endParaRPr>
        </a:p>
      </dgm:t>
    </dgm:pt>
    <dgm:pt modelId="{8F20D2CE-D6BF-4693-A09B-8D08D70872AF}" type="parTrans" cxnId="{5DD9B20F-2A08-4312-BB44-D8235B9701D3}">
      <dgm:prSet/>
      <dgm:spPr/>
      <dgm:t>
        <a:bodyPr/>
        <a:lstStyle/>
        <a:p>
          <a:endParaRPr lang="pt-BR">
            <a:latin typeface="Calibri" panose="020F0502020204030204" pitchFamily="34" charset="0"/>
          </a:endParaRPr>
        </a:p>
      </dgm:t>
    </dgm:pt>
    <dgm:pt modelId="{81191216-840C-4F0C-8A50-0A56C26404D7}" type="sibTrans" cxnId="{5DD9B20F-2A08-4312-BB44-D8235B9701D3}">
      <dgm:prSet/>
      <dgm:spPr/>
      <dgm:t>
        <a:bodyPr/>
        <a:lstStyle/>
        <a:p>
          <a:endParaRPr lang="pt-BR">
            <a:latin typeface="Calibri" panose="020F0502020204030204" pitchFamily="34" charset="0"/>
          </a:endParaRPr>
        </a:p>
      </dgm:t>
    </dgm:pt>
    <dgm:pt modelId="{6D69EA6B-DCE0-4C3A-B251-0CBFD825825D}" type="pres">
      <dgm:prSet presAssocID="{6614277E-B745-4B26-9CB1-4F8E0B11B0C2}" presName="diagram" presStyleCnt="0">
        <dgm:presLayoutVars>
          <dgm:dir/>
          <dgm:resizeHandles val="exact"/>
        </dgm:presLayoutVars>
      </dgm:prSet>
      <dgm:spPr/>
      <dgm:t>
        <a:bodyPr/>
        <a:lstStyle/>
        <a:p>
          <a:endParaRPr lang="pt-BR"/>
        </a:p>
      </dgm:t>
    </dgm:pt>
    <dgm:pt modelId="{191B2F42-7E6E-4602-8E07-415AB894893D}" type="pres">
      <dgm:prSet presAssocID="{C81CD0CB-AE84-46B6-9FED-B46031C01BB5}" presName="node" presStyleLbl="node1" presStyleIdx="0" presStyleCnt="5">
        <dgm:presLayoutVars>
          <dgm:bulletEnabled val="1"/>
        </dgm:presLayoutVars>
      </dgm:prSet>
      <dgm:spPr>
        <a:prstGeom prst="rect">
          <a:avLst/>
        </a:prstGeom>
      </dgm:spPr>
      <dgm:t>
        <a:bodyPr/>
        <a:lstStyle/>
        <a:p>
          <a:endParaRPr lang="pt-BR"/>
        </a:p>
      </dgm:t>
    </dgm:pt>
    <dgm:pt modelId="{5CBCE443-DA98-4B52-A7D3-C199DC07F3F3}" type="pres">
      <dgm:prSet presAssocID="{2BD30415-DFED-4077-93C9-409255217CBB}" presName="sibTrans" presStyleCnt="0"/>
      <dgm:spPr/>
      <dgm:t>
        <a:bodyPr/>
        <a:lstStyle/>
        <a:p>
          <a:endParaRPr lang="pt-BR"/>
        </a:p>
      </dgm:t>
    </dgm:pt>
    <dgm:pt modelId="{E077C074-4D8D-471F-9EBB-13FB9E77F207}" type="pres">
      <dgm:prSet presAssocID="{596108E4-F404-4FD6-BC93-9E804CDB4CD4}" presName="node" presStyleLbl="node1" presStyleIdx="1" presStyleCnt="5">
        <dgm:presLayoutVars>
          <dgm:bulletEnabled val="1"/>
        </dgm:presLayoutVars>
      </dgm:prSet>
      <dgm:spPr>
        <a:prstGeom prst="rect">
          <a:avLst/>
        </a:prstGeom>
      </dgm:spPr>
      <dgm:t>
        <a:bodyPr/>
        <a:lstStyle/>
        <a:p>
          <a:endParaRPr lang="pt-BR"/>
        </a:p>
      </dgm:t>
    </dgm:pt>
    <dgm:pt modelId="{EF95BF1A-3036-4228-B557-B68F3799C7F0}" type="pres">
      <dgm:prSet presAssocID="{8EDF441D-E851-46A1-8F84-71EC1E503ED2}" presName="sibTrans" presStyleCnt="0"/>
      <dgm:spPr/>
      <dgm:t>
        <a:bodyPr/>
        <a:lstStyle/>
        <a:p>
          <a:endParaRPr lang="pt-BR"/>
        </a:p>
      </dgm:t>
    </dgm:pt>
    <dgm:pt modelId="{19F3790F-81A4-4653-B776-213A942F4DF8}" type="pres">
      <dgm:prSet presAssocID="{B8F1474E-7D2D-4070-BF09-6FE8B67799F4}" presName="node" presStyleLbl="node1" presStyleIdx="2" presStyleCnt="5">
        <dgm:presLayoutVars>
          <dgm:bulletEnabled val="1"/>
        </dgm:presLayoutVars>
      </dgm:prSet>
      <dgm:spPr>
        <a:prstGeom prst="rect">
          <a:avLst/>
        </a:prstGeom>
      </dgm:spPr>
      <dgm:t>
        <a:bodyPr/>
        <a:lstStyle/>
        <a:p>
          <a:endParaRPr lang="pt-BR"/>
        </a:p>
      </dgm:t>
    </dgm:pt>
    <dgm:pt modelId="{35FCE0AE-4378-4193-A57B-B137A21A1EAE}" type="pres">
      <dgm:prSet presAssocID="{F170139B-04EE-4634-A676-B3A0DCC0C3AF}" presName="sibTrans" presStyleCnt="0"/>
      <dgm:spPr/>
      <dgm:t>
        <a:bodyPr/>
        <a:lstStyle/>
        <a:p>
          <a:endParaRPr lang="pt-BR"/>
        </a:p>
      </dgm:t>
    </dgm:pt>
    <dgm:pt modelId="{38314D32-8D10-4C79-9E05-7C60B5998F9A}" type="pres">
      <dgm:prSet presAssocID="{9DAB5CF3-FA28-4553-A02E-8DF5DCDCA65F}" presName="node" presStyleLbl="node1" presStyleIdx="3" presStyleCnt="5">
        <dgm:presLayoutVars>
          <dgm:bulletEnabled val="1"/>
        </dgm:presLayoutVars>
      </dgm:prSet>
      <dgm:spPr>
        <a:prstGeom prst="rect">
          <a:avLst/>
        </a:prstGeom>
      </dgm:spPr>
      <dgm:t>
        <a:bodyPr/>
        <a:lstStyle/>
        <a:p>
          <a:endParaRPr lang="pt-BR"/>
        </a:p>
      </dgm:t>
    </dgm:pt>
    <dgm:pt modelId="{07A317C4-D919-43A2-9F25-49BAE87B65E0}" type="pres">
      <dgm:prSet presAssocID="{2E7AEEE9-33ED-4886-B729-C03C18A82B09}" presName="sibTrans" presStyleCnt="0"/>
      <dgm:spPr/>
      <dgm:t>
        <a:bodyPr/>
        <a:lstStyle/>
        <a:p>
          <a:endParaRPr lang="pt-BR"/>
        </a:p>
      </dgm:t>
    </dgm:pt>
    <dgm:pt modelId="{686F4D31-239D-471E-B589-9410EC829007}" type="pres">
      <dgm:prSet presAssocID="{F48A5211-6792-4D50-B728-553976830355}" presName="node" presStyleLbl="node1" presStyleIdx="4" presStyleCnt="5">
        <dgm:presLayoutVars>
          <dgm:bulletEnabled val="1"/>
        </dgm:presLayoutVars>
      </dgm:prSet>
      <dgm:spPr>
        <a:prstGeom prst="rect">
          <a:avLst/>
        </a:prstGeom>
      </dgm:spPr>
      <dgm:t>
        <a:bodyPr/>
        <a:lstStyle/>
        <a:p>
          <a:endParaRPr lang="pt-BR"/>
        </a:p>
      </dgm:t>
    </dgm:pt>
  </dgm:ptLst>
  <dgm:cxnLst>
    <dgm:cxn modelId="{5C5F0F55-FEF5-4D1B-ABD8-7B2DF5C35672}" type="presOf" srcId="{C81CD0CB-AE84-46B6-9FED-B46031C01BB5}" destId="{191B2F42-7E6E-4602-8E07-415AB894893D}" srcOrd="0" destOrd="0" presId="urn:microsoft.com/office/officeart/2005/8/layout/default"/>
    <dgm:cxn modelId="{7B931FF7-8613-48EA-8605-DE88155DC7E4}" srcId="{6614277E-B745-4B26-9CB1-4F8E0B11B0C2}" destId="{B8F1474E-7D2D-4070-BF09-6FE8B67799F4}" srcOrd="2" destOrd="0" parTransId="{85E8F8E8-0A69-4C82-A012-761EA67B476C}" sibTransId="{F170139B-04EE-4634-A676-B3A0DCC0C3AF}"/>
    <dgm:cxn modelId="{A3EE7750-F96B-4E62-A954-2C3AEA83B125}" type="presOf" srcId="{596108E4-F404-4FD6-BC93-9E804CDB4CD4}" destId="{E077C074-4D8D-471F-9EBB-13FB9E77F207}" srcOrd="0" destOrd="0" presId="urn:microsoft.com/office/officeart/2005/8/layout/default"/>
    <dgm:cxn modelId="{52D00364-D394-4100-8627-5B57EC90F905}" type="presOf" srcId="{9DAB5CF3-FA28-4553-A02E-8DF5DCDCA65F}" destId="{38314D32-8D10-4C79-9E05-7C60B5998F9A}" srcOrd="0" destOrd="0" presId="urn:microsoft.com/office/officeart/2005/8/layout/default"/>
    <dgm:cxn modelId="{129A58C2-CEEC-4F6E-9097-FE7672760665}" type="presOf" srcId="{F48A5211-6792-4D50-B728-553976830355}" destId="{686F4D31-239D-471E-B589-9410EC829007}" srcOrd="0" destOrd="0" presId="urn:microsoft.com/office/officeart/2005/8/layout/default"/>
    <dgm:cxn modelId="{3C51A276-3D17-415F-BCAF-DAB549D7B827}" srcId="{6614277E-B745-4B26-9CB1-4F8E0B11B0C2}" destId="{9DAB5CF3-FA28-4553-A02E-8DF5DCDCA65F}" srcOrd="3" destOrd="0" parTransId="{4E2785B1-021A-41CD-A671-15F9C415B70C}" sibTransId="{2E7AEEE9-33ED-4886-B729-C03C18A82B09}"/>
    <dgm:cxn modelId="{9921E7F6-6A12-461C-8369-19FE6A19F213}" srcId="{6614277E-B745-4B26-9CB1-4F8E0B11B0C2}" destId="{C81CD0CB-AE84-46B6-9FED-B46031C01BB5}" srcOrd="0" destOrd="0" parTransId="{C8B35AEC-F841-439A-ABDA-A827FCD7DD83}" sibTransId="{2BD30415-DFED-4077-93C9-409255217CBB}"/>
    <dgm:cxn modelId="{022760A4-0FB8-45B4-88D0-99F790B7EF34}" type="presOf" srcId="{6614277E-B745-4B26-9CB1-4F8E0B11B0C2}" destId="{6D69EA6B-DCE0-4C3A-B251-0CBFD825825D}" srcOrd="0" destOrd="0" presId="urn:microsoft.com/office/officeart/2005/8/layout/default"/>
    <dgm:cxn modelId="{5EBF6E1E-F49A-4BB4-89E4-D85F4BB80B50}" srcId="{6614277E-B745-4B26-9CB1-4F8E0B11B0C2}" destId="{596108E4-F404-4FD6-BC93-9E804CDB4CD4}" srcOrd="1" destOrd="0" parTransId="{A9F7AFD6-5B0C-4694-8227-67468BA30A5A}" sibTransId="{8EDF441D-E851-46A1-8F84-71EC1E503ED2}"/>
    <dgm:cxn modelId="{26DF535B-4694-4974-BD36-28BD6131F5D9}" type="presOf" srcId="{B8F1474E-7D2D-4070-BF09-6FE8B67799F4}" destId="{19F3790F-81A4-4653-B776-213A942F4DF8}" srcOrd="0" destOrd="0" presId="urn:microsoft.com/office/officeart/2005/8/layout/default"/>
    <dgm:cxn modelId="{5DD9B20F-2A08-4312-BB44-D8235B9701D3}" srcId="{6614277E-B745-4B26-9CB1-4F8E0B11B0C2}" destId="{F48A5211-6792-4D50-B728-553976830355}" srcOrd="4" destOrd="0" parTransId="{8F20D2CE-D6BF-4693-A09B-8D08D70872AF}" sibTransId="{81191216-840C-4F0C-8A50-0A56C26404D7}"/>
    <dgm:cxn modelId="{D6996837-030D-4C2B-BB09-782EB6BCA061}" type="presParOf" srcId="{6D69EA6B-DCE0-4C3A-B251-0CBFD825825D}" destId="{191B2F42-7E6E-4602-8E07-415AB894893D}" srcOrd="0" destOrd="0" presId="urn:microsoft.com/office/officeart/2005/8/layout/default"/>
    <dgm:cxn modelId="{5321654A-2E65-415A-80DA-1B060206F3C1}" type="presParOf" srcId="{6D69EA6B-DCE0-4C3A-B251-0CBFD825825D}" destId="{5CBCE443-DA98-4B52-A7D3-C199DC07F3F3}" srcOrd="1" destOrd="0" presId="urn:microsoft.com/office/officeart/2005/8/layout/default"/>
    <dgm:cxn modelId="{6EE61F23-3B8C-4203-B430-89AED7F5C39D}" type="presParOf" srcId="{6D69EA6B-DCE0-4C3A-B251-0CBFD825825D}" destId="{E077C074-4D8D-471F-9EBB-13FB9E77F207}" srcOrd="2" destOrd="0" presId="urn:microsoft.com/office/officeart/2005/8/layout/default"/>
    <dgm:cxn modelId="{D1B917A7-3D35-4A0C-B19A-273DBF25CDBF}" type="presParOf" srcId="{6D69EA6B-DCE0-4C3A-B251-0CBFD825825D}" destId="{EF95BF1A-3036-4228-B557-B68F3799C7F0}" srcOrd="3" destOrd="0" presId="urn:microsoft.com/office/officeart/2005/8/layout/default"/>
    <dgm:cxn modelId="{5EFA7071-7D2C-4A29-BB38-62FF209F8F12}" type="presParOf" srcId="{6D69EA6B-DCE0-4C3A-B251-0CBFD825825D}" destId="{19F3790F-81A4-4653-B776-213A942F4DF8}" srcOrd="4" destOrd="0" presId="urn:microsoft.com/office/officeart/2005/8/layout/default"/>
    <dgm:cxn modelId="{8E476CC4-67AA-43F7-B156-890AF56F3D2A}" type="presParOf" srcId="{6D69EA6B-DCE0-4C3A-B251-0CBFD825825D}" destId="{35FCE0AE-4378-4193-A57B-B137A21A1EAE}" srcOrd="5" destOrd="0" presId="urn:microsoft.com/office/officeart/2005/8/layout/default"/>
    <dgm:cxn modelId="{6F5F75B5-E803-4468-92DB-952AEA0A8BDC}" type="presParOf" srcId="{6D69EA6B-DCE0-4C3A-B251-0CBFD825825D}" destId="{38314D32-8D10-4C79-9E05-7C60B5998F9A}" srcOrd="6" destOrd="0" presId="urn:microsoft.com/office/officeart/2005/8/layout/default"/>
    <dgm:cxn modelId="{4834A39C-5C53-4DA9-8625-6840C9D8A2D6}" type="presParOf" srcId="{6D69EA6B-DCE0-4C3A-B251-0CBFD825825D}" destId="{07A317C4-D919-43A2-9F25-49BAE87B65E0}" srcOrd="7" destOrd="0" presId="urn:microsoft.com/office/officeart/2005/8/layout/default"/>
    <dgm:cxn modelId="{98A78ACE-3CD1-4FB7-9CA2-8BCCD6C7EBCF}" type="presParOf" srcId="{6D69EA6B-DCE0-4C3A-B251-0CBFD825825D}" destId="{686F4D31-239D-471E-B589-9410EC829007}" srcOrd="8" destOrd="0" presId="urn:microsoft.com/office/officeart/2005/8/layout/default"/>
  </dgm:cxnLst>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5B2B920B-E3C6-4691-BC7F-EFABF7BA0995}" type="doc">
      <dgm:prSet loTypeId="urn:microsoft.com/office/officeart/2005/8/layout/bProcess3" loCatId="process" qsTypeId="urn:microsoft.com/office/officeart/2005/8/quickstyle/3d2" qsCatId="3D" csTypeId="urn:microsoft.com/office/officeart/2005/8/colors/accent2_2" csCatId="accent2" phldr="1"/>
      <dgm:spPr/>
      <dgm:t>
        <a:bodyPr/>
        <a:lstStyle/>
        <a:p>
          <a:endParaRPr lang="pt-BR"/>
        </a:p>
      </dgm:t>
    </dgm:pt>
    <dgm:pt modelId="{99EA57F8-2365-422D-88BB-6FD0386DCB18}">
      <dgm:prSet phldrT="[Texto]"/>
      <dgm:spPr/>
      <dgm:t>
        <a:bodyPr/>
        <a:lstStyle/>
        <a:p>
          <a:r>
            <a:rPr lang="pt-BR" b="1" dirty="0" smtClean="0">
              <a:solidFill>
                <a:sysClr val="window" lastClr="FFFFFF"/>
              </a:solidFill>
              <a:latin typeface="Calibri"/>
              <a:ea typeface="+mn-ea"/>
              <a:cs typeface="Times New Roman"/>
            </a:rPr>
            <a:t>Empresa procura CGU</a:t>
          </a:r>
          <a:endParaRPr lang="pt-BR" dirty="0"/>
        </a:p>
      </dgm:t>
    </dgm:pt>
    <dgm:pt modelId="{94D25A6E-9111-499C-8FDE-7C32A59F261C}" type="parTrans" cxnId="{FF0E2CF3-F8D1-44C0-84AF-EBE6970C5E66}">
      <dgm:prSet/>
      <dgm:spPr/>
      <dgm:t>
        <a:bodyPr/>
        <a:lstStyle/>
        <a:p>
          <a:endParaRPr lang="pt-BR"/>
        </a:p>
      </dgm:t>
    </dgm:pt>
    <dgm:pt modelId="{CC6A938E-75F5-458D-AEBF-E99138D17873}" type="sibTrans" cxnId="{FF0E2CF3-F8D1-44C0-84AF-EBE6970C5E66}">
      <dgm:prSet/>
      <dgm:spPr/>
      <dgm:t>
        <a:bodyPr/>
        <a:lstStyle/>
        <a:p>
          <a:endParaRPr lang="pt-BR"/>
        </a:p>
      </dgm:t>
    </dgm:pt>
    <dgm:pt modelId="{24A22E74-B25D-4494-8322-6C959F4050DD}">
      <dgm:prSet phldrT="[Texto]"/>
      <dgm:spPr/>
      <dgm:t>
        <a:bodyPr/>
        <a:lstStyle/>
        <a:p>
          <a:r>
            <a:rPr lang="pt-BR" dirty="0" smtClean="0"/>
            <a:t>Memorando de entendimentos</a:t>
          </a:r>
          <a:endParaRPr lang="pt-BR" dirty="0"/>
        </a:p>
      </dgm:t>
    </dgm:pt>
    <dgm:pt modelId="{E60E88FC-30D2-4468-893E-D051F4A6B46D}" type="parTrans" cxnId="{137828D9-C0BA-46FF-A3C5-DA6EFF247F92}">
      <dgm:prSet/>
      <dgm:spPr/>
      <dgm:t>
        <a:bodyPr/>
        <a:lstStyle/>
        <a:p>
          <a:endParaRPr lang="pt-BR"/>
        </a:p>
      </dgm:t>
    </dgm:pt>
    <dgm:pt modelId="{4C560DFD-61A7-4173-AEDA-B2309B3ADD20}" type="sibTrans" cxnId="{137828D9-C0BA-46FF-A3C5-DA6EFF247F92}">
      <dgm:prSet/>
      <dgm:spPr/>
      <dgm:t>
        <a:bodyPr/>
        <a:lstStyle/>
        <a:p>
          <a:endParaRPr lang="pt-BR"/>
        </a:p>
      </dgm:t>
    </dgm:pt>
    <dgm:pt modelId="{9791233D-CEF9-4EB0-A3E9-CED947BAF02F}">
      <dgm:prSet phldrT="[Texto]"/>
      <dgm:spPr/>
      <dgm:t>
        <a:bodyPr/>
        <a:lstStyle/>
        <a:p>
          <a:r>
            <a:rPr lang="pt-BR" dirty="0" smtClean="0"/>
            <a:t>Comissão de negociação</a:t>
          </a:r>
          <a:endParaRPr lang="pt-BR" dirty="0"/>
        </a:p>
      </dgm:t>
    </dgm:pt>
    <dgm:pt modelId="{2F66CFC9-D5CA-4CAC-9CC9-68CEAADE4750}" type="parTrans" cxnId="{726BFDFB-9D92-4571-BD72-B208A1145E3A}">
      <dgm:prSet/>
      <dgm:spPr/>
      <dgm:t>
        <a:bodyPr/>
        <a:lstStyle/>
        <a:p>
          <a:endParaRPr lang="pt-BR"/>
        </a:p>
      </dgm:t>
    </dgm:pt>
    <dgm:pt modelId="{3FFACAED-7C4B-4777-AEDB-D8A6B189515E}" type="sibTrans" cxnId="{726BFDFB-9D92-4571-BD72-B208A1145E3A}">
      <dgm:prSet/>
      <dgm:spPr/>
      <dgm:t>
        <a:bodyPr/>
        <a:lstStyle/>
        <a:p>
          <a:endParaRPr lang="pt-BR"/>
        </a:p>
      </dgm:t>
    </dgm:pt>
    <dgm:pt modelId="{FFD34F33-DAA8-4361-8F11-38CF4E344779}">
      <dgm:prSet phldrT="[Texto]"/>
      <dgm:spPr/>
      <dgm:t>
        <a:bodyPr/>
        <a:lstStyle/>
        <a:p>
          <a:r>
            <a:rPr lang="pt-BR" dirty="0" smtClean="0"/>
            <a:t>Verificação dos requisitos legais</a:t>
          </a:r>
          <a:endParaRPr lang="pt-BR" dirty="0"/>
        </a:p>
      </dgm:t>
    </dgm:pt>
    <dgm:pt modelId="{FB729D62-3A56-4C58-AC4F-8FDEE0BB156C}" type="parTrans" cxnId="{7A1D2959-6EDC-472E-A50B-B703667BA442}">
      <dgm:prSet/>
      <dgm:spPr/>
      <dgm:t>
        <a:bodyPr/>
        <a:lstStyle/>
        <a:p>
          <a:endParaRPr lang="pt-BR"/>
        </a:p>
      </dgm:t>
    </dgm:pt>
    <dgm:pt modelId="{50F6C486-5BB8-4EF7-ACD6-54CBD13A70E2}" type="sibTrans" cxnId="{7A1D2959-6EDC-472E-A50B-B703667BA442}">
      <dgm:prSet/>
      <dgm:spPr/>
      <dgm:t>
        <a:bodyPr/>
        <a:lstStyle/>
        <a:p>
          <a:endParaRPr lang="pt-BR"/>
        </a:p>
      </dgm:t>
    </dgm:pt>
    <dgm:pt modelId="{58E7142C-6031-4CBD-9913-EFB63BC21A92}">
      <dgm:prSet phldrT="[Texto]"/>
      <dgm:spPr/>
      <dgm:t>
        <a:bodyPr/>
        <a:lstStyle/>
        <a:p>
          <a:r>
            <a:rPr lang="pt-BR" dirty="0" smtClean="0"/>
            <a:t>Interlocução com AGU e MP</a:t>
          </a:r>
          <a:endParaRPr lang="pt-BR" dirty="0"/>
        </a:p>
      </dgm:t>
    </dgm:pt>
    <dgm:pt modelId="{76ACAE8B-2FD4-40DA-9B3C-EBB7D7140490}" type="parTrans" cxnId="{3833F4E7-55B7-4DD8-AA02-51D86156387F}">
      <dgm:prSet/>
      <dgm:spPr/>
      <dgm:t>
        <a:bodyPr/>
        <a:lstStyle/>
        <a:p>
          <a:endParaRPr lang="pt-BR"/>
        </a:p>
      </dgm:t>
    </dgm:pt>
    <dgm:pt modelId="{F9FF8BD9-BF06-42CB-ACDA-A6948F733201}" type="sibTrans" cxnId="{3833F4E7-55B7-4DD8-AA02-51D86156387F}">
      <dgm:prSet/>
      <dgm:spPr/>
      <dgm:t>
        <a:bodyPr/>
        <a:lstStyle/>
        <a:p>
          <a:endParaRPr lang="pt-BR"/>
        </a:p>
      </dgm:t>
    </dgm:pt>
    <dgm:pt modelId="{D61C4605-5972-4910-B678-0A092E748612}">
      <dgm:prSet/>
      <dgm:spPr/>
      <dgm:t>
        <a:bodyPr/>
        <a:lstStyle/>
        <a:p>
          <a:r>
            <a:rPr lang="pt-BR" dirty="0" smtClean="0"/>
            <a:t>Celebração do acordo</a:t>
          </a:r>
          <a:endParaRPr lang="pt-BR" dirty="0"/>
        </a:p>
      </dgm:t>
    </dgm:pt>
    <dgm:pt modelId="{56E63548-D589-4EAA-8498-0E458FDA5389}" type="parTrans" cxnId="{E513B79F-A28D-47B5-963D-6E5A32EA4737}">
      <dgm:prSet/>
      <dgm:spPr/>
      <dgm:t>
        <a:bodyPr/>
        <a:lstStyle/>
        <a:p>
          <a:endParaRPr lang="pt-BR"/>
        </a:p>
      </dgm:t>
    </dgm:pt>
    <dgm:pt modelId="{426385EB-B2F8-4FB5-A21F-3EFA03BD3405}" type="sibTrans" cxnId="{E513B79F-A28D-47B5-963D-6E5A32EA4737}">
      <dgm:prSet/>
      <dgm:spPr/>
      <dgm:t>
        <a:bodyPr/>
        <a:lstStyle/>
        <a:p>
          <a:endParaRPr lang="pt-BR"/>
        </a:p>
      </dgm:t>
    </dgm:pt>
    <dgm:pt modelId="{9442F2D9-0440-445A-AADA-CEC26A6D905E}">
      <dgm:prSet/>
      <dgm:spPr/>
      <dgm:t>
        <a:bodyPr/>
        <a:lstStyle/>
        <a:p>
          <a:r>
            <a:rPr lang="pt-BR" dirty="0" smtClean="0"/>
            <a:t>Monitoramento do acordo</a:t>
          </a:r>
          <a:endParaRPr lang="pt-BR" dirty="0"/>
        </a:p>
      </dgm:t>
    </dgm:pt>
    <dgm:pt modelId="{10432B3D-BF4A-41B0-854F-98EFE9B16ABB}" type="parTrans" cxnId="{5E5DFFB2-3A0D-4916-A709-1B030104DB2E}">
      <dgm:prSet/>
      <dgm:spPr/>
      <dgm:t>
        <a:bodyPr/>
        <a:lstStyle/>
        <a:p>
          <a:endParaRPr lang="pt-BR"/>
        </a:p>
      </dgm:t>
    </dgm:pt>
    <dgm:pt modelId="{D9D94971-AF1E-495D-A393-654069C744F6}" type="sibTrans" cxnId="{5E5DFFB2-3A0D-4916-A709-1B030104DB2E}">
      <dgm:prSet/>
      <dgm:spPr/>
      <dgm:t>
        <a:bodyPr/>
        <a:lstStyle/>
        <a:p>
          <a:endParaRPr lang="pt-BR"/>
        </a:p>
      </dgm:t>
    </dgm:pt>
    <dgm:pt modelId="{CE846B65-B349-40A8-B2D1-898011A21A4B}">
      <dgm:prSet/>
      <dgm:spPr/>
      <dgm:t>
        <a:bodyPr/>
        <a:lstStyle/>
        <a:p>
          <a:r>
            <a:rPr lang="pt-BR" dirty="0" smtClean="0"/>
            <a:t>Declaração definitiva de cumprimento</a:t>
          </a:r>
          <a:endParaRPr lang="pt-BR" dirty="0"/>
        </a:p>
      </dgm:t>
    </dgm:pt>
    <dgm:pt modelId="{84877005-F978-40FB-9650-C5361180A2D0}" type="parTrans" cxnId="{018AC451-D179-466F-829D-B023F7086BF9}">
      <dgm:prSet/>
      <dgm:spPr/>
      <dgm:t>
        <a:bodyPr/>
        <a:lstStyle/>
        <a:p>
          <a:endParaRPr lang="pt-BR"/>
        </a:p>
      </dgm:t>
    </dgm:pt>
    <dgm:pt modelId="{E1C0BA2F-3975-41E0-B1F9-49954F5537D0}" type="sibTrans" cxnId="{018AC451-D179-466F-829D-B023F7086BF9}">
      <dgm:prSet/>
      <dgm:spPr/>
      <dgm:t>
        <a:bodyPr/>
        <a:lstStyle/>
        <a:p>
          <a:endParaRPr lang="pt-BR"/>
        </a:p>
      </dgm:t>
    </dgm:pt>
    <dgm:pt modelId="{0B634221-4BEB-41F3-8C70-47514A3D1C01}" type="pres">
      <dgm:prSet presAssocID="{5B2B920B-E3C6-4691-BC7F-EFABF7BA0995}" presName="Name0" presStyleCnt="0">
        <dgm:presLayoutVars>
          <dgm:dir/>
          <dgm:resizeHandles val="exact"/>
        </dgm:presLayoutVars>
      </dgm:prSet>
      <dgm:spPr/>
      <dgm:t>
        <a:bodyPr/>
        <a:lstStyle/>
        <a:p>
          <a:endParaRPr lang="pt-BR"/>
        </a:p>
      </dgm:t>
    </dgm:pt>
    <dgm:pt modelId="{0CB71399-8573-42F4-B776-1320C0F71226}" type="pres">
      <dgm:prSet presAssocID="{99EA57F8-2365-422D-88BB-6FD0386DCB18}" presName="node" presStyleLbl="node1" presStyleIdx="0" presStyleCnt="8" custLinFactNeighborX="-18396" custLinFactNeighborY="-218">
        <dgm:presLayoutVars>
          <dgm:bulletEnabled val="1"/>
        </dgm:presLayoutVars>
      </dgm:prSet>
      <dgm:spPr/>
      <dgm:t>
        <a:bodyPr/>
        <a:lstStyle/>
        <a:p>
          <a:endParaRPr lang="pt-BR"/>
        </a:p>
      </dgm:t>
    </dgm:pt>
    <dgm:pt modelId="{28773E04-EA76-4A45-B630-8387A49A6AE1}" type="pres">
      <dgm:prSet presAssocID="{CC6A938E-75F5-458D-AEBF-E99138D17873}" presName="sibTrans" presStyleLbl="sibTrans1D1" presStyleIdx="0" presStyleCnt="7"/>
      <dgm:spPr/>
      <dgm:t>
        <a:bodyPr/>
        <a:lstStyle/>
        <a:p>
          <a:endParaRPr lang="pt-BR"/>
        </a:p>
      </dgm:t>
    </dgm:pt>
    <dgm:pt modelId="{8B87510D-EAB7-4D22-9D70-0776C63F893B}" type="pres">
      <dgm:prSet presAssocID="{CC6A938E-75F5-458D-AEBF-E99138D17873}" presName="connectorText" presStyleLbl="sibTrans1D1" presStyleIdx="0" presStyleCnt="7"/>
      <dgm:spPr/>
      <dgm:t>
        <a:bodyPr/>
        <a:lstStyle/>
        <a:p>
          <a:endParaRPr lang="pt-BR"/>
        </a:p>
      </dgm:t>
    </dgm:pt>
    <dgm:pt modelId="{E7E82827-650F-40C1-A2B1-28F18EC44832}" type="pres">
      <dgm:prSet presAssocID="{24A22E74-B25D-4494-8322-6C959F4050DD}" presName="node" presStyleLbl="node1" presStyleIdx="1" presStyleCnt="8" custLinFactNeighborX="-12977" custLinFactNeighborY="-218">
        <dgm:presLayoutVars>
          <dgm:bulletEnabled val="1"/>
        </dgm:presLayoutVars>
      </dgm:prSet>
      <dgm:spPr/>
      <dgm:t>
        <a:bodyPr/>
        <a:lstStyle/>
        <a:p>
          <a:endParaRPr lang="pt-BR"/>
        </a:p>
      </dgm:t>
    </dgm:pt>
    <dgm:pt modelId="{F72A471C-94A6-4B69-81E5-983E96BFCF04}" type="pres">
      <dgm:prSet presAssocID="{4C560DFD-61A7-4173-AEDA-B2309B3ADD20}" presName="sibTrans" presStyleLbl="sibTrans1D1" presStyleIdx="1" presStyleCnt="7"/>
      <dgm:spPr/>
      <dgm:t>
        <a:bodyPr/>
        <a:lstStyle/>
        <a:p>
          <a:endParaRPr lang="pt-BR"/>
        </a:p>
      </dgm:t>
    </dgm:pt>
    <dgm:pt modelId="{19AAEF40-9F17-4B95-A81E-2A1CC76A2E8A}" type="pres">
      <dgm:prSet presAssocID="{4C560DFD-61A7-4173-AEDA-B2309B3ADD20}" presName="connectorText" presStyleLbl="sibTrans1D1" presStyleIdx="1" presStyleCnt="7"/>
      <dgm:spPr/>
      <dgm:t>
        <a:bodyPr/>
        <a:lstStyle/>
        <a:p>
          <a:endParaRPr lang="pt-BR"/>
        </a:p>
      </dgm:t>
    </dgm:pt>
    <dgm:pt modelId="{EC22C91A-D9D9-414C-832C-EE1A2F9D3BC1}" type="pres">
      <dgm:prSet presAssocID="{9791233D-CEF9-4EB0-A3E9-CED947BAF02F}" presName="node" presStyleLbl="node1" presStyleIdx="2" presStyleCnt="8" custLinFactNeighborX="-13816" custLinFactNeighborY="-218">
        <dgm:presLayoutVars>
          <dgm:bulletEnabled val="1"/>
        </dgm:presLayoutVars>
      </dgm:prSet>
      <dgm:spPr/>
      <dgm:t>
        <a:bodyPr/>
        <a:lstStyle/>
        <a:p>
          <a:endParaRPr lang="pt-BR"/>
        </a:p>
      </dgm:t>
    </dgm:pt>
    <dgm:pt modelId="{5E4A8D2F-CC62-46B0-A20D-846F4E32FA19}" type="pres">
      <dgm:prSet presAssocID="{3FFACAED-7C4B-4777-AEDB-D8A6B189515E}" presName="sibTrans" presStyleLbl="sibTrans1D1" presStyleIdx="2" presStyleCnt="7"/>
      <dgm:spPr/>
      <dgm:t>
        <a:bodyPr/>
        <a:lstStyle/>
        <a:p>
          <a:endParaRPr lang="pt-BR"/>
        </a:p>
      </dgm:t>
    </dgm:pt>
    <dgm:pt modelId="{5E5A281B-7446-40C3-9572-C86B072A0858}" type="pres">
      <dgm:prSet presAssocID="{3FFACAED-7C4B-4777-AEDB-D8A6B189515E}" presName="connectorText" presStyleLbl="sibTrans1D1" presStyleIdx="2" presStyleCnt="7"/>
      <dgm:spPr/>
      <dgm:t>
        <a:bodyPr/>
        <a:lstStyle/>
        <a:p>
          <a:endParaRPr lang="pt-BR"/>
        </a:p>
      </dgm:t>
    </dgm:pt>
    <dgm:pt modelId="{909B31C1-8C90-4B81-B3C3-654E51617A5A}" type="pres">
      <dgm:prSet presAssocID="{FFD34F33-DAA8-4361-8F11-38CF4E344779}" presName="node" presStyleLbl="node1" presStyleIdx="3" presStyleCnt="8" custLinFactNeighborX="-16862" custLinFactNeighborY="-4992">
        <dgm:presLayoutVars>
          <dgm:bulletEnabled val="1"/>
        </dgm:presLayoutVars>
      </dgm:prSet>
      <dgm:spPr/>
      <dgm:t>
        <a:bodyPr/>
        <a:lstStyle/>
        <a:p>
          <a:endParaRPr lang="pt-BR"/>
        </a:p>
      </dgm:t>
    </dgm:pt>
    <dgm:pt modelId="{4185CDA6-5B14-463B-9DE8-4281519522E7}" type="pres">
      <dgm:prSet presAssocID="{50F6C486-5BB8-4EF7-ACD6-54CBD13A70E2}" presName="sibTrans" presStyleLbl="sibTrans1D1" presStyleIdx="3" presStyleCnt="7"/>
      <dgm:spPr/>
      <dgm:t>
        <a:bodyPr/>
        <a:lstStyle/>
        <a:p>
          <a:endParaRPr lang="pt-BR"/>
        </a:p>
      </dgm:t>
    </dgm:pt>
    <dgm:pt modelId="{CBECF100-EEAD-45E9-81D6-6159DF469B78}" type="pres">
      <dgm:prSet presAssocID="{50F6C486-5BB8-4EF7-ACD6-54CBD13A70E2}" presName="connectorText" presStyleLbl="sibTrans1D1" presStyleIdx="3" presStyleCnt="7"/>
      <dgm:spPr/>
      <dgm:t>
        <a:bodyPr/>
        <a:lstStyle/>
        <a:p>
          <a:endParaRPr lang="pt-BR"/>
        </a:p>
      </dgm:t>
    </dgm:pt>
    <dgm:pt modelId="{F11E26F8-21F5-46F9-B70B-C98A677AACBD}" type="pres">
      <dgm:prSet presAssocID="{58E7142C-6031-4CBD-9913-EFB63BC21A92}" presName="node" presStyleLbl="node1" presStyleIdx="4" presStyleCnt="8" custLinFactNeighborX="-15642" custLinFactNeighborY="-5045">
        <dgm:presLayoutVars>
          <dgm:bulletEnabled val="1"/>
        </dgm:presLayoutVars>
      </dgm:prSet>
      <dgm:spPr/>
      <dgm:t>
        <a:bodyPr/>
        <a:lstStyle/>
        <a:p>
          <a:endParaRPr lang="pt-BR"/>
        </a:p>
      </dgm:t>
    </dgm:pt>
    <dgm:pt modelId="{597A32B6-30A1-44D1-9F0F-6B2574E0972C}" type="pres">
      <dgm:prSet presAssocID="{F9FF8BD9-BF06-42CB-ACDA-A6948F733201}" presName="sibTrans" presStyleLbl="sibTrans1D1" presStyleIdx="4" presStyleCnt="7"/>
      <dgm:spPr/>
      <dgm:t>
        <a:bodyPr/>
        <a:lstStyle/>
        <a:p>
          <a:endParaRPr lang="pt-BR"/>
        </a:p>
      </dgm:t>
    </dgm:pt>
    <dgm:pt modelId="{84AD5A72-CFE9-4B31-A8EC-C559F4BE0029}" type="pres">
      <dgm:prSet presAssocID="{F9FF8BD9-BF06-42CB-ACDA-A6948F733201}" presName="connectorText" presStyleLbl="sibTrans1D1" presStyleIdx="4" presStyleCnt="7"/>
      <dgm:spPr/>
      <dgm:t>
        <a:bodyPr/>
        <a:lstStyle/>
        <a:p>
          <a:endParaRPr lang="pt-BR"/>
        </a:p>
      </dgm:t>
    </dgm:pt>
    <dgm:pt modelId="{10C4895E-1E92-4729-8430-9E3224D217EB}" type="pres">
      <dgm:prSet presAssocID="{D61C4605-5972-4910-B678-0A092E748612}" presName="node" presStyleLbl="node1" presStyleIdx="5" presStyleCnt="8" custLinFactNeighborX="-16330" custLinFactNeighborY="-4937">
        <dgm:presLayoutVars>
          <dgm:bulletEnabled val="1"/>
        </dgm:presLayoutVars>
      </dgm:prSet>
      <dgm:spPr/>
      <dgm:t>
        <a:bodyPr/>
        <a:lstStyle/>
        <a:p>
          <a:endParaRPr lang="pt-BR"/>
        </a:p>
      </dgm:t>
    </dgm:pt>
    <dgm:pt modelId="{5802AE6E-784A-49B2-AF5F-54691BD5286F}" type="pres">
      <dgm:prSet presAssocID="{426385EB-B2F8-4FB5-A21F-3EFA03BD3405}" presName="sibTrans" presStyleLbl="sibTrans1D1" presStyleIdx="5" presStyleCnt="7"/>
      <dgm:spPr/>
      <dgm:t>
        <a:bodyPr/>
        <a:lstStyle/>
        <a:p>
          <a:endParaRPr lang="pt-BR"/>
        </a:p>
      </dgm:t>
    </dgm:pt>
    <dgm:pt modelId="{D1D084F1-5B04-45AB-B2A8-898B3B8BACD5}" type="pres">
      <dgm:prSet presAssocID="{426385EB-B2F8-4FB5-A21F-3EFA03BD3405}" presName="connectorText" presStyleLbl="sibTrans1D1" presStyleIdx="5" presStyleCnt="7"/>
      <dgm:spPr/>
      <dgm:t>
        <a:bodyPr/>
        <a:lstStyle/>
        <a:p>
          <a:endParaRPr lang="pt-BR"/>
        </a:p>
      </dgm:t>
    </dgm:pt>
    <dgm:pt modelId="{579A9B8E-5654-4FBF-A44F-A73BA3AD7CD6}" type="pres">
      <dgm:prSet presAssocID="{9442F2D9-0440-445A-AADA-CEC26A6D905E}" presName="node" presStyleLbl="node1" presStyleIdx="6" presStyleCnt="8" custLinFactNeighborX="-17099" custLinFactNeighborY="218">
        <dgm:presLayoutVars>
          <dgm:bulletEnabled val="1"/>
        </dgm:presLayoutVars>
      </dgm:prSet>
      <dgm:spPr/>
      <dgm:t>
        <a:bodyPr/>
        <a:lstStyle/>
        <a:p>
          <a:endParaRPr lang="pt-BR"/>
        </a:p>
      </dgm:t>
    </dgm:pt>
    <dgm:pt modelId="{BD8308A1-A8C6-4671-860F-B3BD0FC28A5E}" type="pres">
      <dgm:prSet presAssocID="{D9D94971-AF1E-495D-A393-654069C744F6}" presName="sibTrans" presStyleLbl="sibTrans1D1" presStyleIdx="6" presStyleCnt="7"/>
      <dgm:spPr/>
      <dgm:t>
        <a:bodyPr/>
        <a:lstStyle/>
        <a:p>
          <a:endParaRPr lang="pt-BR"/>
        </a:p>
      </dgm:t>
    </dgm:pt>
    <dgm:pt modelId="{054310E5-8EA8-4BF7-8CE5-E083708D0F93}" type="pres">
      <dgm:prSet presAssocID="{D9D94971-AF1E-495D-A393-654069C744F6}" presName="connectorText" presStyleLbl="sibTrans1D1" presStyleIdx="6" presStyleCnt="7"/>
      <dgm:spPr/>
      <dgm:t>
        <a:bodyPr/>
        <a:lstStyle/>
        <a:p>
          <a:endParaRPr lang="pt-BR"/>
        </a:p>
      </dgm:t>
    </dgm:pt>
    <dgm:pt modelId="{26ECE801-26B5-42D6-8B42-2F8199A8F4C5}" type="pres">
      <dgm:prSet presAssocID="{CE846B65-B349-40A8-B2D1-898011A21A4B}" presName="node" presStyleLbl="node1" presStyleIdx="7" presStyleCnt="8" custLinFactNeighborX="-17099" custLinFactNeighborY="218">
        <dgm:presLayoutVars>
          <dgm:bulletEnabled val="1"/>
        </dgm:presLayoutVars>
      </dgm:prSet>
      <dgm:spPr/>
      <dgm:t>
        <a:bodyPr/>
        <a:lstStyle/>
        <a:p>
          <a:endParaRPr lang="pt-BR"/>
        </a:p>
      </dgm:t>
    </dgm:pt>
  </dgm:ptLst>
  <dgm:cxnLst>
    <dgm:cxn modelId="{2E41ED51-D106-4DB3-8475-D8664BEF44EC}" type="presOf" srcId="{9442F2D9-0440-445A-AADA-CEC26A6D905E}" destId="{579A9B8E-5654-4FBF-A44F-A73BA3AD7CD6}" srcOrd="0" destOrd="0" presId="urn:microsoft.com/office/officeart/2005/8/layout/bProcess3"/>
    <dgm:cxn modelId="{98EFF211-FC4C-43AF-99A2-AE334C27DDFA}" type="presOf" srcId="{50F6C486-5BB8-4EF7-ACD6-54CBD13A70E2}" destId="{CBECF100-EEAD-45E9-81D6-6159DF469B78}" srcOrd="1" destOrd="0" presId="urn:microsoft.com/office/officeart/2005/8/layout/bProcess3"/>
    <dgm:cxn modelId="{6A862CE6-1756-4A48-B119-A314B34CB9F9}" type="presOf" srcId="{426385EB-B2F8-4FB5-A21F-3EFA03BD3405}" destId="{5802AE6E-784A-49B2-AF5F-54691BD5286F}" srcOrd="0" destOrd="0" presId="urn:microsoft.com/office/officeart/2005/8/layout/bProcess3"/>
    <dgm:cxn modelId="{51ACB1B4-94B6-4FCA-9857-201E07CBCA40}" type="presOf" srcId="{5B2B920B-E3C6-4691-BC7F-EFABF7BA0995}" destId="{0B634221-4BEB-41F3-8C70-47514A3D1C01}" srcOrd="0" destOrd="0" presId="urn:microsoft.com/office/officeart/2005/8/layout/bProcess3"/>
    <dgm:cxn modelId="{C0350593-681A-4E09-97D6-6F2CAE63522E}" type="presOf" srcId="{CC6A938E-75F5-458D-AEBF-E99138D17873}" destId="{28773E04-EA76-4A45-B630-8387A49A6AE1}" srcOrd="0" destOrd="0" presId="urn:microsoft.com/office/officeart/2005/8/layout/bProcess3"/>
    <dgm:cxn modelId="{9782070E-9CAE-44D2-9D1A-7C53BD2D087F}" type="presOf" srcId="{F9FF8BD9-BF06-42CB-ACDA-A6948F733201}" destId="{84AD5A72-CFE9-4B31-A8EC-C559F4BE0029}" srcOrd="1" destOrd="0" presId="urn:microsoft.com/office/officeart/2005/8/layout/bProcess3"/>
    <dgm:cxn modelId="{63E0B751-BC5A-4F91-AC7B-B6C64A78598D}" type="presOf" srcId="{4C560DFD-61A7-4173-AEDA-B2309B3ADD20}" destId="{19AAEF40-9F17-4B95-A81E-2A1CC76A2E8A}" srcOrd="1" destOrd="0" presId="urn:microsoft.com/office/officeart/2005/8/layout/bProcess3"/>
    <dgm:cxn modelId="{D801D41F-9835-4339-93F3-524DFF0CEF24}" type="presOf" srcId="{426385EB-B2F8-4FB5-A21F-3EFA03BD3405}" destId="{D1D084F1-5B04-45AB-B2A8-898B3B8BACD5}" srcOrd="1" destOrd="0" presId="urn:microsoft.com/office/officeart/2005/8/layout/bProcess3"/>
    <dgm:cxn modelId="{726BFDFB-9D92-4571-BD72-B208A1145E3A}" srcId="{5B2B920B-E3C6-4691-BC7F-EFABF7BA0995}" destId="{9791233D-CEF9-4EB0-A3E9-CED947BAF02F}" srcOrd="2" destOrd="0" parTransId="{2F66CFC9-D5CA-4CAC-9CC9-68CEAADE4750}" sibTransId="{3FFACAED-7C4B-4777-AEDB-D8A6B189515E}"/>
    <dgm:cxn modelId="{018AC451-D179-466F-829D-B023F7086BF9}" srcId="{5B2B920B-E3C6-4691-BC7F-EFABF7BA0995}" destId="{CE846B65-B349-40A8-B2D1-898011A21A4B}" srcOrd="7" destOrd="0" parTransId="{84877005-F978-40FB-9650-C5361180A2D0}" sibTransId="{E1C0BA2F-3975-41E0-B1F9-49954F5537D0}"/>
    <dgm:cxn modelId="{DD780E1E-30BE-4A70-ABBA-4B6EC18A1033}" type="presOf" srcId="{F9FF8BD9-BF06-42CB-ACDA-A6948F733201}" destId="{597A32B6-30A1-44D1-9F0F-6B2574E0972C}" srcOrd="0" destOrd="0" presId="urn:microsoft.com/office/officeart/2005/8/layout/bProcess3"/>
    <dgm:cxn modelId="{7FF54C62-5653-4EF1-9D37-205C2E748EEC}" type="presOf" srcId="{FFD34F33-DAA8-4361-8F11-38CF4E344779}" destId="{909B31C1-8C90-4B81-B3C3-654E51617A5A}" srcOrd="0" destOrd="0" presId="urn:microsoft.com/office/officeart/2005/8/layout/bProcess3"/>
    <dgm:cxn modelId="{57163564-5A57-4827-A0BB-ACCB0C83E323}" type="presOf" srcId="{9791233D-CEF9-4EB0-A3E9-CED947BAF02F}" destId="{EC22C91A-D9D9-414C-832C-EE1A2F9D3BC1}" srcOrd="0" destOrd="0" presId="urn:microsoft.com/office/officeart/2005/8/layout/bProcess3"/>
    <dgm:cxn modelId="{F9AFEF01-6465-4A94-BA8C-62A6CD9F2B9B}" type="presOf" srcId="{24A22E74-B25D-4494-8322-6C959F4050DD}" destId="{E7E82827-650F-40C1-A2B1-28F18EC44832}" srcOrd="0" destOrd="0" presId="urn:microsoft.com/office/officeart/2005/8/layout/bProcess3"/>
    <dgm:cxn modelId="{0534A1C6-004F-44F0-970C-688D6553E324}" type="presOf" srcId="{99EA57F8-2365-422D-88BB-6FD0386DCB18}" destId="{0CB71399-8573-42F4-B776-1320C0F71226}" srcOrd="0" destOrd="0" presId="urn:microsoft.com/office/officeart/2005/8/layout/bProcess3"/>
    <dgm:cxn modelId="{868A09CD-D81A-4538-B971-1E88A36E9416}" type="presOf" srcId="{3FFACAED-7C4B-4777-AEDB-D8A6B189515E}" destId="{5E4A8D2F-CC62-46B0-A20D-846F4E32FA19}" srcOrd="0" destOrd="0" presId="urn:microsoft.com/office/officeart/2005/8/layout/bProcess3"/>
    <dgm:cxn modelId="{5E5DFFB2-3A0D-4916-A709-1B030104DB2E}" srcId="{5B2B920B-E3C6-4691-BC7F-EFABF7BA0995}" destId="{9442F2D9-0440-445A-AADA-CEC26A6D905E}" srcOrd="6" destOrd="0" parTransId="{10432B3D-BF4A-41B0-854F-98EFE9B16ABB}" sibTransId="{D9D94971-AF1E-495D-A393-654069C744F6}"/>
    <dgm:cxn modelId="{91601143-6EFF-4EE8-80B8-B9BA81DD03CF}" type="presOf" srcId="{50F6C486-5BB8-4EF7-ACD6-54CBD13A70E2}" destId="{4185CDA6-5B14-463B-9DE8-4281519522E7}" srcOrd="0" destOrd="0" presId="urn:microsoft.com/office/officeart/2005/8/layout/bProcess3"/>
    <dgm:cxn modelId="{411609E8-FB05-4191-B924-5CE948A3EDA6}" type="presOf" srcId="{3FFACAED-7C4B-4777-AEDB-D8A6B189515E}" destId="{5E5A281B-7446-40C3-9572-C86B072A0858}" srcOrd="1" destOrd="0" presId="urn:microsoft.com/office/officeart/2005/8/layout/bProcess3"/>
    <dgm:cxn modelId="{3C3B0AA1-F2A5-472E-82C4-BD19EFCDB59F}" type="presOf" srcId="{D9D94971-AF1E-495D-A393-654069C744F6}" destId="{054310E5-8EA8-4BF7-8CE5-E083708D0F93}" srcOrd="1" destOrd="0" presId="urn:microsoft.com/office/officeart/2005/8/layout/bProcess3"/>
    <dgm:cxn modelId="{44CDACB1-79C6-4FE8-80D0-34CFE8868CDA}" type="presOf" srcId="{58E7142C-6031-4CBD-9913-EFB63BC21A92}" destId="{F11E26F8-21F5-46F9-B70B-C98A677AACBD}" srcOrd="0" destOrd="0" presId="urn:microsoft.com/office/officeart/2005/8/layout/bProcess3"/>
    <dgm:cxn modelId="{137828D9-C0BA-46FF-A3C5-DA6EFF247F92}" srcId="{5B2B920B-E3C6-4691-BC7F-EFABF7BA0995}" destId="{24A22E74-B25D-4494-8322-6C959F4050DD}" srcOrd="1" destOrd="0" parTransId="{E60E88FC-30D2-4468-893E-D051F4A6B46D}" sibTransId="{4C560DFD-61A7-4173-AEDA-B2309B3ADD20}"/>
    <dgm:cxn modelId="{6F05E3FD-B7A8-4D93-90DE-09A2AF17F94B}" type="presOf" srcId="{D61C4605-5972-4910-B678-0A092E748612}" destId="{10C4895E-1E92-4729-8430-9E3224D217EB}" srcOrd="0" destOrd="0" presId="urn:microsoft.com/office/officeart/2005/8/layout/bProcess3"/>
    <dgm:cxn modelId="{22B1559C-25A0-4EC1-B747-8EC6793FD477}" type="presOf" srcId="{4C560DFD-61A7-4173-AEDA-B2309B3ADD20}" destId="{F72A471C-94A6-4B69-81E5-983E96BFCF04}" srcOrd="0" destOrd="0" presId="urn:microsoft.com/office/officeart/2005/8/layout/bProcess3"/>
    <dgm:cxn modelId="{3833F4E7-55B7-4DD8-AA02-51D86156387F}" srcId="{5B2B920B-E3C6-4691-BC7F-EFABF7BA0995}" destId="{58E7142C-6031-4CBD-9913-EFB63BC21A92}" srcOrd="4" destOrd="0" parTransId="{76ACAE8B-2FD4-40DA-9B3C-EBB7D7140490}" sibTransId="{F9FF8BD9-BF06-42CB-ACDA-A6948F733201}"/>
    <dgm:cxn modelId="{E513B79F-A28D-47B5-963D-6E5A32EA4737}" srcId="{5B2B920B-E3C6-4691-BC7F-EFABF7BA0995}" destId="{D61C4605-5972-4910-B678-0A092E748612}" srcOrd="5" destOrd="0" parTransId="{56E63548-D589-4EAA-8498-0E458FDA5389}" sibTransId="{426385EB-B2F8-4FB5-A21F-3EFA03BD3405}"/>
    <dgm:cxn modelId="{2AD9884F-9C14-40B8-BE6F-362E9F092C09}" type="presOf" srcId="{CE846B65-B349-40A8-B2D1-898011A21A4B}" destId="{26ECE801-26B5-42D6-8B42-2F8199A8F4C5}" srcOrd="0" destOrd="0" presId="urn:microsoft.com/office/officeart/2005/8/layout/bProcess3"/>
    <dgm:cxn modelId="{C5425AC2-DF4E-48E9-A265-3530338218D1}" type="presOf" srcId="{D9D94971-AF1E-495D-A393-654069C744F6}" destId="{BD8308A1-A8C6-4671-860F-B3BD0FC28A5E}" srcOrd="0" destOrd="0" presId="urn:microsoft.com/office/officeart/2005/8/layout/bProcess3"/>
    <dgm:cxn modelId="{7A1D2959-6EDC-472E-A50B-B703667BA442}" srcId="{5B2B920B-E3C6-4691-BC7F-EFABF7BA0995}" destId="{FFD34F33-DAA8-4361-8F11-38CF4E344779}" srcOrd="3" destOrd="0" parTransId="{FB729D62-3A56-4C58-AC4F-8FDEE0BB156C}" sibTransId="{50F6C486-5BB8-4EF7-ACD6-54CBD13A70E2}"/>
    <dgm:cxn modelId="{FF0E2CF3-F8D1-44C0-84AF-EBE6970C5E66}" srcId="{5B2B920B-E3C6-4691-BC7F-EFABF7BA0995}" destId="{99EA57F8-2365-422D-88BB-6FD0386DCB18}" srcOrd="0" destOrd="0" parTransId="{94D25A6E-9111-499C-8FDE-7C32A59F261C}" sibTransId="{CC6A938E-75F5-458D-AEBF-E99138D17873}"/>
    <dgm:cxn modelId="{206D6F48-84E9-42DA-92FE-608F5A6AA43F}" type="presOf" srcId="{CC6A938E-75F5-458D-AEBF-E99138D17873}" destId="{8B87510D-EAB7-4D22-9D70-0776C63F893B}" srcOrd="1" destOrd="0" presId="urn:microsoft.com/office/officeart/2005/8/layout/bProcess3"/>
    <dgm:cxn modelId="{2E928ECB-5603-4450-903B-D810EC4BFFAA}" type="presParOf" srcId="{0B634221-4BEB-41F3-8C70-47514A3D1C01}" destId="{0CB71399-8573-42F4-B776-1320C0F71226}" srcOrd="0" destOrd="0" presId="urn:microsoft.com/office/officeart/2005/8/layout/bProcess3"/>
    <dgm:cxn modelId="{6873FCAE-9EB2-4531-BA70-BE89A05C4E47}" type="presParOf" srcId="{0B634221-4BEB-41F3-8C70-47514A3D1C01}" destId="{28773E04-EA76-4A45-B630-8387A49A6AE1}" srcOrd="1" destOrd="0" presId="urn:microsoft.com/office/officeart/2005/8/layout/bProcess3"/>
    <dgm:cxn modelId="{83F5C428-6529-4585-89B7-618E57036C5E}" type="presParOf" srcId="{28773E04-EA76-4A45-B630-8387A49A6AE1}" destId="{8B87510D-EAB7-4D22-9D70-0776C63F893B}" srcOrd="0" destOrd="0" presId="urn:microsoft.com/office/officeart/2005/8/layout/bProcess3"/>
    <dgm:cxn modelId="{E556ADC6-04C8-42A4-BD66-AAAEF0FAE489}" type="presParOf" srcId="{0B634221-4BEB-41F3-8C70-47514A3D1C01}" destId="{E7E82827-650F-40C1-A2B1-28F18EC44832}" srcOrd="2" destOrd="0" presId="urn:microsoft.com/office/officeart/2005/8/layout/bProcess3"/>
    <dgm:cxn modelId="{F19CEF6B-169C-47A9-8564-8CF3C98BBF37}" type="presParOf" srcId="{0B634221-4BEB-41F3-8C70-47514A3D1C01}" destId="{F72A471C-94A6-4B69-81E5-983E96BFCF04}" srcOrd="3" destOrd="0" presId="urn:microsoft.com/office/officeart/2005/8/layout/bProcess3"/>
    <dgm:cxn modelId="{23770FDF-2AF6-4EC1-8FE3-2937B6BA84DA}" type="presParOf" srcId="{F72A471C-94A6-4B69-81E5-983E96BFCF04}" destId="{19AAEF40-9F17-4B95-A81E-2A1CC76A2E8A}" srcOrd="0" destOrd="0" presId="urn:microsoft.com/office/officeart/2005/8/layout/bProcess3"/>
    <dgm:cxn modelId="{81A6F215-267B-442B-AD69-1B9B9C12CF19}" type="presParOf" srcId="{0B634221-4BEB-41F3-8C70-47514A3D1C01}" destId="{EC22C91A-D9D9-414C-832C-EE1A2F9D3BC1}" srcOrd="4" destOrd="0" presId="urn:microsoft.com/office/officeart/2005/8/layout/bProcess3"/>
    <dgm:cxn modelId="{4942ECE1-D8DC-4E51-B420-909680485453}" type="presParOf" srcId="{0B634221-4BEB-41F3-8C70-47514A3D1C01}" destId="{5E4A8D2F-CC62-46B0-A20D-846F4E32FA19}" srcOrd="5" destOrd="0" presId="urn:microsoft.com/office/officeart/2005/8/layout/bProcess3"/>
    <dgm:cxn modelId="{3CE9C9CB-721B-4A48-BF03-705596F3892B}" type="presParOf" srcId="{5E4A8D2F-CC62-46B0-A20D-846F4E32FA19}" destId="{5E5A281B-7446-40C3-9572-C86B072A0858}" srcOrd="0" destOrd="0" presId="urn:microsoft.com/office/officeart/2005/8/layout/bProcess3"/>
    <dgm:cxn modelId="{D3D3F417-D568-4EB0-9615-FF25E2E1A33C}" type="presParOf" srcId="{0B634221-4BEB-41F3-8C70-47514A3D1C01}" destId="{909B31C1-8C90-4B81-B3C3-654E51617A5A}" srcOrd="6" destOrd="0" presId="urn:microsoft.com/office/officeart/2005/8/layout/bProcess3"/>
    <dgm:cxn modelId="{887A9DAC-4AD4-400E-9673-4C2BDBB609D5}" type="presParOf" srcId="{0B634221-4BEB-41F3-8C70-47514A3D1C01}" destId="{4185CDA6-5B14-463B-9DE8-4281519522E7}" srcOrd="7" destOrd="0" presId="urn:microsoft.com/office/officeart/2005/8/layout/bProcess3"/>
    <dgm:cxn modelId="{0D403996-DF7B-490A-AB21-7362FEBF8CF0}" type="presParOf" srcId="{4185CDA6-5B14-463B-9DE8-4281519522E7}" destId="{CBECF100-EEAD-45E9-81D6-6159DF469B78}" srcOrd="0" destOrd="0" presId="urn:microsoft.com/office/officeart/2005/8/layout/bProcess3"/>
    <dgm:cxn modelId="{6B5175C6-0D42-4BC6-B1EA-157216B9CD17}" type="presParOf" srcId="{0B634221-4BEB-41F3-8C70-47514A3D1C01}" destId="{F11E26F8-21F5-46F9-B70B-C98A677AACBD}" srcOrd="8" destOrd="0" presId="urn:microsoft.com/office/officeart/2005/8/layout/bProcess3"/>
    <dgm:cxn modelId="{936BA6DD-0DEC-4FB5-B1B3-C41FDD316161}" type="presParOf" srcId="{0B634221-4BEB-41F3-8C70-47514A3D1C01}" destId="{597A32B6-30A1-44D1-9F0F-6B2574E0972C}" srcOrd="9" destOrd="0" presId="urn:microsoft.com/office/officeart/2005/8/layout/bProcess3"/>
    <dgm:cxn modelId="{F06F00B0-D733-4C27-B650-5149265A91F1}" type="presParOf" srcId="{597A32B6-30A1-44D1-9F0F-6B2574E0972C}" destId="{84AD5A72-CFE9-4B31-A8EC-C559F4BE0029}" srcOrd="0" destOrd="0" presId="urn:microsoft.com/office/officeart/2005/8/layout/bProcess3"/>
    <dgm:cxn modelId="{A79A6346-390A-4C3F-89D6-DEABF6F730A3}" type="presParOf" srcId="{0B634221-4BEB-41F3-8C70-47514A3D1C01}" destId="{10C4895E-1E92-4729-8430-9E3224D217EB}" srcOrd="10" destOrd="0" presId="urn:microsoft.com/office/officeart/2005/8/layout/bProcess3"/>
    <dgm:cxn modelId="{923C9BAA-2E2C-4DDB-8F8E-301E078210E4}" type="presParOf" srcId="{0B634221-4BEB-41F3-8C70-47514A3D1C01}" destId="{5802AE6E-784A-49B2-AF5F-54691BD5286F}" srcOrd="11" destOrd="0" presId="urn:microsoft.com/office/officeart/2005/8/layout/bProcess3"/>
    <dgm:cxn modelId="{70F77E4A-3455-4E37-B4B6-1F61CF7719E4}" type="presParOf" srcId="{5802AE6E-784A-49B2-AF5F-54691BD5286F}" destId="{D1D084F1-5B04-45AB-B2A8-898B3B8BACD5}" srcOrd="0" destOrd="0" presId="urn:microsoft.com/office/officeart/2005/8/layout/bProcess3"/>
    <dgm:cxn modelId="{F3307C4E-BA51-423D-B452-7043FE16AE54}" type="presParOf" srcId="{0B634221-4BEB-41F3-8C70-47514A3D1C01}" destId="{579A9B8E-5654-4FBF-A44F-A73BA3AD7CD6}" srcOrd="12" destOrd="0" presId="urn:microsoft.com/office/officeart/2005/8/layout/bProcess3"/>
    <dgm:cxn modelId="{1A3136FB-3FA0-4B6A-A39A-940AC5D128DB}" type="presParOf" srcId="{0B634221-4BEB-41F3-8C70-47514A3D1C01}" destId="{BD8308A1-A8C6-4671-860F-B3BD0FC28A5E}" srcOrd="13" destOrd="0" presId="urn:microsoft.com/office/officeart/2005/8/layout/bProcess3"/>
    <dgm:cxn modelId="{87A0C28B-9800-4DDB-B055-8543AAAB30AF}" type="presParOf" srcId="{BD8308A1-A8C6-4671-860F-B3BD0FC28A5E}" destId="{054310E5-8EA8-4BF7-8CE5-E083708D0F93}" srcOrd="0" destOrd="0" presId="urn:microsoft.com/office/officeart/2005/8/layout/bProcess3"/>
    <dgm:cxn modelId="{C2048A6D-4B5C-489D-908E-6DE381569697}" type="presParOf" srcId="{0B634221-4BEB-41F3-8C70-47514A3D1C01}" destId="{26ECE801-26B5-42D6-8B42-2F8199A8F4C5}" srcOrd="14"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1B2F42-7E6E-4602-8E07-415AB894893D}">
      <dsp:nvSpPr>
        <dsp:cNvPr id="0" name=""/>
        <dsp:cNvSpPr/>
      </dsp:nvSpPr>
      <dsp:spPr>
        <a:xfrm>
          <a:off x="0" y="591265"/>
          <a:ext cx="2430269" cy="1458161"/>
        </a:xfrm>
        <a:prstGeom prst="rect">
          <a:avLst/>
        </a:prstGeo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pt-BR" sz="2400" b="1" kern="1200" dirty="0" smtClean="0">
              <a:solidFill>
                <a:sysClr val="window" lastClr="FFFFFF"/>
              </a:solidFill>
              <a:latin typeface="Calibri" panose="020F0502020204030204" pitchFamily="34" charset="0"/>
              <a:ea typeface="+mn-ea"/>
              <a:cs typeface="+mn-cs"/>
            </a:rPr>
            <a:t>Não gera isenção total de sanções</a:t>
          </a:r>
          <a:endParaRPr lang="pt-BR" sz="2400" b="1" kern="1200" dirty="0">
            <a:solidFill>
              <a:sysClr val="window" lastClr="FFFFFF"/>
            </a:solidFill>
            <a:latin typeface="Calibri" panose="020F0502020204030204" pitchFamily="34" charset="0"/>
            <a:ea typeface="+mn-ea"/>
            <a:cs typeface="+mn-cs"/>
          </a:endParaRPr>
        </a:p>
      </dsp:txBody>
      <dsp:txXfrm>
        <a:off x="0" y="591265"/>
        <a:ext cx="2430269" cy="1458161"/>
      </dsp:txXfrm>
    </dsp:sp>
    <dsp:sp modelId="{E077C074-4D8D-471F-9EBB-13FB9E77F207}">
      <dsp:nvSpPr>
        <dsp:cNvPr id="0" name=""/>
        <dsp:cNvSpPr/>
      </dsp:nvSpPr>
      <dsp:spPr>
        <a:xfrm>
          <a:off x="2673296" y="591265"/>
          <a:ext cx="2430269" cy="1458161"/>
        </a:xfrm>
        <a:prstGeom prst="rect">
          <a:avLst/>
        </a:prstGeo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pt-BR" sz="2400" b="1" kern="1200" dirty="0" smtClean="0">
              <a:solidFill>
                <a:sysClr val="window" lastClr="FFFFFF"/>
              </a:solidFill>
              <a:latin typeface="Calibri" panose="020F0502020204030204" pitchFamily="34" charset="0"/>
              <a:ea typeface="+mn-ea"/>
              <a:cs typeface="+mn-cs"/>
            </a:rPr>
            <a:t>Não alcança pessoas físicas</a:t>
          </a:r>
          <a:endParaRPr lang="pt-BR" sz="2400" b="1" kern="1200" dirty="0">
            <a:solidFill>
              <a:sysClr val="window" lastClr="FFFFFF"/>
            </a:solidFill>
            <a:latin typeface="Calibri" panose="020F0502020204030204" pitchFamily="34" charset="0"/>
            <a:ea typeface="+mn-ea"/>
            <a:cs typeface="+mn-cs"/>
          </a:endParaRPr>
        </a:p>
      </dsp:txBody>
      <dsp:txXfrm>
        <a:off x="2673296" y="591265"/>
        <a:ext cx="2430269" cy="1458161"/>
      </dsp:txXfrm>
    </dsp:sp>
    <dsp:sp modelId="{19F3790F-81A4-4653-B776-213A942F4DF8}">
      <dsp:nvSpPr>
        <dsp:cNvPr id="0" name=""/>
        <dsp:cNvSpPr/>
      </dsp:nvSpPr>
      <dsp:spPr>
        <a:xfrm>
          <a:off x="5346594" y="591265"/>
          <a:ext cx="2430269" cy="1458161"/>
        </a:xfrm>
        <a:prstGeom prst="rect">
          <a:avLst/>
        </a:prstGeo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pt-BR" sz="2400" b="1" kern="1200" dirty="0" smtClean="0">
              <a:solidFill>
                <a:sysClr val="window" lastClr="FFFFFF"/>
              </a:solidFill>
              <a:latin typeface="Calibri" panose="020F0502020204030204" pitchFamily="34" charset="0"/>
              <a:ea typeface="+mn-ea"/>
              <a:cs typeface="+mn-cs"/>
            </a:rPr>
            <a:t>Não alcança a esfera penal</a:t>
          </a:r>
          <a:endParaRPr lang="pt-BR" sz="2400" b="1" kern="1200" dirty="0">
            <a:solidFill>
              <a:sysClr val="window" lastClr="FFFFFF"/>
            </a:solidFill>
            <a:latin typeface="Calibri" panose="020F0502020204030204" pitchFamily="34" charset="0"/>
            <a:ea typeface="+mn-ea"/>
            <a:cs typeface="+mn-cs"/>
          </a:endParaRPr>
        </a:p>
      </dsp:txBody>
      <dsp:txXfrm>
        <a:off x="5346594" y="591265"/>
        <a:ext cx="2430269" cy="1458161"/>
      </dsp:txXfrm>
    </dsp:sp>
    <dsp:sp modelId="{38314D32-8D10-4C79-9E05-7C60B5998F9A}">
      <dsp:nvSpPr>
        <dsp:cNvPr id="0" name=""/>
        <dsp:cNvSpPr/>
      </dsp:nvSpPr>
      <dsp:spPr>
        <a:xfrm>
          <a:off x="1336648" y="2292454"/>
          <a:ext cx="2430269" cy="1458161"/>
        </a:xfrm>
        <a:prstGeom prst="rect">
          <a:avLst/>
        </a:prstGeo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pt-BR" sz="2400" b="1" kern="1200" dirty="0" smtClean="0">
              <a:solidFill>
                <a:sysClr val="window" lastClr="FFFFFF"/>
              </a:solidFill>
              <a:latin typeface="Calibri" panose="020F0502020204030204" pitchFamily="34" charset="0"/>
              <a:ea typeface="+mn-ea"/>
              <a:cs typeface="+mn-cs"/>
            </a:rPr>
            <a:t>Não exime a reparação integral do dano</a:t>
          </a:r>
          <a:endParaRPr lang="pt-BR" sz="2400" b="1" kern="1200" dirty="0">
            <a:solidFill>
              <a:sysClr val="window" lastClr="FFFFFF"/>
            </a:solidFill>
            <a:latin typeface="Calibri" panose="020F0502020204030204" pitchFamily="34" charset="0"/>
            <a:ea typeface="+mn-ea"/>
            <a:cs typeface="+mn-cs"/>
          </a:endParaRPr>
        </a:p>
      </dsp:txBody>
      <dsp:txXfrm>
        <a:off x="1336648" y="2292454"/>
        <a:ext cx="2430269" cy="1458161"/>
      </dsp:txXfrm>
    </dsp:sp>
    <dsp:sp modelId="{686F4D31-239D-471E-B589-9410EC829007}">
      <dsp:nvSpPr>
        <dsp:cNvPr id="0" name=""/>
        <dsp:cNvSpPr/>
      </dsp:nvSpPr>
      <dsp:spPr>
        <a:xfrm>
          <a:off x="4009945" y="2292454"/>
          <a:ext cx="2430269" cy="1458161"/>
        </a:xfrm>
        <a:prstGeom prst="rect">
          <a:avLst/>
        </a:prstGeom>
        <a:gradFill rotWithShape="0">
          <a:gsLst>
            <a:gs pos="0">
              <a:srgbClr val="1F497D">
                <a:hueOff val="0"/>
                <a:satOff val="0"/>
                <a:lumOff val="0"/>
                <a:alphaOff val="0"/>
                <a:shade val="51000"/>
                <a:satMod val="130000"/>
              </a:srgbClr>
            </a:gs>
            <a:gs pos="80000">
              <a:srgbClr val="1F497D">
                <a:hueOff val="0"/>
                <a:satOff val="0"/>
                <a:lumOff val="0"/>
                <a:alphaOff val="0"/>
                <a:shade val="93000"/>
                <a:satMod val="130000"/>
              </a:srgbClr>
            </a:gs>
            <a:gs pos="100000">
              <a:srgbClr val="1F497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pt-BR" sz="2400" b="1" kern="1200" dirty="0" smtClean="0">
              <a:solidFill>
                <a:sysClr val="window" lastClr="FFFFFF"/>
              </a:solidFill>
              <a:latin typeface="Calibri" panose="020F0502020204030204" pitchFamily="34" charset="0"/>
              <a:ea typeface="+mn-ea"/>
              <a:cs typeface="+mn-cs"/>
            </a:rPr>
            <a:t>Decisões do </a:t>
          </a:r>
        </a:p>
        <a:p>
          <a:pPr lvl="0" algn="ctr" defTabSz="1066800">
            <a:lnSpc>
              <a:spcPct val="90000"/>
            </a:lnSpc>
            <a:spcBef>
              <a:spcPct val="0"/>
            </a:spcBef>
            <a:spcAft>
              <a:spcPct val="35000"/>
            </a:spcAft>
          </a:pPr>
          <a:r>
            <a:rPr lang="pt-BR" sz="2400" b="1" kern="1200" dirty="0" smtClean="0">
              <a:solidFill>
                <a:sysClr val="window" lastClr="FFFFFF"/>
              </a:solidFill>
              <a:latin typeface="Calibri" panose="020F0502020204030204" pitchFamily="34" charset="0"/>
              <a:ea typeface="+mn-ea"/>
              <a:cs typeface="+mn-cs"/>
            </a:rPr>
            <a:t>TCU</a:t>
          </a:r>
          <a:endParaRPr lang="pt-BR" sz="2400" b="1" kern="1200" dirty="0">
            <a:solidFill>
              <a:sysClr val="window" lastClr="FFFFFF"/>
            </a:solidFill>
            <a:latin typeface="Calibri" panose="020F0502020204030204" pitchFamily="34" charset="0"/>
            <a:ea typeface="+mn-ea"/>
            <a:cs typeface="+mn-cs"/>
          </a:endParaRPr>
        </a:p>
      </dsp:txBody>
      <dsp:txXfrm>
        <a:off x="4009945" y="2292454"/>
        <a:ext cx="2430269" cy="14581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773E04-EA76-4A45-B630-8387A49A6AE1}">
      <dsp:nvSpPr>
        <dsp:cNvPr id="0" name=""/>
        <dsp:cNvSpPr/>
      </dsp:nvSpPr>
      <dsp:spPr>
        <a:xfrm>
          <a:off x="2362384" y="636099"/>
          <a:ext cx="615288" cy="91440"/>
        </a:xfrm>
        <a:custGeom>
          <a:avLst/>
          <a:gdLst/>
          <a:ahLst/>
          <a:cxnLst/>
          <a:rect l="0" t="0" r="0" b="0"/>
          <a:pathLst>
            <a:path>
              <a:moveTo>
                <a:pt x="0" y="45720"/>
              </a:moveTo>
              <a:lnTo>
                <a:pt x="615288" y="45720"/>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2653881" y="679206"/>
        <a:ext cx="32294" cy="5227"/>
      </dsp:txXfrm>
    </dsp:sp>
    <dsp:sp modelId="{0CB71399-8573-42F4-B776-1320C0F71226}">
      <dsp:nvSpPr>
        <dsp:cNvPr id="0" name=""/>
        <dsp:cNvSpPr/>
      </dsp:nvSpPr>
      <dsp:spPr>
        <a:xfrm>
          <a:off x="91451" y="0"/>
          <a:ext cx="2272733" cy="136363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b="1" kern="1200" dirty="0" smtClean="0">
              <a:solidFill>
                <a:sysClr val="window" lastClr="FFFFFF"/>
              </a:solidFill>
              <a:latin typeface="Calibri"/>
              <a:ea typeface="+mn-ea"/>
              <a:cs typeface="Times New Roman"/>
            </a:rPr>
            <a:t>Empresa procura CGU</a:t>
          </a:r>
          <a:endParaRPr lang="pt-BR" sz="2200" kern="1200" dirty="0"/>
        </a:p>
      </dsp:txBody>
      <dsp:txXfrm>
        <a:off x="91451" y="0"/>
        <a:ext cx="2272733" cy="1363639"/>
      </dsp:txXfrm>
    </dsp:sp>
    <dsp:sp modelId="{F72A471C-94A6-4B69-81E5-983E96BFCF04}">
      <dsp:nvSpPr>
        <dsp:cNvPr id="0" name=""/>
        <dsp:cNvSpPr/>
      </dsp:nvSpPr>
      <dsp:spPr>
        <a:xfrm>
          <a:off x="5281005" y="636099"/>
          <a:ext cx="473060" cy="91440"/>
        </a:xfrm>
        <a:custGeom>
          <a:avLst/>
          <a:gdLst/>
          <a:ahLst/>
          <a:cxnLst/>
          <a:rect l="0" t="0" r="0" b="0"/>
          <a:pathLst>
            <a:path>
              <a:moveTo>
                <a:pt x="0" y="45720"/>
              </a:moveTo>
              <a:lnTo>
                <a:pt x="473060" y="45720"/>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5504944" y="679206"/>
        <a:ext cx="25183" cy="5227"/>
      </dsp:txXfrm>
    </dsp:sp>
    <dsp:sp modelId="{E7E82827-650F-40C1-A2B1-28F18EC44832}">
      <dsp:nvSpPr>
        <dsp:cNvPr id="0" name=""/>
        <dsp:cNvSpPr/>
      </dsp:nvSpPr>
      <dsp:spPr>
        <a:xfrm>
          <a:off x="3010072" y="0"/>
          <a:ext cx="2272733" cy="136363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Memorando de entendimentos</a:t>
          </a:r>
          <a:endParaRPr lang="pt-BR" sz="2200" kern="1200" dirty="0"/>
        </a:p>
      </dsp:txBody>
      <dsp:txXfrm>
        <a:off x="3010072" y="0"/>
        <a:ext cx="2272733" cy="1363639"/>
      </dsp:txXfrm>
    </dsp:sp>
    <dsp:sp modelId="{5E4A8D2F-CC62-46B0-A20D-846F4E32FA19}">
      <dsp:nvSpPr>
        <dsp:cNvPr id="0" name=""/>
        <dsp:cNvSpPr/>
      </dsp:nvSpPr>
      <dsp:spPr>
        <a:xfrm>
          <a:off x="1262681" y="1361839"/>
          <a:ext cx="5660150" cy="427023"/>
        </a:xfrm>
        <a:custGeom>
          <a:avLst/>
          <a:gdLst/>
          <a:ahLst/>
          <a:cxnLst/>
          <a:rect l="0" t="0" r="0" b="0"/>
          <a:pathLst>
            <a:path>
              <a:moveTo>
                <a:pt x="5660150" y="0"/>
              </a:moveTo>
              <a:lnTo>
                <a:pt x="5660150" y="230611"/>
              </a:lnTo>
              <a:lnTo>
                <a:pt x="0" y="230611"/>
              </a:lnTo>
              <a:lnTo>
                <a:pt x="0" y="427023"/>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3950791" y="1572737"/>
        <a:ext cx="283931" cy="5227"/>
      </dsp:txXfrm>
    </dsp:sp>
    <dsp:sp modelId="{EC22C91A-D9D9-414C-832C-EE1A2F9D3BC1}">
      <dsp:nvSpPr>
        <dsp:cNvPr id="0" name=""/>
        <dsp:cNvSpPr/>
      </dsp:nvSpPr>
      <dsp:spPr>
        <a:xfrm>
          <a:off x="5786465" y="0"/>
          <a:ext cx="2272733" cy="136363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Comissão de negociação</a:t>
          </a:r>
          <a:endParaRPr lang="pt-BR" sz="2200" kern="1200" dirty="0"/>
        </a:p>
      </dsp:txBody>
      <dsp:txXfrm>
        <a:off x="5786465" y="0"/>
        <a:ext cx="2272733" cy="1363639"/>
      </dsp:txXfrm>
    </dsp:sp>
    <dsp:sp modelId="{4185CDA6-5B14-463B-9DE8-4281519522E7}">
      <dsp:nvSpPr>
        <dsp:cNvPr id="0" name=""/>
        <dsp:cNvSpPr/>
      </dsp:nvSpPr>
      <dsp:spPr>
        <a:xfrm>
          <a:off x="2397248" y="2456640"/>
          <a:ext cx="519855" cy="91440"/>
        </a:xfrm>
        <a:custGeom>
          <a:avLst/>
          <a:gdLst/>
          <a:ahLst/>
          <a:cxnLst/>
          <a:rect l="0" t="0" r="0" b="0"/>
          <a:pathLst>
            <a:path>
              <a:moveTo>
                <a:pt x="0" y="46442"/>
              </a:moveTo>
              <a:lnTo>
                <a:pt x="277027" y="46442"/>
              </a:lnTo>
              <a:lnTo>
                <a:pt x="277027" y="45720"/>
              </a:lnTo>
              <a:lnTo>
                <a:pt x="519855" y="45720"/>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2643414" y="2499746"/>
        <a:ext cx="27522" cy="5227"/>
      </dsp:txXfrm>
    </dsp:sp>
    <dsp:sp modelId="{909B31C1-8C90-4B81-B3C3-654E51617A5A}">
      <dsp:nvSpPr>
        <dsp:cNvPr id="0" name=""/>
        <dsp:cNvSpPr/>
      </dsp:nvSpPr>
      <dsp:spPr>
        <a:xfrm>
          <a:off x="126315" y="1821263"/>
          <a:ext cx="2272733" cy="136363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Verificação dos requisitos legais</a:t>
          </a:r>
          <a:endParaRPr lang="pt-BR" sz="2200" kern="1200" dirty="0"/>
        </a:p>
      </dsp:txBody>
      <dsp:txXfrm>
        <a:off x="126315" y="1821263"/>
        <a:ext cx="2272733" cy="1363639"/>
      </dsp:txXfrm>
    </dsp:sp>
    <dsp:sp modelId="{597A32B6-30A1-44D1-9F0F-6B2574E0972C}">
      <dsp:nvSpPr>
        <dsp:cNvPr id="0" name=""/>
        <dsp:cNvSpPr/>
      </dsp:nvSpPr>
      <dsp:spPr>
        <a:xfrm>
          <a:off x="5220437" y="2456640"/>
          <a:ext cx="476492" cy="91440"/>
        </a:xfrm>
        <a:custGeom>
          <a:avLst/>
          <a:gdLst/>
          <a:ahLst/>
          <a:cxnLst/>
          <a:rect l="0" t="0" r="0" b="0"/>
          <a:pathLst>
            <a:path>
              <a:moveTo>
                <a:pt x="0" y="45720"/>
              </a:moveTo>
              <a:lnTo>
                <a:pt x="255346" y="45720"/>
              </a:lnTo>
              <a:lnTo>
                <a:pt x="255346" y="47192"/>
              </a:lnTo>
              <a:lnTo>
                <a:pt x="476492" y="47192"/>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5446005" y="2499746"/>
        <a:ext cx="25354" cy="5227"/>
      </dsp:txXfrm>
    </dsp:sp>
    <dsp:sp modelId="{F11E26F8-21F5-46F9-B70B-C98A677AACBD}">
      <dsp:nvSpPr>
        <dsp:cNvPr id="0" name=""/>
        <dsp:cNvSpPr/>
      </dsp:nvSpPr>
      <dsp:spPr>
        <a:xfrm>
          <a:off x="2949504" y="1820540"/>
          <a:ext cx="2272733" cy="136363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Interlocução com AGU e MP</a:t>
          </a:r>
          <a:endParaRPr lang="pt-BR" sz="2200" kern="1200" dirty="0"/>
        </a:p>
      </dsp:txBody>
      <dsp:txXfrm>
        <a:off x="2949504" y="1820540"/>
        <a:ext cx="2272733" cy="1363639"/>
      </dsp:txXfrm>
    </dsp:sp>
    <dsp:sp modelId="{5802AE6E-784A-49B2-AF5F-54691BD5286F}">
      <dsp:nvSpPr>
        <dsp:cNvPr id="0" name=""/>
        <dsp:cNvSpPr/>
      </dsp:nvSpPr>
      <dsp:spPr>
        <a:xfrm>
          <a:off x="1257295" y="3183853"/>
          <a:ext cx="5608400" cy="562419"/>
        </a:xfrm>
        <a:custGeom>
          <a:avLst/>
          <a:gdLst/>
          <a:ahLst/>
          <a:cxnLst/>
          <a:rect l="0" t="0" r="0" b="0"/>
          <a:pathLst>
            <a:path>
              <a:moveTo>
                <a:pt x="5608400" y="0"/>
              </a:moveTo>
              <a:lnTo>
                <a:pt x="5608400" y="298309"/>
              </a:lnTo>
              <a:lnTo>
                <a:pt x="0" y="298309"/>
              </a:lnTo>
              <a:lnTo>
                <a:pt x="0" y="562419"/>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3920503" y="3462448"/>
        <a:ext cx="281983" cy="5227"/>
      </dsp:txXfrm>
    </dsp:sp>
    <dsp:sp modelId="{10C4895E-1E92-4729-8430-9E3224D217EB}">
      <dsp:nvSpPr>
        <dsp:cNvPr id="0" name=""/>
        <dsp:cNvSpPr/>
      </dsp:nvSpPr>
      <dsp:spPr>
        <a:xfrm>
          <a:off x="5729329" y="1822013"/>
          <a:ext cx="2272733" cy="136363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Celebração do acordo</a:t>
          </a:r>
          <a:endParaRPr lang="pt-BR" sz="2200" kern="1200" dirty="0"/>
        </a:p>
      </dsp:txBody>
      <dsp:txXfrm>
        <a:off x="5729329" y="1822013"/>
        <a:ext cx="2272733" cy="1363639"/>
      </dsp:txXfrm>
    </dsp:sp>
    <dsp:sp modelId="{BD8308A1-A8C6-4671-860F-B3BD0FC28A5E}">
      <dsp:nvSpPr>
        <dsp:cNvPr id="0" name=""/>
        <dsp:cNvSpPr/>
      </dsp:nvSpPr>
      <dsp:spPr>
        <a:xfrm>
          <a:off x="2391861" y="4414772"/>
          <a:ext cx="492128" cy="91440"/>
        </a:xfrm>
        <a:custGeom>
          <a:avLst/>
          <a:gdLst/>
          <a:ahLst/>
          <a:cxnLst/>
          <a:rect l="0" t="0" r="0" b="0"/>
          <a:pathLst>
            <a:path>
              <a:moveTo>
                <a:pt x="0" y="45720"/>
              </a:moveTo>
              <a:lnTo>
                <a:pt x="492128" y="45720"/>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2624857" y="4457878"/>
        <a:ext cx="26136" cy="5227"/>
      </dsp:txXfrm>
    </dsp:sp>
    <dsp:sp modelId="{579A9B8E-5654-4FBF-A44F-A73BA3AD7CD6}">
      <dsp:nvSpPr>
        <dsp:cNvPr id="0" name=""/>
        <dsp:cNvSpPr/>
      </dsp:nvSpPr>
      <dsp:spPr>
        <a:xfrm>
          <a:off x="120928" y="3778672"/>
          <a:ext cx="2272733" cy="136363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Monitoramento do acordo</a:t>
          </a:r>
          <a:endParaRPr lang="pt-BR" sz="2200" kern="1200" dirty="0"/>
        </a:p>
      </dsp:txBody>
      <dsp:txXfrm>
        <a:off x="120928" y="3778672"/>
        <a:ext cx="2272733" cy="1363639"/>
      </dsp:txXfrm>
    </dsp:sp>
    <dsp:sp modelId="{26ECE801-26B5-42D6-8B42-2F8199A8F4C5}">
      <dsp:nvSpPr>
        <dsp:cNvPr id="0" name=""/>
        <dsp:cNvSpPr/>
      </dsp:nvSpPr>
      <dsp:spPr>
        <a:xfrm>
          <a:off x="2916390" y="3778672"/>
          <a:ext cx="2272733" cy="136363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Declaração definitiva de cumprimento</a:t>
          </a:r>
          <a:endParaRPr lang="pt-BR" sz="2200" kern="1200" dirty="0"/>
        </a:p>
      </dsp:txBody>
      <dsp:txXfrm>
        <a:off x="2916390" y="3778672"/>
        <a:ext cx="2272733" cy="136363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55290" cy="49657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63032" y="0"/>
            <a:ext cx="2955290" cy="496570"/>
          </a:xfrm>
          <a:prstGeom prst="rect">
            <a:avLst/>
          </a:prstGeom>
        </p:spPr>
        <p:txBody>
          <a:bodyPr vert="horz" lIns="91440" tIns="45720" rIns="91440" bIns="45720" rtlCol="0"/>
          <a:lstStyle>
            <a:lvl1pPr algn="r">
              <a:defRPr sz="1200"/>
            </a:lvl1pPr>
          </a:lstStyle>
          <a:p>
            <a:fld id="{64976624-008E-46BA-B4A7-79D63C8F1772}" type="datetimeFigureOut">
              <a:rPr lang="pt-BR" smtClean="0"/>
              <a:t>06/04/2016</a:t>
            </a:fld>
            <a:endParaRPr lang="pt-BR"/>
          </a:p>
        </p:txBody>
      </p:sp>
      <p:sp>
        <p:nvSpPr>
          <p:cNvPr id="4" name="Espaço Reservado para Rodapé 3"/>
          <p:cNvSpPr>
            <a:spLocks noGrp="1"/>
          </p:cNvSpPr>
          <p:nvPr>
            <p:ph type="ftr" sz="quarter" idx="2"/>
          </p:nvPr>
        </p:nvSpPr>
        <p:spPr>
          <a:xfrm>
            <a:off x="0" y="9433106"/>
            <a:ext cx="2955290" cy="496570"/>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63032" y="9433106"/>
            <a:ext cx="2955290" cy="496570"/>
          </a:xfrm>
          <a:prstGeom prst="rect">
            <a:avLst/>
          </a:prstGeom>
        </p:spPr>
        <p:txBody>
          <a:bodyPr vert="horz" lIns="91440" tIns="45720" rIns="91440" bIns="45720" rtlCol="0" anchor="b"/>
          <a:lstStyle>
            <a:lvl1pPr algn="r">
              <a:defRPr sz="1200"/>
            </a:lvl1pPr>
          </a:lstStyle>
          <a:p>
            <a:fld id="{9993378D-AE30-4132-832F-8DE8C2990471}" type="slidenum">
              <a:rPr lang="pt-BR" smtClean="0"/>
              <a:t>‹nº›</a:t>
            </a:fld>
            <a:endParaRPr lang="pt-BR"/>
          </a:p>
        </p:txBody>
      </p:sp>
    </p:spTree>
    <p:extLst>
      <p:ext uri="{BB962C8B-B14F-4D97-AF65-F5344CB8AC3E}">
        <p14:creationId xmlns:p14="http://schemas.microsoft.com/office/powerpoint/2010/main" val="1240648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6570"/>
          </a:xfrm>
          <a:prstGeom prst="rect">
            <a:avLst/>
          </a:prstGeom>
        </p:spPr>
        <p:txBody>
          <a:bodyPr vert="horz" lIns="91440" tIns="45720" rIns="91440" bIns="45720" rtlCol="0"/>
          <a:lstStyle>
            <a:lvl1pPr algn="l">
              <a:defRPr sz="1200"/>
            </a:lvl1pPr>
          </a:lstStyle>
          <a:p>
            <a:endParaRPr lang="pt-BR"/>
          </a:p>
        </p:txBody>
      </p:sp>
      <p:sp>
        <p:nvSpPr>
          <p:cNvPr id="3" name="Date Placeholder 2"/>
          <p:cNvSpPr>
            <a:spLocks noGrp="1"/>
          </p:cNvSpPr>
          <p:nvPr>
            <p:ph type="dt" idx="1"/>
          </p:nvPr>
        </p:nvSpPr>
        <p:spPr>
          <a:xfrm>
            <a:off x="3863032" y="0"/>
            <a:ext cx="2955290" cy="496570"/>
          </a:xfrm>
          <a:prstGeom prst="rect">
            <a:avLst/>
          </a:prstGeom>
        </p:spPr>
        <p:txBody>
          <a:bodyPr vert="horz" lIns="91440" tIns="45720" rIns="91440" bIns="45720" rtlCol="0"/>
          <a:lstStyle>
            <a:lvl1pPr algn="r">
              <a:defRPr sz="1200"/>
            </a:lvl1pPr>
          </a:lstStyle>
          <a:p>
            <a:fld id="{39C49815-072E-3B42-B4DA-305F4AAE4CC7}" type="datetimeFigureOut">
              <a:rPr lang="en-US" smtClean="0"/>
              <a:t>4/6/2016</a:t>
            </a:fld>
            <a:endParaRPr lang="pt-BR"/>
          </a:p>
        </p:txBody>
      </p:sp>
      <p:sp>
        <p:nvSpPr>
          <p:cNvPr id="4" name="Slide Image Placeholder 3"/>
          <p:cNvSpPr>
            <a:spLocks noGrp="1" noRot="1" noChangeAspect="1"/>
          </p:cNvSpPr>
          <p:nvPr>
            <p:ph type="sldImg" idx="2"/>
          </p:nvPr>
        </p:nvSpPr>
        <p:spPr>
          <a:xfrm>
            <a:off x="927100" y="744538"/>
            <a:ext cx="4965700" cy="3724275"/>
          </a:xfrm>
          <a:prstGeom prst="rect">
            <a:avLst/>
          </a:prstGeom>
          <a:noFill/>
          <a:ln w="12700">
            <a:solidFill>
              <a:prstClr val="black"/>
            </a:solidFill>
          </a:ln>
        </p:spPr>
        <p:txBody>
          <a:bodyPr vert="horz" lIns="91440" tIns="45720" rIns="91440" bIns="45720" rtlCol="0" anchor="ctr"/>
          <a:lstStyle/>
          <a:p>
            <a:endParaRPr lang="pt-BR"/>
          </a:p>
        </p:txBody>
      </p:sp>
      <p:sp>
        <p:nvSpPr>
          <p:cNvPr id="5" name="Notes Placeholder 4"/>
          <p:cNvSpPr>
            <a:spLocks noGrp="1"/>
          </p:cNvSpPr>
          <p:nvPr>
            <p:ph type="body" sz="quarter" idx="3"/>
          </p:nvPr>
        </p:nvSpPr>
        <p:spPr>
          <a:xfrm>
            <a:off x="681990" y="4717415"/>
            <a:ext cx="5455920" cy="4469130"/>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6" name="Footer Placeholder 5"/>
          <p:cNvSpPr>
            <a:spLocks noGrp="1"/>
          </p:cNvSpPr>
          <p:nvPr>
            <p:ph type="ftr" sz="quarter" idx="4"/>
          </p:nvPr>
        </p:nvSpPr>
        <p:spPr>
          <a:xfrm>
            <a:off x="0" y="9433106"/>
            <a:ext cx="2955290" cy="496570"/>
          </a:xfrm>
          <a:prstGeom prst="rect">
            <a:avLst/>
          </a:prstGeom>
        </p:spPr>
        <p:txBody>
          <a:bodyPr vert="horz" lIns="91440" tIns="45720" rIns="91440" bIns="45720" rtlCol="0" anchor="b"/>
          <a:lstStyle>
            <a:lvl1pPr algn="l">
              <a:defRPr sz="1200"/>
            </a:lvl1pPr>
          </a:lstStyle>
          <a:p>
            <a:endParaRPr lang="pt-BR"/>
          </a:p>
        </p:txBody>
      </p:sp>
      <p:sp>
        <p:nvSpPr>
          <p:cNvPr id="7" name="Slide Number Placeholder 6"/>
          <p:cNvSpPr>
            <a:spLocks noGrp="1"/>
          </p:cNvSpPr>
          <p:nvPr>
            <p:ph type="sldNum" sz="quarter" idx="5"/>
          </p:nvPr>
        </p:nvSpPr>
        <p:spPr>
          <a:xfrm>
            <a:off x="3863032" y="9433106"/>
            <a:ext cx="2955290" cy="496570"/>
          </a:xfrm>
          <a:prstGeom prst="rect">
            <a:avLst/>
          </a:prstGeom>
        </p:spPr>
        <p:txBody>
          <a:bodyPr vert="horz" lIns="91440" tIns="45720" rIns="91440" bIns="45720" rtlCol="0" anchor="b"/>
          <a:lstStyle>
            <a:lvl1pPr algn="r">
              <a:defRPr sz="1200"/>
            </a:lvl1pPr>
          </a:lstStyle>
          <a:p>
            <a:fld id="{F1CAA34B-CD24-1447-A266-E6D3E57DED07}" type="slidenum">
              <a:rPr lang="pt-BR" smtClean="0"/>
              <a:t>‹nº›</a:t>
            </a:fld>
            <a:endParaRPr lang="pt-BR"/>
          </a:p>
        </p:txBody>
      </p:sp>
    </p:spTree>
    <p:extLst>
      <p:ext uri="{BB962C8B-B14F-4D97-AF65-F5344CB8AC3E}">
        <p14:creationId xmlns:p14="http://schemas.microsoft.com/office/powerpoint/2010/main" val="32357503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1318A02D-00DA-4693-B7AF-68174B649983}" type="slidenum">
              <a:rPr lang="pt-BR" smtClean="0"/>
              <a:t>1</a:t>
            </a:fld>
            <a:endParaRPr lang="pt-BR"/>
          </a:p>
        </p:txBody>
      </p:sp>
    </p:spTree>
    <p:extLst>
      <p:ext uri="{BB962C8B-B14F-4D97-AF65-F5344CB8AC3E}">
        <p14:creationId xmlns:p14="http://schemas.microsoft.com/office/powerpoint/2010/main" val="42180070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10</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11</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12</a:t>
            </a:fld>
            <a:endParaRPr lang="pt-BR"/>
          </a:p>
        </p:txBody>
      </p:sp>
    </p:spTree>
    <p:extLst>
      <p:ext uri="{BB962C8B-B14F-4D97-AF65-F5344CB8AC3E}">
        <p14:creationId xmlns:p14="http://schemas.microsoft.com/office/powerpoint/2010/main" val="29730052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13</a:t>
            </a:fld>
            <a:endParaRPr lang="pt-BR"/>
          </a:p>
        </p:txBody>
      </p:sp>
    </p:spTree>
    <p:extLst>
      <p:ext uri="{BB962C8B-B14F-4D97-AF65-F5344CB8AC3E}">
        <p14:creationId xmlns:p14="http://schemas.microsoft.com/office/powerpoint/2010/main" val="37585388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14</a:t>
            </a:fld>
            <a:endParaRPr lang="pt-BR"/>
          </a:p>
        </p:txBody>
      </p:sp>
    </p:spTree>
    <p:extLst>
      <p:ext uri="{BB962C8B-B14F-4D97-AF65-F5344CB8AC3E}">
        <p14:creationId xmlns:p14="http://schemas.microsoft.com/office/powerpoint/2010/main" val="6542691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15</a:t>
            </a:fld>
            <a:endParaRPr lang="pt-BR"/>
          </a:p>
        </p:txBody>
      </p:sp>
    </p:spTree>
    <p:extLst>
      <p:ext uri="{BB962C8B-B14F-4D97-AF65-F5344CB8AC3E}">
        <p14:creationId xmlns:p14="http://schemas.microsoft.com/office/powerpoint/2010/main" val="942837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16</a:t>
            </a:fld>
            <a:endParaRPr lang="pt-BR"/>
          </a:p>
        </p:txBody>
      </p:sp>
    </p:spTree>
    <p:extLst>
      <p:ext uri="{BB962C8B-B14F-4D97-AF65-F5344CB8AC3E}">
        <p14:creationId xmlns:p14="http://schemas.microsoft.com/office/powerpoint/2010/main" val="41242154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17</a:t>
            </a:fld>
            <a:endParaRPr lang="pt-BR"/>
          </a:p>
        </p:txBody>
      </p:sp>
    </p:spTree>
    <p:extLst>
      <p:ext uri="{BB962C8B-B14F-4D97-AF65-F5344CB8AC3E}">
        <p14:creationId xmlns:p14="http://schemas.microsoft.com/office/powerpoint/2010/main" val="28180752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18</a:t>
            </a:fld>
            <a:endParaRPr lang="pt-BR"/>
          </a:p>
        </p:txBody>
      </p:sp>
    </p:spTree>
    <p:extLst>
      <p:ext uri="{BB962C8B-B14F-4D97-AF65-F5344CB8AC3E}">
        <p14:creationId xmlns:p14="http://schemas.microsoft.com/office/powerpoint/2010/main" val="28180752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19</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2</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20</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21</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3</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4</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ea typeface="ＭＳ Ｐゴシック" pitchFamily="34" charset="-128"/>
            </a:endParaRPr>
          </a:p>
        </p:txBody>
      </p:sp>
      <p:sp>
        <p:nvSpPr>
          <p:cNvPr id="14340"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fld id="{00A8AD5C-38E6-4DAA-9DA7-44814EE890CB}" type="slidenum">
              <a:rPr lang="pt-BR" altLang="pt-BR"/>
              <a:pPr/>
              <a:t>5</a:t>
            </a:fld>
            <a:endParaRPr lang="pt-BR" altLang="pt-BR"/>
          </a:p>
        </p:txBody>
      </p:sp>
    </p:spTree>
    <p:extLst>
      <p:ext uri="{BB962C8B-B14F-4D97-AF65-F5344CB8AC3E}">
        <p14:creationId xmlns:p14="http://schemas.microsoft.com/office/powerpoint/2010/main" val="4097950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6</a:t>
            </a:fld>
            <a:endParaRPr lang="pt-BR"/>
          </a:p>
        </p:txBody>
      </p:sp>
    </p:spTree>
    <p:extLst>
      <p:ext uri="{BB962C8B-B14F-4D97-AF65-F5344CB8AC3E}">
        <p14:creationId xmlns:p14="http://schemas.microsoft.com/office/powerpoint/2010/main" val="2026036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7</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8</a:t>
            </a:fld>
            <a:endParaRPr lang="pt-BR"/>
          </a:p>
        </p:txBody>
      </p:sp>
    </p:spTree>
    <p:extLst>
      <p:ext uri="{BB962C8B-B14F-4D97-AF65-F5344CB8AC3E}">
        <p14:creationId xmlns:p14="http://schemas.microsoft.com/office/powerpoint/2010/main" val="3632647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F1CAA34B-CD24-1447-A266-E6D3E57DED07}" type="slidenum">
              <a:rPr lang="pt-BR" smtClean="0"/>
              <a:t>9</a:t>
            </a:fld>
            <a:endParaRPr lang="pt-BR"/>
          </a:p>
        </p:txBody>
      </p:sp>
    </p:spTree>
    <p:extLst>
      <p:ext uri="{BB962C8B-B14F-4D97-AF65-F5344CB8AC3E}">
        <p14:creationId xmlns:p14="http://schemas.microsoft.com/office/powerpoint/2010/main" val="3632647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pt-B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pt-BR"/>
          </a:p>
        </p:txBody>
      </p:sp>
      <p:sp>
        <p:nvSpPr>
          <p:cNvPr id="4" name="Date Placeholder 3"/>
          <p:cNvSpPr>
            <a:spLocks noGrp="1"/>
          </p:cNvSpPr>
          <p:nvPr>
            <p:ph type="dt" sz="half" idx="10"/>
          </p:nvPr>
        </p:nvSpPr>
        <p:spPr/>
        <p:txBody>
          <a:bodyPr/>
          <a:lstStyle/>
          <a:p>
            <a:fld id="{CFA300C6-0489-D448-ACF5-47362CAC4718}" type="datetimeFigureOut">
              <a:rPr lang="en-US" smtClean="0"/>
              <a:t>4/6/2016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221169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pt-BR"/>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4" name="Date Placeholder 3"/>
          <p:cNvSpPr>
            <a:spLocks noGrp="1"/>
          </p:cNvSpPr>
          <p:nvPr>
            <p:ph type="dt" sz="half" idx="10"/>
          </p:nvPr>
        </p:nvSpPr>
        <p:spPr/>
        <p:txBody>
          <a:bodyPr/>
          <a:lstStyle/>
          <a:p>
            <a:fld id="{CFA300C6-0489-D448-ACF5-47362CAC4718}" type="datetimeFigureOut">
              <a:rPr lang="en-US" smtClean="0"/>
              <a:t>4/6/2016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2229263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pt-B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4" name="Date Placeholder 3"/>
          <p:cNvSpPr>
            <a:spLocks noGrp="1"/>
          </p:cNvSpPr>
          <p:nvPr>
            <p:ph type="dt" sz="half" idx="10"/>
          </p:nvPr>
        </p:nvSpPr>
        <p:spPr/>
        <p:txBody>
          <a:bodyPr/>
          <a:lstStyle/>
          <a:p>
            <a:fld id="{CFA300C6-0489-D448-ACF5-47362CAC4718}" type="datetimeFigureOut">
              <a:rPr lang="en-US" smtClean="0"/>
              <a:t>4/6/2016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659804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Tree>
    <p:extLst>
      <p:ext uri="{BB962C8B-B14F-4D97-AF65-F5344CB8AC3E}">
        <p14:creationId xmlns:p14="http://schemas.microsoft.com/office/powerpoint/2010/main" val="287392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3630069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 texto mestre</a:t>
            </a:r>
          </a:p>
        </p:txBody>
      </p:sp>
    </p:spTree>
    <p:extLst>
      <p:ext uri="{BB962C8B-B14F-4D97-AF65-F5344CB8AC3E}">
        <p14:creationId xmlns:p14="http://schemas.microsoft.com/office/powerpoint/2010/main" val="30138476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793450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26704817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Tree>
    <p:extLst>
      <p:ext uri="{BB962C8B-B14F-4D97-AF65-F5344CB8AC3E}">
        <p14:creationId xmlns:p14="http://schemas.microsoft.com/office/powerpoint/2010/main" val="25656972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50370894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Tree>
    <p:extLst>
      <p:ext uri="{BB962C8B-B14F-4D97-AF65-F5344CB8AC3E}">
        <p14:creationId xmlns:p14="http://schemas.microsoft.com/office/powerpoint/2010/main" val="4137390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pt-BR"/>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4" name="Date Placeholder 3"/>
          <p:cNvSpPr>
            <a:spLocks noGrp="1"/>
          </p:cNvSpPr>
          <p:nvPr>
            <p:ph type="dt" sz="half" idx="10"/>
          </p:nvPr>
        </p:nvSpPr>
        <p:spPr/>
        <p:txBody>
          <a:bodyPr/>
          <a:lstStyle/>
          <a:p>
            <a:fld id="{CFA300C6-0489-D448-ACF5-47362CAC4718}" type="datetimeFigureOut">
              <a:rPr lang="en-US" smtClean="0"/>
              <a:t>4/6/2016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38167479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Tree>
    <p:extLst>
      <p:ext uri="{BB962C8B-B14F-4D97-AF65-F5344CB8AC3E}">
        <p14:creationId xmlns:p14="http://schemas.microsoft.com/office/powerpoint/2010/main" val="40394057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7199707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27839367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Slide de título">
    <p:spTree>
      <p:nvGrpSpPr>
        <p:cNvPr id="1" name=""/>
        <p:cNvGrpSpPr/>
        <p:nvPr/>
      </p:nvGrpSpPr>
      <p:grpSpPr>
        <a:xfrm>
          <a:off x="0" y="0"/>
          <a:ext cx="0" cy="0"/>
          <a:chOff x="0" y="0"/>
          <a:chExt cx="0" cy="0"/>
        </a:xfrm>
      </p:grpSpPr>
      <p:pic>
        <p:nvPicPr>
          <p:cNvPr id="2" name="Imagem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88" y="0"/>
            <a:ext cx="9142412"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6413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pt-B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CFA300C6-0489-D448-ACF5-47362CAC4718}" type="datetimeFigureOut">
              <a:rPr lang="en-US" smtClean="0"/>
              <a:t>4/6/2016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346451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pt-B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5" name="Date Placeholder 4"/>
          <p:cNvSpPr>
            <a:spLocks noGrp="1"/>
          </p:cNvSpPr>
          <p:nvPr>
            <p:ph type="dt" sz="half" idx="10"/>
          </p:nvPr>
        </p:nvSpPr>
        <p:spPr/>
        <p:txBody>
          <a:bodyPr/>
          <a:lstStyle/>
          <a:p>
            <a:fld id="{CFA300C6-0489-D448-ACF5-47362CAC4718}" type="datetimeFigureOut">
              <a:rPr lang="en-US" smtClean="0"/>
              <a:t>4/6/2016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3809880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pt-B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7" name="Date Placeholder 6"/>
          <p:cNvSpPr>
            <a:spLocks noGrp="1"/>
          </p:cNvSpPr>
          <p:nvPr>
            <p:ph type="dt" sz="half" idx="10"/>
          </p:nvPr>
        </p:nvSpPr>
        <p:spPr/>
        <p:txBody>
          <a:bodyPr/>
          <a:lstStyle/>
          <a:p>
            <a:fld id="{CFA300C6-0489-D448-ACF5-47362CAC4718}" type="datetimeFigureOut">
              <a:rPr lang="en-US" smtClean="0"/>
              <a:t>4/6/2016</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1051751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pt-BR"/>
          </a:p>
        </p:txBody>
      </p:sp>
      <p:sp>
        <p:nvSpPr>
          <p:cNvPr id="3" name="Date Placeholder 2"/>
          <p:cNvSpPr>
            <a:spLocks noGrp="1"/>
          </p:cNvSpPr>
          <p:nvPr>
            <p:ph type="dt" sz="half" idx="10"/>
          </p:nvPr>
        </p:nvSpPr>
        <p:spPr/>
        <p:txBody>
          <a:bodyPr/>
          <a:lstStyle/>
          <a:p>
            <a:fld id="{CFA300C6-0489-D448-ACF5-47362CAC4718}" type="datetimeFigureOut">
              <a:rPr lang="en-US" smtClean="0"/>
              <a:t>4/6/2016</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3621912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A300C6-0489-D448-ACF5-47362CAC4718}" type="datetimeFigureOut">
              <a:rPr lang="en-US" smtClean="0"/>
              <a:t>4/6/2016</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1179542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pt-B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CFA300C6-0489-D448-ACF5-47362CAC4718}" type="datetimeFigureOut">
              <a:rPr lang="en-US" smtClean="0"/>
              <a:t>4/6/2016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4198238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pt-B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CFA300C6-0489-D448-ACF5-47362CAC4718}" type="datetimeFigureOut">
              <a:rPr lang="en-US" smtClean="0"/>
              <a:t>4/6/2016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953F3884-07FC-2444-998F-22E74CAB3F88}" type="slidenum">
              <a:rPr lang="pt-BR" smtClean="0"/>
              <a:t>‹nº›</a:t>
            </a:fld>
            <a:endParaRPr lang="pt-BR"/>
          </a:p>
        </p:txBody>
      </p:sp>
    </p:spTree>
    <p:extLst>
      <p:ext uri="{BB962C8B-B14F-4D97-AF65-F5344CB8AC3E}">
        <p14:creationId xmlns:p14="http://schemas.microsoft.com/office/powerpoint/2010/main" val="289856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pt-B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pt-B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A300C6-0489-D448-ACF5-47362CAC4718}" type="datetimeFigureOut">
              <a:rPr lang="en-US" smtClean="0"/>
              <a:t>4/6/2016</a:t>
            </a:fld>
            <a:endParaRPr lang="pt-B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3F3884-07FC-2444-998F-22E74CAB3F88}" type="slidenum">
              <a:rPr lang="pt-BR" smtClean="0"/>
              <a:t>‹nº›</a:t>
            </a:fld>
            <a:endParaRPr lang="pt-BR"/>
          </a:p>
        </p:txBody>
      </p:sp>
    </p:spTree>
    <p:extLst>
      <p:ext uri="{BB962C8B-B14F-4D97-AF65-F5344CB8AC3E}">
        <p14:creationId xmlns:p14="http://schemas.microsoft.com/office/powerpoint/2010/main" val="1635229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Imagem 2"/>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88" y="0"/>
            <a:ext cx="9142412"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3870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Arial"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Arial"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Arial"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idx="4294967295"/>
          </p:nvPr>
        </p:nvSpPr>
        <p:spPr>
          <a:xfrm>
            <a:off x="0" y="1397843"/>
            <a:ext cx="9144000" cy="2259757"/>
          </a:xfrm>
          <a:prstGeom prst="rect">
            <a:avLst/>
          </a:prstGeom>
        </p:spPr>
        <p:txBody>
          <a:bodyPr>
            <a:noAutofit/>
          </a:bodyPr>
          <a:lstStyle/>
          <a:p>
            <a:r>
              <a:rPr lang="pt-BR" b="1" dirty="0" smtClean="0">
                <a:solidFill>
                  <a:srgbClr val="FF0000"/>
                </a:solidFill>
              </a:rPr>
              <a:t>Comissão Mista da Medida </a:t>
            </a:r>
            <a:br>
              <a:rPr lang="pt-BR" b="1" dirty="0" smtClean="0">
                <a:solidFill>
                  <a:srgbClr val="FF0000"/>
                </a:solidFill>
              </a:rPr>
            </a:br>
            <a:r>
              <a:rPr lang="pt-BR" b="1" dirty="0" smtClean="0">
                <a:solidFill>
                  <a:srgbClr val="FF0000"/>
                </a:solidFill>
              </a:rPr>
              <a:t>Provisória nº 703/2015</a:t>
            </a:r>
            <a:br>
              <a:rPr lang="pt-BR" b="1" dirty="0" smtClean="0">
                <a:solidFill>
                  <a:srgbClr val="FF0000"/>
                </a:solidFill>
              </a:rPr>
            </a:br>
            <a:r>
              <a:rPr lang="pt-BR" b="1" dirty="0" smtClean="0">
                <a:solidFill>
                  <a:srgbClr val="FF0000"/>
                </a:solidFill>
              </a:rPr>
              <a:t>Acordo de Leniência</a:t>
            </a:r>
            <a:r>
              <a:rPr lang="pt-BR" sz="3600" b="1" dirty="0">
                <a:solidFill>
                  <a:schemeClr val="accent1">
                    <a:lumMod val="50000"/>
                  </a:schemeClr>
                </a:solidFill>
              </a:rPr>
              <a:t/>
            </a:r>
            <a:br>
              <a:rPr lang="pt-BR" sz="3600" b="1" dirty="0">
                <a:solidFill>
                  <a:schemeClr val="accent1">
                    <a:lumMod val="50000"/>
                  </a:schemeClr>
                </a:solidFill>
              </a:rPr>
            </a:br>
            <a:r>
              <a:rPr lang="pt-BR" sz="3600" b="1" dirty="0" smtClean="0">
                <a:solidFill>
                  <a:schemeClr val="accent1">
                    <a:lumMod val="50000"/>
                  </a:schemeClr>
                </a:solidFill>
              </a:rPr>
              <a:t/>
            </a:r>
            <a:br>
              <a:rPr lang="pt-BR" sz="3600" b="1" dirty="0" smtClean="0">
                <a:solidFill>
                  <a:schemeClr val="accent1">
                    <a:lumMod val="50000"/>
                  </a:schemeClr>
                </a:solidFill>
              </a:rPr>
            </a:br>
            <a:endParaRPr lang="pt-BR" sz="3600" b="1" dirty="0">
              <a:solidFill>
                <a:schemeClr val="accent1">
                  <a:lumMod val="50000"/>
                </a:schemeClr>
              </a:solidFill>
            </a:endParaRPr>
          </a:p>
        </p:txBody>
      </p:sp>
      <p:sp>
        <p:nvSpPr>
          <p:cNvPr id="3" name="CaixaDeTexto 2"/>
          <p:cNvSpPr txBox="1"/>
          <p:nvPr/>
        </p:nvSpPr>
        <p:spPr>
          <a:xfrm>
            <a:off x="3629025" y="4354363"/>
            <a:ext cx="5047431" cy="1384995"/>
          </a:xfrm>
          <a:prstGeom prst="rect">
            <a:avLst/>
          </a:prstGeom>
          <a:noFill/>
        </p:spPr>
        <p:txBody>
          <a:bodyPr wrap="square" rtlCol="0">
            <a:spAutoFit/>
          </a:bodyPr>
          <a:lstStyle/>
          <a:p>
            <a:pPr algn="r"/>
            <a:r>
              <a:rPr lang="pt-BR" sz="2800" b="1" dirty="0" smtClean="0">
                <a:solidFill>
                  <a:schemeClr val="accent1">
                    <a:lumMod val="50000"/>
                  </a:schemeClr>
                </a:solidFill>
              </a:rPr>
              <a:t>Carlos Higino</a:t>
            </a:r>
          </a:p>
          <a:p>
            <a:pPr algn="r"/>
            <a:r>
              <a:rPr lang="pt-BR" sz="2800" dirty="0" smtClean="0">
                <a:solidFill>
                  <a:schemeClr val="accent1">
                    <a:lumMod val="50000"/>
                  </a:schemeClr>
                </a:solidFill>
              </a:rPr>
              <a:t>Secretário-Executivo</a:t>
            </a:r>
          </a:p>
          <a:p>
            <a:pPr algn="r"/>
            <a:r>
              <a:rPr lang="pt-BR" sz="2800" dirty="0" smtClean="0">
                <a:solidFill>
                  <a:schemeClr val="accent1">
                    <a:lumMod val="50000"/>
                  </a:schemeClr>
                </a:solidFill>
              </a:rPr>
              <a:t> Controladoria-Geral da União</a:t>
            </a:r>
            <a:endParaRPr lang="pt-BR" sz="2800" dirty="0"/>
          </a:p>
        </p:txBody>
      </p:sp>
      <p:sp>
        <p:nvSpPr>
          <p:cNvPr id="4" name="CaixaDeTexto 3"/>
          <p:cNvSpPr txBox="1"/>
          <p:nvPr/>
        </p:nvSpPr>
        <p:spPr>
          <a:xfrm>
            <a:off x="2619375" y="6165304"/>
            <a:ext cx="3590925" cy="369332"/>
          </a:xfrm>
          <a:prstGeom prst="rect">
            <a:avLst/>
          </a:prstGeom>
          <a:noFill/>
        </p:spPr>
        <p:txBody>
          <a:bodyPr wrap="square" rtlCol="0">
            <a:spAutoFit/>
          </a:bodyPr>
          <a:lstStyle/>
          <a:p>
            <a:r>
              <a:rPr lang="pt-BR" b="1" dirty="0" smtClean="0">
                <a:solidFill>
                  <a:srgbClr val="F3B934"/>
                </a:solidFill>
              </a:rPr>
              <a:t>Brasília, 06 de abril de 2016</a:t>
            </a:r>
            <a:endParaRPr lang="pt-BR" b="1" dirty="0">
              <a:solidFill>
                <a:srgbClr val="F3B934"/>
              </a:solidFill>
            </a:endParaRPr>
          </a:p>
        </p:txBody>
      </p:sp>
    </p:spTree>
    <p:extLst>
      <p:ext uri="{BB962C8B-B14F-4D97-AF65-F5344CB8AC3E}">
        <p14:creationId xmlns:p14="http://schemas.microsoft.com/office/powerpoint/2010/main" val="12892174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7511" y="674300"/>
            <a:ext cx="8383113" cy="4525963"/>
          </a:xfrm>
        </p:spPr>
        <p:txBody>
          <a:bodyPr/>
          <a:lstStyle/>
          <a:p>
            <a:pPr marL="0" indent="0" algn="just">
              <a:buNone/>
            </a:pPr>
            <a:r>
              <a:rPr lang="pt-BR" b="1" dirty="0"/>
              <a:t>3</a:t>
            </a:r>
            <a:r>
              <a:rPr lang="pt-BR" b="1" dirty="0" smtClean="0"/>
              <a:t>. Avaliação do programa de integridade.</a:t>
            </a:r>
          </a:p>
          <a:p>
            <a:pPr algn="just">
              <a:buFont typeface="Arial" panose="020B0604020202020204" pitchFamily="34" charset="0"/>
              <a:buChar char="•"/>
            </a:pPr>
            <a:r>
              <a:rPr lang="pt-BR" sz="2800" dirty="0" smtClean="0"/>
              <a:t>Verificação se o programa foi efetivo.</a:t>
            </a:r>
          </a:p>
          <a:p>
            <a:pPr marL="0" indent="0" algn="just">
              <a:buNone/>
            </a:pPr>
            <a:endParaRPr lang="pt-BR" sz="2800" dirty="0" smtClean="0"/>
          </a:p>
          <a:p>
            <a:pPr algn="just">
              <a:buFont typeface="Arial" panose="020B0604020202020204" pitchFamily="34" charset="0"/>
              <a:buChar char="•"/>
            </a:pPr>
            <a:r>
              <a:rPr lang="pt-BR" sz="2800" dirty="0" smtClean="0"/>
              <a:t>Análise das melhorias necessárias.</a:t>
            </a:r>
          </a:p>
          <a:p>
            <a:pPr marL="0" indent="0" algn="just">
              <a:buNone/>
            </a:pPr>
            <a:endParaRPr lang="pt-BR" sz="2800" dirty="0" smtClean="0"/>
          </a:p>
          <a:p>
            <a:pPr algn="just">
              <a:buFont typeface="Arial" panose="020B0604020202020204" pitchFamily="34" charset="0"/>
              <a:buChar char="•"/>
            </a:pPr>
            <a:r>
              <a:rPr lang="pt-BR" sz="2800" dirty="0" smtClean="0"/>
              <a:t>Compromisso </a:t>
            </a:r>
            <a:r>
              <a:rPr lang="pt-BR" sz="2800" dirty="0"/>
              <a:t>da empresa de adotar as sugestões da CGU e se submeter a </a:t>
            </a:r>
            <a:r>
              <a:rPr lang="pt-BR" sz="2800" dirty="0" smtClean="0"/>
              <a:t>monitoramento.</a:t>
            </a:r>
            <a:endParaRPr lang="pt-BR" sz="2800" dirty="0"/>
          </a:p>
        </p:txBody>
      </p:sp>
    </p:spTree>
    <p:extLst>
      <p:ext uri="{BB962C8B-B14F-4D97-AF65-F5344CB8AC3E}">
        <p14:creationId xmlns:p14="http://schemas.microsoft.com/office/powerpoint/2010/main" val="546519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circle(in)">
                                      <p:cBhvr>
                                        <p:cTn id="1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40400"/>
            <a:ext cx="8229600" cy="4525963"/>
          </a:xfrm>
        </p:spPr>
        <p:txBody>
          <a:bodyPr/>
          <a:lstStyle/>
          <a:p>
            <a:pPr marL="0" indent="0" algn="just">
              <a:buNone/>
            </a:pPr>
            <a:r>
              <a:rPr lang="pt-BR" b="1" dirty="0" smtClean="0"/>
              <a:t>3. Compensação/Multa.</a:t>
            </a:r>
          </a:p>
          <a:p>
            <a:pPr algn="just">
              <a:buFont typeface="Arial" panose="020B0604020202020204" pitchFamily="34" charset="0"/>
              <a:buChar char="•"/>
            </a:pPr>
            <a:r>
              <a:rPr lang="pt-BR" dirty="0" smtClean="0"/>
              <a:t>A empresa deverá pagar:</a:t>
            </a:r>
          </a:p>
          <a:p>
            <a:pPr lvl="1" algn="just">
              <a:buFont typeface="Arial" panose="020B0604020202020204" pitchFamily="34" charset="0"/>
              <a:buChar char="•"/>
            </a:pPr>
            <a:r>
              <a:rPr lang="pt-BR" dirty="0" smtClean="0"/>
              <a:t>Multa (quando cabível);</a:t>
            </a:r>
          </a:p>
          <a:p>
            <a:pPr lvl="1" algn="just">
              <a:buFont typeface="Arial" panose="020B0604020202020204" pitchFamily="34" charset="0"/>
              <a:buChar char="•"/>
            </a:pPr>
            <a:r>
              <a:rPr lang="pt-BR" dirty="0" smtClean="0"/>
              <a:t>Vantagem indevida auferida ou pretendida;</a:t>
            </a:r>
          </a:p>
          <a:p>
            <a:pPr lvl="1" algn="just">
              <a:buFont typeface="Arial" panose="020B0604020202020204" pitchFamily="34" charset="0"/>
              <a:buChar char="•"/>
            </a:pPr>
            <a:r>
              <a:rPr lang="pt-BR" dirty="0" smtClean="0"/>
              <a:t>Não existe quitação de dano.  </a:t>
            </a:r>
          </a:p>
        </p:txBody>
      </p:sp>
    </p:spTree>
    <p:extLst>
      <p:ext uri="{BB962C8B-B14F-4D97-AF65-F5344CB8AC3E}">
        <p14:creationId xmlns:p14="http://schemas.microsoft.com/office/powerpoint/2010/main" val="1267072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ircle(in)">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738525"/>
            <a:ext cx="8229600" cy="4525963"/>
          </a:xfrm>
        </p:spPr>
        <p:txBody>
          <a:bodyPr/>
          <a:lstStyle/>
          <a:p>
            <a:pPr marL="0" indent="0" algn="just">
              <a:buNone/>
            </a:pPr>
            <a:r>
              <a:rPr lang="pt-BR" b="1" dirty="0" smtClean="0"/>
              <a:t>MP 703/2015</a:t>
            </a:r>
            <a:endParaRPr lang="pt-BR" sz="2800" dirty="0" smtClean="0"/>
          </a:p>
          <a:p>
            <a:pPr marL="514350" indent="-514350" algn="just">
              <a:buFont typeface="+mj-lt"/>
              <a:buAutoNum type="arabicPeriod"/>
            </a:pPr>
            <a:r>
              <a:rPr lang="pt-BR" sz="2200" b="1" dirty="0" smtClean="0"/>
              <a:t>Possibilidade de participação da AGU e do MP. </a:t>
            </a:r>
          </a:p>
          <a:p>
            <a:pPr algn="just">
              <a:buFont typeface="Wingdings"/>
              <a:buChar char="à"/>
            </a:pPr>
            <a:r>
              <a:rPr lang="pt-BR" sz="2200" dirty="0" smtClean="0"/>
              <a:t>Segurança jurídica para o colaborador. </a:t>
            </a:r>
          </a:p>
          <a:p>
            <a:pPr algn="just">
              <a:buFont typeface="Wingdings"/>
              <a:buChar char="à"/>
            </a:pPr>
            <a:r>
              <a:rPr lang="pt-BR" sz="2200" dirty="0" smtClean="0"/>
              <a:t>Pela redação original, </a:t>
            </a:r>
            <a:r>
              <a:rPr lang="pt-BR" sz="2200" dirty="0"/>
              <a:t>a empresa colaboradora se autodenunciaria e apenas gozaria dos benefícios administrativos, mas estaria sujeita à propositura de ambas as ações judiciais.</a:t>
            </a:r>
          </a:p>
          <a:p>
            <a:pPr algn="just">
              <a:buFont typeface="Wingdings"/>
              <a:buChar char="à"/>
            </a:pPr>
            <a:r>
              <a:rPr lang="pt-BR" sz="2200" dirty="0"/>
              <a:t>As ações judiciais de ambas as leis é de competência dos entes lesados, por meio das advocacias públicas, e do Ministério Público. </a:t>
            </a:r>
          </a:p>
          <a:p>
            <a:pPr algn="just">
              <a:buFont typeface="Wingdings"/>
              <a:buChar char="à"/>
            </a:pPr>
            <a:r>
              <a:rPr lang="pt-BR" sz="2200" dirty="0" smtClean="0"/>
              <a:t>A participação das Advocacias Públicas e do MP poderá conceder isenção das ações da LAC e da LIA.</a:t>
            </a:r>
          </a:p>
          <a:p>
            <a:pPr algn="just">
              <a:buFont typeface="Wingdings"/>
              <a:buChar char="à"/>
            </a:pPr>
            <a:r>
              <a:rPr lang="pt-BR" sz="2200" dirty="0" smtClean="0"/>
              <a:t>Anteriormente, não existia possibilidade de transação na LAC e na LIA. </a:t>
            </a:r>
          </a:p>
          <a:p>
            <a:pPr marL="0" indent="0" algn="just">
              <a:buNone/>
            </a:pPr>
            <a:r>
              <a:rPr lang="pt-BR" sz="2000" dirty="0" smtClean="0"/>
              <a:t>  </a:t>
            </a:r>
            <a:r>
              <a:rPr lang="pt-BR" sz="2800" dirty="0" smtClean="0"/>
              <a:t> </a:t>
            </a:r>
          </a:p>
        </p:txBody>
      </p:sp>
    </p:spTree>
    <p:extLst>
      <p:ext uri="{BB962C8B-B14F-4D97-AF65-F5344CB8AC3E}">
        <p14:creationId xmlns:p14="http://schemas.microsoft.com/office/powerpoint/2010/main" val="347577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down)">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down)">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down)">
                                      <p:cBhvr>
                                        <p:cTn id="17" dur="500"/>
                                        <p:tgtEl>
                                          <p:spTgt spid="4">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wipe(down)">
                                      <p:cBhvr>
                                        <p:cTn id="2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738525"/>
            <a:ext cx="8229600" cy="4525963"/>
          </a:xfrm>
        </p:spPr>
        <p:txBody>
          <a:bodyPr/>
          <a:lstStyle/>
          <a:p>
            <a:pPr marL="0" indent="0" algn="just">
              <a:buNone/>
            </a:pPr>
            <a:r>
              <a:rPr lang="pt-BR" b="1" dirty="0" smtClean="0"/>
              <a:t>MP 703/2015</a:t>
            </a:r>
            <a:endParaRPr lang="pt-BR" sz="2800" dirty="0" smtClean="0"/>
          </a:p>
          <a:p>
            <a:pPr marL="514350" indent="-514350" algn="just">
              <a:buFont typeface="+mj-lt"/>
              <a:buAutoNum type="arabicPeriod" startAt="2"/>
            </a:pPr>
            <a:r>
              <a:rPr lang="pt-BR" sz="2400" b="1" dirty="0" smtClean="0"/>
              <a:t>Obrigação de comunicação ao MP no início do PAR. </a:t>
            </a:r>
          </a:p>
          <a:p>
            <a:pPr algn="just">
              <a:buFont typeface="Wingdings"/>
              <a:buChar char="à"/>
            </a:pPr>
            <a:r>
              <a:rPr lang="pt-BR" sz="2400" dirty="0" smtClean="0"/>
              <a:t>Anteriormente, a comunicação era somente após a conclusão do processo. </a:t>
            </a:r>
          </a:p>
          <a:p>
            <a:pPr marL="514350" indent="-514350" algn="just">
              <a:buFont typeface="+mj-lt"/>
              <a:buAutoNum type="arabicPeriod" startAt="3"/>
            </a:pPr>
            <a:r>
              <a:rPr lang="pt-BR" sz="2400" b="1" dirty="0" smtClean="0"/>
              <a:t>Autoridade competente para a leniência. </a:t>
            </a:r>
          </a:p>
          <a:p>
            <a:pPr lvl="0" algn="just">
              <a:buFont typeface="Wingdings"/>
              <a:buChar char="à"/>
            </a:pPr>
            <a:r>
              <a:rPr lang="pt-BR" sz="2400" dirty="0" smtClean="0">
                <a:solidFill>
                  <a:srgbClr val="000000"/>
                </a:solidFill>
              </a:rPr>
              <a:t>Anteriormente: acordos celebrados pelas autoridades máximas de cada órgão/entidade; não existia previsão de participação das advocacias e do MP.</a:t>
            </a:r>
            <a:r>
              <a:rPr lang="pt-BR" sz="2000" dirty="0" smtClean="0">
                <a:solidFill>
                  <a:srgbClr val="000000"/>
                </a:solidFill>
              </a:rPr>
              <a:t> </a:t>
            </a:r>
          </a:p>
          <a:p>
            <a:pPr algn="just">
              <a:buFont typeface="Wingdings"/>
              <a:buChar char="à"/>
            </a:pPr>
            <a:r>
              <a:rPr lang="pt-BR" sz="2400" dirty="0" smtClean="0">
                <a:solidFill>
                  <a:srgbClr val="000000"/>
                </a:solidFill>
              </a:rPr>
              <a:t>Pela MP: </a:t>
            </a:r>
            <a:r>
              <a:rPr lang="pt-BR" sz="2400" dirty="0">
                <a:solidFill>
                  <a:srgbClr val="000000"/>
                </a:solidFill>
              </a:rPr>
              <a:t>os acordos deverão ser celebrados pelos órgãos de controle interno e podem ter a participação das advocacias públicas e do Ministério Público. </a:t>
            </a:r>
          </a:p>
          <a:p>
            <a:pPr lvl="0" algn="just">
              <a:buFont typeface="Wingdings"/>
              <a:buChar char="à"/>
            </a:pPr>
            <a:endParaRPr lang="pt-BR" sz="2400" dirty="0" smtClean="0"/>
          </a:p>
        </p:txBody>
      </p:sp>
    </p:spTree>
    <p:extLst>
      <p:ext uri="{BB962C8B-B14F-4D97-AF65-F5344CB8AC3E}">
        <p14:creationId xmlns:p14="http://schemas.microsoft.com/office/powerpoint/2010/main" val="1465013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199" y="691025"/>
            <a:ext cx="8520545" cy="4525963"/>
          </a:xfrm>
        </p:spPr>
        <p:txBody>
          <a:bodyPr/>
          <a:lstStyle/>
          <a:p>
            <a:pPr marL="0" indent="0" algn="just">
              <a:buNone/>
            </a:pPr>
            <a:r>
              <a:rPr lang="pt-BR" b="1" dirty="0" smtClean="0"/>
              <a:t>MP 703/2015</a:t>
            </a:r>
            <a:endParaRPr lang="pt-BR" sz="2800" dirty="0" smtClean="0"/>
          </a:p>
          <a:p>
            <a:pPr marL="514350" indent="-514350" algn="just">
              <a:buFont typeface="+mj-lt"/>
              <a:buAutoNum type="arabicPeriod" startAt="4"/>
            </a:pPr>
            <a:r>
              <a:rPr lang="pt-BR" sz="2800" b="1" dirty="0" smtClean="0"/>
              <a:t>Possibilidade de acordo com mais de uma PJ. </a:t>
            </a:r>
          </a:p>
          <a:p>
            <a:pPr algn="just">
              <a:buFont typeface="Wingdings"/>
              <a:buChar char="à"/>
            </a:pPr>
            <a:r>
              <a:rPr lang="pt-BR" sz="2400" dirty="0" smtClean="0"/>
              <a:t>Substituição da impossibilidade de acordo com mais de uma empresa, por sistema de incentivo à participação de outras empresas (redução escalonada da multa). </a:t>
            </a:r>
          </a:p>
          <a:p>
            <a:pPr algn="just">
              <a:buFont typeface="Wingdings"/>
              <a:buChar char="à"/>
            </a:pPr>
            <a:r>
              <a:rPr lang="pt-BR" sz="2400" dirty="0" smtClean="0"/>
              <a:t>Identidade com os programas de leniência de outros países.</a:t>
            </a:r>
          </a:p>
          <a:p>
            <a:pPr algn="just">
              <a:buFont typeface="Wingdings"/>
              <a:buChar char="à"/>
            </a:pPr>
            <a:r>
              <a:rPr lang="pt-BR" sz="2400" dirty="0" smtClean="0"/>
              <a:t>A primeira empresa poderá gozar de isenção total da multa e as demais até 2/3 (faculdade e não direito).</a:t>
            </a:r>
          </a:p>
          <a:p>
            <a:pPr algn="just">
              <a:buFont typeface="Wingdings"/>
              <a:buChar char="à"/>
            </a:pPr>
            <a:r>
              <a:rPr lang="pt-BR" sz="2400" dirty="0" smtClean="0"/>
              <a:t>Todas deverão admitir sua responsabilidade objetiva e cooperar de forma significativa para as investigações.</a:t>
            </a:r>
            <a:r>
              <a:rPr lang="pt-BR" sz="2000" dirty="0" smtClean="0"/>
              <a:t> </a:t>
            </a:r>
            <a:endParaRPr lang="pt-BR" sz="2400" dirty="0" smtClean="0"/>
          </a:p>
        </p:txBody>
      </p:sp>
    </p:spTree>
    <p:extLst>
      <p:ext uri="{BB962C8B-B14F-4D97-AF65-F5344CB8AC3E}">
        <p14:creationId xmlns:p14="http://schemas.microsoft.com/office/powerpoint/2010/main" val="2044772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down)">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down)">
                                      <p:cBhvr>
                                        <p:cTn id="12" dur="5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down)">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down)">
                                      <p:cBhvr>
                                        <p:cTn id="2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691025"/>
            <a:ext cx="8229600" cy="4525963"/>
          </a:xfrm>
        </p:spPr>
        <p:txBody>
          <a:bodyPr/>
          <a:lstStyle/>
          <a:p>
            <a:pPr marL="0" indent="0" algn="just">
              <a:buNone/>
            </a:pPr>
            <a:r>
              <a:rPr lang="pt-BR" b="1" dirty="0" smtClean="0"/>
              <a:t>MP 703/2015</a:t>
            </a:r>
            <a:endParaRPr lang="pt-BR" sz="2800" dirty="0" smtClean="0"/>
          </a:p>
          <a:p>
            <a:pPr marL="514350" indent="-514350" algn="just">
              <a:buFont typeface="+mj-lt"/>
              <a:buAutoNum type="arabicPeriod" startAt="5"/>
            </a:pPr>
            <a:r>
              <a:rPr lang="pt-BR" sz="2800" b="1" dirty="0" smtClean="0"/>
              <a:t>Admissão do ilícito. </a:t>
            </a:r>
          </a:p>
          <a:p>
            <a:pPr algn="just">
              <a:buFont typeface="Wingdings"/>
              <a:buChar char="à"/>
            </a:pPr>
            <a:r>
              <a:rPr lang="pt-BR" sz="2400" dirty="0">
                <a:solidFill>
                  <a:srgbClr val="000000"/>
                </a:solidFill>
              </a:rPr>
              <a:t>Adequação técnica jurídica. </a:t>
            </a:r>
            <a:endParaRPr lang="pt-BR" sz="2400" dirty="0" smtClean="0">
              <a:solidFill>
                <a:srgbClr val="000000"/>
              </a:solidFill>
            </a:endParaRPr>
          </a:p>
          <a:p>
            <a:pPr lvl="0" algn="just">
              <a:buFont typeface="Wingdings"/>
              <a:buChar char="à"/>
            </a:pPr>
            <a:r>
              <a:rPr lang="pt-BR" sz="2400" dirty="0" smtClean="0">
                <a:solidFill>
                  <a:srgbClr val="000000"/>
                </a:solidFill>
              </a:rPr>
              <a:t>Admissão do ilícito Vs. Responsabilidade objetiva. </a:t>
            </a:r>
          </a:p>
          <a:p>
            <a:pPr marL="514350" indent="-514350" algn="just">
              <a:buFont typeface="+mj-lt"/>
              <a:buAutoNum type="arabicPeriod" startAt="6"/>
            </a:pPr>
            <a:r>
              <a:rPr lang="pt-BR" sz="2800" b="1" dirty="0" smtClean="0"/>
              <a:t>Comprometimento de integridade.</a:t>
            </a:r>
          </a:p>
          <a:p>
            <a:pPr marL="0" indent="0" algn="just">
              <a:buNone/>
            </a:pPr>
            <a:r>
              <a:rPr lang="pt-BR" sz="2000" dirty="0" smtClean="0">
                <a:sym typeface="Wingdings" pitchFamily="2" charset="2"/>
              </a:rPr>
              <a:t> </a:t>
            </a:r>
            <a:r>
              <a:rPr lang="pt-BR" sz="2000" dirty="0" smtClean="0"/>
              <a:t> </a:t>
            </a:r>
            <a:r>
              <a:rPr lang="pt-BR" sz="2400" dirty="0" smtClean="0"/>
              <a:t>Passou a exigir da pessoa jurídica colaboradora o compromisso de aperfeiçoamento dos mecanismos de integridade</a:t>
            </a:r>
            <a:r>
              <a:rPr lang="pt-BR" dirty="0" smtClean="0"/>
              <a:t>. </a:t>
            </a:r>
            <a:endParaRPr lang="pt-BR" sz="2800" dirty="0" smtClean="0"/>
          </a:p>
        </p:txBody>
      </p:sp>
    </p:spTree>
    <p:extLst>
      <p:ext uri="{BB962C8B-B14F-4D97-AF65-F5344CB8AC3E}">
        <p14:creationId xmlns:p14="http://schemas.microsoft.com/office/powerpoint/2010/main" val="22388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Effect transition="in" filter="fade">
                                      <p:cBhvr>
                                        <p:cTn id="14" dur="1000"/>
                                        <p:tgtEl>
                                          <p:spTgt spid="4">
                                            <p:txEl>
                                              <p:pRg st="3" end="3"/>
                                            </p:txEl>
                                          </p:spTgt>
                                        </p:tgtEl>
                                      </p:cBhvr>
                                    </p:animEffect>
                                    <p:anim calcmode="lin" valueType="num">
                                      <p:cBhvr>
                                        <p:cTn id="1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fade">
                                      <p:cBhvr>
                                        <p:cTn id="28" dur="1000"/>
                                        <p:tgtEl>
                                          <p:spTgt spid="4">
                                            <p:txEl>
                                              <p:pRg st="5" end="5"/>
                                            </p:txEl>
                                          </p:spTgt>
                                        </p:tgtEl>
                                      </p:cBhvr>
                                    </p:animEffect>
                                    <p:anim calcmode="lin" valueType="num">
                                      <p:cBhvr>
                                        <p:cTn id="29"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691025"/>
            <a:ext cx="8229600" cy="4525963"/>
          </a:xfrm>
        </p:spPr>
        <p:txBody>
          <a:bodyPr/>
          <a:lstStyle/>
          <a:p>
            <a:pPr marL="0" indent="0" algn="just">
              <a:buNone/>
            </a:pPr>
            <a:r>
              <a:rPr lang="pt-BR" b="1" dirty="0" smtClean="0"/>
              <a:t>MP 703/2015</a:t>
            </a:r>
            <a:endParaRPr lang="pt-BR" sz="2800" dirty="0" smtClean="0"/>
          </a:p>
          <a:p>
            <a:pPr marL="514350" indent="-514350" algn="just">
              <a:buFont typeface="+mj-lt"/>
              <a:buAutoNum type="arabicPeriod" startAt="7"/>
            </a:pPr>
            <a:r>
              <a:rPr lang="pt-BR" sz="2800" b="1" dirty="0" smtClean="0"/>
              <a:t>Ajuste na prescrição. </a:t>
            </a:r>
          </a:p>
          <a:p>
            <a:pPr lvl="0" algn="just">
              <a:buFont typeface="Wingdings"/>
              <a:buChar char="à"/>
            </a:pPr>
            <a:r>
              <a:rPr lang="pt-BR" sz="2400" dirty="0" smtClean="0">
                <a:solidFill>
                  <a:srgbClr val="000000"/>
                </a:solidFill>
              </a:rPr>
              <a:t>A proposta de leniência interrompe a prescrição. </a:t>
            </a:r>
          </a:p>
          <a:p>
            <a:pPr lvl="0" algn="just">
              <a:buFont typeface="Wingdings"/>
              <a:buChar char="à"/>
            </a:pPr>
            <a:r>
              <a:rPr lang="pt-BR" sz="2400" dirty="0" smtClean="0">
                <a:solidFill>
                  <a:srgbClr val="000000"/>
                </a:solidFill>
              </a:rPr>
              <a:t>Anteriormente, apenas a celebração do acordo interrompia a prescrição. </a:t>
            </a:r>
          </a:p>
          <a:p>
            <a:pPr marL="0" lvl="0" indent="0" algn="just">
              <a:buNone/>
            </a:pPr>
            <a:endParaRPr lang="pt-BR" sz="2800" dirty="0" smtClean="0"/>
          </a:p>
          <a:p>
            <a:pPr marL="0" indent="0" algn="just">
              <a:buNone/>
            </a:pPr>
            <a:r>
              <a:rPr lang="pt-BR" sz="2800" dirty="0" smtClean="0"/>
              <a:t> </a:t>
            </a:r>
            <a:endParaRPr lang="pt-BR" sz="2400" dirty="0" smtClean="0"/>
          </a:p>
        </p:txBody>
      </p:sp>
    </p:spTree>
    <p:extLst>
      <p:ext uri="{BB962C8B-B14F-4D97-AF65-F5344CB8AC3E}">
        <p14:creationId xmlns:p14="http://schemas.microsoft.com/office/powerpoint/2010/main" val="2341422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691025"/>
            <a:ext cx="8229600" cy="4525963"/>
          </a:xfrm>
        </p:spPr>
        <p:txBody>
          <a:bodyPr/>
          <a:lstStyle/>
          <a:p>
            <a:pPr marL="0" indent="0" algn="just">
              <a:buNone/>
            </a:pPr>
            <a:r>
              <a:rPr lang="pt-BR" b="1" dirty="0" smtClean="0"/>
              <a:t>MP 703/2015</a:t>
            </a:r>
            <a:endParaRPr lang="pt-BR" sz="2800" dirty="0" smtClean="0"/>
          </a:p>
          <a:p>
            <a:pPr marL="514350" indent="-514350" algn="just">
              <a:buFont typeface="+mj-lt"/>
              <a:buAutoNum type="arabicPeriod" startAt="8"/>
            </a:pPr>
            <a:r>
              <a:rPr lang="pt-BR" sz="2800" b="1" dirty="0" smtClean="0"/>
              <a:t>Ajuste de competências com o CADE.</a:t>
            </a:r>
          </a:p>
          <a:p>
            <a:pPr algn="just">
              <a:buFont typeface="Wingdings"/>
              <a:buChar char="à"/>
            </a:pPr>
            <a:r>
              <a:rPr lang="pt-BR" sz="2400" dirty="0" smtClean="0"/>
              <a:t>Ajusta na redação para esclarecer que os ilícitos à ordem econômica serão de competência do CADE (tal como cartel em licitação) e que os acordos lá celebrados que também tenham atos de corrupção deverão ser objeto de ação coordenada entres os órgãos competentes. </a:t>
            </a:r>
            <a:endParaRPr lang="pt-BR" sz="2000" dirty="0" smtClean="0"/>
          </a:p>
          <a:p>
            <a:pPr marL="0" indent="0" algn="just">
              <a:buNone/>
            </a:pPr>
            <a:r>
              <a:rPr lang="pt-BR" sz="2800" dirty="0" smtClean="0"/>
              <a:t> </a:t>
            </a:r>
            <a:endParaRPr lang="pt-BR" sz="2400" dirty="0" smtClean="0"/>
          </a:p>
        </p:txBody>
      </p:sp>
    </p:spTree>
    <p:extLst>
      <p:ext uri="{BB962C8B-B14F-4D97-AF65-F5344CB8AC3E}">
        <p14:creationId xmlns:p14="http://schemas.microsoft.com/office/powerpoint/2010/main" val="15249502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691025"/>
            <a:ext cx="8229600" cy="4525963"/>
          </a:xfrm>
        </p:spPr>
        <p:txBody>
          <a:bodyPr/>
          <a:lstStyle/>
          <a:p>
            <a:pPr marL="0" indent="0" algn="just">
              <a:buNone/>
            </a:pPr>
            <a:r>
              <a:rPr lang="pt-BR" b="1" dirty="0" smtClean="0"/>
              <a:t>MP 703/2015</a:t>
            </a:r>
            <a:endParaRPr lang="pt-BR" sz="2800" dirty="0" smtClean="0"/>
          </a:p>
          <a:p>
            <a:pPr marL="514350" indent="-514350" algn="just">
              <a:buFont typeface="+mj-lt"/>
              <a:buAutoNum type="arabicPeriod" startAt="9"/>
            </a:pPr>
            <a:r>
              <a:rPr lang="pt-BR" sz="2800" b="1" dirty="0"/>
              <a:t>Participação do TCU. </a:t>
            </a:r>
          </a:p>
          <a:p>
            <a:pPr algn="just">
              <a:buFont typeface="Wingdings"/>
              <a:buChar char="à"/>
            </a:pPr>
            <a:r>
              <a:rPr lang="pt-BR" sz="2800" dirty="0"/>
              <a:t>O TCU dará a palavra final sobre o dano a ser reparado.</a:t>
            </a:r>
          </a:p>
          <a:p>
            <a:pPr algn="just">
              <a:buFont typeface="Wingdings"/>
              <a:buChar char="à"/>
            </a:pPr>
            <a:r>
              <a:rPr lang="pt-BR" sz="2800" dirty="0"/>
              <a:t>Antes da MP não existia menção ao TCU no processo. </a:t>
            </a:r>
            <a:r>
              <a:rPr lang="pt-BR" sz="2400" dirty="0"/>
              <a:t> </a:t>
            </a:r>
            <a:endParaRPr lang="pt-BR" sz="2800" dirty="0"/>
          </a:p>
          <a:p>
            <a:pPr marL="0" indent="0" algn="just">
              <a:buNone/>
            </a:pPr>
            <a:r>
              <a:rPr lang="pt-BR" sz="2800" dirty="0" smtClean="0"/>
              <a:t> </a:t>
            </a:r>
            <a:endParaRPr lang="pt-BR" sz="2400" dirty="0" smtClean="0"/>
          </a:p>
        </p:txBody>
      </p:sp>
    </p:spTree>
    <p:extLst>
      <p:ext uri="{BB962C8B-B14F-4D97-AF65-F5344CB8AC3E}">
        <p14:creationId xmlns:p14="http://schemas.microsoft.com/office/powerpoint/2010/main" val="16329003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199" y="943271"/>
            <a:ext cx="8556171" cy="5914729"/>
          </a:xfrm>
        </p:spPr>
        <p:txBody>
          <a:bodyPr/>
          <a:lstStyle/>
          <a:p>
            <a:pPr marL="0" indent="0" algn="just">
              <a:buNone/>
            </a:pPr>
            <a:r>
              <a:rPr lang="pt-BR" sz="2800" b="1" dirty="0" smtClean="0"/>
              <a:t>Dinâmica no processo penal</a:t>
            </a:r>
            <a:endParaRPr lang="pt-BR" dirty="0"/>
          </a:p>
          <a:p>
            <a:pPr marL="0" indent="0" algn="just">
              <a:buNone/>
            </a:pPr>
            <a:r>
              <a:rPr lang="pt-BR" sz="2800" dirty="0" smtClean="0"/>
              <a:t>Lei de </a:t>
            </a:r>
            <a:r>
              <a:rPr lang="pt-BR" sz="2800" dirty="0" err="1" smtClean="0"/>
              <a:t>Orcrim</a:t>
            </a:r>
            <a:r>
              <a:rPr lang="pt-BR" sz="2800" dirty="0" smtClean="0"/>
              <a:t> – art. 4º</a:t>
            </a:r>
          </a:p>
          <a:p>
            <a:pPr marL="0" indent="0" algn="just">
              <a:buNone/>
            </a:pPr>
            <a:endParaRPr lang="pt-BR" sz="2800" dirty="0"/>
          </a:p>
          <a:p>
            <a:pPr marL="0" indent="0" algn="just">
              <a:spcBef>
                <a:spcPts val="0"/>
              </a:spcBef>
              <a:buNone/>
            </a:pPr>
            <a:r>
              <a:rPr lang="pt-BR" sz="2200" dirty="0"/>
              <a:t>§ </a:t>
            </a:r>
            <a:r>
              <a:rPr lang="pt-BR" sz="2200" dirty="0" smtClean="0"/>
              <a:t>6º</a:t>
            </a:r>
            <a:r>
              <a:rPr lang="pt-BR" sz="2200" dirty="0"/>
              <a:t>  </a:t>
            </a:r>
            <a:r>
              <a:rPr lang="pt-BR" sz="2200" b="1" dirty="0"/>
              <a:t>O juiz não participará das negociações realizadas entre as partes para a formalização do acordo de colaboração</a:t>
            </a:r>
            <a:r>
              <a:rPr lang="pt-BR" sz="2200" dirty="0"/>
              <a:t>, que ocorrerá entre o delegado de polícia, o investigado e o defensor, com a manifestação do Ministério Público, ou, conforme o caso, entre o Ministério Público e o investigado ou acusado e seu defensor</a:t>
            </a:r>
            <a:r>
              <a:rPr lang="pt-BR" sz="2200" dirty="0" smtClean="0"/>
              <a:t>.</a:t>
            </a:r>
          </a:p>
          <a:p>
            <a:pPr marL="0" indent="0" algn="just">
              <a:spcBef>
                <a:spcPts val="0"/>
              </a:spcBef>
              <a:buNone/>
            </a:pPr>
            <a:endParaRPr lang="pt-BR" sz="2200" dirty="0" smtClean="0"/>
          </a:p>
          <a:p>
            <a:pPr marL="0" indent="0" algn="just">
              <a:spcBef>
                <a:spcPts val="0"/>
              </a:spcBef>
              <a:buNone/>
            </a:pPr>
            <a:r>
              <a:rPr lang="pt-BR" sz="2200" dirty="0"/>
              <a:t>§ </a:t>
            </a:r>
            <a:r>
              <a:rPr lang="pt-BR" sz="2200" dirty="0" smtClean="0"/>
              <a:t>7º</a:t>
            </a:r>
            <a:r>
              <a:rPr lang="pt-BR" sz="2200" dirty="0"/>
              <a:t>  Realizado o acordo na forma do § 6o, o respectivo termo, acompanhado das declarações do colaborador e de cópia da investigação, </a:t>
            </a:r>
            <a:r>
              <a:rPr lang="pt-BR" sz="2200" b="1" dirty="0"/>
              <a:t>será remetido ao juiz para homologação,</a:t>
            </a:r>
            <a:r>
              <a:rPr lang="pt-BR" sz="2200" dirty="0"/>
              <a:t> o qual deverá verificar sua regularidade, legalidade e voluntariedade, podendo para </a:t>
            </a:r>
            <a:r>
              <a:rPr lang="pt-BR" sz="2200" dirty="0" smtClean="0"/>
              <a:t>este fim</a:t>
            </a:r>
            <a:r>
              <a:rPr lang="pt-BR" sz="2200" dirty="0"/>
              <a:t>, sigilosamente, ouvir o colaborador, na presença de seu defensor</a:t>
            </a:r>
            <a:r>
              <a:rPr lang="pt-BR" sz="2200" dirty="0" smtClean="0"/>
              <a:t>.</a:t>
            </a:r>
            <a:r>
              <a:rPr lang="pt-BR" sz="2800" dirty="0"/>
              <a:t> </a:t>
            </a:r>
          </a:p>
          <a:p>
            <a:pPr marL="0" indent="0" algn="just">
              <a:buNone/>
            </a:pPr>
            <a:endParaRPr lang="pt-BR" sz="2800" dirty="0" smtClean="0"/>
          </a:p>
          <a:p>
            <a:pPr marL="0" indent="0" algn="just">
              <a:buNone/>
            </a:pPr>
            <a:endParaRPr lang="pt-BR" sz="2800" dirty="0" smtClean="0"/>
          </a:p>
          <a:p>
            <a:pPr marL="0" indent="0" algn="just">
              <a:buNone/>
            </a:pPr>
            <a:endParaRPr lang="pt-BR" sz="2800" dirty="0"/>
          </a:p>
          <a:p>
            <a:pPr marL="0" indent="0" algn="just">
              <a:buNone/>
            </a:pPr>
            <a:r>
              <a:rPr lang="pt-BR" sz="2800" dirty="0"/>
              <a:t> </a:t>
            </a:r>
          </a:p>
          <a:p>
            <a:pPr marL="0" indent="0" algn="just">
              <a:buNone/>
            </a:pPr>
            <a:endParaRPr lang="pt-BR" sz="2800" dirty="0" smtClean="0"/>
          </a:p>
        </p:txBody>
      </p:sp>
    </p:spTree>
    <p:extLst>
      <p:ext uri="{BB962C8B-B14F-4D97-AF65-F5344CB8AC3E}">
        <p14:creationId xmlns:p14="http://schemas.microsoft.com/office/powerpoint/2010/main" val="3461102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40400"/>
            <a:ext cx="8508670" cy="4525963"/>
          </a:xfrm>
        </p:spPr>
        <p:txBody>
          <a:bodyPr/>
          <a:lstStyle/>
          <a:p>
            <a:pPr marL="0" indent="0" algn="just">
              <a:buNone/>
            </a:pPr>
            <a:r>
              <a:rPr lang="pt-BR" b="1" dirty="0" smtClean="0"/>
              <a:t>ACORDO DE LENIÊNCIA</a:t>
            </a:r>
          </a:p>
          <a:p>
            <a:pPr marL="0" indent="0" algn="just">
              <a:buNone/>
            </a:pPr>
            <a:endParaRPr lang="pt-BR" b="1" dirty="0" smtClean="0"/>
          </a:p>
          <a:p>
            <a:pPr marL="400050" lvl="1" indent="0" algn="just">
              <a:buNone/>
            </a:pPr>
            <a:r>
              <a:rPr lang="pt-BR" b="1" dirty="0" smtClean="0"/>
              <a:t>INSTRUMENTO DE INVESTIGAÇÃO</a:t>
            </a:r>
          </a:p>
          <a:p>
            <a:pPr marL="400050" lvl="1" indent="0" algn="just">
              <a:buNone/>
            </a:pPr>
            <a:endParaRPr lang="pt-BR" b="1" dirty="0" smtClean="0"/>
          </a:p>
          <a:p>
            <a:pPr marL="400050" lvl="1" indent="0" algn="just">
              <a:buNone/>
            </a:pPr>
            <a:r>
              <a:rPr lang="pt-BR" b="1" dirty="0" smtClean="0"/>
              <a:t>PRÁTICA INTERNACIONAL E NACIONAL</a:t>
            </a:r>
          </a:p>
          <a:p>
            <a:pPr marL="400050" lvl="1" indent="0" algn="just">
              <a:buNone/>
            </a:pPr>
            <a:endParaRPr lang="pt-BR" b="1" dirty="0" smtClean="0"/>
          </a:p>
          <a:p>
            <a:pPr marL="400050" lvl="1" indent="0" algn="just">
              <a:buNone/>
            </a:pPr>
            <a:r>
              <a:rPr lang="pt-BR" b="1" dirty="0" smtClean="0"/>
              <a:t>MUDANÇA DE COMPORTAMENTO</a:t>
            </a:r>
          </a:p>
          <a:p>
            <a:pPr marL="400050" lvl="1" indent="0" algn="just">
              <a:buNone/>
            </a:pPr>
            <a:endParaRPr lang="pt-BR" dirty="0" smtClean="0"/>
          </a:p>
        </p:txBody>
      </p:sp>
    </p:spTree>
    <p:extLst>
      <p:ext uri="{BB962C8B-B14F-4D97-AF65-F5344CB8AC3E}">
        <p14:creationId xmlns:p14="http://schemas.microsoft.com/office/powerpoint/2010/main" val="1137905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199" y="943271"/>
            <a:ext cx="8556171" cy="5914729"/>
          </a:xfrm>
        </p:spPr>
        <p:txBody>
          <a:bodyPr/>
          <a:lstStyle/>
          <a:p>
            <a:pPr marL="0" indent="0" algn="just">
              <a:buNone/>
            </a:pPr>
            <a:r>
              <a:rPr lang="pt-BR" sz="2800" b="1" dirty="0" smtClean="0"/>
              <a:t>Experiência internacional</a:t>
            </a:r>
            <a:endParaRPr lang="pt-BR" dirty="0"/>
          </a:p>
          <a:p>
            <a:pPr marL="0" indent="0" algn="just">
              <a:buNone/>
            </a:pPr>
            <a:endParaRPr lang="pt-BR" sz="2800" dirty="0" smtClean="0"/>
          </a:p>
          <a:p>
            <a:pPr marL="0" indent="0" algn="just">
              <a:buNone/>
            </a:pPr>
            <a:r>
              <a:rPr lang="pt-BR" sz="2800" dirty="0" smtClean="0"/>
              <a:t>EUA - FCPA</a:t>
            </a:r>
          </a:p>
          <a:p>
            <a:pPr marL="0" indent="0" algn="just">
              <a:buNone/>
            </a:pPr>
            <a:endParaRPr lang="pt-BR" sz="2800" dirty="0"/>
          </a:p>
          <a:p>
            <a:pPr marL="0" indent="0" algn="just">
              <a:spcBef>
                <a:spcPts val="0"/>
              </a:spcBef>
              <a:buNone/>
            </a:pPr>
            <a:r>
              <a:rPr lang="pt-BR" sz="2800" dirty="0" smtClean="0"/>
              <a:t>A norma é aplicada conjuntamente pelo órgão responsável pela regulamentação da emissão e comércio de valores mobiliários (</a:t>
            </a:r>
            <a:r>
              <a:rPr lang="pt-BR" sz="2800" i="1" dirty="0" smtClean="0"/>
              <a:t>The </a:t>
            </a:r>
            <a:r>
              <a:rPr lang="pt-BR" sz="2800" i="1" dirty="0" err="1"/>
              <a:t>Securities</a:t>
            </a:r>
            <a:r>
              <a:rPr lang="pt-BR" sz="2800" i="1" dirty="0"/>
              <a:t> </a:t>
            </a:r>
            <a:r>
              <a:rPr lang="pt-BR" sz="2800" i="1" dirty="0" err="1"/>
              <a:t>and</a:t>
            </a:r>
            <a:r>
              <a:rPr lang="pt-BR" sz="2800" i="1" dirty="0"/>
              <a:t> Exchange </a:t>
            </a:r>
            <a:r>
              <a:rPr lang="pt-BR" sz="2800" i="1" dirty="0" err="1" smtClean="0"/>
              <a:t>Commission</a:t>
            </a:r>
            <a:r>
              <a:rPr lang="pt-BR" sz="2800" i="1" dirty="0" smtClean="0"/>
              <a:t>- SEC</a:t>
            </a:r>
            <a:r>
              <a:rPr lang="pt-BR" sz="2800" dirty="0"/>
              <a:t>) </a:t>
            </a:r>
            <a:r>
              <a:rPr lang="pt-BR" sz="2800" dirty="0" smtClean="0"/>
              <a:t>e pelo departamento de Justiça (</a:t>
            </a:r>
            <a:r>
              <a:rPr lang="pt-BR" sz="2800" i="1" dirty="0" err="1" smtClean="0"/>
              <a:t>Department</a:t>
            </a:r>
            <a:r>
              <a:rPr lang="pt-BR" sz="2800" i="1" dirty="0" smtClean="0"/>
              <a:t> </a:t>
            </a:r>
            <a:r>
              <a:rPr lang="pt-BR" sz="2800" i="1" dirty="0" err="1" smtClean="0"/>
              <a:t>of</a:t>
            </a:r>
            <a:r>
              <a:rPr lang="pt-BR" sz="2800" i="1" dirty="0" smtClean="0"/>
              <a:t> Justice – DOJ</a:t>
            </a:r>
            <a:r>
              <a:rPr lang="pt-BR" sz="2800" dirty="0" smtClean="0"/>
              <a:t>). </a:t>
            </a:r>
            <a:endParaRPr lang="pt-BR" sz="2800" dirty="0"/>
          </a:p>
          <a:p>
            <a:pPr marL="0" indent="0" algn="just">
              <a:spcBef>
                <a:spcPts val="0"/>
              </a:spcBef>
              <a:buNone/>
            </a:pPr>
            <a:endParaRPr lang="pt-BR" sz="2800" dirty="0"/>
          </a:p>
          <a:p>
            <a:pPr marL="0" indent="0" algn="just">
              <a:buNone/>
            </a:pPr>
            <a:r>
              <a:rPr lang="pt-BR" sz="2800" dirty="0" smtClean="0"/>
              <a:t>A sanção da pena de proibição de contratar é de competência do </a:t>
            </a:r>
            <a:r>
              <a:rPr lang="pt-BR" sz="2800" i="1" dirty="0" err="1" smtClean="0"/>
              <a:t>suspending</a:t>
            </a:r>
            <a:r>
              <a:rPr lang="pt-BR" sz="2800" i="1" dirty="0" smtClean="0"/>
              <a:t> </a:t>
            </a:r>
            <a:r>
              <a:rPr lang="pt-BR" sz="2800" i="1" dirty="0" err="1" smtClean="0"/>
              <a:t>and</a:t>
            </a:r>
            <a:r>
              <a:rPr lang="pt-BR" sz="2800" i="1" dirty="0" smtClean="0"/>
              <a:t> </a:t>
            </a:r>
            <a:r>
              <a:rPr lang="pt-BR" sz="2800" i="1" dirty="0" err="1" smtClean="0"/>
              <a:t>debarring</a:t>
            </a:r>
            <a:r>
              <a:rPr lang="pt-BR" sz="2800" i="1" dirty="0" smtClean="0"/>
              <a:t> </a:t>
            </a:r>
            <a:r>
              <a:rPr lang="pt-BR" sz="2800" i="1" dirty="0" err="1" smtClean="0"/>
              <a:t>official</a:t>
            </a:r>
            <a:r>
              <a:rPr lang="pt-BR" sz="2800" i="1" dirty="0"/>
              <a:t> </a:t>
            </a:r>
            <a:r>
              <a:rPr lang="pt-BR" sz="2800" dirty="0" smtClean="0"/>
              <a:t>(</a:t>
            </a:r>
            <a:r>
              <a:rPr lang="pt-BR" sz="2800" i="1" dirty="0" smtClean="0"/>
              <a:t>SDO). </a:t>
            </a:r>
            <a:endParaRPr lang="pt-BR" sz="2800" i="1" dirty="0"/>
          </a:p>
          <a:p>
            <a:pPr marL="0" indent="0" algn="just">
              <a:buNone/>
            </a:pPr>
            <a:endParaRPr lang="pt-BR" sz="2800" dirty="0" smtClean="0"/>
          </a:p>
          <a:p>
            <a:pPr marL="0" indent="0" algn="just">
              <a:buNone/>
            </a:pPr>
            <a:endParaRPr lang="pt-BR" sz="2800" dirty="0" smtClean="0"/>
          </a:p>
          <a:p>
            <a:pPr marL="0" indent="0" algn="just">
              <a:buNone/>
            </a:pPr>
            <a:endParaRPr lang="pt-BR" sz="2800" dirty="0"/>
          </a:p>
          <a:p>
            <a:pPr marL="0" indent="0" algn="just">
              <a:buNone/>
            </a:pPr>
            <a:r>
              <a:rPr lang="pt-BR" sz="2800" dirty="0"/>
              <a:t> </a:t>
            </a:r>
          </a:p>
          <a:p>
            <a:pPr marL="0" indent="0" algn="just">
              <a:buNone/>
            </a:pPr>
            <a:endParaRPr lang="pt-BR" sz="2800" dirty="0" smtClean="0"/>
          </a:p>
        </p:txBody>
      </p:sp>
    </p:spTree>
    <p:extLst>
      <p:ext uri="{BB962C8B-B14F-4D97-AF65-F5344CB8AC3E}">
        <p14:creationId xmlns:p14="http://schemas.microsoft.com/office/powerpoint/2010/main" val="5910429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199" y="943271"/>
            <a:ext cx="8556171" cy="4525963"/>
          </a:xfrm>
        </p:spPr>
        <p:txBody>
          <a:bodyPr/>
          <a:lstStyle/>
          <a:p>
            <a:pPr marL="0" indent="0" algn="just">
              <a:buNone/>
            </a:pPr>
            <a:r>
              <a:rPr lang="pt-BR" sz="2800" b="1" dirty="0" smtClean="0"/>
              <a:t>Aspectos positivos inerentes ao acordo.</a:t>
            </a:r>
            <a:endParaRPr lang="pt-BR" dirty="0"/>
          </a:p>
          <a:p>
            <a:pPr marL="0" indent="0" algn="just">
              <a:buNone/>
            </a:pPr>
            <a:r>
              <a:rPr lang="pt-BR" sz="2800" dirty="0" smtClean="0"/>
              <a:t>A Administração, ao celebrar o acordo, deve avaliar o seguintes elementos:</a:t>
            </a:r>
          </a:p>
          <a:p>
            <a:pPr marL="514350" indent="-514350" algn="just">
              <a:buAutoNum type="alphaLcPeriod"/>
            </a:pPr>
            <a:r>
              <a:rPr lang="pt-BR" sz="2800" dirty="0" smtClean="0"/>
              <a:t>Provas trazidas pela leniente que possibilitaram um encerramento mais rápido do “litígio” ou a investigação de novos casos;</a:t>
            </a:r>
          </a:p>
          <a:p>
            <a:pPr marL="514350" indent="-514350" algn="just">
              <a:buAutoNum type="alphaLcPeriod"/>
            </a:pPr>
            <a:r>
              <a:rPr lang="pt-BR" sz="2800" dirty="0" smtClean="0"/>
              <a:t>Custos inerentes aos processos administrativos e judiciais;</a:t>
            </a:r>
          </a:p>
          <a:p>
            <a:pPr marL="514350" indent="-514350" algn="just">
              <a:buAutoNum type="alphaLcPeriod"/>
            </a:pPr>
            <a:r>
              <a:rPr lang="pt-BR" sz="2800" dirty="0" smtClean="0"/>
              <a:t>Demora para conclusão dos processos administrativos e judiciais. </a:t>
            </a:r>
          </a:p>
        </p:txBody>
      </p:sp>
    </p:spTree>
    <p:extLst>
      <p:ext uri="{BB962C8B-B14F-4D97-AF65-F5344CB8AC3E}">
        <p14:creationId xmlns:p14="http://schemas.microsoft.com/office/powerpoint/2010/main" val="39727520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1625" y="2679065"/>
            <a:ext cx="2794000" cy="3952875"/>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u="sng" dirty="0"/>
              <a:t>Lei</a:t>
            </a:r>
            <a:r>
              <a:rPr lang="en-US" dirty="0"/>
              <a:t> </a:t>
            </a:r>
            <a:r>
              <a:rPr lang="en-US" sz="2800" b="1" u="sng" dirty="0" err="1"/>
              <a:t>Anticorrupção</a:t>
            </a:r>
            <a:endParaRPr lang="en-US" sz="2800" b="1" u="sng" dirty="0"/>
          </a:p>
          <a:p>
            <a:pPr algn="ctr"/>
            <a:endParaRPr lang="en-US" dirty="0" smtClean="0"/>
          </a:p>
          <a:p>
            <a:pPr marL="263525" indent="-263525" algn="just">
              <a:buFont typeface="Arial" panose="020B0604020202020204" pitchFamily="34" charset="0"/>
              <a:buChar char="•"/>
            </a:pPr>
            <a:r>
              <a:rPr lang="en-US" sz="2400" dirty="0" err="1" smtClean="0"/>
              <a:t>Multa</a:t>
            </a:r>
            <a:endParaRPr lang="en-US" sz="2400" dirty="0" smtClean="0"/>
          </a:p>
          <a:p>
            <a:pPr marL="263525" indent="-263525" algn="just">
              <a:buFont typeface="Arial" panose="020B0604020202020204" pitchFamily="34" charset="0"/>
              <a:buChar char="•"/>
            </a:pPr>
            <a:r>
              <a:rPr lang="en-US" sz="2400" dirty="0" err="1" smtClean="0"/>
              <a:t>Publicação</a:t>
            </a:r>
            <a:r>
              <a:rPr lang="en-US" sz="2400" dirty="0" smtClean="0"/>
              <a:t> </a:t>
            </a:r>
            <a:r>
              <a:rPr lang="en-US" sz="2400" dirty="0" err="1" smtClean="0"/>
              <a:t>extraordinária</a:t>
            </a:r>
            <a:endParaRPr lang="en-US" sz="2400" dirty="0" smtClean="0"/>
          </a:p>
          <a:p>
            <a:pPr marL="263525" indent="-263525" algn="just">
              <a:buFont typeface="Arial" panose="020B0604020202020204" pitchFamily="34" charset="0"/>
              <a:buChar char="•"/>
            </a:pPr>
            <a:r>
              <a:rPr lang="en-US" sz="2400" dirty="0" err="1" smtClean="0"/>
              <a:t>Impedimento</a:t>
            </a:r>
            <a:r>
              <a:rPr lang="en-US" sz="2400" dirty="0" smtClean="0"/>
              <a:t> de </a:t>
            </a:r>
            <a:r>
              <a:rPr lang="en-US" sz="2400" dirty="0" err="1" smtClean="0"/>
              <a:t>contratar</a:t>
            </a:r>
            <a:endParaRPr lang="en-US" sz="2400" dirty="0" smtClean="0"/>
          </a:p>
          <a:p>
            <a:pPr marL="263525" indent="-263525" algn="just">
              <a:buFont typeface="Arial" panose="020B0604020202020204" pitchFamily="34" charset="0"/>
              <a:buChar char="•"/>
            </a:pPr>
            <a:endParaRPr lang="en-US" sz="2400" dirty="0"/>
          </a:p>
          <a:p>
            <a:pPr algn="just"/>
            <a:endParaRPr lang="en-US" sz="2400" dirty="0"/>
          </a:p>
        </p:txBody>
      </p:sp>
      <p:sp>
        <p:nvSpPr>
          <p:cNvPr id="4" name="Rectangle 3"/>
          <p:cNvSpPr/>
          <p:nvPr/>
        </p:nvSpPr>
        <p:spPr>
          <a:xfrm>
            <a:off x="3263899" y="2679065"/>
            <a:ext cx="2794000" cy="3952875"/>
          </a:xfrm>
          <a:prstGeom prst="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u="sng" dirty="0" smtClean="0"/>
              <a:t>Lei </a:t>
            </a:r>
            <a:r>
              <a:rPr lang="en-US" sz="2800" b="1" u="sng" dirty="0" err="1" smtClean="0"/>
              <a:t>Anticorrupção</a:t>
            </a:r>
            <a:endParaRPr lang="en-US" b="1" u="sng" dirty="0" smtClean="0"/>
          </a:p>
          <a:p>
            <a:pPr algn="ctr"/>
            <a:endParaRPr lang="en-US" dirty="0"/>
          </a:p>
          <a:p>
            <a:pPr marL="354013" indent="-354013">
              <a:buFont typeface="Arial" panose="020B0604020202020204" pitchFamily="34" charset="0"/>
              <a:buChar char="•"/>
            </a:pPr>
            <a:r>
              <a:rPr lang="en-US" sz="2400" dirty="0" err="1" smtClean="0"/>
              <a:t>Devolução</a:t>
            </a:r>
            <a:r>
              <a:rPr lang="en-US" sz="2400" dirty="0" smtClean="0"/>
              <a:t> da </a:t>
            </a:r>
            <a:r>
              <a:rPr lang="en-US" sz="2400" dirty="0" err="1" smtClean="0"/>
              <a:t>vantagem</a:t>
            </a:r>
            <a:r>
              <a:rPr lang="en-US" sz="2400" dirty="0" smtClean="0"/>
              <a:t> </a:t>
            </a:r>
            <a:r>
              <a:rPr lang="en-US" sz="2400" dirty="0" err="1" smtClean="0"/>
              <a:t>indevida</a:t>
            </a:r>
            <a:endParaRPr lang="en-US" sz="2400" dirty="0" smtClean="0"/>
          </a:p>
          <a:p>
            <a:pPr marL="354013" indent="-354013">
              <a:buFont typeface="Arial" panose="020B0604020202020204" pitchFamily="34" charset="0"/>
              <a:buChar char="•"/>
            </a:pPr>
            <a:r>
              <a:rPr lang="en-US" sz="2400" dirty="0" err="1" smtClean="0"/>
              <a:t>Suspenão</a:t>
            </a:r>
            <a:r>
              <a:rPr lang="en-US" sz="2400" dirty="0" smtClean="0"/>
              <a:t> </a:t>
            </a:r>
            <a:r>
              <a:rPr lang="en-US" sz="2400" dirty="0" err="1" smtClean="0"/>
              <a:t>ou</a:t>
            </a:r>
            <a:r>
              <a:rPr lang="en-US" sz="2400" dirty="0" smtClean="0"/>
              <a:t> </a:t>
            </a:r>
            <a:r>
              <a:rPr lang="en-US" sz="2400" dirty="0" err="1" smtClean="0"/>
              <a:t>interdição</a:t>
            </a:r>
            <a:endParaRPr lang="en-US" sz="2400" dirty="0" smtClean="0"/>
          </a:p>
          <a:p>
            <a:pPr marL="354013" indent="-354013">
              <a:buFont typeface="Arial" panose="020B0604020202020204" pitchFamily="34" charset="0"/>
              <a:buChar char="•"/>
            </a:pPr>
            <a:r>
              <a:rPr lang="en-US" sz="2400" dirty="0" err="1" smtClean="0"/>
              <a:t>Dissolução</a:t>
            </a:r>
            <a:endParaRPr lang="en-US" sz="2400" dirty="0" smtClean="0"/>
          </a:p>
          <a:p>
            <a:endParaRPr lang="en-US" sz="2800" dirty="0"/>
          </a:p>
        </p:txBody>
      </p:sp>
      <p:sp>
        <p:nvSpPr>
          <p:cNvPr id="5" name="Rectangle 4"/>
          <p:cNvSpPr/>
          <p:nvPr/>
        </p:nvSpPr>
        <p:spPr>
          <a:xfrm>
            <a:off x="6232525" y="2679065"/>
            <a:ext cx="2794000" cy="3952875"/>
          </a:xfrm>
          <a:prstGeom prst="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u="sng" dirty="0" err="1" smtClean="0"/>
              <a:t>Improbidade</a:t>
            </a:r>
            <a:r>
              <a:rPr lang="en-US" sz="2800" b="1" u="sng" dirty="0" smtClean="0"/>
              <a:t> </a:t>
            </a:r>
            <a:r>
              <a:rPr lang="en-US" sz="2800" b="1" u="sng" dirty="0" err="1" smtClean="0"/>
              <a:t>Administrativa</a:t>
            </a:r>
            <a:endParaRPr lang="en-US" b="1" u="sng" dirty="0" smtClean="0"/>
          </a:p>
          <a:p>
            <a:pPr algn="ctr"/>
            <a:endParaRPr lang="en-US" dirty="0"/>
          </a:p>
          <a:p>
            <a:pPr marL="263525" indent="-263525">
              <a:buFont typeface="Arial" panose="020B0604020202020204" pitchFamily="34" charset="0"/>
              <a:buChar char="•"/>
            </a:pPr>
            <a:r>
              <a:rPr lang="en-US" sz="2400" dirty="0" err="1"/>
              <a:t>Devolução</a:t>
            </a:r>
            <a:r>
              <a:rPr lang="en-US" sz="2400" dirty="0"/>
              <a:t> da </a:t>
            </a:r>
            <a:r>
              <a:rPr lang="en-US" sz="2400" dirty="0" err="1"/>
              <a:t>vantagem</a:t>
            </a:r>
            <a:r>
              <a:rPr lang="en-US" sz="2400" dirty="0"/>
              <a:t> </a:t>
            </a:r>
            <a:r>
              <a:rPr lang="en-US" sz="2400" dirty="0" err="1"/>
              <a:t>indevida</a:t>
            </a:r>
            <a:endParaRPr lang="en-US" sz="2400" dirty="0"/>
          </a:p>
          <a:p>
            <a:pPr marL="263525" indent="-263525">
              <a:buFont typeface="Arial" panose="020B0604020202020204" pitchFamily="34" charset="0"/>
              <a:buChar char="•"/>
            </a:pPr>
            <a:r>
              <a:rPr lang="en-US" sz="2400" dirty="0" err="1" smtClean="0"/>
              <a:t>Multa</a:t>
            </a:r>
            <a:endParaRPr lang="en-US" sz="2400" dirty="0" smtClean="0"/>
          </a:p>
          <a:p>
            <a:pPr marL="263525" indent="-263525">
              <a:buFont typeface="Arial" panose="020B0604020202020204" pitchFamily="34" charset="0"/>
              <a:buChar char="•"/>
            </a:pPr>
            <a:r>
              <a:rPr lang="en-US" sz="2400" dirty="0" err="1" smtClean="0"/>
              <a:t>Impedimento</a:t>
            </a:r>
            <a:r>
              <a:rPr lang="en-US" sz="2400" dirty="0" smtClean="0"/>
              <a:t> de </a:t>
            </a:r>
            <a:r>
              <a:rPr lang="en-US" sz="2400" dirty="0" err="1" smtClean="0"/>
              <a:t>contratar</a:t>
            </a:r>
            <a:endParaRPr lang="en-US" sz="2400" dirty="0" smtClean="0"/>
          </a:p>
          <a:p>
            <a:endParaRPr lang="en-US" sz="2400" dirty="0"/>
          </a:p>
        </p:txBody>
      </p:sp>
      <p:sp>
        <p:nvSpPr>
          <p:cNvPr id="12" name="Rectangle 1"/>
          <p:cNvSpPr/>
          <p:nvPr/>
        </p:nvSpPr>
        <p:spPr>
          <a:xfrm>
            <a:off x="301625" y="1848310"/>
            <a:ext cx="2794000" cy="66964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dirty="0" err="1" smtClean="0"/>
              <a:t>Administrativa</a:t>
            </a:r>
            <a:endParaRPr lang="en-US" dirty="0"/>
          </a:p>
        </p:txBody>
      </p:sp>
      <p:sp>
        <p:nvSpPr>
          <p:cNvPr id="13" name="Rectangle 1"/>
          <p:cNvSpPr/>
          <p:nvPr/>
        </p:nvSpPr>
        <p:spPr>
          <a:xfrm>
            <a:off x="3263898" y="1848310"/>
            <a:ext cx="5762625" cy="669642"/>
          </a:xfrm>
          <a:prstGeom prst="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dirty="0" smtClean="0"/>
              <a:t>Judicial</a:t>
            </a:r>
            <a:endParaRPr lang="en-US" dirty="0"/>
          </a:p>
        </p:txBody>
      </p:sp>
      <p:sp>
        <p:nvSpPr>
          <p:cNvPr id="9" name="Content Placeholder 2"/>
          <p:cNvSpPr txBox="1">
            <a:spLocks/>
          </p:cNvSpPr>
          <p:nvPr/>
        </p:nvSpPr>
        <p:spPr>
          <a:xfrm>
            <a:off x="457200" y="940400"/>
            <a:ext cx="8229600" cy="452596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just" defTabSz="914400">
              <a:buFontTx/>
              <a:buNone/>
            </a:pPr>
            <a:r>
              <a:rPr lang="pt-BR" b="1" kern="0" dirty="0" smtClean="0"/>
              <a:t>Responsabilização Administrativa</a:t>
            </a:r>
          </a:p>
        </p:txBody>
      </p:sp>
    </p:spTree>
    <p:extLst>
      <p:ext uri="{BB962C8B-B14F-4D97-AF65-F5344CB8AC3E}">
        <p14:creationId xmlns:p14="http://schemas.microsoft.com/office/powerpoint/2010/main" val="3109982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upo 13"/>
          <p:cNvGrpSpPr/>
          <p:nvPr/>
        </p:nvGrpSpPr>
        <p:grpSpPr>
          <a:xfrm>
            <a:off x="3267075" y="1383316"/>
            <a:ext cx="5880100" cy="5360387"/>
            <a:chOff x="3263900" y="1449526"/>
            <a:chExt cx="5880100" cy="5090974"/>
          </a:xfrm>
        </p:grpSpPr>
        <p:sp>
          <p:nvSpPr>
            <p:cNvPr id="15" name="Rectangle 6"/>
            <p:cNvSpPr/>
            <p:nvPr/>
          </p:nvSpPr>
          <p:spPr>
            <a:xfrm>
              <a:off x="3263900" y="1499191"/>
              <a:ext cx="5880100" cy="5041309"/>
            </a:xfrm>
            <a:prstGeom prst="rect">
              <a:avLst/>
            </a:prstGeom>
            <a:gradFill>
              <a:gsLst>
                <a:gs pos="0">
                  <a:srgbClr val="F3B934"/>
                </a:gs>
                <a:gs pos="80000">
                  <a:srgbClr val="F3B934"/>
                </a:gs>
                <a:gs pos="100000">
                  <a:srgbClr val="F3B934"/>
                </a:gs>
                <a:gs pos="40000">
                  <a:srgbClr val="F3B934"/>
                </a:gs>
                <a:gs pos="60000">
                  <a:srgbClr val="F3B934"/>
                </a:gs>
                <a:gs pos="75000">
                  <a:srgbClr val="F3B934"/>
                </a:gs>
                <a:gs pos="95000">
                  <a:srgbClr val="F3B934"/>
                </a:gs>
                <a:gs pos="87000">
                  <a:srgbClr val="F3B934"/>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CaixaDeTexto 15"/>
            <p:cNvSpPr txBox="1"/>
            <p:nvPr/>
          </p:nvSpPr>
          <p:spPr>
            <a:xfrm>
              <a:off x="4880342" y="1449526"/>
              <a:ext cx="2509284" cy="523220"/>
            </a:xfrm>
            <a:prstGeom prst="rect">
              <a:avLst/>
            </a:prstGeom>
            <a:noFill/>
          </p:spPr>
          <p:txBody>
            <a:bodyPr wrap="square" rtlCol="0">
              <a:spAutoFit/>
            </a:bodyPr>
            <a:lstStyle/>
            <a:p>
              <a:pPr algn="ctr"/>
              <a:r>
                <a:rPr lang="pt-BR" sz="2800" b="1" dirty="0" smtClean="0"/>
                <a:t>AGU + MPF</a:t>
              </a:r>
              <a:endParaRPr lang="pt-BR" b="1" dirty="0"/>
            </a:p>
          </p:txBody>
        </p:sp>
      </p:grpSp>
      <p:grpSp>
        <p:nvGrpSpPr>
          <p:cNvPr id="17" name="Grupo 16"/>
          <p:cNvGrpSpPr/>
          <p:nvPr/>
        </p:nvGrpSpPr>
        <p:grpSpPr>
          <a:xfrm>
            <a:off x="130175" y="1397815"/>
            <a:ext cx="3136900" cy="5345888"/>
            <a:chOff x="127000" y="1454264"/>
            <a:chExt cx="3136900" cy="5453225"/>
          </a:xfrm>
        </p:grpSpPr>
        <p:sp>
          <p:nvSpPr>
            <p:cNvPr id="18" name="Rectangle 5"/>
            <p:cNvSpPr/>
            <p:nvPr/>
          </p:nvSpPr>
          <p:spPr>
            <a:xfrm>
              <a:off x="127000" y="1499191"/>
              <a:ext cx="3136900" cy="540829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CaixaDeTexto 18"/>
            <p:cNvSpPr txBox="1"/>
            <p:nvPr/>
          </p:nvSpPr>
          <p:spPr>
            <a:xfrm>
              <a:off x="691116" y="1454264"/>
              <a:ext cx="2158410" cy="523220"/>
            </a:xfrm>
            <a:prstGeom prst="rect">
              <a:avLst/>
            </a:prstGeom>
            <a:noFill/>
          </p:spPr>
          <p:txBody>
            <a:bodyPr wrap="square" rtlCol="0">
              <a:spAutoFit/>
            </a:bodyPr>
            <a:lstStyle/>
            <a:p>
              <a:pPr algn="ctr"/>
              <a:r>
                <a:rPr lang="pt-BR" sz="2800" b="1" dirty="0" smtClean="0"/>
                <a:t>CGU</a:t>
              </a:r>
              <a:endParaRPr lang="pt-BR" b="1" dirty="0"/>
            </a:p>
          </p:txBody>
        </p:sp>
      </p:grpSp>
      <p:sp>
        <p:nvSpPr>
          <p:cNvPr id="3" name="Content Placeholder 2"/>
          <p:cNvSpPr>
            <a:spLocks noGrp="1"/>
          </p:cNvSpPr>
          <p:nvPr>
            <p:ph idx="1"/>
          </p:nvPr>
        </p:nvSpPr>
        <p:spPr>
          <a:xfrm>
            <a:off x="457200" y="791810"/>
            <a:ext cx="8229600" cy="4525963"/>
          </a:xfrm>
        </p:spPr>
        <p:txBody>
          <a:bodyPr/>
          <a:lstStyle/>
          <a:p>
            <a:pPr marL="0" indent="0" algn="just">
              <a:buNone/>
            </a:pPr>
            <a:r>
              <a:rPr lang="pt-BR" b="1" dirty="0" smtClean="0"/>
              <a:t>Alcance do acordo</a:t>
            </a:r>
          </a:p>
        </p:txBody>
      </p:sp>
      <p:sp>
        <p:nvSpPr>
          <p:cNvPr id="2" name="Rectangle 1"/>
          <p:cNvSpPr/>
          <p:nvPr/>
        </p:nvSpPr>
        <p:spPr>
          <a:xfrm>
            <a:off x="301625" y="2679065"/>
            <a:ext cx="2794000" cy="3952875"/>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u="sng" dirty="0"/>
              <a:t>Lei</a:t>
            </a:r>
            <a:r>
              <a:rPr lang="en-US" dirty="0"/>
              <a:t> </a:t>
            </a:r>
            <a:r>
              <a:rPr lang="en-US" sz="2800" b="1" u="sng" dirty="0" err="1"/>
              <a:t>Anticorrupção</a:t>
            </a:r>
            <a:endParaRPr lang="en-US" sz="2800" b="1" u="sng" dirty="0"/>
          </a:p>
          <a:p>
            <a:pPr algn="ctr"/>
            <a:endParaRPr lang="en-US" dirty="0" smtClean="0"/>
          </a:p>
          <a:p>
            <a:pPr marL="263525" indent="-263525" algn="just">
              <a:buFont typeface="Arial" panose="020B0604020202020204" pitchFamily="34" charset="0"/>
              <a:buChar char="•"/>
            </a:pPr>
            <a:r>
              <a:rPr lang="en-US" sz="2400" dirty="0" err="1" smtClean="0"/>
              <a:t>Multa</a:t>
            </a:r>
            <a:endParaRPr lang="en-US" sz="2400" dirty="0" smtClean="0"/>
          </a:p>
          <a:p>
            <a:pPr marL="263525" indent="-263525" algn="just">
              <a:buFont typeface="Arial" panose="020B0604020202020204" pitchFamily="34" charset="0"/>
              <a:buChar char="•"/>
            </a:pPr>
            <a:r>
              <a:rPr lang="en-US" sz="2400" dirty="0" err="1" smtClean="0"/>
              <a:t>Publicação</a:t>
            </a:r>
            <a:r>
              <a:rPr lang="en-US" sz="2400" dirty="0" smtClean="0"/>
              <a:t> </a:t>
            </a:r>
            <a:r>
              <a:rPr lang="en-US" sz="2400" dirty="0" err="1" smtClean="0"/>
              <a:t>extraordinária</a:t>
            </a:r>
            <a:endParaRPr lang="en-US" sz="2400" dirty="0" smtClean="0"/>
          </a:p>
          <a:p>
            <a:pPr marL="263525" indent="-263525" algn="just">
              <a:buFont typeface="Arial" panose="020B0604020202020204" pitchFamily="34" charset="0"/>
              <a:buChar char="•"/>
            </a:pPr>
            <a:r>
              <a:rPr lang="en-US" sz="2400" dirty="0" err="1" smtClean="0"/>
              <a:t>Impedimento</a:t>
            </a:r>
            <a:r>
              <a:rPr lang="en-US" sz="2400" dirty="0" smtClean="0"/>
              <a:t> de </a:t>
            </a:r>
            <a:r>
              <a:rPr lang="en-US" sz="2400" dirty="0" err="1" smtClean="0"/>
              <a:t>contratar</a:t>
            </a:r>
            <a:endParaRPr lang="en-US" sz="2400" dirty="0" smtClean="0"/>
          </a:p>
          <a:p>
            <a:pPr marL="263525" indent="-263525" algn="just">
              <a:buFont typeface="Arial" panose="020B0604020202020204" pitchFamily="34" charset="0"/>
              <a:buChar char="•"/>
            </a:pPr>
            <a:endParaRPr lang="en-US" sz="2400" dirty="0"/>
          </a:p>
          <a:p>
            <a:pPr algn="just"/>
            <a:endParaRPr lang="en-US" sz="2400" dirty="0"/>
          </a:p>
        </p:txBody>
      </p:sp>
      <p:sp>
        <p:nvSpPr>
          <p:cNvPr id="4" name="Rectangle 3"/>
          <p:cNvSpPr/>
          <p:nvPr/>
        </p:nvSpPr>
        <p:spPr>
          <a:xfrm>
            <a:off x="3263899" y="2679065"/>
            <a:ext cx="2794000" cy="3952875"/>
          </a:xfrm>
          <a:prstGeom prst="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u="sng" dirty="0" smtClean="0"/>
              <a:t>Lei </a:t>
            </a:r>
            <a:r>
              <a:rPr lang="en-US" sz="2800" b="1" u="sng" dirty="0" err="1" smtClean="0"/>
              <a:t>Anticorrupção</a:t>
            </a:r>
            <a:endParaRPr lang="en-US" b="1" u="sng" dirty="0" smtClean="0"/>
          </a:p>
          <a:p>
            <a:pPr algn="ctr"/>
            <a:endParaRPr lang="en-US" dirty="0"/>
          </a:p>
          <a:p>
            <a:pPr marL="354013" indent="-354013">
              <a:buFont typeface="Arial" panose="020B0604020202020204" pitchFamily="34" charset="0"/>
              <a:buChar char="•"/>
            </a:pPr>
            <a:r>
              <a:rPr lang="en-US" sz="2400" dirty="0" err="1" smtClean="0"/>
              <a:t>Devolução</a:t>
            </a:r>
            <a:r>
              <a:rPr lang="en-US" sz="2400" dirty="0" smtClean="0"/>
              <a:t> da </a:t>
            </a:r>
            <a:r>
              <a:rPr lang="en-US" sz="2400" dirty="0" err="1" smtClean="0"/>
              <a:t>vantagem</a:t>
            </a:r>
            <a:r>
              <a:rPr lang="en-US" sz="2400" dirty="0" smtClean="0"/>
              <a:t> </a:t>
            </a:r>
            <a:r>
              <a:rPr lang="en-US" sz="2400" dirty="0" err="1" smtClean="0"/>
              <a:t>indevida</a:t>
            </a:r>
            <a:endParaRPr lang="en-US" sz="2400" dirty="0" smtClean="0"/>
          </a:p>
          <a:p>
            <a:pPr marL="354013" indent="-354013">
              <a:buFont typeface="Arial" panose="020B0604020202020204" pitchFamily="34" charset="0"/>
              <a:buChar char="•"/>
            </a:pPr>
            <a:r>
              <a:rPr lang="en-US" sz="2400" dirty="0" err="1" smtClean="0"/>
              <a:t>Suspenão</a:t>
            </a:r>
            <a:r>
              <a:rPr lang="en-US" sz="2400" dirty="0" smtClean="0"/>
              <a:t> </a:t>
            </a:r>
            <a:r>
              <a:rPr lang="en-US" sz="2400" dirty="0" err="1" smtClean="0"/>
              <a:t>ou</a:t>
            </a:r>
            <a:r>
              <a:rPr lang="en-US" sz="2400" dirty="0" smtClean="0"/>
              <a:t> </a:t>
            </a:r>
            <a:r>
              <a:rPr lang="en-US" sz="2400" dirty="0" err="1" smtClean="0"/>
              <a:t>interdição</a:t>
            </a:r>
            <a:endParaRPr lang="en-US" sz="2400" dirty="0" smtClean="0"/>
          </a:p>
          <a:p>
            <a:pPr marL="354013" indent="-354013">
              <a:buFont typeface="Arial" panose="020B0604020202020204" pitchFamily="34" charset="0"/>
              <a:buChar char="•"/>
            </a:pPr>
            <a:r>
              <a:rPr lang="en-US" sz="2400" dirty="0" err="1" smtClean="0"/>
              <a:t>Dissolução</a:t>
            </a:r>
            <a:endParaRPr lang="en-US" sz="2400" dirty="0" smtClean="0"/>
          </a:p>
          <a:p>
            <a:endParaRPr lang="en-US" sz="2800" dirty="0"/>
          </a:p>
        </p:txBody>
      </p:sp>
      <p:sp>
        <p:nvSpPr>
          <p:cNvPr id="5" name="Rectangle 4"/>
          <p:cNvSpPr/>
          <p:nvPr/>
        </p:nvSpPr>
        <p:spPr>
          <a:xfrm>
            <a:off x="6232525" y="2679065"/>
            <a:ext cx="2794000" cy="3952875"/>
          </a:xfrm>
          <a:prstGeom prst="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u="sng" dirty="0" err="1" smtClean="0"/>
              <a:t>Improbidade</a:t>
            </a:r>
            <a:r>
              <a:rPr lang="en-US" sz="2800" b="1" u="sng" dirty="0" smtClean="0"/>
              <a:t> </a:t>
            </a:r>
            <a:r>
              <a:rPr lang="en-US" sz="2800" b="1" u="sng" dirty="0" err="1" smtClean="0"/>
              <a:t>Administrativa</a:t>
            </a:r>
            <a:endParaRPr lang="en-US" b="1" u="sng" dirty="0" smtClean="0"/>
          </a:p>
          <a:p>
            <a:pPr algn="ctr"/>
            <a:endParaRPr lang="en-US" dirty="0"/>
          </a:p>
          <a:p>
            <a:pPr marL="263525" indent="-263525">
              <a:buFont typeface="Arial" panose="020B0604020202020204" pitchFamily="34" charset="0"/>
              <a:buChar char="•"/>
            </a:pPr>
            <a:r>
              <a:rPr lang="en-US" sz="2400" dirty="0" err="1"/>
              <a:t>Devolução</a:t>
            </a:r>
            <a:r>
              <a:rPr lang="en-US" sz="2400" dirty="0"/>
              <a:t> da </a:t>
            </a:r>
            <a:r>
              <a:rPr lang="en-US" sz="2400" dirty="0" err="1"/>
              <a:t>vantagem</a:t>
            </a:r>
            <a:r>
              <a:rPr lang="en-US" sz="2400" dirty="0"/>
              <a:t> </a:t>
            </a:r>
            <a:r>
              <a:rPr lang="en-US" sz="2400" dirty="0" err="1"/>
              <a:t>indevida</a:t>
            </a:r>
            <a:endParaRPr lang="en-US" sz="2400" dirty="0"/>
          </a:p>
          <a:p>
            <a:pPr marL="263525" indent="-263525">
              <a:buFont typeface="Arial" panose="020B0604020202020204" pitchFamily="34" charset="0"/>
              <a:buChar char="•"/>
            </a:pPr>
            <a:r>
              <a:rPr lang="en-US" sz="2400" dirty="0" err="1" smtClean="0"/>
              <a:t>Multa</a:t>
            </a:r>
            <a:endParaRPr lang="en-US" sz="2400" dirty="0" smtClean="0"/>
          </a:p>
          <a:p>
            <a:pPr marL="263525" indent="-263525">
              <a:buFont typeface="Arial" panose="020B0604020202020204" pitchFamily="34" charset="0"/>
              <a:buChar char="•"/>
            </a:pPr>
            <a:r>
              <a:rPr lang="en-US" sz="2400" dirty="0" err="1" smtClean="0"/>
              <a:t>Impedimento</a:t>
            </a:r>
            <a:r>
              <a:rPr lang="en-US" sz="2400" dirty="0" smtClean="0"/>
              <a:t> de </a:t>
            </a:r>
            <a:r>
              <a:rPr lang="en-US" sz="2400" dirty="0" err="1" smtClean="0"/>
              <a:t>contratar</a:t>
            </a:r>
            <a:endParaRPr lang="en-US" sz="2400" dirty="0" smtClean="0"/>
          </a:p>
          <a:p>
            <a:endParaRPr lang="en-US" sz="2400" dirty="0"/>
          </a:p>
        </p:txBody>
      </p:sp>
      <p:sp>
        <p:nvSpPr>
          <p:cNvPr id="12" name="Rectangle 1"/>
          <p:cNvSpPr/>
          <p:nvPr/>
        </p:nvSpPr>
        <p:spPr>
          <a:xfrm>
            <a:off x="301625" y="1848310"/>
            <a:ext cx="2794000" cy="66964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dirty="0" err="1" smtClean="0"/>
              <a:t>Administrativa</a:t>
            </a:r>
            <a:endParaRPr lang="en-US" dirty="0"/>
          </a:p>
        </p:txBody>
      </p:sp>
      <p:sp>
        <p:nvSpPr>
          <p:cNvPr id="13" name="Rectangle 1"/>
          <p:cNvSpPr/>
          <p:nvPr/>
        </p:nvSpPr>
        <p:spPr>
          <a:xfrm>
            <a:off x="3263898" y="1848310"/>
            <a:ext cx="5762625" cy="669642"/>
          </a:xfrm>
          <a:prstGeom prst="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dirty="0" smtClean="0"/>
              <a:t>Judicial</a:t>
            </a:r>
            <a:endParaRPr lang="en-US" dirty="0"/>
          </a:p>
        </p:txBody>
      </p:sp>
    </p:spTree>
    <p:extLst>
      <p:ext uri="{BB962C8B-B14F-4D97-AF65-F5344CB8AC3E}">
        <p14:creationId xmlns:p14="http://schemas.microsoft.com/office/powerpoint/2010/main" val="2326411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a 5"/>
          <p:cNvGraphicFramePr/>
          <p:nvPr>
            <p:extLst>
              <p:ext uri="{D42A27DB-BD31-4B8C-83A1-F6EECF244321}">
                <p14:modId xmlns:p14="http://schemas.microsoft.com/office/powerpoint/2010/main" val="4125312053"/>
              </p:ext>
            </p:extLst>
          </p:nvPr>
        </p:nvGraphicFramePr>
        <p:xfrm>
          <a:off x="683568" y="2111454"/>
          <a:ext cx="7776864" cy="43418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2"/>
          <p:cNvSpPr txBox="1">
            <a:spLocks noChangeArrowheads="1"/>
          </p:cNvSpPr>
          <p:nvPr/>
        </p:nvSpPr>
        <p:spPr bwMode="auto">
          <a:xfrm>
            <a:off x="683568" y="1151256"/>
            <a:ext cx="84963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nchor="ctr"/>
          <a:lstStyle>
            <a:lvl1pPr marL="355600" indent="-355600"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r>
              <a:rPr lang="en-GB" altLang="pt-BR" sz="2900" b="1" dirty="0" smtClean="0">
                <a:solidFill>
                  <a:srgbClr val="002060"/>
                </a:solidFill>
                <a:effectLst>
                  <a:outerShdw blurRad="38100" dist="38100" dir="2700000" algn="tl">
                    <a:srgbClr val="000000">
                      <a:alpha val="43137"/>
                    </a:srgbClr>
                  </a:outerShdw>
                </a:effectLst>
                <a:latin typeface="Calibri" pitchFamily="34" charset="0"/>
              </a:rPr>
              <a:t>O QUE O ACORDO NÃO ALCANÇA</a:t>
            </a:r>
            <a:endParaRPr lang="pt-BR" altLang="pt-BR" sz="2900" dirty="0" smtClean="0">
              <a:solidFill>
                <a:srgbClr val="002060"/>
              </a:solidFill>
              <a:effectLst>
                <a:outerShdw blurRad="38100" dist="38100" dir="2700000" algn="tl">
                  <a:srgbClr val="000000">
                    <a:alpha val="43137"/>
                  </a:srgbClr>
                </a:outerShdw>
              </a:effectLst>
              <a:latin typeface="Calibri" pitchFamily="34" charset="0"/>
            </a:endParaRPr>
          </a:p>
        </p:txBody>
      </p:sp>
    </p:spTree>
    <p:extLst>
      <p:ext uri="{BB962C8B-B14F-4D97-AF65-F5344CB8AC3E}">
        <p14:creationId xmlns:p14="http://schemas.microsoft.com/office/powerpoint/2010/main" val="33195688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3164092850"/>
              </p:ext>
            </p:extLst>
          </p:nvPr>
        </p:nvGraphicFramePr>
        <p:xfrm>
          <a:off x="106877" y="1531620"/>
          <a:ext cx="8882743" cy="5142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2"/>
          <p:cNvSpPr txBox="1">
            <a:spLocks noChangeArrowheads="1"/>
          </p:cNvSpPr>
          <p:nvPr/>
        </p:nvSpPr>
        <p:spPr bwMode="auto">
          <a:xfrm>
            <a:off x="468313" y="746443"/>
            <a:ext cx="8496300"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nchor="ctr"/>
          <a:lstStyle>
            <a:lvl1pPr marL="355600" indent="-355600"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en-GB" altLang="pt-BR" sz="2900" b="1" dirty="0" smtClean="0">
                <a:solidFill>
                  <a:srgbClr val="002060"/>
                </a:solidFill>
                <a:effectLst>
                  <a:outerShdw blurRad="38100" dist="38100" dir="2700000" algn="tl">
                    <a:srgbClr val="000000">
                      <a:alpha val="43137"/>
                    </a:srgbClr>
                  </a:outerShdw>
                </a:effectLst>
                <a:latin typeface="Calibri" pitchFamily="34" charset="0"/>
              </a:rPr>
              <a:t>ACORDO DE LENIÊNCIA NA CGU</a:t>
            </a:r>
            <a:endParaRPr lang="pt-BR" altLang="pt-BR" sz="2900" dirty="0" smtClean="0">
              <a:solidFill>
                <a:srgbClr val="002060"/>
              </a:solidFill>
              <a:effectLst>
                <a:outerShdw blurRad="38100" dist="38100" dir="2700000" algn="tl">
                  <a:srgbClr val="000000">
                    <a:alpha val="43137"/>
                  </a:srgbClr>
                </a:outerShdw>
              </a:effectLst>
              <a:latin typeface="Calibri" pitchFamily="34" charset="0"/>
            </a:endParaRPr>
          </a:p>
        </p:txBody>
      </p:sp>
    </p:spTree>
    <p:extLst>
      <p:ext uri="{BB962C8B-B14F-4D97-AF65-F5344CB8AC3E}">
        <p14:creationId xmlns:p14="http://schemas.microsoft.com/office/powerpoint/2010/main" val="3260488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40400"/>
            <a:ext cx="8229600" cy="4525963"/>
          </a:xfrm>
        </p:spPr>
        <p:txBody>
          <a:bodyPr/>
          <a:lstStyle/>
          <a:p>
            <a:pPr marL="0" indent="0" algn="just">
              <a:buNone/>
            </a:pPr>
            <a:r>
              <a:rPr lang="pt-BR" b="1" dirty="0" smtClean="0"/>
              <a:t>Requisitos</a:t>
            </a:r>
          </a:p>
          <a:p>
            <a:pPr algn="just">
              <a:buFont typeface="Arial" panose="020B0604020202020204" pitchFamily="34" charset="0"/>
              <a:buChar char="•"/>
            </a:pPr>
            <a:r>
              <a:rPr lang="pt-BR" sz="2800" dirty="0" smtClean="0"/>
              <a:t>Responsabilidade objetiva</a:t>
            </a:r>
          </a:p>
          <a:p>
            <a:pPr algn="just">
              <a:buFont typeface="Arial" panose="020B0604020202020204" pitchFamily="34" charset="0"/>
              <a:buChar char="•"/>
            </a:pPr>
            <a:r>
              <a:rPr lang="pt-BR" sz="2800" dirty="0" smtClean="0"/>
              <a:t>Cooperação efetiva</a:t>
            </a:r>
          </a:p>
          <a:p>
            <a:pPr algn="just">
              <a:buFont typeface="Arial" panose="020B0604020202020204" pitchFamily="34" charset="0"/>
              <a:buChar char="•"/>
            </a:pPr>
            <a:r>
              <a:rPr lang="pt-BR" sz="2800" dirty="0" smtClean="0"/>
              <a:t>Comprometimento de melhoria na integridade</a:t>
            </a:r>
          </a:p>
          <a:p>
            <a:pPr algn="just">
              <a:buFont typeface="Arial" panose="020B0604020202020204" pitchFamily="34" charset="0"/>
              <a:buChar char="•"/>
            </a:pPr>
            <a:r>
              <a:rPr lang="pt-BR" sz="2800" dirty="0" smtClean="0"/>
              <a:t>Ressarcimento / multa </a:t>
            </a:r>
          </a:p>
        </p:txBody>
      </p:sp>
    </p:spTree>
    <p:extLst>
      <p:ext uri="{BB962C8B-B14F-4D97-AF65-F5344CB8AC3E}">
        <p14:creationId xmlns:p14="http://schemas.microsoft.com/office/powerpoint/2010/main" val="41491630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40400"/>
            <a:ext cx="8229600" cy="4525963"/>
          </a:xfrm>
        </p:spPr>
        <p:txBody>
          <a:bodyPr/>
          <a:lstStyle/>
          <a:p>
            <a:pPr marL="514350" indent="-514350" algn="just">
              <a:buAutoNum type="arabicPeriod"/>
            </a:pPr>
            <a:r>
              <a:rPr lang="pt-BR" b="1" dirty="0" smtClean="0"/>
              <a:t>Responsabilidade objetiva da PJ. </a:t>
            </a:r>
          </a:p>
          <a:p>
            <a:pPr marL="0" indent="0" algn="just">
              <a:buNone/>
            </a:pPr>
            <a:r>
              <a:rPr lang="pt-BR" sz="2800" dirty="0" smtClean="0"/>
              <a:t>“</a:t>
            </a:r>
            <a:r>
              <a:rPr lang="pt-BR" sz="2800" dirty="0"/>
              <a:t>H</a:t>
            </a:r>
            <a:r>
              <a:rPr lang="pt-BR" sz="2800" dirty="0" smtClean="0"/>
              <a:t>istórico dos atos lesivos”, documento no qual ela detalha os ilícitos do qual tomou conhecimento em face do envolvimento de pessoas de seu quadro funcional ou que agiram em seu nome. </a:t>
            </a:r>
            <a:endParaRPr lang="pt-BR" sz="2800" dirty="0"/>
          </a:p>
          <a:p>
            <a:pPr marL="0" indent="0" algn="just">
              <a:buNone/>
            </a:pPr>
            <a:r>
              <a:rPr lang="pt-BR" sz="2800" dirty="0" smtClean="0">
                <a:sym typeface="Wingdings"/>
              </a:rPr>
              <a:t> Delimitação do escopo do acordo. </a:t>
            </a:r>
            <a:endParaRPr lang="pt-BR" sz="2800" dirty="0" smtClean="0"/>
          </a:p>
        </p:txBody>
      </p:sp>
    </p:spTree>
    <p:extLst>
      <p:ext uri="{BB962C8B-B14F-4D97-AF65-F5344CB8AC3E}">
        <p14:creationId xmlns:p14="http://schemas.microsoft.com/office/powerpoint/2010/main" val="3051244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539" y="931742"/>
            <a:ext cx="8556171" cy="4525963"/>
          </a:xfrm>
        </p:spPr>
        <p:txBody>
          <a:bodyPr/>
          <a:lstStyle/>
          <a:p>
            <a:pPr marL="0" indent="0" algn="just">
              <a:buNone/>
            </a:pPr>
            <a:r>
              <a:rPr lang="pt-BR" b="1" dirty="0"/>
              <a:t>2. Cooperação efetiva.</a:t>
            </a:r>
          </a:p>
          <a:p>
            <a:pPr algn="just">
              <a:buFont typeface="Arial" panose="020B0604020202020204" pitchFamily="34" charset="0"/>
              <a:buChar char="•"/>
            </a:pPr>
            <a:r>
              <a:rPr lang="pt-BR" sz="2800" dirty="0" smtClean="0"/>
              <a:t>Provas do “Histórico dos Atos Lesivos”. </a:t>
            </a:r>
          </a:p>
          <a:p>
            <a:pPr algn="just">
              <a:buFont typeface="Arial" panose="020B0604020202020204" pitchFamily="34" charset="0"/>
              <a:buChar char="•"/>
            </a:pPr>
            <a:r>
              <a:rPr lang="pt-BR" sz="2800" dirty="0" smtClean="0"/>
              <a:t>Relação dos contratos considerados “contaminados pelos atos lesivos” </a:t>
            </a:r>
          </a:p>
          <a:p>
            <a:pPr algn="just">
              <a:buFont typeface="Arial" panose="020B0604020202020204" pitchFamily="34" charset="0"/>
              <a:buChar char="•"/>
            </a:pPr>
            <a:r>
              <a:rPr lang="pt-BR" sz="2800" dirty="0" smtClean="0"/>
              <a:t>Relação de pagamentos indevidos, caso realizados. </a:t>
            </a:r>
          </a:p>
          <a:p>
            <a:pPr algn="just">
              <a:buFont typeface="Arial" panose="020B0604020202020204" pitchFamily="34" charset="0"/>
              <a:buChar char="•"/>
            </a:pPr>
            <a:r>
              <a:rPr lang="pt-BR" sz="2800" dirty="0" smtClean="0"/>
              <a:t>Identificação das medidas adotadas pela empresa para cessar a conduta. </a:t>
            </a:r>
          </a:p>
          <a:p>
            <a:pPr algn="just">
              <a:buFont typeface="Arial" panose="020B0604020202020204" pitchFamily="34" charset="0"/>
              <a:buChar char="•"/>
            </a:pPr>
            <a:r>
              <a:rPr lang="pt-BR" sz="2800" dirty="0" smtClean="0"/>
              <a:t>Identificação das pessoas físicas envolvidas nos atos lesivos. </a:t>
            </a:r>
          </a:p>
        </p:txBody>
      </p:sp>
    </p:spTree>
    <p:extLst>
      <p:ext uri="{BB962C8B-B14F-4D97-AF65-F5344CB8AC3E}">
        <p14:creationId xmlns:p14="http://schemas.microsoft.com/office/powerpoint/2010/main" val="3631017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Arial"/>
      </a:majorFont>
      <a:minorFont>
        <a:latin typeface="Arial"/>
        <a:ea typeface=""/>
        <a:cs typeface="Arial"/>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6857</TotalTime>
  <Words>903</Words>
  <Application>Microsoft Office PowerPoint</Application>
  <PresentationFormat>Apresentação na tela (4:3)</PresentationFormat>
  <Paragraphs>179</Paragraphs>
  <Slides>21</Slides>
  <Notes>21</Notes>
  <HiddenSlides>0</HiddenSlides>
  <MMClips>0</MMClips>
  <ScaleCrop>false</ScaleCrop>
  <HeadingPairs>
    <vt:vector size="6" baseType="variant">
      <vt:variant>
        <vt:lpstr>Fontes usadas</vt:lpstr>
      </vt:variant>
      <vt:variant>
        <vt:i4>5</vt:i4>
      </vt:variant>
      <vt:variant>
        <vt:lpstr>Tema</vt:lpstr>
      </vt:variant>
      <vt:variant>
        <vt:i4>2</vt:i4>
      </vt:variant>
      <vt:variant>
        <vt:lpstr>Títulos de slides</vt:lpstr>
      </vt:variant>
      <vt:variant>
        <vt:i4>21</vt:i4>
      </vt:variant>
    </vt:vector>
  </HeadingPairs>
  <TitlesOfParts>
    <vt:vector size="28" baseType="lpstr">
      <vt:lpstr>ＭＳ Ｐゴシック</vt:lpstr>
      <vt:lpstr>Arial</vt:lpstr>
      <vt:lpstr>Calibri</vt:lpstr>
      <vt:lpstr>Times New Roman</vt:lpstr>
      <vt:lpstr>Wingdings</vt:lpstr>
      <vt:lpstr>Office Theme</vt:lpstr>
      <vt:lpstr>Design padrão</vt:lpstr>
      <vt:lpstr>Comissão Mista da Medida  Provisória nº 703/2015 Acordo de Leniência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Marcelo Pontes</dc:creator>
  <cp:lastModifiedBy>Carlos Higino Ribeiro de Alencar</cp:lastModifiedBy>
  <cp:revision>86</cp:revision>
  <cp:lastPrinted>2015-08-21T12:21:13Z</cp:lastPrinted>
  <dcterms:created xsi:type="dcterms:W3CDTF">2015-08-01T19:58:07Z</dcterms:created>
  <dcterms:modified xsi:type="dcterms:W3CDTF">2016-04-06T12:30:40Z</dcterms:modified>
</cp:coreProperties>
</file>