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56" r:id="rId3"/>
    <p:sldId id="455" r:id="rId4"/>
    <p:sldId id="458" r:id="rId5"/>
    <p:sldId id="459" r:id="rId6"/>
    <p:sldId id="439" r:id="rId7"/>
    <p:sldId id="443" r:id="rId8"/>
    <p:sldId id="446" r:id="rId9"/>
    <p:sldId id="445" r:id="rId10"/>
    <p:sldId id="447" r:id="rId11"/>
    <p:sldId id="436" r:id="rId12"/>
    <p:sldId id="440" r:id="rId13"/>
    <p:sldId id="441" r:id="rId14"/>
    <p:sldId id="452" r:id="rId15"/>
    <p:sldId id="444" r:id="rId16"/>
    <p:sldId id="437" r:id="rId17"/>
    <p:sldId id="451" r:id="rId18"/>
    <p:sldId id="450" r:id="rId19"/>
    <p:sldId id="453" r:id="rId20"/>
    <p:sldId id="454" r:id="rId21"/>
    <p:sldId id="456" r:id="rId22"/>
    <p:sldId id="460" r:id="rId23"/>
    <p:sldId id="457" r:id="rId24"/>
    <p:sldId id="43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412" autoAdjust="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66"/>
    </p:cViewPr>
  </p:sorterViewPr>
  <p:notesViewPr>
    <p:cSldViewPr snapToGrid="0">
      <p:cViewPr varScale="1">
        <p:scale>
          <a:sx n="57" d="100"/>
          <a:sy n="57" d="100"/>
        </p:scale>
        <p:origin x="140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159ADF-64B0-4164-82BC-0FA5B7510456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21B5DF1-627B-47E1-862A-A64EB4DB7083}">
      <dgm:prSet/>
      <dgm:spPr/>
      <dgm:t>
        <a:bodyPr/>
        <a:lstStyle/>
        <a:p>
          <a:r>
            <a:rPr lang="pt-BR"/>
            <a:t>Conhecimento objetivante biomédico</a:t>
          </a:r>
        </a:p>
      </dgm:t>
    </dgm:pt>
    <dgm:pt modelId="{37DF5B15-4D00-4729-B87D-297124FC7CAF}" type="parTrans" cxnId="{CF7ACB89-6F15-4F2F-A928-F29EEA081A22}">
      <dgm:prSet/>
      <dgm:spPr/>
      <dgm:t>
        <a:bodyPr/>
        <a:lstStyle/>
        <a:p>
          <a:endParaRPr lang="pt-BR"/>
        </a:p>
      </dgm:t>
    </dgm:pt>
    <dgm:pt modelId="{06303D12-AB22-483B-BF70-4D76199A0ABC}" type="sibTrans" cxnId="{CF7ACB89-6F15-4F2F-A928-F29EEA081A22}">
      <dgm:prSet/>
      <dgm:spPr/>
      <dgm:t>
        <a:bodyPr/>
        <a:lstStyle/>
        <a:p>
          <a:endParaRPr lang="pt-BR"/>
        </a:p>
      </dgm:t>
    </dgm:pt>
    <dgm:pt modelId="{DB7B18D0-BB72-41D8-B0CC-19C78FEE1FA1}">
      <dgm:prSet/>
      <dgm:spPr/>
      <dgm:t>
        <a:bodyPr/>
        <a:lstStyle/>
        <a:p>
          <a:r>
            <a:rPr lang="pt-BR" dirty="0"/>
            <a:t>Conhecimento </a:t>
          </a:r>
          <a:r>
            <a:rPr lang="pt-BR" dirty="0" err="1"/>
            <a:t>subjetivante</a:t>
          </a:r>
          <a:r>
            <a:rPr lang="pt-BR" dirty="0"/>
            <a:t> da conduta humana</a:t>
          </a:r>
        </a:p>
      </dgm:t>
    </dgm:pt>
    <dgm:pt modelId="{65CB1546-6525-4764-A950-A66E6E956674}" type="parTrans" cxnId="{995AA28B-5C22-49FC-8196-584A0C9CFE49}">
      <dgm:prSet/>
      <dgm:spPr/>
      <dgm:t>
        <a:bodyPr/>
        <a:lstStyle/>
        <a:p>
          <a:endParaRPr lang="pt-BR"/>
        </a:p>
      </dgm:t>
    </dgm:pt>
    <dgm:pt modelId="{1F8D5332-3838-4625-974D-B9E12974CA26}" type="sibTrans" cxnId="{995AA28B-5C22-49FC-8196-584A0C9CFE49}">
      <dgm:prSet/>
      <dgm:spPr/>
      <dgm:t>
        <a:bodyPr/>
        <a:lstStyle/>
        <a:p>
          <a:endParaRPr lang="pt-BR"/>
        </a:p>
      </dgm:t>
    </dgm:pt>
    <dgm:pt modelId="{F1E4A74F-AE98-4F17-8725-32D4F0A8C594}">
      <dgm:prSet/>
      <dgm:spPr/>
      <dgm:t>
        <a:bodyPr/>
        <a:lstStyle/>
        <a:p>
          <a:r>
            <a:rPr lang="pt-BR" dirty="0"/>
            <a:t>Tecnologias da individualidade genética</a:t>
          </a:r>
        </a:p>
      </dgm:t>
    </dgm:pt>
    <dgm:pt modelId="{68B554D6-51FF-4505-82DB-BF053C6AA404}" type="parTrans" cxnId="{01F7473E-C185-4199-AFCF-2664359E3739}">
      <dgm:prSet/>
      <dgm:spPr/>
      <dgm:t>
        <a:bodyPr/>
        <a:lstStyle/>
        <a:p>
          <a:endParaRPr lang="pt-BR"/>
        </a:p>
      </dgm:t>
    </dgm:pt>
    <dgm:pt modelId="{A1BFE1E8-E3BC-457D-B3CC-0E21C32CE813}" type="sibTrans" cxnId="{01F7473E-C185-4199-AFCF-2664359E3739}">
      <dgm:prSet/>
      <dgm:spPr/>
      <dgm:t>
        <a:bodyPr/>
        <a:lstStyle/>
        <a:p>
          <a:endParaRPr lang="pt-BR"/>
        </a:p>
      </dgm:t>
    </dgm:pt>
    <dgm:pt modelId="{C9FC6AC1-421F-4AF2-BCBE-B8AC9E8B3585}" type="pres">
      <dgm:prSet presAssocID="{93159ADF-64B0-4164-82BC-0FA5B751045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FE6EF3A-4F4B-4B8F-AD7D-395CA815F0C6}" type="pres">
      <dgm:prSet presAssocID="{B21B5DF1-627B-47E1-862A-A64EB4DB708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A5CA5D-1649-486D-B68D-E01CA6991195}" type="pres">
      <dgm:prSet presAssocID="{06303D12-AB22-483B-BF70-4D76199A0ABC}" presName="spacerL" presStyleCnt="0"/>
      <dgm:spPr/>
    </dgm:pt>
    <dgm:pt modelId="{6F17E5A0-0671-4F38-BBA8-D3C24B0C7196}" type="pres">
      <dgm:prSet presAssocID="{06303D12-AB22-483B-BF70-4D76199A0ABC}" presName="sibTrans" presStyleLbl="sibTrans2D1" presStyleIdx="0" presStyleCnt="2"/>
      <dgm:spPr/>
      <dgm:t>
        <a:bodyPr/>
        <a:lstStyle/>
        <a:p>
          <a:endParaRPr lang="pt-BR"/>
        </a:p>
      </dgm:t>
    </dgm:pt>
    <dgm:pt modelId="{9D26B8A4-A74C-4BF8-BADC-C37987E8EA19}" type="pres">
      <dgm:prSet presAssocID="{06303D12-AB22-483B-BF70-4D76199A0ABC}" presName="spacerR" presStyleCnt="0"/>
      <dgm:spPr/>
    </dgm:pt>
    <dgm:pt modelId="{A2E77AAF-E34A-47A2-B2D0-2C12AB0A19A0}" type="pres">
      <dgm:prSet presAssocID="{DB7B18D0-BB72-41D8-B0CC-19C78FEE1FA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5E95E4-CFDF-4D5D-B087-370DD9542848}" type="pres">
      <dgm:prSet presAssocID="{1F8D5332-3838-4625-974D-B9E12974CA26}" presName="spacerL" presStyleCnt="0"/>
      <dgm:spPr/>
    </dgm:pt>
    <dgm:pt modelId="{3D33CE55-7A78-469A-972A-71148F6898B5}" type="pres">
      <dgm:prSet presAssocID="{1F8D5332-3838-4625-974D-B9E12974CA26}" presName="sibTrans" presStyleLbl="sibTrans2D1" presStyleIdx="1" presStyleCnt="2"/>
      <dgm:spPr/>
      <dgm:t>
        <a:bodyPr/>
        <a:lstStyle/>
        <a:p>
          <a:endParaRPr lang="pt-BR"/>
        </a:p>
      </dgm:t>
    </dgm:pt>
    <dgm:pt modelId="{55CB0B00-A1EA-440B-9BE7-7650574E22CC}" type="pres">
      <dgm:prSet presAssocID="{1F8D5332-3838-4625-974D-B9E12974CA26}" presName="spacerR" presStyleCnt="0"/>
      <dgm:spPr/>
    </dgm:pt>
    <dgm:pt modelId="{EA47A061-7D2A-4A5C-BAA2-FF87BCA466C5}" type="pres">
      <dgm:prSet presAssocID="{F1E4A74F-AE98-4F17-8725-32D4F0A8C59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850C206-CFA7-450E-A825-9C1662A051EE}" type="presOf" srcId="{DB7B18D0-BB72-41D8-B0CC-19C78FEE1FA1}" destId="{A2E77AAF-E34A-47A2-B2D0-2C12AB0A19A0}" srcOrd="0" destOrd="0" presId="urn:microsoft.com/office/officeart/2005/8/layout/equation1"/>
    <dgm:cxn modelId="{74866542-2588-4D72-8D5A-DF9443DFF769}" type="presOf" srcId="{1F8D5332-3838-4625-974D-B9E12974CA26}" destId="{3D33CE55-7A78-469A-972A-71148F6898B5}" srcOrd="0" destOrd="0" presId="urn:microsoft.com/office/officeart/2005/8/layout/equation1"/>
    <dgm:cxn modelId="{DA1B4ED4-EA7E-4434-B940-6ED262B79A2E}" type="presOf" srcId="{F1E4A74F-AE98-4F17-8725-32D4F0A8C594}" destId="{EA47A061-7D2A-4A5C-BAA2-FF87BCA466C5}" srcOrd="0" destOrd="0" presId="urn:microsoft.com/office/officeart/2005/8/layout/equation1"/>
    <dgm:cxn modelId="{01F7473E-C185-4199-AFCF-2664359E3739}" srcId="{93159ADF-64B0-4164-82BC-0FA5B7510456}" destId="{F1E4A74F-AE98-4F17-8725-32D4F0A8C594}" srcOrd="2" destOrd="0" parTransId="{68B554D6-51FF-4505-82DB-BF053C6AA404}" sibTransId="{A1BFE1E8-E3BC-457D-B3CC-0E21C32CE813}"/>
    <dgm:cxn modelId="{565067E8-3E70-4609-9237-BBCDE677AFC1}" type="presOf" srcId="{B21B5DF1-627B-47E1-862A-A64EB4DB7083}" destId="{8FE6EF3A-4F4B-4B8F-AD7D-395CA815F0C6}" srcOrd="0" destOrd="0" presId="urn:microsoft.com/office/officeart/2005/8/layout/equation1"/>
    <dgm:cxn modelId="{CF7ACB89-6F15-4F2F-A928-F29EEA081A22}" srcId="{93159ADF-64B0-4164-82BC-0FA5B7510456}" destId="{B21B5DF1-627B-47E1-862A-A64EB4DB7083}" srcOrd="0" destOrd="0" parTransId="{37DF5B15-4D00-4729-B87D-297124FC7CAF}" sibTransId="{06303D12-AB22-483B-BF70-4D76199A0ABC}"/>
    <dgm:cxn modelId="{F4E1D91E-3AE6-4336-87EB-3ED2AB2832A8}" type="presOf" srcId="{93159ADF-64B0-4164-82BC-0FA5B7510456}" destId="{C9FC6AC1-421F-4AF2-BCBE-B8AC9E8B3585}" srcOrd="0" destOrd="0" presId="urn:microsoft.com/office/officeart/2005/8/layout/equation1"/>
    <dgm:cxn modelId="{CBDFE4AF-51C4-4DF1-8F96-2C99A413DD34}" type="presOf" srcId="{06303D12-AB22-483B-BF70-4D76199A0ABC}" destId="{6F17E5A0-0671-4F38-BBA8-D3C24B0C7196}" srcOrd="0" destOrd="0" presId="urn:microsoft.com/office/officeart/2005/8/layout/equation1"/>
    <dgm:cxn modelId="{995AA28B-5C22-49FC-8196-584A0C9CFE49}" srcId="{93159ADF-64B0-4164-82BC-0FA5B7510456}" destId="{DB7B18D0-BB72-41D8-B0CC-19C78FEE1FA1}" srcOrd="1" destOrd="0" parTransId="{65CB1546-6525-4764-A950-A66E6E956674}" sibTransId="{1F8D5332-3838-4625-974D-B9E12974CA26}"/>
    <dgm:cxn modelId="{2685F3DD-465B-4180-B49B-480E461F44E1}" type="presParOf" srcId="{C9FC6AC1-421F-4AF2-BCBE-B8AC9E8B3585}" destId="{8FE6EF3A-4F4B-4B8F-AD7D-395CA815F0C6}" srcOrd="0" destOrd="0" presId="urn:microsoft.com/office/officeart/2005/8/layout/equation1"/>
    <dgm:cxn modelId="{E195F76C-46F6-40E8-82AD-5E0E9A66B707}" type="presParOf" srcId="{C9FC6AC1-421F-4AF2-BCBE-B8AC9E8B3585}" destId="{7EA5CA5D-1649-486D-B68D-E01CA6991195}" srcOrd="1" destOrd="0" presId="urn:microsoft.com/office/officeart/2005/8/layout/equation1"/>
    <dgm:cxn modelId="{C92361ED-63C0-4764-9ECC-F617DE889B0D}" type="presParOf" srcId="{C9FC6AC1-421F-4AF2-BCBE-B8AC9E8B3585}" destId="{6F17E5A0-0671-4F38-BBA8-D3C24B0C7196}" srcOrd="2" destOrd="0" presId="urn:microsoft.com/office/officeart/2005/8/layout/equation1"/>
    <dgm:cxn modelId="{A1A3A96B-7E5F-4BC8-BA4B-324658EE0FC5}" type="presParOf" srcId="{C9FC6AC1-421F-4AF2-BCBE-B8AC9E8B3585}" destId="{9D26B8A4-A74C-4BF8-BADC-C37987E8EA19}" srcOrd="3" destOrd="0" presId="urn:microsoft.com/office/officeart/2005/8/layout/equation1"/>
    <dgm:cxn modelId="{F7A24DC0-0D94-487C-A37A-EAB9F7FB63D6}" type="presParOf" srcId="{C9FC6AC1-421F-4AF2-BCBE-B8AC9E8B3585}" destId="{A2E77AAF-E34A-47A2-B2D0-2C12AB0A19A0}" srcOrd="4" destOrd="0" presId="urn:microsoft.com/office/officeart/2005/8/layout/equation1"/>
    <dgm:cxn modelId="{30AD80B6-96F9-4402-A6A3-A2F978581806}" type="presParOf" srcId="{C9FC6AC1-421F-4AF2-BCBE-B8AC9E8B3585}" destId="{AA5E95E4-CFDF-4D5D-B087-370DD9542848}" srcOrd="5" destOrd="0" presId="urn:microsoft.com/office/officeart/2005/8/layout/equation1"/>
    <dgm:cxn modelId="{2EB980C5-A521-4F4A-9783-3EAD7E9440EA}" type="presParOf" srcId="{C9FC6AC1-421F-4AF2-BCBE-B8AC9E8B3585}" destId="{3D33CE55-7A78-469A-972A-71148F6898B5}" srcOrd="6" destOrd="0" presId="urn:microsoft.com/office/officeart/2005/8/layout/equation1"/>
    <dgm:cxn modelId="{42528D60-E5D3-47A4-8E34-FD322A7326FF}" type="presParOf" srcId="{C9FC6AC1-421F-4AF2-BCBE-B8AC9E8B3585}" destId="{55CB0B00-A1EA-440B-9BE7-7650574E22CC}" srcOrd="7" destOrd="0" presId="urn:microsoft.com/office/officeart/2005/8/layout/equation1"/>
    <dgm:cxn modelId="{48E78898-F58F-4DF6-9595-8A69A77902FF}" type="presParOf" srcId="{C9FC6AC1-421F-4AF2-BCBE-B8AC9E8B3585}" destId="{EA47A061-7D2A-4A5C-BAA2-FF87BCA466C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B13DD2-585C-426E-9E43-F78109F2C199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EF1FF041-FEF4-4B69-8DDD-F9E68EF562EB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/>
            <a:t>Pediatra ou Médico de Família</a:t>
          </a:r>
        </a:p>
      </dgm:t>
    </dgm:pt>
    <dgm:pt modelId="{87A92CB8-01F9-40BB-AD00-81FA2E2ED12E}" type="parTrans" cxnId="{BD9D0F91-951F-4592-B1B5-FFE5A68C27E1}">
      <dgm:prSet/>
      <dgm:spPr/>
      <dgm:t>
        <a:bodyPr/>
        <a:lstStyle/>
        <a:p>
          <a:endParaRPr lang="pt-BR"/>
        </a:p>
      </dgm:t>
    </dgm:pt>
    <dgm:pt modelId="{54794C21-66E7-4881-A041-F65E71F07642}" type="sibTrans" cxnId="{BD9D0F91-951F-4592-B1B5-FFE5A68C27E1}">
      <dgm:prSet/>
      <dgm:spPr/>
      <dgm:t>
        <a:bodyPr/>
        <a:lstStyle/>
        <a:p>
          <a:endParaRPr lang="pt-BR"/>
        </a:p>
      </dgm:t>
    </dgm:pt>
    <dgm:pt modelId="{E8774231-7A43-4FF3-8237-B505083ED0EE}">
      <dgm:prSet phldrT="[Texto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/>
            <a:t>Geneticista</a:t>
          </a:r>
        </a:p>
      </dgm:t>
    </dgm:pt>
    <dgm:pt modelId="{E041D258-1182-49F1-A353-B6EF2FF2A80F}" type="parTrans" cxnId="{2E7694DD-689C-4652-B127-6D721F2C3FFE}">
      <dgm:prSet/>
      <dgm:spPr/>
      <dgm:t>
        <a:bodyPr/>
        <a:lstStyle/>
        <a:p>
          <a:endParaRPr lang="pt-BR"/>
        </a:p>
      </dgm:t>
    </dgm:pt>
    <dgm:pt modelId="{5A7FE4A8-7888-42B9-93C1-753A83106B05}" type="sibTrans" cxnId="{2E7694DD-689C-4652-B127-6D721F2C3FFE}">
      <dgm:prSet/>
      <dgm:spPr/>
      <dgm:t>
        <a:bodyPr/>
        <a:lstStyle/>
        <a:p>
          <a:endParaRPr lang="pt-BR"/>
        </a:p>
      </dgm:t>
    </dgm:pt>
    <dgm:pt modelId="{B14571CB-8EA1-498C-A182-E408070E5EC3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/>
            <a:t>Outras especialidades</a:t>
          </a:r>
        </a:p>
      </dgm:t>
    </dgm:pt>
    <dgm:pt modelId="{45C5407A-CF5D-42F6-AE82-D6EDA8C76DD2}" type="parTrans" cxnId="{FB53E9A6-A083-4485-9B23-0F7D859A3ADE}">
      <dgm:prSet/>
      <dgm:spPr/>
      <dgm:t>
        <a:bodyPr/>
        <a:lstStyle/>
        <a:p>
          <a:endParaRPr lang="pt-BR"/>
        </a:p>
      </dgm:t>
    </dgm:pt>
    <dgm:pt modelId="{E2F48885-B6F3-4F6B-9C67-BC9DD602B2ED}" type="sibTrans" cxnId="{FB53E9A6-A083-4485-9B23-0F7D859A3ADE}">
      <dgm:prSet/>
      <dgm:spPr/>
      <dgm:t>
        <a:bodyPr/>
        <a:lstStyle/>
        <a:p>
          <a:endParaRPr lang="pt-BR"/>
        </a:p>
      </dgm:t>
    </dgm:pt>
    <dgm:pt modelId="{F4957B05-9BEB-4FA0-B50A-4AC497E2AB41}" type="pres">
      <dgm:prSet presAssocID="{C8B13DD2-585C-426E-9E43-F78109F2C199}" presName="Name0" presStyleCnt="0">
        <dgm:presLayoutVars>
          <dgm:dir/>
          <dgm:resizeHandles val="exact"/>
        </dgm:presLayoutVars>
      </dgm:prSet>
      <dgm:spPr/>
    </dgm:pt>
    <dgm:pt modelId="{5A1F2CC8-B717-48FB-B22C-950517F6EB1F}" type="pres">
      <dgm:prSet presAssocID="{EF1FF041-FEF4-4B69-8DDD-F9E68EF562E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62E68D-484B-46A2-B775-DF6708CCCE5B}" type="pres">
      <dgm:prSet presAssocID="{54794C21-66E7-4881-A041-F65E71F07642}" presName="sibTrans" presStyleLbl="sibTrans2D1" presStyleIdx="0" presStyleCnt="2" custFlipVert="1" custScaleX="8162" custScaleY="41337"/>
      <dgm:spPr/>
      <dgm:t>
        <a:bodyPr/>
        <a:lstStyle/>
        <a:p>
          <a:endParaRPr lang="pt-BR"/>
        </a:p>
      </dgm:t>
    </dgm:pt>
    <dgm:pt modelId="{28BAC712-1C4E-498D-A5BF-755A6FC081B4}" type="pres">
      <dgm:prSet presAssocID="{54794C21-66E7-4881-A041-F65E71F07642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94705081-4320-4DE3-8CBB-A8946789DDB9}" type="pres">
      <dgm:prSet presAssocID="{E8774231-7A43-4FF3-8237-B505083ED0E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C00A34-69AE-4BCB-8FF2-8BE7B0DB3A03}" type="pres">
      <dgm:prSet presAssocID="{5A7FE4A8-7888-42B9-93C1-753A83106B05}" presName="sibTrans" presStyleLbl="sibTrans2D1" presStyleIdx="1" presStyleCnt="2" custFlipVert="1" custFlipHor="1" custScaleX="16070" custScaleY="33690"/>
      <dgm:spPr/>
      <dgm:t>
        <a:bodyPr/>
        <a:lstStyle/>
        <a:p>
          <a:endParaRPr lang="pt-BR"/>
        </a:p>
      </dgm:t>
    </dgm:pt>
    <dgm:pt modelId="{A4AA01E4-E588-4104-BC30-309EA09A5455}" type="pres">
      <dgm:prSet presAssocID="{5A7FE4A8-7888-42B9-93C1-753A83106B05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20A9D117-8F23-49FD-9FD6-6F1F36A3034D}" type="pres">
      <dgm:prSet presAssocID="{B14571CB-8EA1-498C-A182-E408070E5EC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F81E49D-BC9B-4A1D-96EC-CF3DBAA92EB6}" type="presOf" srcId="{E8774231-7A43-4FF3-8237-B505083ED0EE}" destId="{94705081-4320-4DE3-8CBB-A8946789DDB9}" srcOrd="0" destOrd="0" presId="urn:microsoft.com/office/officeart/2005/8/layout/process1"/>
    <dgm:cxn modelId="{BD9D0F91-951F-4592-B1B5-FFE5A68C27E1}" srcId="{C8B13DD2-585C-426E-9E43-F78109F2C199}" destId="{EF1FF041-FEF4-4B69-8DDD-F9E68EF562EB}" srcOrd="0" destOrd="0" parTransId="{87A92CB8-01F9-40BB-AD00-81FA2E2ED12E}" sibTransId="{54794C21-66E7-4881-A041-F65E71F07642}"/>
    <dgm:cxn modelId="{E72FE89A-11B7-49CD-8EB2-C97E7D8E10BC}" type="presOf" srcId="{EF1FF041-FEF4-4B69-8DDD-F9E68EF562EB}" destId="{5A1F2CC8-B717-48FB-B22C-950517F6EB1F}" srcOrd="0" destOrd="0" presId="urn:microsoft.com/office/officeart/2005/8/layout/process1"/>
    <dgm:cxn modelId="{52C3A107-F637-4C50-8460-499043445C7D}" type="presOf" srcId="{54794C21-66E7-4881-A041-F65E71F07642}" destId="{28BAC712-1C4E-498D-A5BF-755A6FC081B4}" srcOrd="1" destOrd="0" presId="urn:microsoft.com/office/officeart/2005/8/layout/process1"/>
    <dgm:cxn modelId="{CA5BF6E3-E94C-4487-B003-947A10A65926}" type="presOf" srcId="{5A7FE4A8-7888-42B9-93C1-753A83106B05}" destId="{BEC00A34-69AE-4BCB-8FF2-8BE7B0DB3A03}" srcOrd="0" destOrd="0" presId="urn:microsoft.com/office/officeart/2005/8/layout/process1"/>
    <dgm:cxn modelId="{FB53E9A6-A083-4485-9B23-0F7D859A3ADE}" srcId="{C8B13DD2-585C-426E-9E43-F78109F2C199}" destId="{B14571CB-8EA1-498C-A182-E408070E5EC3}" srcOrd="2" destOrd="0" parTransId="{45C5407A-CF5D-42F6-AE82-D6EDA8C76DD2}" sibTransId="{E2F48885-B6F3-4F6B-9C67-BC9DD602B2ED}"/>
    <dgm:cxn modelId="{C300E3AB-2060-4290-8CA6-55D700FB4A7D}" type="presOf" srcId="{5A7FE4A8-7888-42B9-93C1-753A83106B05}" destId="{A4AA01E4-E588-4104-BC30-309EA09A5455}" srcOrd="1" destOrd="0" presId="urn:microsoft.com/office/officeart/2005/8/layout/process1"/>
    <dgm:cxn modelId="{73693C54-157A-4905-81E3-3FD6B173CF77}" type="presOf" srcId="{54794C21-66E7-4881-A041-F65E71F07642}" destId="{C262E68D-484B-46A2-B775-DF6708CCCE5B}" srcOrd="0" destOrd="0" presId="urn:microsoft.com/office/officeart/2005/8/layout/process1"/>
    <dgm:cxn modelId="{D1CB22D2-01CE-4333-9B9A-3A89E311F991}" type="presOf" srcId="{B14571CB-8EA1-498C-A182-E408070E5EC3}" destId="{20A9D117-8F23-49FD-9FD6-6F1F36A3034D}" srcOrd="0" destOrd="0" presId="urn:microsoft.com/office/officeart/2005/8/layout/process1"/>
    <dgm:cxn modelId="{2E7694DD-689C-4652-B127-6D721F2C3FFE}" srcId="{C8B13DD2-585C-426E-9E43-F78109F2C199}" destId="{E8774231-7A43-4FF3-8237-B505083ED0EE}" srcOrd="1" destOrd="0" parTransId="{E041D258-1182-49F1-A353-B6EF2FF2A80F}" sibTransId="{5A7FE4A8-7888-42B9-93C1-753A83106B05}"/>
    <dgm:cxn modelId="{A06966DC-9B40-44A4-9B79-0DF4A209E8BB}" type="presOf" srcId="{C8B13DD2-585C-426E-9E43-F78109F2C199}" destId="{F4957B05-9BEB-4FA0-B50A-4AC497E2AB41}" srcOrd="0" destOrd="0" presId="urn:microsoft.com/office/officeart/2005/8/layout/process1"/>
    <dgm:cxn modelId="{AC4A801D-D0BC-414E-A8FB-EF8119730A8B}" type="presParOf" srcId="{F4957B05-9BEB-4FA0-B50A-4AC497E2AB41}" destId="{5A1F2CC8-B717-48FB-B22C-950517F6EB1F}" srcOrd="0" destOrd="0" presId="urn:microsoft.com/office/officeart/2005/8/layout/process1"/>
    <dgm:cxn modelId="{BEBEE2F2-4C16-4337-9CC4-F0399BACDF8A}" type="presParOf" srcId="{F4957B05-9BEB-4FA0-B50A-4AC497E2AB41}" destId="{C262E68D-484B-46A2-B775-DF6708CCCE5B}" srcOrd="1" destOrd="0" presId="urn:microsoft.com/office/officeart/2005/8/layout/process1"/>
    <dgm:cxn modelId="{A1B36160-BA92-4DBE-9B91-FB5B890A8E24}" type="presParOf" srcId="{C262E68D-484B-46A2-B775-DF6708CCCE5B}" destId="{28BAC712-1C4E-498D-A5BF-755A6FC081B4}" srcOrd="0" destOrd="0" presId="urn:microsoft.com/office/officeart/2005/8/layout/process1"/>
    <dgm:cxn modelId="{E4618E32-3F8B-49A6-A6A2-C555C933FB8F}" type="presParOf" srcId="{F4957B05-9BEB-4FA0-B50A-4AC497E2AB41}" destId="{94705081-4320-4DE3-8CBB-A8946789DDB9}" srcOrd="2" destOrd="0" presId="urn:microsoft.com/office/officeart/2005/8/layout/process1"/>
    <dgm:cxn modelId="{32236CD6-7D77-49DC-BEE1-937A2D842031}" type="presParOf" srcId="{F4957B05-9BEB-4FA0-B50A-4AC497E2AB41}" destId="{BEC00A34-69AE-4BCB-8FF2-8BE7B0DB3A03}" srcOrd="3" destOrd="0" presId="urn:microsoft.com/office/officeart/2005/8/layout/process1"/>
    <dgm:cxn modelId="{3207C271-FA72-45F5-9F67-E4C992A624E0}" type="presParOf" srcId="{BEC00A34-69AE-4BCB-8FF2-8BE7B0DB3A03}" destId="{A4AA01E4-E588-4104-BC30-309EA09A5455}" srcOrd="0" destOrd="0" presId="urn:microsoft.com/office/officeart/2005/8/layout/process1"/>
    <dgm:cxn modelId="{E345AB04-9B86-4146-A841-F4F1D3E0576E}" type="presParOf" srcId="{F4957B05-9BEB-4FA0-B50A-4AC497E2AB41}" destId="{20A9D117-8F23-49FD-9FD6-6F1F36A3034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C65DCC-F315-4102-85C6-8926944937EE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6E87C690-54F5-4E99-83A9-367A56EAFE42}">
      <dgm:prSet/>
      <dgm:spPr/>
      <dgm:t>
        <a:bodyPr/>
        <a:lstStyle/>
        <a:p>
          <a:pPr algn="ctr"/>
          <a:r>
            <a:rPr lang="en-US"/>
            <a:t>Apresentação: informação geral e identificação</a:t>
          </a:r>
          <a:endParaRPr lang="pt-BR"/>
        </a:p>
      </dgm:t>
    </dgm:pt>
    <dgm:pt modelId="{5D94BDA3-A92A-49C9-99EA-29665B4EE9FA}" type="parTrans" cxnId="{F00B4929-C069-4B84-99AF-1857F04059A5}">
      <dgm:prSet/>
      <dgm:spPr/>
      <dgm:t>
        <a:bodyPr/>
        <a:lstStyle/>
        <a:p>
          <a:pPr algn="ctr"/>
          <a:endParaRPr lang="pt-BR"/>
        </a:p>
      </dgm:t>
    </dgm:pt>
    <dgm:pt modelId="{E247407B-66C1-4132-AB38-2691614496A7}" type="sibTrans" cxnId="{F00B4929-C069-4B84-99AF-1857F04059A5}">
      <dgm:prSet/>
      <dgm:spPr/>
      <dgm:t>
        <a:bodyPr/>
        <a:lstStyle/>
        <a:p>
          <a:pPr algn="ctr"/>
          <a:endParaRPr lang="pt-BR"/>
        </a:p>
      </dgm:t>
    </dgm:pt>
    <dgm:pt modelId="{F0DD3855-35F9-43CF-9386-5E979CAB4A01}">
      <dgm:prSet/>
      <dgm:spPr/>
      <dgm:t>
        <a:bodyPr/>
        <a:lstStyle/>
        <a:p>
          <a:pPr algn="ctr"/>
          <a:r>
            <a:rPr lang="pt-BR"/>
            <a:t>Queixa principal</a:t>
          </a:r>
        </a:p>
      </dgm:t>
    </dgm:pt>
    <dgm:pt modelId="{8E9D69A6-7F40-4C58-BA62-93F84E0320BD}" type="parTrans" cxnId="{C5FF20FE-E63B-4771-932B-2B3950942B10}">
      <dgm:prSet/>
      <dgm:spPr/>
      <dgm:t>
        <a:bodyPr/>
        <a:lstStyle/>
        <a:p>
          <a:pPr algn="ctr"/>
          <a:endParaRPr lang="pt-BR"/>
        </a:p>
      </dgm:t>
    </dgm:pt>
    <dgm:pt modelId="{5253C7B1-5189-4FB9-82A1-C96C3966510D}" type="sibTrans" cxnId="{C5FF20FE-E63B-4771-932B-2B3950942B10}">
      <dgm:prSet/>
      <dgm:spPr/>
      <dgm:t>
        <a:bodyPr/>
        <a:lstStyle/>
        <a:p>
          <a:pPr algn="ctr"/>
          <a:endParaRPr lang="pt-BR"/>
        </a:p>
      </dgm:t>
    </dgm:pt>
    <dgm:pt modelId="{86508716-9A79-42C2-9CA8-33970AD95659}">
      <dgm:prSet/>
      <dgm:spPr/>
      <dgm:t>
        <a:bodyPr/>
        <a:lstStyle/>
        <a:p>
          <a:pPr algn="ctr"/>
          <a:r>
            <a:rPr lang="pt-BR"/>
            <a:t>Anamnese</a:t>
          </a:r>
        </a:p>
      </dgm:t>
    </dgm:pt>
    <dgm:pt modelId="{19D3856D-7189-4CC0-9EEE-A4C2279CA693}" type="parTrans" cxnId="{EE145546-16D5-4508-A635-C3C13E56EE33}">
      <dgm:prSet/>
      <dgm:spPr/>
      <dgm:t>
        <a:bodyPr/>
        <a:lstStyle/>
        <a:p>
          <a:pPr algn="ctr"/>
          <a:endParaRPr lang="pt-BR"/>
        </a:p>
      </dgm:t>
    </dgm:pt>
    <dgm:pt modelId="{D08E7C4C-B626-441A-8BFE-3FB94B72A456}" type="sibTrans" cxnId="{EE145546-16D5-4508-A635-C3C13E56EE33}">
      <dgm:prSet/>
      <dgm:spPr/>
      <dgm:t>
        <a:bodyPr/>
        <a:lstStyle/>
        <a:p>
          <a:pPr algn="ctr"/>
          <a:endParaRPr lang="pt-BR"/>
        </a:p>
      </dgm:t>
    </dgm:pt>
    <dgm:pt modelId="{C527485D-E4BA-4548-80AC-0F01EE3E9720}">
      <dgm:prSet/>
      <dgm:spPr/>
      <dgm:t>
        <a:bodyPr/>
        <a:lstStyle/>
        <a:p>
          <a:pPr algn="ctr"/>
          <a:r>
            <a:rPr lang="pt-BR"/>
            <a:t>Exame físico geral e especial</a:t>
          </a:r>
        </a:p>
      </dgm:t>
    </dgm:pt>
    <dgm:pt modelId="{886A0453-2447-42E2-805D-5B594DA5A682}" type="parTrans" cxnId="{A765D6B3-5947-4AB2-A66A-C32A2E6E93E8}">
      <dgm:prSet/>
      <dgm:spPr/>
      <dgm:t>
        <a:bodyPr/>
        <a:lstStyle/>
        <a:p>
          <a:pPr algn="ctr"/>
          <a:endParaRPr lang="pt-BR"/>
        </a:p>
      </dgm:t>
    </dgm:pt>
    <dgm:pt modelId="{590664F2-88DF-45E8-82A3-20DF854D1D07}" type="sibTrans" cxnId="{A765D6B3-5947-4AB2-A66A-C32A2E6E93E8}">
      <dgm:prSet/>
      <dgm:spPr/>
      <dgm:t>
        <a:bodyPr/>
        <a:lstStyle/>
        <a:p>
          <a:pPr algn="ctr"/>
          <a:endParaRPr lang="pt-BR"/>
        </a:p>
      </dgm:t>
    </dgm:pt>
    <dgm:pt modelId="{7A8CCB16-A036-4E0D-88F8-162B5342A41E}">
      <dgm:prSet/>
      <dgm:spPr/>
      <dgm:t>
        <a:bodyPr/>
        <a:lstStyle/>
        <a:p>
          <a:pPr algn="ctr"/>
          <a:r>
            <a:rPr lang="pt-BR"/>
            <a:t>Exames complementares</a:t>
          </a:r>
        </a:p>
      </dgm:t>
    </dgm:pt>
    <dgm:pt modelId="{5FEF8882-7A37-4A90-A26C-51C6EE16DF83}" type="parTrans" cxnId="{1010D6A2-2380-41EB-AED5-1C845E957B40}">
      <dgm:prSet/>
      <dgm:spPr/>
      <dgm:t>
        <a:bodyPr/>
        <a:lstStyle/>
        <a:p>
          <a:pPr algn="ctr"/>
          <a:endParaRPr lang="pt-BR"/>
        </a:p>
      </dgm:t>
    </dgm:pt>
    <dgm:pt modelId="{27CD9B50-F966-4D88-842A-8B4CDC688093}" type="sibTrans" cxnId="{1010D6A2-2380-41EB-AED5-1C845E957B40}">
      <dgm:prSet/>
      <dgm:spPr/>
      <dgm:t>
        <a:bodyPr/>
        <a:lstStyle/>
        <a:p>
          <a:pPr algn="ctr"/>
          <a:endParaRPr lang="pt-BR"/>
        </a:p>
      </dgm:t>
    </dgm:pt>
    <dgm:pt modelId="{DDB4113A-9637-4AC5-AA8E-F212D9DD7EC8}">
      <dgm:prSet/>
      <dgm:spPr/>
      <dgm:t>
        <a:bodyPr/>
        <a:lstStyle/>
        <a:p>
          <a:pPr algn="ctr"/>
          <a:r>
            <a:rPr lang="pt-BR" dirty="0"/>
            <a:t>Pareceres – Prognóstico - Propedêutica</a:t>
          </a:r>
        </a:p>
      </dgm:t>
    </dgm:pt>
    <dgm:pt modelId="{92008DEE-65E1-4FD2-BE69-F19695291D15}" type="parTrans" cxnId="{3BA8C806-8354-428E-869A-7A12E221BE54}">
      <dgm:prSet/>
      <dgm:spPr/>
      <dgm:t>
        <a:bodyPr/>
        <a:lstStyle/>
        <a:p>
          <a:pPr algn="ctr"/>
          <a:endParaRPr lang="pt-BR"/>
        </a:p>
      </dgm:t>
    </dgm:pt>
    <dgm:pt modelId="{F3FE1996-8DEC-4F4E-9A21-F5AD85E583A3}" type="sibTrans" cxnId="{3BA8C806-8354-428E-869A-7A12E221BE54}">
      <dgm:prSet/>
      <dgm:spPr/>
      <dgm:t>
        <a:bodyPr/>
        <a:lstStyle/>
        <a:p>
          <a:pPr algn="ctr"/>
          <a:endParaRPr lang="pt-BR"/>
        </a:p>
      </dgm:t>
    </dgm:pt>
    <dgm:pt modelId="{B76C286B-71DF-47ED-ADE8-FB8AD8B3C5A4}" type="pres">
      <dgm:prSet presAssocID="{28C65DCC-F315-4102-85C6-8926944937E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78AFCA7-07AE-4F11-845E-21687A158959}" type="pres">
      <dgm:prSet presAssocID="{6E87C690-54F5-4E99-83A9-367A56EAFE4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5678BA-ADDC-46D7-A8B2-74D995A47A88}" type="pres">
      <dgm:prSet presAssocID="{E247407B-66C1-4132-AB38-2691614496A7}" presName="spacer" presStyleCnt="0"/>
      <dgm:spPr/>
    </dgm:pt>
    <dgm:pt modelId="{E1D3780F-A08F-485B-9A7D-F1FB63368FDB}" type="pres">
      <dgm:prSet presAssocID="{F0DD3855-35F9-43CF-9386-5E979CAB4A0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E8FE51-0F45-4B8E-ABB4-4F432FCE1758}" type="pres">
      <dgm:prSet presAssocID="{5253C7B1-5189-4FB9-82A1-C96C3966510D}" presName="spacer" presStyleCnt="0"/>
      <dgm:spPr/>
    </dgm:pt>
    <dgm:pt modelId="{2B2700CE-5204-4FB4-9EDC-569F6D73982E}" type="pres">
      <dgm:prSet presAssocID="{86508716-9A79-42C2-9CA8-33970AD9565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284DA5-8AEB-4143-8467-7F6BCA1C8A31}" type="pres">
      <dgm:prSet presAssocID="{D08E7C4C-B626-441A-8BFE-3FB94B72A456}" presName="spacer" presStyleCnt="0"/>
      <dgm:spPr/>
    </dgm:pt>
    <dgm:pt modelId="{3F8DB33A-8384-49E0-ACCF-2552E452921D}" type="pres">
      <dgm:prSet presAssocID="{C527485D-E4BA-4548-80AC-0F01EE3E972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4EF612C-7372-4F64-9BF4-4DD3E76528B6}" type="pres">
      <dgm:prSet presAssocID="{590664F2-88DF-45E8-82A3-20DF854D1D07}" presName="spacer" presStyleCnt="0"/>
      <dgm:spPr/>
    </dgm:pt>
    <dgm:pt modelId="{1B7B12C9-21F1-4B7B-A2C2-F05514A1849C}" type="pres">
      <dgm:prSet presAssocID="{7A8CCB16-A036-4E0D-88F8-162B5342A41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A1F4F4-9D5D-4A5F-88F8-7FE332065A5E}" type="pres">
      <dgm:prSet presAssocID="{27CD9B50-F966-4D88-842A-8B4CDC688093}" presName="spacer" presStyleCnt="0"/>
      <dgm:spPr/>
    </dgm:pt>
    <dgm:pt modelId="{F982D37B-7F84-4CD1-9664-95A6D34B694B}" type="pres">
      <dgm:prSet presAssocID="{DDB4113A-9637-4AC5-AA8E-F212D9DD7EC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00B4929-C069-4B84-99AF-1857F04059A5}" srcId="{28C65DCC-F315-4102-85C6-8926944937EE}" destId="{6E87C690-54F5-4E99-83A9-367A56EAFE42}" srcOrd="0" destOrd="0" parTransId="{5D94BDA3-A92A-49C9-99EA-29665B4EE9FA}" sibTransId="{E247407B-66C1-4132-AB38-2691614496A7}"/>
    <dgm:cxn modelId="{6743E619-F346-4A85-A51A-403960A7F208}" type="presOf" srcId="{C527485D-E4BA-4548-80AC-0F01EE3E9720}" destId="{3F8DB33A-8384-49E0-ACCF-2552E452921D}" srcOrd="0" destOrd="0" presId="urn:microsoft.com/office/officeart/2005/8/layout/vList2"/>
    <dgm:cxn modelId="{1010D6A2-2380-41EB-AED5-1C845E957B40}" srcId="{28C65DCC-F315-4102-85C6-8926944937EE}" destId="{7A8CCB16-A036-4E0D-88F8-162B5342A41E}" srcOrd="4" destOrd="0" parTransId="{5FEF8882-7A37-4A90-A26C-51C6EE16DF83}" sibTransId="{27CD9B50-F966-4D88-842A-8B4CDC688093}"/>
    <dgm:cxn modelId="{7D54A254-44DB-46C9-9E3C-B785A88770FD}" type="presOf" srcId="{28C65DCC-F315-4102-85C6-8926944937EE}" destId="{B76C286B-71DF-47ED-ADE8-FB8AD8B3C5A4}" srcOrd="0" destOrd="0" presId="urn:microsoft.com/office/officeart/2005/8/layout/vList2"/>
    <dgm:cxn modelId="{8A12FC54-48DC-4838-908F-473C92A295B9}" type="presOf" srcId="{7A8CCB16-A036-4E0D-88F8-162B5342A41E}" destId="{1B7B12C9-21F1-4B7B-A2C2-F05514A1849C}" srcOrd="0" destOrd="0" presId="urn:microsoft.com/office/officeart/2005/8/layout/vList2"/>
    <dgm:cxn modelId="{8D9C8771-AED9-4CCE-994E-219719C1B7F0}" type="presOf" srcId="{86508716-9A79-42C2-9CA8-33970AD95659}" destId="{2B2700CE-5204-4FB4-9EDC-569F6D73982E}" srcOrd="0" destOrd="0" presId="urn:microsoft.com/office/officeart/2005/8/layout/vList2"/>
    <dgm:cxn modelId="{A765D6B3-5947-4AB2-A66A-C32A2E6E93E8}" srcId="{28C65DCC-F315-4102-85C6-8926944937EE}" destId="{C527485D-E4BA-4548-80AC-0F01EE3E9720}" srcOrd="3" destOrd="0" parTransId="{886A0453-2447-42E2-805D-5B594DA5A682}" sibTransId="{590664F2-88DF-45E8-82A3-20DF854D1D07}"/>
    <dgm:cxn modelId="{3BA8C806-8354-428E-869A-7A12E221BE54}" srcId="{28C65DCC-F315-4102-85C6-8926944937EE}" destId="{DDB4113A-9637-4AC5-AA8E-F212D9DD7EC8}" srcOrd="5" destOrd="0" parTransId="{92008DEE-65E1-4FD2-BE69-F19695291D15}" sibTransId="{F3FE1996-8DEC-4F4E-9A21-F5AD85E583A3}"/>
    <dgm:cxn modelId="{80642B83-884C-405B-96CA-35600E552B15}" type="presOf" srcId="{F0DD3855-35F9-43CF-9386-5E979CAB4A01}" destId="{E1D3780F-A08F-485B-9A7D-F1FB63368FDB}" srcOrd="0" destOrd="0" presId="urn:microsoft.com/office/officeart/2005/8/layout/vList2"/>
    <dgm:cxn modelId="{C5FF20FE-E63B-4771-932B-2B3950942B10}" srcId="{28C65DCC-F315-4102-85C6-8926944937EE}" destId="{F0DD3855-35F9-43CF-9386-5E979CAB4A01}" srcOrd="1" destOrd="0" parTransId="{8E9D69A6-7F40-4C58-BA62-93F84E0320BD}" sibTransId="{5253C7B1-5189-4FB9-82A1-C96C3966510D}"/>
    <dgm:cxn modelId="{9A2BFDDB-2B4E-4567-B920-F5C26C09831D}" type="presOf" srcId="{6E87C690-54F5-4E99-83A9-367A56EAFE42}" destId="{378AFCA7-07AE-4F11-845E-21687A158959}" srcOrd="0" destOrd="0" presId="urn:microsoft.com/office/officeart/2005/8/layout/vList2"/>
    <dgm:cxn modelId="{EE145546-16D5-4508-A635-C3C13E56EE33}" srcId="{28C65DCC-F315-4102-85C6-8926944937EE}" destId="{86508716-9A79-42C2-9CA8-33970AD95659}" srcOrd="2" destOrd="0" parTransId="{19D3856D-7189-4CC0-9EEE-A4C2279CA693}" sibTransId="{D08E7C4C-B626-441A-8BFE-3FB94B72A456}"/>
    <dgm:cxn modelId="{4C9B5984-D46C-403B-99B4-B1EA968FF87C}" type="presOf" srcId="{DDB4113A-9637-4AC5-AA8E-F212D9DD7EC8}" destId="{F982D37B-7F84-4CD1-9664-95A6D34B694B}" srcOrd="0" destOrd="0" presId="urn:microsoft.com/office/officeart/2005/8/layout/vList2"/>
    <dgm:cxn modelId="{E4E4BFCB-58D1-4700-8FEB-1F960838094C}" type="presParOf" srcId="{B76C286B-71DF-47ED-ADE8-FB8AD8B3C5A4}" destId="{378AFCA7-07AE-4F11-845E-21687A158959}" srcOrd="0" destOrd="0" presId="urn:microsoft.com/office/officeart/2005/8/layout/vList2"/>
    <dgm:cxn modelId="{6CEA7DC7-80F0-4A7D-B9E2-EAB0C467BA37}" type="presParOf" srcId="{B76C286B-71DF-47ED-ADE8-FB8AD8B3C5A4}" destId="{0B5678BA-ADDC-46D7-A8B2-74D995A47A88}" srcOrd="1" destOrd="0" presId="urn:microsoft.com/office/officeart/2005/8/layout/vList2"/>
    <dgm:cxn modelId="{ED5EF6B9-5B5E-4AAB-BAB3-34E4EBB1D291}" type="presParOf" srcId="{B76C286B-71DF-47ED-ADE8-FB8AD8B3C5A4}" destId="{E1D3780F-A08F-485B-9A7D-F1FB63368FDB}" srcOrd="2" destOrd="0" presId="urn:microsoft.com/office/officeart/2005/8/layout/vList2"/>
    <dgm:cxn modelId="{A8556EDB-CA67-464F-83D6-A4783F1578DE}" type="presParOf" srcId="{B76C286B-71DF-47ED-ADE8-FB8AD8B3C5A4}" destId="{2CE8FE51-0F45-4B8E-ABB4-4F432FCE1758}" srcOrd="3" destOrd="0" presId="urn:microsoft.com/office/officeart/2005/8/layout/vList2"/>
    <dgm:cxn modelId="{F4CEA7A7-7A7C-4F32-808F-AD3BAB4D9A47}" type="presParOf" srcId="{B76C286B-71DF-47ED-ADE8-FB8AD8B3C5A4}" destId="{2B2700CE-5204-4FB4-9EDC-569F6D73982E}" srcOrd="4" destOrd="0" presId="urn:microsoft.com/office/officeart/2005/8/layout/vList2"/>
    <dgm:cxn modelId="{B46B5609-59F6-4857-A2FD-5594B1E59AB4}" type="presParOf" srcId="{B76C286B-71DF-47ED-ADE8-FB8AD8B3C5A4}" destId="{95284DA5-8AEB-4143-8467-7F6BCA1C8A31}" srcOrd="5" destOrd="0" presId="urn:microsoft.com/office/officeart/2005/8/layout/vList2"/>
    <dgm:cxn modelId="{BDB02DDD-0193-4373-9E7E-C63AF7E09548}" type="presParOf" srcId="{B76C286B-71DF-47ED-ADE8-FB8AD8B3C5A4}" destId="{3F8DB33A-8384-49E0-ACCF-2552E452921D}" srcOrd="6" destOrd="0" presId="urn:microsoft.com/office/officeart/2005/8/layout/vList2"/>
    <dgm:cxn modelId="{78804ACE-9C47-4620-BC48-81658FB8D75D}" type="presParOf" srcId="{B76C286B-71DF-47ED-ADE8-FB8AD8B3C5A4}" destId="{14EF612C-7372-4F64-9BF4-4DD3E76528B6}" srcOrd="7" destOrd="0" presId="urn:microsoft.com/office/officeart/2005/8/layout/vList2"/>
    <dgm:cxn modelId="{B7AEB878-F2A5-4EDC-98A3-4D9125766AC1}" type="presParOf" srcId="{B76C286B-71DF-47ED-ADE8-FB8AD8B3C5A4}" destId="{1B7B12C9-21F1-4B7B-A2C2-F05514A1849C}" srcOrd="8" destOrd="0" presId="urn:microsoft.com/office/officeart/2005/8/layout/vList2"/>
    <dgm:cxn modelId="{C3711279-43B1-46D2-9E1B-251CFAA26CF2}" type="presParOf" srcId="{B76C286B-71DF-47ED-ADE8-FB8AD8B3C5A4}" destId="{3DA1F4F4-9D5D-4A5F-88F8-7FE332065A5E}" srcOrd="9" destOrd="0" presId="urn:microsoft.com/office/officeart/2005/8/layout/vList2"/>
    <dgm:cxn modelId="{B631E9F8-80B1-4189-83CE-CF3C288132F1}" type="presParOf" srcId="{B76C286B-71DF-47ED-ADE8-FB8AD8B3C5A4}" destId="{F982D37B-7F84-4CD1-9664-95A6D34B694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90E8A4-0BEA-4280-B2E4-66A95CB00D00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CA7F41A0-BA3A-4ED0-BF77-DC8065AAAD9F}">
      <dgm:prSet/>
      <dgm:spPr/>
      <dgm:t>
        <a:bodyPr/>
        <a:lstStyle/>
        <a:p>
          <a:r>
            <a:rPr lang="pt-BR"/>
            <a:t>Há um pressuposto epistemológico nesse processo: uma espécie de teoria das correspondências</a:t>
          </a:r>
        </a:p>
      </dgm:t>
    </dgm:pt>
    <dgm:pt modelId="{322FB67E-2360-49FA-958E-7B3C8A6725AD}" type="parTrans" cxnId="{71B1BA39-83E7-45DA-8F75-8BB4525898CE}">
      <dgm:prSet/>
      <dgm:spPr/>
      <dgm:t>
        <a:bodyPr/>
        <a:lstStyle/>
        <a:p>
          <a:endParaRPr lang="pt-BR"/>
        </a:p>
      </dgm:t>
    </dgm:pt>
    <dgm:pt modelId="{267060CE-0B40-4C48-AC2E-77768C11FEB0}" type="sibTrans" cxnId="{71B1BA39-83E7-45DA-8F75-8BB4525898CE}">
      <dgm:prSet/>
      <dgm:spPr/>
      <dgm:t>
        <a:bodyPr/>
        <a:lstStyle/>
        <a:p>
          <a:endParaRPr lang="pt-BR"/>
        </a:p>
      </dgm:t>
    </dgm:pt>
    <dgm:pt modelId="{DEF3D355-88F7-451B-9309-9BD09CC99B29}">
      <dgm:prSet/>
      <dgm:spPr/>
      <dgm:t>
        <a:bodyPr/>
        <a:lstStyle/>
        <a:p>
          <a:r>
            <a:rPr lang="pt-BR"/>
            <a:t>A crença de que é possível produzir relatos do estado de saúde do paciente (e de sua vida) que sejam universalmente orientados e independentes do contexto de sua produção (i.e, literais)</a:t>
          </a:r>
        </a:p>
      </dgm:t>
    </dgm:pt>
    <dgm:pt modelId="{AB0EF267-2DA8-44C7-A5A9-B41BA0D9FD47}" type="parTrans" cxnId="{91AF3FD2-B70F-4C31-A2EA-65D80294B7FF}">
      <dgm:prSet/>
      <dgm:spPr/>
      <dgm:t>
        <a:bodyPr/>
        <a:lstStyle/>
        <a:p>
          <a:endParaRPr lang="pt-BR"/>
        </a:p>
      </dgm:t>
    </dgm:pt>
    <dgm:pt modelId="{14B7D942-7749-4931-BB69-DB60A2058584}" type="sibTrans" cxnId="{91AF3FD2-B70F-4C31-A2EA-65D80294B7FF}">
      <dgm:prSet/>
      <dgm:spPr/>
      <dgm:t>
        <a:bodyPr/>
        <a:lstStyle/>
        <a:p>
          <a:endParaRPr lang="pt-BR"/>
        </a:p>
      </dgm:t>
    </dgm:pt>
    <dgm:pt modelId="{EF98BF7D-846A-4DD4-8037-F2246BFF7553}">
      <dgm:prSet/>
      <dgm:spPr/>
      <dgm:t>
        <a:bodyPr/>
        <a:lstStyle/>
        <a:p>
          <a:r>
            <a:rPr lang="pt-BR" dirty="0"/>
            <a:t>A ficha de atendimento reproduz, literalmente, as condições de saúde das pessoas?</a:t>
          </a:r>
        </a:p>
      </dgm:t>
    </dgm:pt>
    <dgm:pt modelId="{4FB12BB9-82F9-4FD2-B38F-C194D82D10F5}" type="parTrans" cxnId="{D5F79222-53FC-4C70-97FA-2977C736C361}">
      <dgm:prSet/>
      <dgm:spPr/>
      <dgm:t>
        <a:bodyPr/>
        <a:lstStyle/>
        <a:p>
          <a:endParaRPr lang="pt-BR"/>
        </a:p>
      </dgm:t>
    </dgm:pt>
    <dgm:pt modelId="{98607A4A-E730-4CEA-B124-80EAEAC5450D}" type="sibTrans" cxnId="{D5F79222-53FC-4C70-97FA-2977C736C361}">
      <dgm:prSet/>
      <dgm:spPr/>
      <dgm:t>
        <a:bodyPr/>
        <a:lstStyle/>
        <a:p>
          <a:endParaRPr lang="pt-BR"/>
        </a:p>
      </dgm:t>
    </dgm:pt>
    <dgm:pt modelId="{2DB4923E-9660-4896-B0D3-4F329F347878}">
      <dgm:prSet/>
      <dgm:spPr/>
      <dgm:t>
        <a:bodyPr/>
        <a:lstStyle/>
        <a:p>
          <a:r>
            <a:rPr lang="pt-BR"/>
            <a:t>As informações factuais conseguem apreender as indeterminações trazidas pelos pacientes?</a:t>
          </a:r>
        </a:p>
      </dgm:t>
    </dgm:pt>
    <dgm:pt modelId="{D698C219-F8D2-4E86-9412-9963A3B4BC95}" type="parTrans" cxnId="{F39280B9-D58F-42C0-AE8A-13121CECA17C}">
      <dgm:prSet/>
      <dgm:spPr/>
      <dgm:t>
        <a:bodyPr/>
        <a:lstStyle/>
        <a:p>
          <a:endParaRPr lang="pt-BR"/>
        </a:p>
      </dgm:t>
    </dgm:pt>
    <dgm:pt modelId="{1EDFFFFE-E0C1-4F8D-9207-24795A51BE90}" type="sibTrans" cxnId="{F39280B9-D58F-42C0-AE8A-13121CECA17C}">
      <dgm:prSet/>
      <dgm:spPr/>
      <dgm:t>
        <a:bodyPr/>
        <a:lstStyle/>
        <a:p>
          <a:endParaRPr lang="pt-BR"/>
        </a:p>
      </dgm:t>
    </dgm:pt>
    <dgm:pt modelId="{98535E76-6069-478E-8623-4143765CCCFC}" type="pres">
      <dgm:prSet presAssocID="{5090E8A4-0BEA-4280-B2E4-66A95CB00D0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2366640-D70D-4B64-8635-CE75500CA2C9}" type="pres">
      <dgm:prSet presAssocID="{CA7F41A0-BA3A-4ED0-BF77-DC8065AAAD9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361CCD-51FA-4ECC-B54E-80A9B5A02494}" type="pres">
      <dgm:prSet presAssocID="{267060CE-0B40-4C48-AC2E-77768C11FEB0}" presName="sibTrans" presStyleCnt="0"/>
      <dgm:spPr/>
    </dgm:pt>
    <dgm:pt modelId="{8C100DB9-AE71-4CE7-ABDB-A753622B9481}" type="pres">
      <dgm:prSet presAssocID="{DEF3D355-88F7-451B-9309-9BD09CC99B2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84209E-C7C3-4E1D-8054-B180B8BEFF12}" type="pres">
      <dgm:prSet presAssocID="{14B7D942-7749-4931-BB69-DB60A2058584}" presName="sibTrans" presStyleCnt="0"/>
      <dgm:spPr/>
    </dgm:pt>
    <dgm:pt modelId="{BCC1E6AA-09E8-4E6C-92B6-669D3D75A430}" type="pres">
      <dgm:prSet presAssocID="{EF98BF7D-846A-4DD4-8037-F2246BFF755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9587AA-DD33-41F7-9965-F1980D1AE850}" type="pres">
      <dgm:prSet presAssocID="{98607A4A-E730-4CEA-B124-80EAEAC5450D}" presName="sibTrans" presStyleCnt="0"/>
      <dgm:spPr/>
    </dgm:pt>
    <dgm:pt modelId="{05927DE0-37EB-4BE5-B1DB-BE61AF84C131}" type="pres">
      <dgm:prSet presAssocID="{2DB4923E-9660-4896-B0D3-4F329F3478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E241CF0-51E5-4F83-BC33-2C7B3775B700}" type="presOf" srcId="{EF98BF7D-846A-4DD4-8037-F2246BFF7553}" destId="{BCC1E6AA-09E8-4E6C-92B6-669D3D75A430}" srcOrd="0" destOrd="0" presId="urn:microsoft.com/office/officeart/2005/8/layout/default"/>
    <dgm:cxn modelId="{71B1BA39-83E7-45DA-8F75-8BB4525898CE}" srcId="{5090E8A4-0BEA-4280-B2E4-66A95CB00D00}" destId="{CA7F41A0-BA3A-4ED0-BF77-DC8065AAAD9F}" srcOrd="0" destOrd="0" parTransId="{322FB67E-2360-49FA-958E-7B3C8A6725AD}" sibTransId="{267060CE-0B40-4C48-AC2E-77768C11FEB0}"/>
    <dgm:cxn modelId="{91AF3FD2-B70F-4C31-A2EA-65D80294B7FF}" srcId="{5090E8A4-0BEA-4280-B2E4-66A95CB00D00}" destId="{DEF3D355-88F7-451B-9309-9BD09CC99B29}" srcOrd="1" destOrd="0" parTransId="{AB0EF267-2DA8-44C7-A5A9-B41BA0D9FD47}" sibTransId="{14B7D942-7749-4931-BB69-DB60A2058584}"/>
    <dgm:cxn modelId="{D5F79222-53FC-4C70-97FA-2977C736C361}" srcId="{5090E8A4-0BEA-4280-B2E4-66A95CB00D00}" destId="{EF98BF7D-846A-4DD4-8037-F2246BFF7553}" srcOrd="2" destOrd="0" parTransId="{4FB12BB9-82F9-4FD2-B38F-C194D82D10F5}" sibTransId="{98607A4A-E730-4CEA-B124-80EAEAC5450D}"/>
    <dgm:cxn modelId="{72547EFD-454D-4D3F-B8BE-022177605E41}" type="presOf" srcId="{5090E8A4-0BEA-4280-B2E4-66A95CB00D00}" destId="{98535E76-6069-478E-8623-4143765CCCFC}" srcOrd="0" destOrd="0" presId="urn:microsoft.com/office/officeart/2005/8/layout/default"/>
    <dgm:cxn modelId="{265EA398-28B1-4D1B-A780-ED166FDB81A8}" type="presOf" srcId="{CA7F41A0-BA3A-4ED0-BF77-DC8065AAAD9F}" destId="{C2366640-D70D-4B64-8635-CE75500CA2C9}" srcOrd="0" destOrd="0" presId="urn:microsoft.com/office/officeart/2005/8/layout/default"/>
    <dgm:cxn modelId="{F39280B9-D58F-42C0-AE8A-13121CECA17C}" srcId="{5090E8A4-0BEA-4280-B2E4-66A95CB00D00}" destId="{2DB4923E-9660-4896-B0D3-4F329F347878}" srcOrd="3" destOrd="0" parTransId="{D698C219-F8D2-4E86-9412-9963A3B4BC95}" sibTransId="{1EDFFFFE-E0C1-4F8D-9207-24795A51BE90}"/>
    <dgm:cxn modelId="{8D88B8A8-9CAE-4E08-AD40-AE1252009BB1}" type="presOf" srcId="{DEF3D355-88F7-451B-9309-9BD09CC99B29}" destId="{8C100DB9-AE71-4CE7-ABDB-A753622B9481}" srcOrd="0" destOrd="0" presId="urn:microsoft.com/office/officeart/2005/8/layout/default"/>
    <dgm:cxn modelId="{472C9DBA-3A1F-49BA-B13B-05D774AD07FD}" type="presOf" srcId="{2DB4923E-9660-4896-B0D3-4F329F347878}" destId="{05927DE0-37EB-4BE5-B1DB-BE61AF84C131}" srcOrd="0" destOrd="0" presId="urn:microsoft.com/office/officeart/2005/8/layout/default"/>
    <dgm:cxn modelId="{16560EBE-BD12-4643-8AF0-8475E727DE57}" type="presParOf" srcId="{98535E76-6069-478E-8623-4143765CCCFC}" destId="{C2366640-D70D-4B64-8635-CE75500CA2C9}" srcOrd="0" destOrd="0" presId="urn:microsoft.com/office/officeart/2005/8/layout/default"/>
    <dgm:cxn modelId="{D7932E7D-BB95-4DB1-B444-6D030D6B6EAD}" type="presParOf" srcId="{98535E76-6069-478E-8623-4143765CCCFC}" destId="{C6361CCD-51FA-4ECC-B54E-80A9B5A02494}" srcOrd="1" destOrd="0" presId="urn:microsoft.com/office/officeart/2005/8/layout/default"/>
    <dgm:cxn modelId="{1742758E-762E-4C2C-8637-29E849F0E38F}" type="presParOf" srcId="{98535E76-6069-478E-8623-4143765CCCFC}" destId="{8C100DB9-AE71-4CE7-ABDB-A753622B9481}" srcOrd="2" destOrd="0" presId="urn:microsoft.com/office/officeart/2005/8/layout/default"/>
    <dgm:cxn modelId="{BEA59931-30AD-4995-9954-A63D0049C0E2}" type="presParOf" srcId="{98535E76-6069-478E-8623-4143765CCCFC}" destId="{1384209E-C7C3-4E1D-8054-B180B8BEFF12}" srcOrd="3" destOrd="0" presId="urn:microsoft.com/office/officeart/2005/8/layout/default"/>
    <dgm:cxn modelId="{6BDB4D3D-9FD0-48B0-A4FD-9BB489BA7567}" type="presParOf" srcId="{98535E76-6069-478E-8623-4143765CCCFC}" destId="{BCC1E6AA-09E8-4E6C-92B6-669D3D75A430}" srcOrd="4" destOrd="0" presId="urn:microsoft.com/office/officeart/2005/8/layout/default"/>
    <dgm:cxn modelId="{BCDA3DB8-080D-47BA-8256-B5F27B7C0961}" type="presParOf" srcId="{98535E76-6069-478E-8623-4143765CCCFC}" destId="{F79587AA-DD33-41F7-9965-F1980D1AE850}" srcOrd="5" destOrd="0" presId="urn:microsoft.com/office/officeart/2005/8/layout/default"/>
    <dgm:cxn modelId="{220AB01D-126D-4232-A15D-140D59283A0F}" type="presParOf" srcId="{98535E76-6069-478E-8623-4143765CCCFC}" destId="{05927DE0-37EB-4BE5-B1DB-BE61AF84C13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67D1237-E23C-4CF7-8BC6-3417E09A9E23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4EC93AA0-D187-48FC-9083-2C1104083E35}">
      <dgm:prSet phldrT="[Texto]"/>
      <dgm:spPr/>
      <dgm:t>
        <a:bodyPr/>
        <a:lstStyle/>
        <a:p>
          <a:r>
            <a:rPr lang="pt-BR" dirty="0"/>
            <a:t>Pessoa</a:t>
          </a:r>
        </a:p>
      </dgm:t>
    </dgm:pt>
    <dgm:pt modelId="{BEBB6532-B3A0-44F7-A3F3-9A508B8A54F5}" type="parTrans" cxnId="{B4301D3C-9030-44B1-A44C-DDC9B21980D9}">
      <dgm:prSet/>
      <dgm:spPr/>
      <dgm:t>
        <a:bodyPr/>
        <a:lstStyle/>
        <a:p>
          <a:endParaRPr lang="pt-BR"/>
        </a:p>
      </dgm:t>
    </dgm:pt>
    <dgm:pt modelId="{AE3295FB-B77F-41CD-B46F-B74C6492B6BC}" type="sibTrans" cxnId="{B4301D3C-9030-44B1-A44C-DDC9B21980D9}">
      <dgm:prSet/>
      <dgm:spPr/>
      <dgm:t>
        <a:bodyPr/>
        <a:lstStyle/>
        <a:p>
          <a:endParaRPr lang="pt-BR"/>
        </a:p>
      </dgm:t>
    </dgm:pt>
    <dgm:pt modelId="{77C70753-8F92-4373-9F59-9D7549FE0B05}">
      <dgm:prSet phldrT="[Texto]"/>
      <dgm:spPr/>
      <dgm:t>
        <a:bodyPr/>
        <a:lstStyle/>
        <a:p>
          <a:r>
            <a:rPr lang="pt-BR" dirty="0"/>
            <a:t>Resgatar</a:t>
          </a:r>
        </a:p>
      </dgm:t>
    </dgm:pt>
    <dgm:pt modelId="{EA5357A1-54AF-4B81-ACB9-E39358B26272}" type="parTrans" cxnId="{C6DD1AB4-7E6A-488A-852B-7127A7E7A311}">
      <dgm:prSet/>
      <dgm:spPr/>
      <dgm:t>
        <a:bodyPr/>
        <a:lstStyle/>
        <a:p>
          <a:endParaRPr lang="pt-BR"/>
        </a:p>
      </dgm:t>
    </dgm:pt>
    <dgm:pt modelId="{723E1B36-68E9-46E4-A65F-742CBD4F4A06}" type="sibTrans" cxnId="{C6DD1AB4-7E6A-488A-852B-7127A7E7A311}">
      <dgm:prSet/>
      <dgm:spPr/>
      <dgm:t>
        <a:bodyPr/>
        <a:lstStyle/>
        <a:p>
          <a:endParaRPr lang="pt-BR"/>
        </a:p>
      </dgm:t>
    </dgm:pt>
    <dgm:pt modelId="{A2CCD985-AF6C-4420-A436-44C18FE47DCE}">
      <dgm:prSet phldrT="[Texto]"/>
      <dgm:spPr/>
      <dgm:t>
        <a:bodyPr/>
        <a:lstStyle/>
        <a:p>
          <a:r>
            <a:rPr lang="pt-BR" dirty="0"/>
            <a:t>Não abandonar</a:t>
          </a:r>
        </a:p>
      </dgm:t>
    </dgm:pt>
    <dgm:pt modelId="{532BB01E-36E3-4EA2-8E64-F3FE76970407}" type="parTrans" cxnId="{2E8A88D8-F21A-4C00-8C1C-074E651EE77A}">
      <dgm:prSet/>
      <dgm:spPr/>
      <dgm:t>
        <a:bodyPr/>
        <a:lstStyle/>
        <a:p>
          <a:endParaRPr lang="pt-BR"/>
        </a:p>
      </dgm:t>
    </dgm:pt>
    <dgm:pt modelId="{C4633633-71CF-4C42-A0AA-47CA897087C0}" type="sibTrans" cxnId="{2E8A88D8-F21A-4C00-8C1C-074E651EE77A}">
      <dgm:prSet/>
      <dgm:spPr/>
      <dgm:t>
        <a:bodyPr/>
        <a:lstStyle/>
        <a:p>
          <a:endParaRPr lang="pt-BR"/>
        </a:p>
      </dgm:t>
    </dgm:pt>
    <dgm:pt modelId="{907FFF0D-9A76-465F-B2C4-21DBB2E24D77}">
      <dgm:prSet phldrT="[Texto]"/>
      <dgm:spPr/>
      <dgm:t>
        <a:bodyPr/>
        <a:lstStyle/>
        <a:p>
          <a:r>
            <a:rPr lang="pt-BR" dirty="0"/>
            <a:t>Não causar dano</a:t>
          </a:r>
        </a:p>
      </dgm:t>
    </dgm:pt>
    <dgm:pt modelId="{948F262C-9A0F-4EE9-9721-3142C1AD6ACC}" type="parTrans" cxnId="{850416EB-DD27-489D-A3DE-ED8E056A4845}">
      <dgm:prSet/>
      <dgm:spPr/>
      <dgm:t>
        <a:bodyPr/>
        <a:lstStyle/>
        <a:p>
          <a:endParaRPr lang="pt-BR"/>
        </a:p>
      </dgm:t>
    </dgm:pt>
    <dgm:pt modelId="{35D440CF-2531-4D21-855F-8CC9E0E0F05A}" type="sibTrans" cxnId="{850416EB-DD27-489D-A3DE-ED8E056A4845}">
      <dgm:prSet/>
      <dgm:spPr/>
      <dgm:t>
        <a:bodyPr/>
        <a:lstStyle/>
        <a:p>
          <a:endParaRPr lang="pt-BR"/>
        </a:p>
      </dgm:t>
    </dgm:pt>
    <dgm:pt modelId="{F473E48A-0108-4429-A04F-424391FE00ED}">
      <dgm:prSet phldrT="[Texto]"/>
      <dgm:spPr/>
      <dgm:t>
        <a:bodyPr/>
        <a:lstStyle/>
        <a:p>
          <a:r>
            <a:rPr lang="pt-BR" dirty="0"/>
            <a:t>Paliar</a:t>
          </a:r>
        </a:p>
      </dgm:t>
    </dgm:pt>
    <dgm:pt modelId="{72E99755-C7C3-45A5-A927-3707518A01A9}" type="parTrans" cxnId="{4BFA8A4B-800A-40C5-9F71-E28A2B5DDF03}">
      <dgm:prSet/>
      <dgm:spPr/>
      <dgm:t>
        <a:bodyPr/>
        <a:lstStyle/>
        <a:p>
          <a:endParaRPr lang="pt-BR"/>
        </a:p>
      </dgm:t>
    </dgm:pt>
    <dgm:pt modelId="{A5D89E2C-BDA5-4D9F-B11F-B04374A36F36}" type="sibTrans" cxnId="{4BFA8A4B-800A-40C5-9F71-E28A2B5DDF03}">
      <dgm:prSet/>
      <dgm:spPr/>
      <dgm:t>
        <a:bodyPr/>
        <a:lstStyle/>
        <a:p>
          <a:endParaRPr lang="pt-BR"/>
        </a:p>
      </dgm:t>
    </dgm:pt>
    <dgm:pt modelId="{BB1F1830-F7ED-492F-8771-DDE8C3327759}" type="pres">
      <dgm:prSet presAssocID="{C67D1237-E23C-4CF7-8BC6-3417E09A9E2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7DFB008-E20C-4C60-8467-127E1543A9CB}" type="pres">
      <dgm:prSet presAssocID="{4EC93AA0-D187-48FC-9083-2C1104083E35}" presName="centerShape" presStyleLbl="node0" presStyleIdx="0" presStyleCnt="1"/>
      <dgm:spPr/>
      <dgm:t>
        <a:bodyPr/>
        <a:lstStyle/>
        <a:p>
          <a:endParaRPr lang="pt-BR"/>
        </a:p>
      </dgm:t>
    </dgm:pt>
    <dgm:pt modelId="{3D648973-9AFF-4F97-B777-5DE01782CD6C}" type="pres">
      <dgm:prSet presAssocID="{77C70753-8F92-4373-9F59-9D7549FE0B0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B0BEBE-7313-4FE2-B2AE-C05B5AF16094}" type="pres">
      <dgm:prSet presAssocID="{77C70753-8F92-4373-9F59-9D7549FE0B05}" presName="dummy" presStyleCnt="0"/>
      <dgm:spPr/>
    </dgm:pt>
    <dgm:pt modelId="{A9A10DA3-EE71-48C8-8975-F46F7B70C612}" type="pres">
      <dgm:prSet presAssocID="{723E1B36-68E9-46E4-A65F-742CBD4F4A06}" presName="sibTrans" presStyleLbl="sibTrans2D1" presStyleIdx="0" presStyleCnt="4"/>
      <dgm:spPr/>
      <dgm:t>
        <a:bodyPr/>
        <a:lstStyle/>
        <a:p>
          <a:endParaRPr lang="pt-BR"/>
        </a:p>
      </dgm:t>
    </dgm:pt>
    <dgm:pt modelId="{E47F3944-50FF-4559-A88A-F0E71F343EBB}" type="pres">
      <dgm:prSet presAssocID="{A2CCD985-AF6C-4420-A436-44C18FE47DC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9F5196F-2007-4B4B-B567-684CB2325388}" type="pres">
      <dgm:prSet presAssocID="{A2CCD985-AF6C-4420-A436-44C18FE47DCE}" presName="dummy" presStyleCnt="0"/>
      <dgm:spPr/>
    </dgm:pt>
    <dgm:pt modelId="{0A86E7F3-D648-45F1-89E4-3A214B80D1F1}" type="pres">
      <dgm:prSet presAssocID="{C4633633-71CF-4C42-A0AA-47CA897087C0}" presName="sibTrans" presStyleLbl="sibTrans2D1" presStyleIdx="1" presStyleCnt="4"/>
      <dgm:spPr/>
      <dgm:t>
        <a:bodyPr/>
        <a:lstStyle/>
        <a:p>
          <a:endParaRPr lang="pt-BR"/>
        </a:p>
      </dgm:t>
    </dgm:pt>
    <dgm:pt modelId="{E1972120-BFA4-4F64-A5E8-8950B589333D}" type="pres">
      <dgm:prSet presAssocID="{907FFF0D-9A76-465F-B2C4-21DBB2E24D7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C9E8CC-1D6A-4E48-953C-DDEDBBBB8D6E}" type="pres">
      <dgm:prSet presAssocID="{907FFF0D-9A76-465F-B2C4-21DBB2E24D77}" presName="dummy" presStyleCnt="0"/>
      <dgm:spPr/>
    </dgm:pt>
    <dgm:pt modelId="{DAB0B4A3-B220-4357-A16E-94CFED08C071}" type="pres">
      <dgm:prSet presAssocID="{35D440CF-2531-4D21-855F-8CC9E0E0F05A}" presName="sibTrans" presStyleLbl="sibTrans2D1" presStyleIdx="2" presStyleCnt="4"/>
      <dgm:spPr/>
      <dgm:t>
        <a:bodyPr/>
        <a:lstStyle/>
        <a:p>
          <a:endParaRPr lang="pt-BR"/>
        </a:p>
      </dgm:t>
    </dgm:pt>
    <dgm:pt modelId="{02BC42FF-48CE-4814-AF9D-CD702C598B6D}" type="pres">
      <dgm:prSet presAssocID="{F473E48A-0108-4429-A04F-424391FE00E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67780B4-8A25-48D2-8896-A5234874531E}" type="pres">
      <dgm:prSet presAssocID="{F473E48A-0108-4429-A04F-424391FE00ED}" presName="dummy" presStyleCnt="0"/>
      <dgm:spPr/>
    </dgm:pt>
    <dgm:pt modelId="{922FA84A-1818-4903-9B81-B0EE6CF67A9E}" type="pres">
      <dgm:prSet presAssocID="{A5D89E2C-BDA5-4D9F-B11F-B04374A36F36}" presName="sibTrans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B71AE83D-C613-43E8-8BE8-3DD147838CF6}" type="presOf" srcId="{77C70753-8F92-4373-9F59-9D7549FE0B05}" destId="{3D648973-9AFF-4F97-B777-5DE01782CD6C}" srcOrd="0" destOrd="0" presId="urn:microsoft.com/office/officeart/2005/8/layout/radial6"/>
    <dgm:cxn modelId="{B4301D3C-9030-44B1-A44C-DDC9B21980D9}" srcId="{C67D1237-E23C-4CF7-8BC6-3417E09A9E23}" destId="{4EC93AA0-D187-48FC-9083-2C1104083E35}" srcOrd="0" destOrd="0" parTransId="{BEBB6532-B3A0-44F7-A3F3-9A508B8A54F5}" sibTransId="{AE3295FB-B77F-41CD-B46F-B74C6492B6BC}"/>
    <dgm:cxn modelId="{850416EB-DD27-489D-A3DE-ED8E056A4845}" srcId="{4EC93AA0-D187-48FC-9083-2C1104083E35}" destId="{907FFF0D-9A76-465F-B2C4-21DBB2E24D77}" srcOrd="2" destOrd="0" parTransId="{948F262C-9A0F-4EE9-9721-3142C1AD6ACC}" sibTransId="{35D440CF-2531-4D21-855F-8CC9E0E0F05A}"/>
    <dgm:cxn modelId="{18E82F07-8A95-4DAB-B5C0-9AC3BA988F53}" type="presOf" srcId="{4EC93AA0-D187-48FC-9083-2C1104083E35}" destId="{67DFB008-E20C-4C60-8467-127E1543A9CB}" srcOrd="0" destOrd="0" presId="urn:microsoft.com/office/officeart/2005/8/layout/radial6"/>
    <dgm:cxn modelId="{FBF5DAE0-83B9-4503-BDB1-660444D1EBE6}" type="presOf" srcId="{35D440CF-2531-4D21-855F-8CC9E0E0F05A}" destId="{DAB0B4A3-B220-4357-A16E-94CFED08C071}" srcOrd="0" destOrd="0" presId="urn:microsoft.com/office/officeart/2005/8/layout/radial6"/>
    <dgm:cxn modelId="{903E84EA-4937-46D2-8AEE-FC770EBA6383}" type="presOf" srcId="{723E1B36-68E9-46E4-A65F-742CBD4F4A06}" destId="{A9A10DA3-EE71-48C8-8975-F46F7B70C612}" srcOrd="0" destOrd="0" presId="urn:microsoft.com/office/officeart/2005/8/layout/radial6"/>
    <dgm:cxn modelId="{BF1F14A9-0D32-47C6-86E0-12F563DC5ADC}" type="presOf" srcId="{A2CCD985-AF6C-4420-A436-44C18FE47DCE}" destId="{E47F3944-50FF-4559-A88A-F0E71F343EBB}" srcOrd="0" destOrd="0" presId="urn:microsoft.com/office/officeart/2005/8/layout/radial6"/>
    <dgm:cxn modelId="{4BFA8A4B-800A-40C5-9F71-E28A2B5DDF03}" srcId="{4EC93AA0-D187-48FC-9083-2C1104083E35}" destId="{F473E48A-0108-4429-A04F-424391FE00ED}" srcOrd="3" destOrd="0" parTransId="{72E99755-C7C3-45A5-A927-3707518A01A9}" sibTransId="{A5D89E2C-BDA5-4D9F-B11F-B04374A36F36}"/>
    <dgm:cxn modelId="{C6DD1AB4-7E6A-488A-852B-7127A7E7A311}" srcId="{4EC93AA0-D187-48FC-9083-2C1104083E35}" destId="{77C70753-8F92-4373-9F59-9D7549FE0B05}" srcOrd="0" destOrd="0" parTransId="{EA5357A1-54AF-4B81-ACB9-E39358B26272}" sibTransId="{723E1B36-68E9-46E4-A65F-742CBD4F4A06}"/>
    <dgm:cxn modelId="{B8A2E59C-CB6B-438B-9E0C-AE6916BCC7B1}" type="presOf" srcId="{C4633633-71CF-4C42-A0AA-47CA897087C0}" destId="{0A86E7F3-D648-45F1-89E4-3A214B80D1F1}" srcOrd="0" destOrd="0" presId="urn:microsoft.com/office/officeart/2005/8/layout/radial6"/>
    <dgm:cxn modelId="{7C20CC11-7C53-4250-BA01-64A1A4EF660D}" type="presOf" srcId="{C67D1237-E23C-4CF7-8BC6-3417E09A9E23}" destId="{BB1F1830-F7ED-492F-8771-DDE8C3327759}" srcOrd="0" destOrd="0" presId="urn:microsoft.com/office/officeart/2005/8/layout/radial6"/>
    <dgm:cxn modelId="{87397E17-9905-4338-8056-6498065CA0AB}" type="presOf" srcId="{A5D89E2C-BDA5-4D9F-B11F-B04374A36F36}" destId="{922FA84A-1818-4903-9B81-B0EE6CF67A9E}" srcOrd="0" destOrd="0" presId="urn:microsoft.com/office/officeart/2005/8/layout/radial6"/>
    <dgm:cxn modelId="{FFEEB7CB-3593-4F51-8321-DD1A12141C04}" type="presOf" srcId="{F473E48A-0108-4429-A04F-424391FE00ED}" destId="{02BC42FF-48CE-4814-AF9D-CD702C598B6D}" srcOrd="0" destOrd="0" presId="urn:microsoft.com/office/officeart/2005/8/layout/radial6"/>
    <dgm:cxn modelId="{A1363712-5CAE-450E-AA13-53B9A17E3C0E}" type="presOf" srcId="{907FFF0D-9A76-465F-B2C4-21DBB2E24D77}" destId="{E1972120-BFA4-4F64-A5E8-8950B589333D}" srcOrd="0" destOrd="0" presId="urn:microsoft.com/office/officeart/2005/8/layout/radial6"/>
    <dgm:cxn modelId="{2E8A88D8-F21A-4C00-8C1C-074E651EE77A}" srcId="{4EC93AA0-D187-48FC-9083-2C1104083E35}" destId="{A2CCD985-AF6C-4420-A436-44C18FE47DCE}" srcOrd="1" destOrd="0" parTransId="{532BB01E-36E3-4EA2-8E64-F3FE76970407}" sibTransId="{C4633633-71CF-4C42-A0AA-47CA897087C0}"/>
    <dgm:cxn modelId="{447CA9EF-0696-4569-B681-E15CB8ABA99B}" type="presParOf" srcId="{BB1F1830-F7ED-492F-8771-DDE8C3327759}" destId="{67DFB008-E20C-4C60-8467-127E1543A9CB}" srcOrd="0" destOrd="0" presId="urn:microsoft.com/office/officeart/2005/8/layout/radial6"/>
    <dgm:cxn modelId="{BAE05FBA-68E6-4EAB-95B5-4E31B6400D90}" type="presParOf" srcId="{BB1F1830-F7ED-492F-8771-DDE8C3327759}" destId="{3D648973-9AFF-4F97-B777-5DE01782CD6C}" srcOrd="1" destOrd="0" presId="urn:microsoft.com/office/officeart/2005/8/layout/radial6"/>
    <dgm:cxn modelId="{9BF200A4-4470-48B5-A588-C2D20A4EC90F}" type="presParOf" srcId="{BB1F1830-F7ED-492F-8771-DDE8C3327759}" destId="{BAB0BEBE-7313-4FE2-B2AE-C05B5AF16094}" srcOrd="2" destOrd="0" presId="urn:microsoft.com/office/officeart/2005/8/layout/radial6"/>
    <dgm:cxn modelId="{2F14FC65-E3BB-4164-A8F0-1F1479526D5C}" type="presParOf" srcId="{BB1F1830-F7ED-492F-8771-DDE8C3327759}" destId="{A9A10DA3-EE71-48C8-8975-F46F7B70C612}" srcOrd="3" destOrd="0" presId="urn:microsoft.com/office/officeart/2005/8/layout/radial6"/>
    <dgm:cxn modelId="{6D618AEF-89A2-419A-AB80-F94CFC474096}" type="presParOf" srcId="{BB1F1830-F7ED-492F-8771-DDE8C3327759}" destId="{E47F3944-50FF-4559-A88A-F0E71F343EBB}" srcOrd="4" destOrd="0" presId="urn:microsoft.com/office/officeart/2005/8/layout/radial6"/>
    <dgm:cxn modelId="{85784F87-1A7B-471D-85B1-85BE8C86850B}" type="presParOf" srcId="{BB1F1830-F7ED-492F-8771-DDE8C3327759}" destId="{19F5196F-2007-4B4B-B567-684CB2325388}" srcOrd="5" destOrd="0" presId="urn:microsoft.com/office/officeart/2005/8/layout/radial6"/>
    <dgm:cxn modelId="{CC9470C8-1F08-4B36-B576-6ED8C0CF8566}" type="presParOf" srcId="{BB1F1830-F7ED-492F-8771-DDE8C3327759}" destId="{0A86E7F3-D648-45F1-89E4-3A214B80D1F1}" srcOrd="6" destOrd="0" presId="urn:microsoft.com/office/officeart/2005/8/layout/radial6"/>
    <dgm:cxn modelId="{579F963B-5D0A-4F7F-A0D4-D18747766213}" type="presParOf" srcId="{BB1F1830-F7ED-492F-8771-DDE8C3327759}" destId="{E1972120-BFA4-4F64-A5E8-8950B589333D}" srcOrd="7" destOrd="0" presId="urn:microsoft.com/office/officeart/2005/8/layout/radial6"/>
    <dgm:cxn modelId="{C6034DC2-D71B-4C7E-8E52-E51266B48502}" type="presParOf" srcId="{BB1F1830-F7ED-492F-8771-DDE8C3327759}" destId="{2DC9E8CC-1D6A-4E48-953C-DDEDBBBB8D6E}" srcOrd="8" destOrd="0" presId="urn:microsoft.com/office/officeart/2005/8/layout/radial6"/>
    <dgm:cxn modelId="{46A9BD43-A050-465D-B880-6F4837556DCB}" type="presParOf" srcId="{BB1F1830-F7ED-492F-8771-DDE8C3327759}" destId="{DAB0B4A3-B220-4357-A16E-94CFED08C071}" srcOrd="9" destOrd="0" presId="urn:microsoft.com/office/officeart/2005/8/layout/radial6"/>
    <dgm:cxn modelId="{B75C6B90-AA02-4EAE-98DE-CA634AAD01EB}" type="presParOf" srcId="{BB1F1830-F7ED-492F-8771-DDE8C3327759}" destId="{02BC42FF-48CE-4814-AF9D-CD702C598B6D}" srcOrd="10" destOrd="0" presId="urn:microsoft.com/office/officeart/2005/8/layout/radial6"/>
    <dgm:cxn modelId="{1933E3CA-7434-44F2-BB62-F2D5A7FE0FF4}" type="presParOf" srcId="{BB1F1830-F7ED-492F-8771-DDE8C3327759}" destId="{267780B4-8A25-48D2-8896-A5234874531E}" srcOrd="11" destOrd="0" presId="urn:microsoft.com/office/officeart/2005/8/layout/radial6"/>
    <dgm:cxn modelId="{133F623A-1625-49CE-9A5C-8F864D7A4821}" type="presParOf" srcId="{BB1F1830-F7ED-492F-8771-DDE8C3327759}" destId="{922FA84A-1818-4903-9B81-B0EE6CF67A9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729792-7D3D-4689-9217-F6378D141A68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C0263077-4CBF-41B4-879F-1A57E2D35802}">
      <dgm:prSet/>
      <dgm:spPr/>
      <dgm:t>
        <a:bodyPr/>
        <a:lstStyle/>
        <a:p>
          <a:r>
            <a:rPr lang="pt-BR"/>
            <a:t>Não dar “prazo de validade”</a:t>
          </a:r>
        </a:p>
      </dgm:t>
    </dgm:pt>
    <dgm:pt modelId="{B4E00A8F-7369-4AD5-9F37-DAC9C86B9685}" type="parTrans" cxnId="{B7D8798A-2086-4589-9D45-2929D3421B6E}">
      <dgm:prSet/>
      <dgm:spPr/>
      <dgm:t>
        <a:bodyPr/>
        <a:lstStyle/>
        <a:p>
          <a:endParaRPr lang="pt-BR"/>
        </a:p>
      </dgm:t>
    </dgm:pt>
    <dgm:pt modelId="{EB30C620-3EF7-4ABF-BF6B-772F5711FB88}" type="sibTrans" cxnId="{B7D8798A-2086-4589-9D45-2929D3421B6E}">
      <dgm:prSet/>
      <dgm:spPr/>
      <dgm:t>
        <a:bodyPr/>
        <a:lstStyle/>
        <a:p>
          <a:endParaRPr lang="pt-BR"/>
        </a:p>
      </dgm:t>
    </dgm:pt>
    <dgm:pt modelId="{F424A466-9E19-4E18-9D17-96657AD1E0B8}">
      <dgm:prSet/>
      <dgm:spPr/>
      <dgm:t>
        <a:bodyPr/>
        <a:lstStyle/>
        <a:p>
          <a:r>
            <a:rPr lang="pt-BR"/>
            <a:t>Permanecer junto ao paciente ou ao familiar na comunicação do diagnóstico</a:t>
          </a:r>
        </a:p>
      </dgm:t>
    </dgm:pt>
    <dgm:pt modelId="{927FB573-8210-4699-8BD7-5468C68C706E}" type="parTrans" cxnId="{A89B4AFC-AEA4-42E1-92A2-6EDF5D9F9ABE}">
      <dgm:prSet/>
      <dgm:spPr/>
      <dgm:t>
        <a:bodyPr/>
        <a:lstStyle/>
        <a:p>
          <a:endParaRPr lang="pt-BR"/>
        </a:p>
      </dgm:t>
    </dgm:pt>
    <dgm:pt modelId="{68D0188B-B252-4FE1-89E0-6FDDC2D85138}" type="sibTrans" cxnId="{A89B4AFC-AEA4-42E1-92A2-6EDF5D9F9ABE}">
      <dgm:prSet/>
      <dgm:spPr/>
      <dgm:t>
        <a:bodyPr/>
        <a:lstStyle/>
        <a:p>
          <a:endParaRPr lang="pt-BR"/>
        </a:p>
      </dgm:t>
    </dgm:pt>
    <dgm:pt modelId="{F705AB3F-1B1F-47C0-ACC0-85A2B32502D0}">
      <dgm:prSet/>
      <dgm:spPr/>
      <dgm:t>
        <a:bodyPr/>
        <a:lstStyle/>
        <a:p>
          <a:r>
            <a:rPr lang="pt-BR"/>
            <a:t>Apresentar alternativas para o cuidado</a:t>
          </a:r>
        </a:p>
      </dgm:t>
    </dgm:pt>
    <dgm:pt modelId="{2FDE4041-313B-423C-82DA-FE55A59AAE3D}" type="parTrans" cxnId="{24350AD6-352C-46CD-984F-894F4A8C53BB}">
      <dgm:prSet/>
      <dgm:spPr/>
      <dgm:t>
        <a:bodyPr/>
        <a:lstStyle/>
        <a:p>
          <a:endParaRPr lang="pt-BR"/>
        </a:p>
      </dgm:t>
    </dgm:pt>
    <dgm:pt modelId="{9597F248-DBEA-4970-BB70-29153236361C}" type="sibTrans" cxnId="{24350AD6-352C-46CD-984F-894F4A8C53BB}">
      <dgm:prSet/>
      <dgm:spPr/>
      <dgm:t>
        <a:bodyPr/>
        <a:lstStyle/>
        <a:p>
          <a:endParaRPr lang="pt-BR"/>
        </a:p>
      </dgm:t>
    </dgm:pt>
    <dgm:pt modelId="{053BB0D3-E0CA-4DFE-AA28-6DCB6AC6F968}">
      <dgm:prSet/>
      <dgm:spPr/>
      <dgm:t>
        <a:bodyPr/>
        <a:lstStyle/>
        <a:p>
          <a:r>
            <a:rPr lang="pt-BR"/>
            <a:t>Não permitir que o paciente se tornar o “ponto turístico” do serviço</a:t>
          </a:r>
        </a:p>
      </dgm:t>
    </dgm:pt>
    <dgm:pt modelId="{A3F7442E-D1CC-433A-AA31-9465EBB7E8AD}" type="parTrans" cxnId="{AEE3AE6A-14E3-423E-B80A-DC033597B16B}">
      <dgm:prSet/>
      <dgm:spPr/>
      <dgm:t>
        <a:bodyPr/>
        <a:lstStyle/>
        <a:p>
          <a:endParaRPr lang="pt-BR"/>
        </a:p>
      </dgm:t>
    </dgm:pt>
    <dgm:pt modelId="{4097806A-D618-4173-A723-9B95B4523635}" type="sibTrans" cxnId="{AEE3AE6A-14E3-423E-B80A-DC033597B16B}">
      <dgm:prSet/>
      <dgm:spPr/>
      <dgm:t>
        <a:bodyPr/>
        <a:lstStyle/>
        <a:p>
          <a:endParaRPr lang="pt-BR"/>
        </a:p>
      </dgm:t>
    </dgm:pt>
    <dgm:pt modelId="{02A67F0A-4FA8-428F-A328-1CB37B337E8E}">
      <dgm:prSet/>
      <dgm:spPr/>
      <dgm:t>
        <a:bodyPr/>
        <a:lstStyle/>
        <a:p>
          <a:r>
            <a:rPr lang="pt-BR"/>
            <a:t>Quanto o paciente conta sua história, ele revive o sofrimento</a:t>
          </a:r>
        </a:p>
      </dgm:t>
    </dgm:pt>
    <dgm:pt modelId="{4B047415-5816-4B93-847A-E3EBBECCC12A}" type="parTrans" cxnId="{3F5567BC-71B5-4AF5-A537-F5C72DD6A45E}">
      <dgm:prSet/>
      <dgm:spPr/>
      <dgm:t>
        <a:bodyPr/>
        <a:lstStyle/>
        <a:p>
          <a:endParaRPr lang="pt-BR"/>
        </a:p>
      </dgm:t>
    </dgm:pt>
    <dgm:pt modelId="{E4378804-C236-446D-BAC9-1F2CA29F0FB9}" type="sibTrans" cxnId="{3F5567BC-71B5-4AF5-A537-F5C72DD6A45E}">
      <dgm:prSet/>
      <dgm:spPr/>
      <dgm:t>
        <a:bodyPr/>
        <a:lstStyle/>
        <a:p>
          <a:endParaRPr lang="pt-BR"/>
        </a:p>
      </dgm:t>
    </dgm:pt>
    <dgm:pt modelId="{80E5C660-22F9-4AFD-991A-CF71AF9E7C41}">
      <dgm:prSet/>
      <dgm:spPr/>
      <dgm:t>
        <a:bodyPr/>
        <a:lstStyle/>
        <a:p>
          <a:r>
            <a:rPr lang="pt-BR" dirty="0"/>
            <a:t>Ser parceiro do paciente na sua busca por cuidados</a:t>
          </a:r>
        </a:p>
      </dgm:t>
    </dgm:pt>
    <dgm:pt modelId="{08019478-E1AF-489D-8021-D833EFA583E7}" type="parTrans" cxnId="{3D3AE187-86D3-4562-AD4B-D536DFD4CF82}">
      <dgm:prSet/>
      <dgm:spPr/>
      <dgm:t>
        <a:bodyPr/>
        <a:lstStyle/>
        <a:p>
          <a:endParaRPr lang="pt-BR"/>
        </a:p>
      </dgm:t>
    </dgm:pt>
    <dgm:pt modelId="{0A4560F5-6761-4265-9F52-A223B9A925FA}" type="sibTrans" cxnId="{3D3AE187-86D3-4562-AD4B-D536DFD4CF82}">
      <dgm:prSet/>
      <dgm:spPr/>
      <dgm:t>
        <a:bodyPr/>
        <a:lstStyle/>
        <a:p>
          <a:endParaRPr lang="pt-BR"/>
        </a:p>
      </dgm:t>
    </dgm:pt>
    <dgm:pt modelId="{134C66A2-07E7-4CE7-8C17-3E1A5F539920}">
      <dgm:prSet/>
      <dgm:spPr/>
      <dgm:t>
        <a:bodyPr/>
        <a:lstStyle/>
        <a:p>
          <a:r>
            <a:rPr lang="pt-BR" dirty="0"/>
            <a:t>Na incapacidade de tratar, ao menos proporcionar conforto</a:t>
          </a:r>
        </a:p>
      </dgm:t>
    </dgm:pt>
    <dgm:pt modelId="{5671865A-69A6-44DB-B0EB-39C353788D7F}" type="parTrans" cxnId="{6CCD27C3-5D36-4648-883E-A0AC67784CA3}">
      <dgm:prSet/>
      <dgm:spPr/>
      <dgm:t>
        <a:bodyPr/>
        <a:lstStyle/>
        <a:p>
          <a:endParaRPr lang="pt-BR"/>
        </a:p>
      </dgm:t>
    </dgm:pt>
    <dgm:pt modelId="{EB420527-06A9-4849-B2F3-1BB502112FF9}" type="sibTrans" cxnId="{6CCD27C3-5D36-4648-883E-A0AC67784CA3}">
      <dgm:prSet/>
      <dgm:spPr/>
      <dgm:t>
        <a:bodyPr/>
        <a:lstStyle/>
        <a:p>
          <a:endParaRPr lang="pt-BR"/>
        </a:p>
      </dgm:t>
    </dgm:pt>
    <dgm:pt modelId="{C45FDA01-F32F-4BCD-BCA8-009C6B6DE4CD}" type="pres">
      <dgm:prSet presAssocID="{44729792-7D3D-4689-9217-F6378D141A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0509B16-A46D-4790-A140-1819AB6B8498}" type="pres">
      <dgm:prSet presAssocID="{C0263077-4CBF-41B4-879F-1A57E2D35802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FC53331-A409-4CEB-9E5A-C20C5EAD07EC}" type="pres">
      <dgm:prSet presAssocID="{EB30C620-3EF7-4ABF-BF6B-772F5711FB88}" presName="spacer" presStyleCnt="0"/>
      <dgm:spPr/>
    </dgm:pt>
    <dgm:pt modelId="{8419BA90-8341-47EA-B0E0-EA4EE5E38AD0}" type="pres">
      <dgm:prSet presAssocID="{F424A466-9E19-4E18-9D17-96657AD1E0B8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4D5BE20-1632-4275-8412-6FE76CEC1622}" type="pres">
      <dgm:prSet presAssocID="{68D0188B-B252-4FE1-89E0-6FDDC2D85138}" presName="spacer" presStyleCnt="0"/>
      <dgm:spPr/>
    </dgm:pt>
    <dgm:pt modelId="{AB1940A6-F2F9-4097-9D10-4AB353AF1126}" type="pres">
      <dgm:prSet presAssocID="{F705AB3F-1B1F-47C0-ACC0-85A2B32502D0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297A9AF-BC54-4BA2-BB7D-DDE93E99EDF7}" type="pres">
      <dgm:prSet presAssocID="{9597F248-DBEA-4970-BB70-29153236361C}" presName="spacer" presStyleCnt="0"/>
      <dgm:spPr/>
    </dgm:pt>
    <dgm:pt modelId="{ECF69147-EC2A-4113-A675-EEC06D586E5D}" type="pres">
      <dgm:prSet presAssocID="{053BB0D3-E0CA-4DFE-AA28-6DCB6AC6F968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34BFE1-87B7-4A14-A053-82F7A122BEA6}" type="pres">
      <dgm:prSet presAssocID="{4097806A-D618-4173-A723-9B95B4523635}" presName="spacer" presStyleCnt="0"/>
      <dgm:spPr/>
    </dgm:pt>
    <dgm:pt modelId="{BC05FAA5-3966-4B14-8940-5148B0074049}" type="pres">
      <dgm:prSet presAssocID="{02A67F0A-4FA8-428F-A328-1CB37B337E8E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881E60-BD0D-43D5-BA43-8EEAAF6D95C0}" type="pres">
      <dgm:prSet presAssocID="{E4378804-C236-446D-BAC9-1F2CA29F0FB9}" presName="spacer" presStyleCnt="0"/>
      <dgm:spPr/>
    </dgm:pt>
    <dgm:pt modelId="{041C9370-3800-4E0B-868D-5BD70E8B1A93}" type="pres">
      <dgm:prSet presAssocID="{80E5C660-22F9-4AFD-991A-CF71AF9E7C4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CCF7C9-487D-40B9-B8B0-88BEB865DFAC}" type="pres">
      <dgm:prSet presAssocID="{0A4560F5-6761-4265-9F52-A223B9A925FA}" presName="spacer" presStyleCnt="0"/>
      <dgm:spPr/>
    </dgm:pt>
    <dgm:pt modelId="{66BC3AD4-C6A8-41F1-A5C5-6378E0EF87EE}" type="pres">
      <dgm:prSet presAssocID="{134C66A2-07E7-4CE7-8C17-3E1A5F539920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EE3AE6A-14E3-423E-B80A-DC033597B16B}" srcId="{44729792-7D3D-4689-9217-F6378D141A68}" destId="{053BB0D3-E0CA-4DFE-AA28-6DCB6AC6F968}" srcOrd="3" destOrd="0" parTransId="{A3F7442E-D1CC-433A-AA31-9465EBB7E8AD}" sibTransId="{4097806A-D618-4173-A723-9B95B4523635}"/>
    <dgm:cxn modelId="{4BE1ADDF-5DCF-418A-8189-104F6E84B40D}" type="presOf" srcId="{F424A466-9E19-4E18-9D17-96657AD1E0B8}" destId="{8419BA90-8341-47EA-B0E0-EA4EE5E38AD0}" srcOrd="0" destOrd="0" presId="urn:microsoft.com/office/officeart/2005/8/layout/vList2"/>
    <dgm:cxn modelId="{8FCDC8D8-9697-4DDF-AB62-E772EDD1E2F3}" type="presOf" srcId="{C0263077-4CBF-41B4-879F-1A57E2D35802}" destId="{80509B16-A46D-4790-A140-1819AB6B8498}" srcOrd="0" destOrd="0" presId="urn:microsoft.com/office/officeart/2005/8/layout/vList2"/>
    <dgm:cxn modelId="{9179BC9F-45DF-42C0-B11F-608DB8DC94F6}" type="presOf" srcId="{053BB0D3-E0CA-4DFE-AA28-6DCB6AC6F968}" destId="{ECF69147-EC2A-4113-A675-EEC06D586E5D}" srcOrd="0" destOrd="0" presId="urn:microsoft.com/office/officeart/2005/8/layout/vList2"/>
    <dgm:cxn modelId="{ED1D78ED-AE5C-427C-A562-DC5A38AB1B74}" type="presOf" srcId="{02A67F0A-4FA8-428F-A328-1CB37B337E8E}" destId="{BC05FAA5-3966-4B14-8940-5148B0074049}" srcOrd="0" destOrd="0" presId="urn:microsoft.com/office/officeart/2005/8/layout/vList2"/>
    <dgm:cxn modelId="{A89B4AFC-AEA4-42E1-92A2-6EDF5D9F9ABE}" srcId="{44729792-7D3D-4689-9217-F6378D141A68}" destId="{F424A466-9E19-4E18-9D17-96657AD1E0B8}" srcOrd="1" destOrd="0" parTransId="{927FB573-8210-4699-8BD7-5468C68C706E}" sibTransId="{68D0188B-B252-4FE1-89E0-6FDDC2D85138}"/>
    <dgm:cxn modelId="{314DAEF2-C21D-4202-917B-31FFB152E42F}" type="presOf" srcId="{80E5C660-22F9-4AFD-991A-CF71AF9E7C41}" destId="{041C9370-3800-4E0B-868D-5BD70E8B1A93}" srcOrd="0" destOrd="0" presId="urn:microsoft.com/office/officeart/2005/8/layout/vList2"/>
    <dgm:cxn modelId="{B7D8798A-2086-4589-9D45-2929D3421B6E}" srcId="{44729792-7D3D-4689-9217-F6378D141A68}" destId="{C0263077-4CBF-41B4-879F-1A57E2D35802}" srcOrd="0" destOrd="0" parTransId="{B4E00A8F-7369-4AD5-9F37-DAC9C86B9685}" sibTransId="{EB30C620-3EF7-4ABF-BF6B-772F5711FB88}"/>
    <dgm:cxn modelId="{F966E0FD-CB17-4CFB-82A9-13CF7890C6FF}" type="presOf" srcId="{134C66A2-07E7-4CE7-8C17-3E1A5F539920}" destId="{66BC3AD4-C6A8-41F1-A5C5-6378E0EF87EE}" srcOrd="0" destOrd="0" presId="urn:microsoft.com/office/officeart/2005/8/layout/vList2"/>
    <dgm:cxn modelId="{6CCD27C3-5D36-4648-883E-A0AC67784CA3}" srcId="{44729792-7D3D-4689-9217-F6378D141A68}" destId="{134C66A2-07E7-4CE7-8C17-3E1A5F539920}" srcOrd="6" destOrd="0" parTransId="{5671865A-69A6-44DB-B0EB-39C353788D7F}" sibTransId="{EB420527-06A9-4849-B2F3-1BB502112FF9}"/>
    <dgm:cxn modelId="{F3709D79-B18B-4A46-A412-24DED78E9693}" type="presOf" srcId="{F705AB3F-1B1F-47C0-ACC0-85A2B32502D0}" destId="{AB1940A6-F2F9-4097-9D10-4AB353AF1126}" srcOrd="0" destOrd="0" presId="urn:microsoft.com/office/officeart/2005/8/layout/vList2"/>
    <dgm:cxn modelId="{3D3AE187-86D3-4562-AD4B-D536DFD4CF82}" srcId="{44729792-7D3D-4689-9217-F6378D141A68}" destId="{80E5C660-22F9-4AFD-991A-CF71AF9E7C41}" srcOrd="5" destOrd="0" parTransId="{08019478-E1AF-489D-8021-D833EFA583E7}" sibTransId="{0A4560F5-6761-4265-9F52-A223B9A925FA}"/>
    <dgm:cxn modelId="{24350AD6-352C-46CD-984F-894F4A8C53BB}" srcId="{44729792-7D3D-4689-9217-F6378D141A68}" destId="{F705AB3F-1B1F-47C0-ACC0-85A2B32502D0}" srcOrd="2" destOrd="0" parTransId="{2FDE4041-313B-423C-82DA-FE55A59AAE3D}" sibTransId="{9597F248-DBEA-4970-BB70-29153236361C}"/>
    <dgm:cxn modelId="{3F5567BC-71B5-4AF5-A537-F5C72DD6A45E}" srcId="{44729792-7D3D-4689-9217-F6378D141A68}" destId="{02A67F0A-4FA8-428F-A328-1CB37B337E8E}" srcOrd="4" destOrd="0" parTransId="{4B047415-5816-4B93-847A-E3EBBECCC12A}" sibTransId="{E4378804-C236-446D-BAC9-1F2CA29F0FB9}"/>
    <dgm:cxn modelId="{EA67FA12-53FC-4932-B864-0DB1A477112E}" type="presOf" srcId="{44729792-7D3D-4689-9217-F6378D141A68}" destId="{C45FDA01-F32F-4BCD-BCA8-009C6B6DE4CD}" srcOrd="0" destOrd="0" presId="urn:microsoft.com/office/officeart/2005/8/layout/vList2"/>
    <dgm:cxn modelId="{F19AF095-987A-4145-A7F0-CC71281F8BE2}" type="presParOf" srcId="{C45FDA01-F32F-4BCD-BCA8-009C6B6DE4CD}" destId="{80509B16-A46D-4790-A140-1819AB6B8498}" srcOrd="0" destOrd="0" presId="urn:microsoft.com/office/officeart/2005/8/layout/vList2"/>
    <dgm:cxn modelId="{065FB250-E17A-4E92-8383-787300637DE4}" type="presParOf" srcId="{C45FDA01-F32F-4BCD-BCA8-009C6B6DE4CD}" destId="{BFC53331-A409-4CEB-9E5A-C20C5EAD07EC}" srcOrd="1" destOrd="0" presId="urn:microsoft.com/office/officeart/2005/8/layout/vList2"/>
    <dgm:cxn modelId="{F031AEE8-44DE-494A-B1A4-B2F01AB393F7}" type="presParOf" srcId="{C45FDA01-F32F-4BCD-BCA8-009C6B6DE4CD}" destId="{8419BA90-8341-47EA-B0E0-EA4EE5E38AD0}" srcOrd="2" destOrd="0" presId="urn:microsoft.com/office/officeart/2005/8/layout/vList2"/>
    <dgm:cxn modelId="{4B6D4C72-A39A-494F-B802-CA1226C5695F}" type="presParOf" srcId="{C45FDA01-F32F-4BCD-BCA8-009C6B6DE4CD}" destId="{E4D5BE20-1632-4275-8412-6FE76CEC1622}" srcOrd="3" destOrd="0" presId="urn:microsoft.com/office/officeart/2005/8/layout/vList2"/>
    <dgm:cxn modelId="{4881C5D3-1A29-4889-AD15-E156D08CA292}" type="presParOf" srcId="{C45FDA01-F32F-4BCD-BCA8-009C6B6DE4CD}" destId="{AB1940A6-F2F9-4097-9D10-4AB353AF1126}" srcOrd="4" destOrd="0" presId="urn:microsoft.com/office/officeart/2005/8/layout/vList2"/>
    <dgm:cxn modelId="{1E68F808-3A30-4858-9B41-8D163336CAD8}" type="presParOf" srcId="{C45FDA01-F32F-4BCD-BCA8-009C6B6DE4CD}" destId="{C297A9AF-BC54-4BA2-BB7D-DDE93E99EDF7}" srcOrd="5" destOrd="0" presId="urn:microsoft.com/office/officeart/2005/8/layout/vList2"/>
    <dgm:cxn modelId="{6DA5B61C-E2CC-4AB0-B1F3-CC5D5FC9ABE5}" type="presParOf" srcId="{C45FDA01-F32F-4BCD-BCA8-009C6B6DE4CD}" destId="{ECF69147-EC2A-4113-A675-EEC06D586E5D}" srcOrd="6" destOrd="0" presId="urn:microsoft.com/office/officeart/2005/8/layout/vList2"/>
    <dgm:cxn modelId="{3A7B72DB-7817-4D00-AB92-CE5FFF20BD48}" type="presParOf" srcId="{C45FDA01-F32F-4BCD-BCA8-009C6B6DE4CD}" destId="{C434BFE1-87B7-4A14-A053-82F7A122BEA6}" srcOrd="7" destOrd="0" presId="urn:microsoft.com/office/officeart/2005/8/layout/vList2"/>
    <dgm:cxn modelId="{F4383E94-D316-4A21-9B4F-EF6608DE15C6}" type="presParOf" srcId="{C45FDA01-F32F-4BCD-BCA8-009C6B6DE4CD}" destId="{BC05FAA5-3966-4B14-8940-5148B0074049}" srcOrd="8" destOrd="0" presId="urn:microsoft.com/office/officeart/2005/8/layout/vList2"/>
    <dgm:cxn modelId="{8C45ABE6-46EA-48C7-A981-F5289B6122DC}" type="presParOf" srcId="{C45FDA01-F32F-4BCD-BCA8-009C6B6DE4CD}" destId="{09881E60-BD0D-43D5-BA43-8EEAAF6D95C0}" srcOrd="9" destOrd="0" presId="urn:microsoft.com/office/officeart/2005/8/layout/vList2"/>
    <dgm:cxn modelId="{4E5F484E-3176-4997-BC1F-37C101255CB8}" type="presParOf" srcId="{C45FDA01-F32F-4BCD-BCA8-009C6B6DE4CD}" destId="{041C9370-3800-4E0B-868D-5BD70E8B1A93}" srcOrd="10" destOrd="0" presId="urn:microsoft.com/office/officeart/2005/8/layout/vList2"/>
    <dgm:cxn modelId="{6FD3778E-1589-4689-B961-8D94599FBEB2}" type="presParOf" srcId="{C45FDA01-F32F-4BCD-BCA8-009C6B6DE4CD}" destId="{9FCCF7C9-487D-40B9-B8B0-88BEB865DFAC}" srcOrd="11" destOrd="0" presId="urn:microsoft.com/office/officeart/2005/8/layout/vList2"/>
    <dgm:cxn modelId="{007ECEE3-E21D-46DE-B892-DC4B3DD60D6A}" type="presParOf" srcId="{C45FDA01-F32F-4BCD-BCA8-009C6B6DE4CD}" destId="{66BC3AD4-C6A8-41F1-A5C5-6378E0EF87E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75077-A074-4E8C-B45E-964494945228}" type="datetimeFigureOut">
              <a:rPr lang="pt-BR" smtClean="0"/>
              <a:t>11/09/2019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4C80B-8910-445E-8D30-7A590951118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125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48A4-4B96-49F4-8C25-4C9D06114B2C}" type="datetimeFigureOut">
              <a:rPr lang="pt-BR" smtClean="0"/>
              <a:t>11/09/2019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</a:t>
            </a:r>
            <a:r>
              <a:rPr lang="pt-BR" noProof="0" dirty="0"/>
              <a:t>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1F1E7-4EFD-4BFF-B438-FCD52FD36B1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3561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ltGray">
          <a:xfrm>
            <a:off x="0" y="4572000"/>
            <a:ext cx="12192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0" y="62103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09600" y="4740333"/>
            <a:ext cx="10972800" cy="1263534"/>
          </a:xfrm>
        </p:spPr>
        <p:txBody>
          <a:bodyPr anchor="ctr">
            <a:normAutofit/>
          </a:bodyPr>
          <a:lstStyle>
            <a:lvl1pPr algn="l">
              <a:defRPr sz="580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09600" y="6286500"/>
            <a:ext cx="10972800" cy="45720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pic>
        <p:nvPicPr>
          <p:cNvPr id="9" name="Imagem 8" descr="Close-up de tubos de ensaio" title="Science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0"/>
            <a:ext cx="1218895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4AE5-5A33-41BF-8AA7-DACF7C1AFD37}" type="datetime1">
              <a:rPr lang="pt-BR" smtClean="0"/>
              <a:t>11/09/2019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155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ltGray">
          <a:xfrm>
            <a:off x="9310254" y="0"/>
            <a:ext cx="288174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8" name="Conector Reto 7"/>
          <p:cNvCxnSpPr/>
          <p:nvPr/>
        </p:nvCxnSpPr>
        <p:spPr>
          <a:xfrm flipH="1">
            <a:off x="9310254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486900" y="685800"/>
            <a:ext cx="2324100" cy="548639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685800"/>
            <a:ext cx="8105775" cy="548639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A1BC-D4CB-421A-A663-1F73B66EA544}" type="datetime1">
              <a:rPr lang="pt-BR" smtClean="0"/>
              <a:t>11/09/2019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26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5810-1A59-4692-B2DD-22FCCD01278A}" type="datetime1">
              <a:rPr lang="pt-BR" smtClean="0"/>
              <a:t>11/09/2019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308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ltGray">
          <a:xfrm>
            <a:off x="0" y="0"/>
            <a:ext cx="12192000" cy="571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8" name="Conector Reto 7"/>
          <p:cNvCxnSpPr/>
          <p:nvPr/>
        </p:nvCxnSpPr>
        <p:spPr>
          <a:xfrm>
            <a:off x="0" y="57531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3153095"/>
            <a:ext cx="10972800" cy="2286000"/>
          </a:xfrm>
        </p:spPr>
        <p:txBody>
          <a:bodyPr anchor="b">
            <a:normAutofit/>
          </a:bodyPr>
          <a:lstStyle>
            <a:lvl1pPr>
              <a:defRPr sz="5800" b="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3250" y="5864054"/>
            <a:ext cx="10972800" cy="45004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372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6800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73091" y="1714501"/>
            <a:ext cx="4752109" cy="44577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43E6F-F826-49AA-86D2-C57B90328E97}" type="datetime1">
              <a:rPr lang="pt-BR" smtClean="0"/>
              <a:t>11/09/2019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23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680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70320" y="1529541"/>
            <a:ext cx="4754880" cy="811583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370320" y="2484692"/>
            <a:ext cx="4754880" cy="3687508"/>
          </a:xfrm>
        </p:spPr>
        <p:txBody>
          <a:bodyPr/>
          <a:lstStyle>
            <a:lvl1pPr>
              <a:spcBef>
                <a:spcPts val="2000"/>
              </a:spcBef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EDE30-0EE9-45E2-9F33-84E4FB745C3E}" type="datetime1">
              <a:rPr lang="pt-BR" smtClean="0"/>
              <a:t>11/09/2019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06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48C33-82D8-41BB-8754-0966C5EF211F}" type="datetime1">
              <a:rPr lang="pt-BR" smtClean="0"/>
              <a:t>11/09/2019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59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F9186-619C-4096-A863-A193DB6E3F9A}" type="datetime1">
              <a:rPr lang="pt-BR" smtClean="0"/>
              <a:t>11/09/2019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633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0519" y="465512"/>
            <a:ext cx="350616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99000" y="465513"/>
            <a:ext cx="7048500" cy="593528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0519" y="3746500"/>
            <a:ext cx="3506162" cy="24257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0201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88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orient="horz" pos="4032">
          <p15:clr>
            <a:srgbClr val="FBAE40"/>
          </p15:clr>
        </p15:guide>
        <p15:guide id="4" pos="29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 bwMode="ltGray">
          <a:xfrm>
            <a:off x="0" y="0"/>
            <a:ext cx="4267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 flipH="1">
            <a:off x="4267200" y="0"/>
            <a:ext cx="1" cy="685800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4048" y="466344"/>
            <a:ext cx="3502152" cy="1600200"/>
          </a:xfrm>
        </p:spPr>
        <p:txBody>
          <a:bodyPr anchor="t">
            <a:normAutofit/>
          </a:bodyPr>
          <a:lstStyle>
            <a:lvl1pPr>
              <a:defRPr sz="2800" b="0"/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309872" y="0"/>
            <a:ext cx="7882128" cy="6858000"/>
          </a:xfrm>
        </p:spPr>
        <p:txBody>
          <a:bodyPr tIns="7315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9349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ltGray">
          <a:xfrm>
            <a:off x="0" y="0"/>
            <a:ext cx="12192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9" name="Conector Reto 8"/>
          <p:cNvCxnSpPr/>
          <p:nvPr/>
        </p:nvCxnSpPr>
        <p:spPr>
          <a:xfrm>
            <a:off x="0" y="1371600"/>
            <a:ext cx="12192000" cy="0"/>
          </a:xfrm>
          <a:prstGeom prst="line">
            <a:avLst/>
          </a:prstGeom>
          <a:ln w="762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066800" y="127000"/>
            <a:ext cx="10058400" cy="10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714500"/>
            <a:ext cx="100584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9486900" y="6394450"/>
            <a:ext cx="23241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F95D2293-194B-4470-95AF-410A12332C8B}" type="datetime1">
              <a:rPr lang="pt-BR" smtClean="0"/>
              <a:t>11/09/2019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809625" y="6394450"/>
            <a:ext cx="81343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5724" y="6394450"/>
            <a:ext cx="52387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5F4C9F40-B079-4B71-A627-7266DFEA7F03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5958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ts val="2200"/>
        </a:spcBef>
        <a:buClr>
          <a:schemeClr val="tx1">
            <a:lumMod val="65000"/>
          </a:schemeClr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ts val="1600"/>
        </a:spcBef>
        <a:buClr>
          <a:schemeClr val="tx1">
            <a:lumMod val="6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ts val="1200"/>
        </a:spcBef>
        <a:buClr>
          <a:schemeClr val="tx1">
            <a:lumMod val="65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ts val="10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17320" indent="-228600" algn="l" defTabSz="914400" rtl="0" eaLnBrk="1" latinLnBrk="0" hangingPunct="1">
        <a:spcBef>
          <a:spcPts val="8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22860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r.clim-amazon.e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wcei.net/2015/08/palliative-wound-care-best-practice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sheninger.blogspot.ca/2015/02/tips-for-byod-equity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4400" dirty="0"/>
              <a:t>Diretrizes Curriculares &amp; Doenças Raras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Prof. Dr. Natan Monsores de Sá| monsores@unb.br </a:t>
            </a:r>
          </a:p>
        </p:txBody>
      </p:sp>
      <p:pic>
        <p:nvPicPr>
          <p:cNvPr id="5" name="Imagem 4" descr="Uma imagem contendo clip-art&#10;&#10;Descrição gerada automaticamente">
            <a:extLst>
              <a:ext uri="{FF2B5EF4-FFF2-40B4-BE49-F238E27FC236}">
                <a16:creationId xmlns:a16="http://schemas.microsoft.com/office/drawing/2014/main" xmlns="" id="{4E4448E6-6097-475C-B360-603746DAB2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485868" y="6286500"/>
            <a:ext cx="2113252" cy="53888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57A74B01-62FA-43A5-96EA-9FCDAE50F1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107" y="6292130"/>
            <a:ext cx="3079315" cy="53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8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2991B7-300F-4174-BA74-9D7F937A0E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84048" y="466344"/>
            <a:ext cx="3502152" cy="16002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pt-BR" dirty="0"/>
              <a:t>Semiologia &amp; </a:t>
            </a:r>
            <a:r>
              <a:rPr lang="pt-BR" dirty="0" err="1"/>
              <a:t>Semiotécnica</a:t>
            </a:r>
            <a:endParaRPr lang="pt-BR"/>
          </a:p>
        </p:txBody>
      </p:sp>
      <p:pic>
        <p:nvPicPr>
          <p:cNvPr id="10" name="Imagem 9" descr="Uma imagem contendo pessoa, mantendo, objeto&#10;&#10;Descrição gerada automaticamente">
            <a:extLst>
              <a:ext uri="{FF2B5EF4-FFF2-40B4-BE49-F238E27FC236}">
                <a16:creationId xmlns:a16="http://schemas.microsoft.com/office/drawing/2014/main" xmlns="" id="{DB0C11D0-840A-4852-A388-78EC1A0B7F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4" r="20401" b="-1"/>
          <a:stretch/>
        </p:blipFill>
        <p:spPr>
          <a:xfrm>
            <a:off x="4309872" y="10"/>
            <a:ext cx="7882128" cy="6857990"/>
          </a:xfrm>
          <a:prstGeom prst="rect">
            <a:avLst/>
          </a:prstGeom>
          <a:noFill/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9579F8D1-CFE3-43EC-8CB3-36BBC8F78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pt-BR" dirty="0"/>
              <a:t>Colocando a condição clínica em contexto</a:t>
            </a:r>
            <a:endParaRPr lang="pt-BR"/>
          </a:p>
        </p:txBody>
      </p:sp>
      <p:sp>
        <p:nvSpPr>
          <p:cNvPr id="4" name="Espaço Reservado para Número de Slide 3" hidden="1">
            <a:extLst>
              <a:ext uri="{FF2B5EF4-FFF2-40B4-BE49-F238E27FC236}">
                <a16:creationId xmlns:a16="http://schemas.microsoft.com/office/drawing/2014/main" xmlns="" id="{8F881DB0-6800-488B-BA05-FA13A4FBA43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94450"/>
            <a:ext cx="523875" cy="274638"/>
          </a:xfrm>
        </p:spPr>
        <p:txBody>
          <a:bodyPr/>
          <a:lstStyle/>
          <a:p>
            <a:pPr>
              <a:spcAft>
                <a:spcPts val="600"/>
              </a:spcAft>
            </a:pPr>
            <a:fld id="{5F4C9F40-B079-4B71-A627-7266DFEA7F03}" type="slidenum">
              <a:rPr lang="pt-BR" smtClean="0"/>
              <a:pPr>
                <a:spcAft>
                  <a:spcPts val="600"/>
                </a:spcAft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3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CCDE5F2-FC15-4360-8221-7C202582C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Consulta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xmlns="" id="{1F6E9701-41CF-4C9C-9CD8-0E85AFB7624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85288585"/>
              </p:ext>
            </p:extLst>
          </p:nvPr>
        </p:nvGraphicFramePr>
        <p:xfrm>
          <a:off x="1066800" y="1714501"/>
          <a:ext cx="4752109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xmlns="" id="{AD5ACF45-8A74-4D26-B40C-518FAEAD5E4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85308584"/>
              </p:ext>
            </p:extLst>
          </p:nvPr>
        </p:nvGraphicFramePr>
        <p:xfrm>
          <a:off x="6373091" y="1714501"/>
          <a:ext cx="4752109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9B19C6EF-F969-4DFE-92CA-8ECA63D73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pt-BR" smtClean="0"/>
              <a:t>11</a:t>
            </a:fld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A2847E83-1D88-42F2-8C48-C6EF93C1EA3A}"/>
              </a:ext>
            </a:extLst>
          </p:cNvPr>
          <p:cNvSpPr txBox="1"/>
          <p:nvPr/>
        </p:nvSpPr>
        <p:spPr>
          <a:xfrm>
            <a:off x="10221239" y="6431628"/>
            <a:ext cx="2194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Beato Filho, 1994</a:t>
            </a:r>
          </a:p>
        </p:txBody>
      </p:sp>
    </p:spTree>
    <p:extLst>
      <p:ext uri="{BB962C8B-B14F-4D97-AF65-F5344CB8AC3E}">
        <p14:creationId xmlns:p14="http://schemas.microsoft.com/office/powerpoint/2010/main" val="81625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56CE07-1C7B-47B8-B7DD-CD712CCE4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Anamnese &amp; Exame Físico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BFF6CED-C0BB-4433-8AC2-B84513BA7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85000" lnSpcReduction="20000"/>
          </a:bodyPr>
          <a:lstStyle/>
          <a:p>
            <a:r>
              <a:rPr lang="pt-BR" dirty="0"/>
              <a:t>Condição Atual</a:t>
            </a:r>
          </a:p>
          <a:p>
            <a:r>
              <a:rPr lang="pt-BR" dirty="0"/>
              <a:t>História clínica pregressa</a:t>
            </a:r>
          </a:p>
          <a:p>
            <a:r>
              <a:rPr lang="pt-BR" dirty="0"/>
              <a:t>História pré-natal</a:t>
            </a:r>
          </a:p>
          <a:p>
            <a:r>
              <a:rPr lang="pt-BR" dirty="0"/>
              <a:t>História do nascimento</a:t>
            </a:r>
          </a:p>
          <a:p>
            <a:r>
              <a:rPr lang="pt-BR" dirty="0"/>
              <a:t>História neonatal</a:t>
            </a:r>
          </a:p>
          <a:p>
            <a:r>
              <a:rPr lang="pt-BR" dirty="0"/>
              <a:t>História alimentar</a:t>
            </a:r>
          </a:p>
          <a:p>
            <a:r>
              <a:rPr lang="pt-BR" dirty="0"/>
              <a:t>História do desenvolvimento</a:t>
            </a:r>
          </a:p>
          <a:p>
            <a:r>
              <a:rPr lang="pt-BR" dirty="0"/>
              <a:t>História do comportamento</a:t>
            </a:r>
          </a:p>
          <a:p>
            <a:r>
              <a:rPr lang="pt-BR" dirty="0"/>
              <a:t>História de imunização</a:t>
            </a:r>
          </a:p>
          <a:p>
            <a:r>
              <a:rPr lang="pt-BR" dirty="0"/>
              <a:t>História familiar</a:t>
            </a:r>
          </a:p>
          <a:p>
            <a:r>
              <a:rPr lang="pt-BR" dirty="0"/>
              <a:t>História social</a:t>
            </a:r>
          </a:p>
          <a:p>
            <a:r>
              <a:rPr lang="pt-BR" dirty="0"/>
              <a:t>Exame</a:t>
            </a:r>
          </a:p>
          <a:p>
            <a:pPr lvl="1"/>
            <a:r>
              <a:rPr lang="pt-BR" dirty="0"/>
              <a:t>Sinais vitais</a:t>
            </a:r>
          </a:p>
          <a:p>
            <a:pPr lvl="1"/>
            <a:r>
              <a:rPr lang="pt-BR" dirty="0"/>
              <a:t>Impressão geral</a:t>
            </a:r>
          </a:p>
          <a:p>
            <a:pPr lvl="1"/>
            <a:r>
              <a:rPr lang="pt-BR" dirty="0"/>
              <a:t>Avaliação de órgãos e sistemas</a:t>
            </a:r>
          </a:p>
          <a:p>
            <a:pPr lvl="1"/>
            <a:r>
              <a:rPr lang="pt-BR" dirty="0"/>
              <a:t>Quadro psiquiátrico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BBF44C2D-9059-41AD-B272-706DD0176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pt-BR" smtClean="0"/>
              <a:t>12</a:t>
            </a:fld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9B611A2-7577-4D46-A461-5229F1E37193}"/>
              </a:ext>
            </a:extLst>
          </p:cNvPr>
          <p:cNvSpPr txBox="1"/>
          <p:nvPr/>
        </p:nvSpPr>
        <p:spPr>
          <a:xfrm>
            <a:off x="6826685" y="5194121"/>
            <a:ext cx="47369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Não há fórmula mágica mas, se estes passos forem observados e o “sistema” proporcionar condições, as chances de uma doença rara passar desapercebida diminuem...</a:t>
            </a:r>
          </a:p>
        </p:txBody>
      </p:sp>
    </p:spTree>
    <p:extLst>
      <p:ext uri="{BB962C8B-B14F-4D97-AF65-F5344CB8AC3E}">
        <p14:creationId xmlns:p14="http://schemas.microsoft.com/office/powerpoint/2010/main" val="114998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00EFB78-E640-4044-B53D-0710F32C3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Problemas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2867136-91ED-4038-ADB4-9D0790670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Incertezas diagnósticas, susceptibilidade, risco e probabilidades: a consulta e os exames contam tudo?</a:t>
            </a:r>
          </a:p>
          <a:p>
            <a:r>
              <a:rPr lang="pt-BR" dirty="0"/>
              <a:t>A ideação do “diagnóstico correto” a todo curso</a:t>
            </a:r>
          </a:p>
          <a:p>
            <a:r>
              <a:rPr lang="pt-BR" dirty="0"/>
              <a:t>O desbalanço entre tecnicalidades dos exames e o prognóstico do resultado</a:t>
            </a:r>
          </a:p>
          <a:p>
            <a:r>
              <a:rPr lang="pt-BR" dirty="0"/>
              <a:t>Perspectivas equivocadas sobre tratamento, cuidado e cura</a:t>
            </a:r>
          </a:p>
          <a:p>
            <a:r>
              <a:rPr lang="pt-BR" dirty="0"/>
              <a:t>O vazio da não-resolutividade: não tem tratamento/cura e agora, o que faço com o paciente?</a:t>
            </a:r>
          </a:p>
          <a:p>
            <a:r>
              <a:rPr lang="pt-BR" dirty="0"/>
              <a:t>O paradoxo da saúde no Brasil: coexistência de entidades mórbidas transmissíveis, crônicas, herdadas, </a:t>
            </a:r>
            <a:r>
              <a:rPr lang="pt-BR" dirty="0" err="1"/>
              <a:t>etc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E14AE40C-F99E-49AC-A838-F72C8F4C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59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26721669-2E1D-442C-B348-6E541537562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84048" y="466344"/>
            <a:ext cx="3502152" cy="16002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pt-BR" dirty="0"/>
              <a:t>O encontro clínico como um encontro de expertises</a:t>
            </a:r>
            <a:endParaRPr lang="pt-BR"/>
          </a:p>
        </p:txBody>
      </p:sp>
      <p:pic>
        <p:nvPicPr>
          <p:cNvPr id="8" name="Imagem 7" descr="Uma imagem contendo pessoa, sentado, mesa, mulher&#10;&#10;Descrição gerada automaticamente">
            <a:extLst>
              <a:ext uri="{FF2B5EF4-FFF2-40B4-BE49-F238E27FC236}">
                <a16:creationId xmlns:a16="http://schemas.microsoft.com/office/drawing/2014/main" xmlns="" id="{CE47AD7C-1C70-48CC-AE47-5E3021B316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8" r="10371"/>
          <a:stretch/>
        </p:blipFill>
        <p:spPr>
          <a:xfrm>
            <a:off x="4309872" y="10"/>
            <a:ext cx="7882128" cy="6857990"/>
          </a:xfrm>
          <a:prstGeom prst="rect">
            <a:avLst/>
          </a:prstGeom>
          <a:noFill/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D7ABF402-A3F0-4891-AD47-D287BFA2A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pt-BR" dirty="0"/>
              <a:t>Abordagens centradas na pessoa e orientadas para o indivíduo e sua família</a:t>
            </a:r>
            <a:endParaRPr lang="pt-BR"/>
          </a:p>
        </p:txBody>
      </p:sp>
      <p:sp>
        <p:nvSpPr>
          <p:cNvPr id="4" name="Espaço Reservado para Número de Slide 3" hidden="1">
            <a:extLst>
              <a:ext uri="{FF2B5EF4-FFF2-40B4-BE49-F238E27FC236}">
                <a16:creationId xmlns:a16="http://schemas.microsoft.com/office/drawing/2014/main" xmlns="" id="{7972A2E5-2752-47C4-9685-B52D8460A4E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94450"/>
            <a:ext cx="523875" cy="274638"/>
          </a:xfrm>
        </p:spPr>
        <p:txBody>
          <a:bodyPr/>
          <a:lstStyle/>
          <a:p>
            <a:pPr>
              <a:spcAft>
                <a:spcPts val="600"/>
              </a:spcAft>
            </a:pPr>
            <a:fld id="{5F4C9F40-B079-4B71-A627-7266DFEA7F03}" type="slidenum">
              <a:rPr lang="pt-BR" smtClean="0"/>
              <a:pPr>
                <a:spcAft>
                  <a:spcPts val="600"/>
                </a:spcAft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71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C352D631-FC7E-4B76-B0A3-A7BF70099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pt-BR" smtClean="0"/>
              <a:t>15</a:t>
            </a:fld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084C7F6-1090-4B28-994D-1A8B962D9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649" y="1038677"/>
            <a:ext cx="7021819" cy="563009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4768AE95-0C2D-49CB-957D-5D2B54332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648" y="31225"/>
            <a:ext cx="7021819" cy="86564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19CD01B-9C04-448E-BF68-DB9128AB2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3305" y="242722"/>
            <a:ext cx="2484053" cy="4122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5BD5C11F-FB68-4DB7-8527-71B35ADB3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2034" y="6513911"/>
            <a:ext cx="2345324" cy="20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6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E6020144-0194-4EA7-9BFE-FB2A64A64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pt-BR" smtClean="0"/>
              <a:t>16</a:t>
            </a:fld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B5D1469D-852D-4BB3-9893-EFE8C1B39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177" y="99458"/>
            <a:ext cx="7966540" cy="658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0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C6E67273-565D-405D-917A-9A4547F1B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Vieses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AB44C434-7470-4D6B-8C58-09CB397B2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A maioria dos protocolos publicadas teve uma contribuição mínima do paciente</a:t>
            </a:r>
          </a:p>
          <a:p>
            <a:r>
              <a:rPr lang="pt-BR" dirty="0"/>
              <a:t>O sobrepeso da experiência anedótica</a:t>
            </a:r>
          </a:p>
          <a:p>
            <a:r>
              <a:rPr lang="pt-BR" dirty="0"/>
              <a:t>Hierarquia de evidências desvaloriza a experiência individual do paciente</a:t>
            </a:r>
          </a:p>
          <a:p>
            <a:r>
              <a:rPr lang="pt-BR" dirty="0"/>
              <a:t>Não combinar o foco no paciente com o uso de ferramentas compartilhadas de tomada de decisão</a:t>
            </a:r>
          </a:p>
          <a:p>
            <a:r>
              <a:rPr lang="pt-BR" dirty="0"/>
              <a:t>Assimetrias de poder podem suprimir a voz do paciente</a:t>
            </a:r>
          </a:p>
          <a:p>
            <a:r>
              <a:rPr lang="pt-BR" dirty="0"/>
              <a:t>Ênfase exagerada na resolutividade da consulta clínica e na precisão do exame complementar</a:t>
            </a:r>
          </a:p>
          <a:p>
            <a:r>
              <a:rPr lang="pt-BR" dirty="0"/>
              <a:t>Olhar somente a pessoa que procura atendimento e não sua família ou comunidade (</a:t>
            </a:r>
            <a:r>
              <a:rPr lang="pt-BR" dirty="0" err="1"/>
              <a:t>inverse</a:t>
            </a:r>
            <a:r>
              <a:rPr lang="pt-BR" dirty="0"/>
              <a:t> </a:t>
            </a:r>
            <a:r>
              <a:rPr lang="pt-BR" dirty="0" err="1"/>
              <a:t>care</a:t>
            </a:r>
            <a:r>
              <a:rPr lang="pt-BR" dirty="0"/>
              <a:t> </a:t>
            </a:r>
            <a:r>
              <a:rPr lang="pt-BR" dirty="0" err="1"/>
              <a:t>law</a:t>
            </a:r>
            <a:r>
              <a:rPr lang="pt-BR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41477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C0D70B-E36A-4465-8CDF-D2DE0CD2A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Tratar o resultado do exame e não a pessoa...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A562E0F-F412-49F9-9D4F-A37DC894B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adoecimento humano é singular</a:t>
            </a:r>
          </a:p>
          <a:p>
            <a:r>
              <a:rPr lang="pt-BR" dirty="0"/>
              <a:t>A  experiência dos pacientes tende a ser desvalorizada</a:t>
            </a:r>
          </a:p>
          <a:p>
            <a:r>
              <a:rPr lang="pt-BR" dirty="0"/>
              <a:t>O foco da prática clínica é sutilmente desviado do cuidado dos indivíduos para o cuidado das exames</a:t>
            </a:r>
          </a:p>
          <a:p>
            <a:r>
              <a:rPr lang="pt-BR" dirty="0"/>
              <a:t>A natureza complexa do bom julgamento clínico não é totalmente compreendida ou efetivada</a:t>
            </a:r>
          </a:p>
          <a:p>
            <a:r>
              <a:rPr lang="pt-BR" dirty="0"/>
              <a:t>O projeto terapêutico é sempre singular, apesar dos protocolos</a:t>
            </a:r>
          </a:p>
          <a:p>
            <a:r>
              <a:rPr lang="pt-BR" dirty="0"/>
              <a:t>Escute, toque, responda, pergunte, oriente, conforte, ...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288996E8-46F5-416E-8B99-DB99282E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98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23D9EB82-9C73-4218-ACFF-B6A0F63684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66800" y="127000"/>
            <a:ext cx="10058400" cy="109728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pt-BR" dirty="0"/>
              <a:t>Conflitos de interesse</a:t>
            </a:r>
            <a:endParaRPr lang="pt-BR"/>
          </a:p>
        </p:txBody>
      </p:sp>
      <p:pic>
        <p:nvPicPr>
          <p:cNvPr id="6" name="Picture 2" descr="https://ariadni144.files.wordpress.com/2011/02/consumer-brands-baby.jpeg">
            <a:extLst>
              <a:ext uri="{FF2B5EF4-FFF2-40B4-BE49-F238E27FC236}">
                <a16:creationId xmlns:a16="http://schemas.microsoft.com/office/drawing/2014/main" xmlns="" id="{8E77F52B-B035-4829-B4AC-BA7278F523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2" b="26657"/>
          <a:stretch/>
        </p:blipFill>
        <p:spPr bwMode="auto">
          <a:xfrm>
            <a:off x="1066800" y="1714500"/>
            <a:ext cx="10058400" cy="4457700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11BA7C7C-35CC-4375-8F10-CCC925DFC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24" y="6394450"/>
            <a:ext cx="523875" cy="27432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F4C9F40-B079-4B71-A627-7266DFEA7F03}" type="slidenum">
              <a:rPr lang="pt-BR" smtClean="0"/>
              <a:pPr>
                <a:spcAft>
                  <a:spcPts val="600"/>
                </a:spcAft>
              </a:pPr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63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8C1BB3F9-AF57-477B-BEB6-37D542CE5E2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84048" y="466344"/>
            <a:ext cx="3502152" cy="16002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pt-BR" dirty="0"/>
              <a:t>Para além dos conteúdos programáticos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517CC884-0DFC-485A-86F2-D489ED946E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6870" r="16411" b="-1"/>
          <a:stretch/>
        </p:blipFill>
        <p:spPr>
          <a:xfrm>
            <a:off x="4309872" y="10"/>
            <a:ext cx="7882128" cy="6857990"/>
          </a:xfrm>
          <a:prstGeom prst="rect">
            <a:avLst/>
          </a:prstGeom>
          <a:noFill/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74E43D53-C20A-4194-97DA-FDE34B65C0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pt-BR" dirty="0"/>
              <a:t>A dimensão atitudinal dos currículos</a:t>
            </a:r>
          </a:p>
        </p:txBody>
      </p:sp>
      <p:sp>
        <p:nvSpPr>
          <p:cNvPr id="4" name="Espaço Reservado para Número de Slide 3" hidden="1">
            <a:extLst>
              <a:ext uri="{FF2B5EF4-FFF2-40B4-BE49-F238E27FC236}">
                <a16:creationId xmlns:a16="http://schemas.microsoft.com/office/drawing/2014/main" xmlns="" id="{C3BFCF94-12FF-4B3E-9484-0C0EEBBB9F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94450"/>
            <a:ext cx="523875" cy="274638"/>
          </a:xfrm>
        </p:spPr>
        <p:txBody>
          <a:bodyPr/>
          <a:lstStyle/>
          <a:p>
            <a:pPr>
              <a:spcAft>
                <a:spcPts val="600"/>
              </a:spcAft>
            </a:pPr>
            <a:fld id="{5F4C9F40-B079-4B71-A627-7266DFEA7F03}" type="slidenum">
              <a:rPr lang="pt-BR" smtClean="0"/>
              <a:pPr>
                <a:spcAft>
                  <a:spcPts val="600"/>
                </a:spcAft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23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719F39D-D410-4F99-9F67-DB34302DA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Obrigações morais do cuidado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EBD0418B-FB90-4ABE-88CF-1C2741940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pt-BR" smtClean="0"/>
              <a:t>20</a:t>
            </a:fld>
            <a:endParaRPr lang="pt-BR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4C63034B-2DFC-40A9-AE65-86AA764A2A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0193204"/>
              </p:ext>
            </p:extLst>
          </p:nvPr>
        </p:nvGraphicFramePr>
        <p:xfrm>
          <a:off x="85724" y="1691014"/>
          <a:ext cx="6485699" cy="4409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AAFDB020-A422-4CB1-8B71-C8F6B151BE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2186770"/>
              </p:ext>
            </p:extLst>
          </p:nvPr>
        </p:nvGraphicFramePr>
        <p:xfrm>
          <a:off x="6826685" y="1954060"/>
          <a:ext cx="4584526" cy="444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1385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5191E1B1-8CDB-47EE-8D8D-F6A97E145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Ten </a:t>
            </a:r>
            <a:r>
              <a:rPr lang="pt-BR" dirty="0" err="1"/>
              <a:t>Tips</a:t>
            </a:r>
            <a:r>
              <a:rPr lang="pt-BR" dirty="0"/>
              <a:t> – </a:t>
            </a:r>
            <a:r>
              <a:rPr lang="pt-BR" dirty="0" err="1"/>
              <a:t>Evidence-based</a:t>
            </a:r>
            <a:r>
              <a:rPr lang="pt-BR" dirty="0"/>
              <a:t> healthcare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xmlns="" id="{ADF2F230-A378-4746-B605-6BFF5D7A91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Aprender acerca dos significados da doença para o paciente</a:t>
            </a:r>
          </a:p>
          <a:p>
            <a:r>
              <a:rPr lang="pt-BR" dirty="0"/>
              <a:t>Pondere a complexidade das interações sociais que ocorrem na consulta</a:t>
            </a:r>
          </a:p>
          <a:p>
            <a:r>
              <a:rPr lang="pt-BR" dirty="0"/>
              <a:t>Pondere a complexidade das interações sociais que ocorrem fora da consulta e que podem interferir em nas condutas adotadas</a:t>
            </a:r>
          </a:p>
          <a:p>
            <a:r>
              <a:rPr lang="pt-BR" dirty="0"/>
              <a:t>Valorizar e buscar evidências pessoalmente significativas no encontro clínico</a:t>
            </a:r>
          </a:p>
          <a:p>
            <a:r>
              <a:rPr lang="pt-BR" dirty="0"/>
              <a:t>Melhorar as habilidades de consulta (</a:t>
            </a:r>
            <a:r>
              <a:rPr lang="pt-BR" dirty="0" err="1"/>
              <a:t>semiotécnica</a:t>
            </a:r>
            <a:r>
              <a:rPr lang="pt-BR" dirty="0"/>
              <a:t> e contextualização) 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C59663B0-030B-4A66-8F27-38AAD2E2B2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Envolver o paciente na governança clínica</a:t>
            </a:r>
          </a:p>
          <a:p>
            <a:r>
              <a:rPr lang="pt-BR" dirty="0" err="1"/>
              <a:t>Co-crie</a:t>
            </a:r>
            <a:r>
              <a:rPr lang="pt-BR" dirty="0"/>
              <a:t> abordagens e estratégias com o paciente e seu cuidador</a:t>
            </a:r>
          </a:p>
          <a:p>
            <a:r>
              <a:rPr lang="pt-BR" dirty="0"/>
              <a:t>Adote praticas baseadas em evidências e reflita sobre suas preferências</a:t>
            </a:r>
          </a:p>
          <a:p>
            <a:r>
              <a:rPr lang="pt-BR" dirty="0"/>
              <a:t>Use, se possível, instrumentos de apoio a tomada de decisão conjunta</a:t>
            </a:r>
          </a:p>
          <a:p>
            <a:r>
              <a:rPr lang="pt-BR" dirty="0"/>
              <a:t>Usar </a:t>
            </a:r>
            <a:r>
              <a:rPr lang="pt-BR" dirty="0" err="1"/>
              <a:t>PROMs</a:t>
            </a:r>
            <a:r>
              <a:rPr lang="pt-BR" dirty="0"/>
              <a:t> quando for possível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A1DA6E42-8358-4C5E-8034-ED76AD474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pt-BR" smtClean="0"/>
              <a:t>21</a:t>
            </a:fld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8F990266-AAFB-42AA-8DBC-781AADD443FC}"/>
              </a:ext>
            </a:extLst>
          </p:cNvPr>
          <p:cNvSpPr txBox="1"/>
          <p:nvPr/>
        </p:nvSpPr>
        <p:spPr>
          <a:xfrm>
            <a:off x="8004132" y="6209784"/>
            <a:ext cx="382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Adaptado de Greenhalgh, 2018</a:t>
            </a:r>
          </a:p>
        </p:txBody>
      </p:sp>
    </p:spTree>
    <p:extLst>
      <p:ext uri="{BB962C8B-B14F-4D97-AF65-F5344CB8AC3E}">
        <p14:creationId xmlns:p14="http://schemas.microsoft.com/office/powerpoint/2010/main" val="44796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E5B9DE18-2C80-49FC-A1B6-36C8488C48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84048" y="466344"/>
            <a:ext cx="3502152" cy="16002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pt-BR" dirty="0"/>
              <a:t>Entre genes e pessoas, enxergue primeiro as pessoas</a:t>
            </a:r>
          </a:p>
        </p:txBody>
      </p:sp>
      <p:pic>
        <p:nvPicPr>
          <p:cNvPr id="7" name="Imagem 6" descr="Uma imagem contendo parede, foto&#10;&#10;Descrição gerada automaticamente">
            <a:extLst>
              <a:ext uri="{FF2B5EF4-FFF2-40B4-BE49-F238E27FC236}">
                <a16:creationId xmlns:a16="http://schemas.microsoft.com/office/drawing/2014/main" xmlns="" id="{85DA4C69-D874-4496-895F-8188CA682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179" y="0"/>
            <a:ext cx="5263514" cy="6858000"/>
          </a:xfrm>
          <a:prstGeom prst="rect">
            <a:avLst/>
          </a:prstGeom>
          <a:noFill/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87ED8870-8F4D-47F1-A8D8-064C9F9F6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pt-BR" dirty="0"/>
              <a:t>Exames genéticos não são mapas do destino...</a:t>
            </a:r>
          </a:p>
        </p:txBody>
      </p:sp>
      <p:sp>
        <p:nvSpPr>
          <p:cNvPr id="3" name="Espaço Reservado para Número de Slide 2" hidden="1">
            <a:extLst>
              <a:ext uri="{FF2B5EF4-FFF2-40B4-BE49-F238E27FC236}">
                <a16:creationId xmlns:a16="http://schemas.microsoft.com/office/drawing/2014/main" xmlns="" id="{91525EFE-5958-4496-953F-1B22BCC9743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94450"/>
            <a:ext cx="523875" cy="274638"/>
          </a:xfrm>
        </p:spPr>
        <p:txBody>
          <a:bodyPr/>
          <a:lstStyle/>
          <a:p>
            <a:pPr>
              <a:spcAft>
                <a:spcPts val="600"/>
              </a:spcAft>
            </a:pPr>
            <a:fld id="{5F4C9F40-B079-4B71-A627-7266DFEA7F03}" type="slidenum">
              <a:rPr lang="pt-BR" smtClean="0"/>
              <a:pPr>
                <a:spcAft>
                  <a:spcPts val="600"/>
                </a:spcAft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33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5C8BDBC9-3B24-4E79-A579-80FEBBE27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Obrigado!</a:t>
            </a:r>
            <a:br>
              <a:rPr lang="pt-BR" dirty="0"/>
            </a:br>
            <a:r>
              <a:rPr lang="pt-BR" dirty="0"/>
              <a:t>rederaras.unb.br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D5B9F602-07BC-42B5-B93E-724640FFF1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dirty="0"/>
              <a:t>monsores@unb.br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99EE4369-C78A-4FFF-9976-F97D431DD92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94450"/>
            <a:ext cx="523875" cy="274638"/>
          </a:xfrm>
        </p:spPr>
        <p:txBody>
          <a:bodyPr/>
          <a:lstStyle/>
          <a:p>
            <a:fld id="{5F4C9F40-B079-4B71-A627-7266DFEA7F03}" type="slidenum">
              <a:rPr lang="pt-BR" smtClean="0"/>
              <a:t>23</a:t>
            </a:fld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2A8C760-570F-47F3-B2F9-674CC870ED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520" y="999544"/>
            <a:ext cx="2379945" cy="237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1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EDE98F9-2DDC-4DB0-ACBA-ABF015A17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295" y="462240"/>
            <a:ext cx="10516475" cy="596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6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B96B743B-2194-4422-97B1-5FCA91113EC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84048" y="466344"/>
            <a:ext cx="3502152" cy="16002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pt-BR" dirty="0"/>
              <a:t>Ênfase em tecnologias educacionais ativas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C560E2A-62AB-4809-8CF2-B9714C3202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5413" r="20168" b="1"/>
          <a:stretch/>
        </p:blipFill>
        <p:spPr>
          <a:xfrm>
            <a:off x="4309872" y="10"/>
            <a:ext cx="7882128" cy="6857990"/>
          </a:xfrm>
          <a:prstGeom prst="rect">
            <a:avLst/>
          </a:prstGeom>
          <a:noFill/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E01106C0-025A-40A5-9ED7-6544C5340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4048" y="3749040"/>
            <a:ext cx="3502152" cy="242316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pt-BR" dirty="0" err="1"/>
              <a:t>Panacéia</a:t>
            </a:r>
            <a:r>
              <a:rPr lang="pt-BR" dirty="0"/>
              <a:t> ou recurso?</a:t>
            </a:r>
          </a:p>
        </p:txBody>
      </p:sp>
      <p:sp>
        <p:nvSpPr>
          <p:cNvPr id="2" name="Espaço Reservado para Número de Slide 1" hidden="1">
            <a:extLst>
              <a:ext uri="{FF2B5EF4-FFF2-40B4-BE49-F238E27FC236}">
                <a16:creationId xmlns:a16="http://schemas.microsoft.com/office/drawing/2014/main" xmlns="" id="{D657CF28-5423-4DF4-9A4A-AEA3AB23745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94450"/>
            <a:ext cx="523875" cy="274638"/>
          </a:xfrm>
        </p:spPr>
        <p:txBody>
          <a:bodyPr/>
          <a:lstStyle/>
          <a:p>
            <a:pPr>
              <a:spcAft>
                <a:spcPts val="600"/>
              </a:spcAft>
            </a:pPr>
            <a:fld id="{5F4C9F40-B079-4B71-A627-7266DFEA7F03}" type="slidenum">
              <a:rPr lang="pt-BR" smtClean="0"/>
              <a:pPr>
                <a:spcAft>
                  <a:spcPts val="600"/>
                </a:spcAft>
              </a:pPr>
              <a:t>4</a:t>
            </a:fld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8F3CA02-54BE-4D9C-8262-D9D5B8E746CE}"/>
              </a:ext>
            </a:extLst>
          </p:cNvPr>
          <p:cNvSpPr txBox="1"/>
          <p:nvPr/>
        </p:nvSpPr>
        <p:spPr>
          <a:xfrm>
            <a:off x="9599624" y="6657945"/>
            <a:ext cx="25923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t-BR" sz="700">
                <a:solidFill>
                  <a:srgbClr val="FFFFFF"/>
                </a:solidFill>
                <a:hlinkClick r:id="rId3" tooltip="http://esheninger.blogspot.ca/2015/02/tips-for-byod-equity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Esta Foto</a:t>
            </a:r>
            <a:r>
              <a:rPr lang="pt-BR" sz="700">
                <a:solidFill>
                  <a:srgbClr val="FFFFFF"/>
                </a:solidFill>
              </a:rPr>
              <a:t> de Autor Desconhecido está licenciado em </a:t>
            </a:r>
            <a:r>
              <a:rPr lang="pt-BR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pt-B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4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366A527-1826-415B-82B5-ABC502AF2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Prática Clínica se inscreve num panorama </a:t>
            </a:r>
            <a:r>
              <a:rPr lang="pt-BR" sz="2800" dirty="0" err="1"/>
              <a:t>biotecnocientífico</a:t>
            </a:r>
            <a:endParaRPr lang="pt-BR" sz="2800" dirty="0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xmlns="" id="{B39873BB-334F-4E18-8431-0CC5E6F9E8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992475"/>
              </p:ext>
            </p:extLst>
          </p:nvPr>
        </p:nvGraphicFramePr>
        <p:xfrm>
          <a:off x="1066800" y="1714500"/>
          <a:ext cx="100584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E1509E04-C6F9-40EF-8772-2479C67F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pt-BR" smtClean="0"/>
              <a:t>5</a:t>
            </a:fld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313F11B7-13BB-4F9E-9275-8F63AAF80B0A}"/>
              </a:ext>
            </a:extLst>
          </p:cNvPr>
          <p:cNvSpPr txBox="1"/>
          <p:nvPr/>
        </p:nvSpPr>
        <p:spPr>
          <a:xfrm>
            <a:off x="2041742" y="5636712"/>
            <a:ext cx="8417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Conhecimento – Expertise – Técnicas Diagnósticas – Risco - Susceptibilidade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753D6DC3-CC59-461E-BFAC-5FB434138BD4}"/>
              </a:ext>
            </a:extLst>
          </p:cNvPr>
          <p:cNvSpPr txBox="1"/>
          <p:nvPr/>
        </p:nvSpPr>
        <p:spPr>
          <a:xfrm>
            <a:off x="10597018" y="6394450"/>
            <a:ext cx="150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Novas, 2003</a:t>
            </a:r>
          </a:p>
        </p:txBody>
      </p:sp>
    </p:spTree>
    <p:extLst>
      <p:ext uri="{BB962C8B-B14F-4D97-AF65-F5344CB8AC3E}">
        <p14:creationId xmlns:p14="http://schemas.microsoft.com/office/powerpoint/2010/main" val="194302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863DD5-5F66-4525-979A-73A782F3B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Primeira pergunta: generalistas ou especialistas?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6B0F830B-EC12-4157-BF9B-541C2020C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658E56CD-AFE4-42FA-9FF1-985F9A740CB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94450"/>
            <a:ext cx="523875" cy="274638"/>
          </a:xfrm>
        </p:spPr>
        <p:txBody>
          <a:bodyPr/>
          <a:lstStyle/>
          <a:p>
            <a:fld id="{5F4C9F40-B079-4B71-A627-7266DFEA7F03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604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77D877AD-8C83-49F5-9B20-B0AC72D9C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Doenças raras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FD496FFE-0F76-4641-978D-FD0C05346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14500"/>
            <a:ext cx="5509364" cy="4457700"/>
          </a:xfrm>
        </p:spPr>
        <p:txBody>
          <a:bodyPr/>
          <a:lstStyle/>
          <a:p>
            <a:r>
              <a:rPr lang="pt-BR" dirty="0"/>
              <a:t>A maioria afeta crianças</a:t>
            </a:r>
          </a:p>
          <a:p>
            <a:r>
              <a:rPr lang="pt-BR" dirty="0"/>
              <a:t>A maioria das doenças implicam em </a:t>
            </a:r>
            <a:r>
              <a:rPr lang="pt-BR" dirty="0" err="1"/>
              <a:t>polyhandicap</a:t>
            </a:r>
            <a:endParaRPr lang="pt-BR" dirty="0"/>
          </a:p>
          <a:p>
            <a:r>
              <a:rPr lang="pt-BR" dirty="0"/>
              <a:t>A maioria tem fenótipos e </a:t>
            </a:r>
            <a:r>
              <a:rPr lang="pt-BR" dirty="0" err="1"/>
              <a:t>fenomas</a:t>
            </a:r>
            <a:r>
              <a:rPr lang="pt-BR" dirty="0"/>
              <a:t> (</a:t>
            </a:r>
            <a:r>
              <a:rPr lang="pt-BR" dirty="0" err="1"/>
              <a:t>phenome</a:t>
            </a:r>
            <a:r>
              <a:rPr lang="pt-BR" dirty="0"/>
              <a:t>) rastreáveis</a:t>
            </a:r>
          </a:p>
          <a:p>
            <a:r>
              <a:rPr lang="pt-BR" dirty="0"/>
              <a:t>A maioria gera </a:t>
            </a:r>
            <a:r>
              <a:rPr lang="pt-BR" dirty="0" err="1"/>
              <a:t>poliqueixas</a:t>
            </a:r>
            <a:r>
              <a:rPr lang="pt-BR" dirty="0"/>
              <a:t> (</a:t>
            </a:r>
            <a:r>
              <a:rPr lang="pt-BR" dirty="0" err="1"/>
              <a:t>ex</a:t>
            </a:r>
            <a:r>
              <a:rPr lang="pt-BR" dirty="0"/>
              <a:t>: infecções de repetição, problemas motores, dificuldades alimentares, alterações comportamentais, </a:t>
            </a:r>
            <a:r>
              <a:rPr lang="pt-BR" dirty="0" err="1"/>
              <a:t>etc</a:t>
            </a:r>
            <a:r>
              <a:rPr lang="pt-BR" dirty="0"/>
              <a:t>)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AD673B84-9A0F-4E0B-8009-0D012F09B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C9F40-B079-4B71-A627-7266DFEA7F03}" type="slidenum">
              <a:rPr lang="pt-BR" smtClean="0"/>
              <a:t>7</a:t>
            </a:fld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570E68F7-E849-44CB-902A-4263E14D2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728" y="1564187"/>
            <a:ext cx="4351722" cy="3992532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43354409-99AF-4575-8FD3-257FADE69245}"/>
              </a:ext>
            </a:extLst>
          </p:cNvPr>
          <p:cNvSpPr/>
          <p:nvPr/>
        </p:nvSpPr>
        <p:spPr>
          <a:xfrm>
            <a:off x="7633036" y="5896626"/>
            <a:ext cx="4156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https://www.sciencedirect.com/topics/medicine-and-dentistry/phenome</a:t>
            </a:r>
          </a:p>
        </p:txBody>
      </p:sp>
    </p:spTree>
    <p:extLst>
      <p:ext uri="{BB962C8B-B14F-4D97-AF65-F5344CB8AC3E}">
        <p14:creationId xmlns:p14="http://schemas.microsoft.com/office/powerpoint/2010/main" val="426626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xmlns="" id="{90D9AB3F-07E7-4812-B481-0870CA15F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Qual seria o fluxo ideal ou desejado?</a:t>
            </a:r>
          </a:p>
        </p:txBody>
      </p:sp>
      <p:graphicFrame>
        <p:nvGraphicFramePr>
          <p:cNvPr id="10" name="Espaço Reservado para Conteúdo 9">
            <a:extLst>
              <a:ext uri="{FF2B5EF4-FFF2-40B4-BE49-F238E27FC236}">
                <a16:creationId xmlns:a16="http://schemas.microsoft.com/office/drawing/2014/main" xmlns="" id="{63A774EC-2480-443A-A70E-1BBF002304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8019900"/>
              </p:ext>
            </p:extLst>
          </p:nvPr>
        </p:nvGraphicFramePr>
        <p:xfrm>
          <a:off x="1066800" y="1714500"/>
          <a:ext cx="10058400" cy="445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Seta: da Esquerda para a Direita 10">
            <a:extLst>
              <a:ext uri="{FF2B5EF4-FFF2-40B4-BE49-F238E27FC236}">
                <a16:creationId xmlns:a16="http://schemas.microsoft.com/office/drawing/2014/main" xmlns="" id="{8E176C6F-B51C-438A-87F7-1024F5AF8F29}"/>
              </a:ext>
            </a:extLst>
          </p:cNvPr>
          <p:cNvSpPr/>
          <p:nvPr/>
        </p:nvSpPr>
        <p:spPr>
          <a:xfrm>
            <a:off x="3845491" y="3670126"/>
            <a:ext cx="789139" cy="5386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: da Esquerda para a Direita 11">
            <a:extLst>
              <a:ext uri="{FF2B5EF4-FFF2-40B4-BE49-F238E27FC236}">
                <a16:creationId xmlns:a16="http://schemas.microsoft.com/office/drawing/2014/main" xmlns="" id="{007F2E61-6CF3-4767-8081-790F19ABD4B4}"/>
              </a:ext>
            </a:extLst>
          </p:cNvPr>
          <p:cNvSpPr/>
          <p:nvPr/>
        </p:nvSpPr>
        <p:spPr>
          <a:xfrm>
            <a:off x="7557372" y="3670126"/>
            <a:ext cx="789139" cy="5386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7504E035-5AD7-421F-A2C7-217BD21B0D49}"/>
              </a:ext>
            </a:extLst>
          </p:cNvPr>
          <p:cNvSpPr txBox="1"/>
          <p:nvPr/>
        </p:nvSpPr>
        <p:spPr>
          <a:xfrm>
            <a:off x="1227550" y="5060515"/>
            <a:ext cx="2354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Identificação de que há alguma condição em curso que merece investigação</a:t>
            </a:r>
          </a:p>
          <a:p>
            <a:pPr algn="ctr"/>
            <a:r>
              <a:rPr lang="pt-BR" dirty="0"/>
              <a:t>e manutenção de cuidados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07A2F9DE-C83E-479E-8AF6-2259BEF3D70F}"/>
              </a:ext>
            </a:extLst>
          </p:cNvPr>
          <p:cNvSpPr txBox="1"/>
          <p:nvPr/>
        </p:nvSpPr>
        <p:spPr>
          <a:xfrm>
            <a:off x="4918553" y="5060515"/>
            <a:ext cx="23548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Diagnóstico diferencial, condução de cuidados especializados e encaminhamento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00D9F509-3569-4223-86E1-7450818E1E14}"/>
              </a:ext>
            </a:extLst>
          </p:cNvPr>
          <p:cNvSpPr txBox="1"/>
          <p:nvPr/>
        </p:nvSpPr>
        <p:spPr>
          <a:xfrm>
            <a:off x="8609556" y="5060515"/>
            <a:ext cx="2354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Condução de cuidados e suporte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25E1719E-1247-4B17-A074-03784E371006}"/>
              </a:ext>
            </a:extLst>
          </p:cNvPr>
          <p:cNvSpPr txBox="1"/>
          <p:nvPr/>
        </p:nvSpPr>
        <p:spPr>
          <a:xfrm>
            <a:off x="764088" y="1714500"/>
            <a:ext cx="11022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Estimular que os profissionais em formação pensem em termos de rede de atenção e entendam a lógica de referência e contra referência</a:t>
            </a:r>
          </a:p>
        </p:txBody>
      </p:sp>
    </p:spTree>
    <p:extLst>
      <p:ext uri="{BB962C8B-B14F-4D97-AF65-F5344CB8AC3E}">
        <p14:creationId xmlns:p14="http://schemas.microsoft.com/office/powerpoint/2010/main" val="325886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231859D4-1D76-4BEF-8F1E-E4F044252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Segunda pergunta: como reduzir o itinerário?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xmlns="" id="{5B9D0057-5213-4B16-945C-2E64BA6775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54B8F43E-47EC-485C-9FAB-D4E7E498BF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94450"/>
            <a:ext cx="523875" cy="274638"/>
          </a:xfrm>
        </p:spPr>
        <p:txBody>
          <a:bodyPr/>
          <a:lstStyle/>
          <a:p>
            <a:fld id="{5F4C9F40-B079-4B71-A627-7266DFEA7F03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33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cienceProject_16x9_TP102922646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ienceProject_16x9_TP102922646.potx" id="{51F5624D-3E2E-4473-BD69-182E66758DD0}" vid="{51B7DD7F-FDD7-4E70-A522-A3D9A2A23BB2}"/>
    </a:ext>
  </a:extLst>
</a:theme>
</file>

<file path=ppt/theme/theme2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cademicScience">
      <a:dk1>
        <a:srgbClr val="000000"/>
      </a:dk1>
      <a:lt1>
        <a:sysClr val="window" lastClr="FFFFFF"/>
      </a:lt1>
      <a:dk2>
        <a:srgbClr val="1B1B1B"/>
      </a:dk2>
      <a:lt2>
        <a:srgbClr val="E5E8E8"/>
      </a:lt2>
      <a:accent1>
        <a:srgbClr val="00B0EA"/>
      </a:accent1>
      <a:accent2>
        <a:srgbClr val="45AE22"/>
      </a:accent2>
      <a:accent3>
        <a:srgbClr val="FFFF00"/>
      </a:accent3>
      <a:accent4>
        <a:srgbClr val="F2760D"/>
      </a:accent4>
      <a:accent5>
        <a:srgbClr val="BB2B35"/>
      </a:accent5>
      <a:accent6>
        <a:srgbClr val="6C3CA2"/>
      </a:accent6>
      <a:hlink>
        <a:srgbClr val="00B0EA"/>
      </a:hlink>
      <a:folHlink>
        <a:srgbClr val="969696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2993B34-2A1E-4D69-B46F-FD7F62543E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881</Words>
  <Application>Microsoft Office PowerPoint</Application>
  <PresentationFormat>Widescreen</PresentationFormat>
  <Paragraphs>136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5" baseType="lpstr">
      <vt:lpstr>Arial</vt:lpstr>
      <vt:lpstr>ScienceProject_16x9_TP102922646</vt:lpstr>
      <vt:lpstr>Diretrizes Curriculares &amp; Doenças Raras</vt:lpstr>
      <vt:lpstr>Para além dos conteúdos programáticos</vt:lpstr>
      <vt:lpstr>Apresentação do PowerPoint</vt:lpstr>
      <vt:lpstr>Ênfase em tecnologias educacionais ativas</vt:lpstr>
      <vt:lpstr>Prática Clínica se inscreve num panorama biotecnocientífico</vt:lpstr>
      <vt:lpstr>Primeira pergunta: generalistas ou especialistas?</vt:lpstr>
      <vt:lpstr>Doenças raras</vt:lpstr>
      <vt:lpstr>Qual seria o fluxo ideal ou desejado?</vt:lpstr>
      <vt:lpstr>Segunda pergunta: como reduzir o itinerário?</vt:lpstr>
      <vt:lpstr>Semiologia &amp; Semiotécnica</vt:lpstr>
      <vt:lpstr>A Consulta</vt:lpstr>
      <vt:lpstr>Anamnese &amp; Exame Físico</vt:lpstr>
      <vt:lpstr>Problemas</vt:lpstr>
      <vt:lpstr>O encontro clínico como um encontro de expertises</vt:lpstr>
      <vt:lpstr>Apresentação do PowerPoint</vt:lpstr>
      <vt:lpstr>Apresentação do PowerPoint</vt:lpstr>
      <vt:lpstr>Vieses</vt:lpstr>
      <vt:lpstr>Tratar o resultado do exame e não a pessoa...</vt:lpstr>
      <vt:lpstr>Conflitos de interesse</vt:lpstr>
      <vt:lpstr>Obrigações morais do cuidado</vt:lpstr>
      <vt:lpstr>Ten Tips – Evidence-based healthcare</vt:lpstr>
      <vt:lpstr>Entre genes e pessoas, enxergue primeiro as pessoas</vt:lpstr>
      <vt:lpstr>Obrigado! rederaras.unb.br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2019-09-11T10:17:58Z</dcterms:created>
  <dcterms:modified xsi:type="dcterms:W3CDTF">2019-09-11T10:33:21Z</dcterms:modified>
</cp:coreProperties>
</file>