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0BAA6A-ED3C-4A02-AB97-3A3BA20252D8}" v="9" dt="2022-05-10T20:19:03.046"/>
    <p1510:client id="{84F4B593-BFD7-4D21-A262-69E942B30321}" v="1" dt="2022-05-10T22:17:26.1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E0194F-AA1A-52DE-34C9-EAC0C74F6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CBA7499-993F-0D74-AE09-56296C1A1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07DB32B-009D-A8C0-3636-C69D05CDD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3383-CFCE-48E2-B93D-5239D973E153}" type="datetimeFigureOut">
              <a:rPr lang="pt-BR" smtClean="0"/>
              <a:t>11/05/2022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3F1B78F-DF8A-349A-E3AA-0849213E7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85C5708-3C16-1E17-7F41-D55BC0270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9EF6F-44AB-4A24-8A2C-25A9450B1D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4980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B5C68A-3155-2946-6DDF-50C5D4EC7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87E08FA-7842-B3CB-8C83-D82B8B45F3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D53139F-080E-C7D7-457B-FB7B4D530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3383-CFCE-48E2-B93D-5239D973E153}" type="datetimeFigureOut">
              <a:rPr lang="pt-BR" smtClean="0"/>
              <a:t>11/05/2022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4FFE5D-A52D-F492-11D9-F010C7C3F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F80E10F-2B79-D7FC-3C69-9059C0D09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9EF6F-44AB-4A24-8A2C-25A9450B1D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5219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19F6B51-C0FA-054C-58C6-C1A2F3B5FC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9CE0D06-E5D9-5B01-9B2E-D54DC911EC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C5BCEF2-7DC5-356D-FF6E-CE2ECCE49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3383-CFCE-48E2-B93D-5239D973E153}" type="datetimeFigureOut">
              <a:rPr lang="pt-BR" smtClean="0"/>
              <a:t>11/05/2022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E45AD92-5FDE-2463-E033-C472BB0FD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CA12FEE-3311-A068-6E6D-727DBC986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9EF6F-44AB-4A24-8A2C-25A9450B1D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7039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AA15CE-9E8F-4EF4-FEAE-417B21C1E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5BA05F1-4EF9-48B9-2FA8-E5C4982FC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C615EC9-8708-F316-1E9F-F342C9873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3383-CFCE-48E2-B93D-5239D973E153}" type="datetimeFigureOut">
              <a:rPr lang="pt-BR" smtClean="0"/>
              <a:t>11/05/2022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D963204-EE48-780B-42E5-6BC054D06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2C14EF5-D885-6BEE-2243-D82B32144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9EF6F-44AB-4A24-8A2C-25A9450B1D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5471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1F70D7-7610-9BC6-A7F8-DBC55701D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0CEA7BB-F861-FF6D-4BCB-24640FC34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FC0F77A-3821-07E3-B1E2-42B0BDD95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3383-CFCE-48E2-B93D-5239D973E153}" type="datetimeFigureOut">
              <a:rPr lang="pt-BR" smtClean="0"/>
              <a:t>11/05/2022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0840E74-5B14-5B74-9BC5-0ECE00AF9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91D26B2-014C-62C0-D931-3D237013C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9EF6F-44AB-4A24-8A2C-25A9450B1D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0441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9169F2-C50D-0076-EA58-78BA4A946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A0ADEF4-4866-3CEB-ABF1-AE89274C98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ED7DA82-2CCA-C4EF-0467-7494778980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1269090-7766-3127-89AE-40395592E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3383-CFCE-48E2-B93D-5239D973E153}" type="datetimeFigureOut">
              <a:rPr lang="pt-BR" smtClean="0"/>
              <a:t>11/05/2022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BA4DA91-1679-4810-66BE-DA8591059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E0E97CA-CA16-406E-3B96-E86309C2B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9EF6F-44AB-4A24-8A2C-25A9450B1D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1195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8A40EB-6A15-7DE4-ED15-726DDF624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8E401ED-AB7B-E0AA-A722-49EB1BE67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1DD0F85-3FBF-6062-3B85-2BDF72F3D0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70497FD-7665-48B0-476C-8522AD9400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E8293BC-457F-C664-FC43-5BB5136147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E083EB9-3A13-04B5-A887-8471E91F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3383-CFCE-48E2-B93D-5239D973E153}" type="datetimeFigureOut">
              <a:rPr lang="pt-BR" smtClean="0"/>
              <a:t>11/05/2022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F72ADF4-D339-C56A-0477-CBD259976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70C5292-CDBE-1F2B-AE99-2A240856B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9EF6F-44AB-4A24-8A2C-25A9450B1D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2729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B78556-A8E2-4A17-5C81-C593B7BC0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B703B96-67B2-5393-CADA-BFED54F96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3383-CFCE-48E2-B93D-5239D973E153}" type="datetimeFigureOut">
              <a:rPr lang="pt-BR" smtClean="0"/>
              <a:t>11/05/2022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BF175B5-9275-6988-803F-7263587C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87EC156-856E-97F3-9C91-770472E87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9EF6F-44AB-4A24-8A2C-25A9450B1D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9441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B55A72D-95BF-753B-7A50-A71FDD731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3383-CFCE-48E2-B93D-5239D973E153}" type="datetimeFigureOut">
              <a:rPr lang="pt-BR" smtClean="0"/>
              <a:t>11/05/2022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2B3A228-6229-C239-7FC1-3A26515EF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98C20E2-A90F-4A0D-5A50-A9DEEC296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9EF6F-44AB-4A24-8A2C-25A9450B1D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0184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656C49-0599-75E5-47C3-5C796F72B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B717734-6B6F-53C9-22AB-ACBC6DB3B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72BAED0-9674-ED0D-027B-2AEBFE2B4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01E191C-37FB-F838-5359-60D00D6D9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3383-CFCE-48E2-B93D-5239D973E153}" type="datetimeFigureOut">
              <a:rPr lang="pt-BR" smtClean="0"/>
              <a:t>11/05/2022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15E3CE3-D83F-74C7-09E2-1897A4325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5C50CC6-C47D-6D96-41D1-9735EC652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9EF6F-44AB-4A24-8A2C-25A9450B1D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2682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A8EC54-30B0-3F04-0B9C-197307897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55CF2C9-05AA-2C48-2631-A35F371EB6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EBA8EFC-7B64-C88F-6717-7D2E0769A2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FD42B3A-FE0C-7989-72AE-2C9AC1803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3383-CFCE-48E2-B93D-5239D973E153}" type="datetimeFigureOut">
              <a:rPr lang="pt-BR" smtClean="0"/>
              <a:t>11/05/2022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08FBCA4-FF2F-C19B-D5AA-833074A8E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CC6B4CD-1EEB-D95F-BA9C-8CD84D9B5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9EF6F-44AB-4A24-8A2C-25A9450B1D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8896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B47FB40-9FED-288F-3DAE-8F052C54B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8E5EF3A-D385-C9CF-C825-0B13E0FC1C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42A752B-483F-A6B3-621F-AA7BC18707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C3383-CFCE-48E2-B93D-5239D973E153}" type="datetimeFigureOut">
              <a:rPr lang="pt-BR" smtClean="0"/>
              <a:t>11/05/2022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B073038-19FA-ABAC-9609-7C0F53AD4A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80679E3-9E9F-8E16-EC32-284C7E7E03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9EF6F-44AB-4A24-8A2C-25A9450B1D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3228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&#10;&#10;Descrição gerada automaticamente">
            <a:extLst>
              <a:ext uri="{FF2B5EF4-FFF2-40B4-BE49-F238E27FC236}">
                <a16:creationId xmlns:a16="http://schemas.microsoft.com/office/drawing/2014/main" id="{6BDCD10D-6E1F-5245-60F1-2DFE71A39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89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abela&#10;&#10;Descrição gerada automaticamente">
            <a:extLst>
              <a:ext uri="{FF2B5EF4-FFF2-40B4-BE49-F238E27FC236}">
                <a16:creationId xmlns:a16="http://schemas.microsoft.com/office/drawing/2014/main" id="{BAEB79AC-7B8A-F412-8C8E-08BA6B815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86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abela&#10;&#10;Descrição gerada automaticamente com confiança média">
            <a:extLst>
              <a:ext uri="{FF2B5EF4-FFF2-40B4-BE49-F238E27FC236}">
                <a16:creationId xmlns:a16="http://schemas.microsoft.com/office/drawing/2014/main" id="{43FAE157-54A8-E511-F360-07E0AD924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628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Tabela&#10;&#10;Descrição gerada automaticamente">
            <a:extLst>
              <a:ext uri="{FF2B5EF4-FFF2-40B4-BE49-F238E27FC236}">
                <a16:creationId xmlns:a16="http://schemas.microsoft.com/office/drawing/2014/main" id="{F4564F38-41C7-4F31-08DA-DE55AC434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09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Tabela&#10;&#10;Descrição gerada automaticamente">
            <a:extLst>
              <a:ext uri="{FF2B5EF4-FFF2-40B4-BE49-F238E27FC236}">
                <a16:creationId xmlns:a16="http://schemas.microsoft.com/office/drawing/2014/main" id="{F102A1DD-C1E9-F6B5-4A97-5BB317C98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528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azul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511F6915-020E-554E-601A-FA88DD4C2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287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18AD0C36-5D1F-C225-484C-7EE529600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80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abela&#10;&#10;Descrição gerada automaticamente com confiança baixa">
            <a:extLst>
              <a:ext uri="{FF2B5EF4-FFF2-40B4-BE49-F238E27FC236}">
                <a16:creationId xmlns:a16="http://schemas.microsoft.com/office/drawing/2014/main" id="{7EA759D4-82A8-EC2D-4594-907A9EEFC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63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9AAF7F5E-9336-AA8D-73F3-1BBDAFD2E7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98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abela&#10;&#10;Descrição gerada automaticamente">
            <a:extLst>
              <a:ext uri="{FF2B5EF4-FFF2-40B4-BE49-F238E27FC236}">
                <a16:creationId xmlns:a16="http://schemas.microsoft.com/office/drawing/2014/main" id="{48EA8241-63F7-15D5-9B01-C5F7B6081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71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abela&#10;&#10;Descrição gerada automaticamente com confiança média">
            <a:extLst>
              <a:ext uri="{FF2B5EF4-FFF2-40B4-BE49-F238E27FC236}">
                <a16:creationId xmlns:a16="http://schemas.microsoft.com/office/drawing/2014/main" id="{D55BE2DA-68E0-9952-35B4-0C1D3B74E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933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A7F13D2A-48D1-054E-75C9-481A45A9E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226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Gráfico, Gráfico de barras&#10;&#10;Descrição gerada automaticamente">
            <a:extLst>
              <a:ext uri="{FF2B5EF4-FFF2-40B4-BE49-F238E27FC236}">
                <a16:creationId xmlns:a16="http://schemas.microsoft.com/office/drawing/2014/main" id="{B98B3269-978E-26F9-0933-795B8D30B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05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AA8B320D-F4CC-9D3F-F996-6E3BFFF73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97488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0</Words>
  <Application>Microsoft Office PowerPoint</Application>
  <PresentationFormat>Widescreen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SAULO FERNANDES CARDOSO</dc:creator>
  <cp:lastModifiedBy>MAÍRA CARNEIRO SILVA</cp:lastModifiedBy>
  <cp:revision>2</cp:revision>
  <dcterms:created xsi:type="dcterms:W3CDTF">2022-05-10T15:32:16Z</dcterms:created>
  <dcterms:modified xsi:type="dcterms:W3CDTF">2022-05-11T11:22:23Z</dcterms:modified>
</cp:coreProperties>
</file>