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3" d="100"/>
          <a:sy n="13" d="100"/>
        </p:scale>
        <p:origin x="3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8398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 txBox="1">
            <a:spLocks noGrp="1"/>
          </p:cNvSpPr>
          <p:nvPr>
            <p:ph type="body" sz="quarter" idx="2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0" indent="0"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l" defTabSz="2438338">
              <a:lnSpc>
                <a:spcPct val="80000"/>
              </a:lnSpc>
              <a:defRPr sz="11600" b="1" spc="-23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500" b="1"/>
            </a:lvl1pPr>
            <a:lvl2pPr marL="0" indent="457200">
              <a:spcBef>
                <a:spcPts val="0"/>
              </a:spcBef>
              <a:buSzTx/>
              <a:buNone/>
              <a:defRPr sz="5500" b="1"/>
            </a:lvl2pPr>
            <a:lvl3pPr marL="0" indent="914400">
              <a:spcBef>
                <a:spcPts val="0"/>
              </a:spcBef>
              <a:buSzTx/>
              <a:buNone/>
              <a:defRPr sz="5500" b="1"/>
            </a:lvl3pPr>
            <a:lvl4pPr marL="0" indent="1371600">
              <a:spcBef>
                <a:spcPts val="0"/>
              </a:spcBef>
              <a:buSzTx/>
              <a:buNone/>
              <a:defRPr sz="5500" b="1"/>
            </a:lvl4pPr>
            <a:lvl5pPr marL="0" indent="1828800"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1" name="Inclusão_Brasilia.001.jpg" descr="Inclusão_Brasilia.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Inclusão_Brasilia.010.jpg" descr="Inclusão_Brasilia.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Inclusão_Brasilia.011.jpg" descr="Inclusão_Brasilia.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Inclusão_Brasilia.012.jpg" descr="Inclusão_Brasilia.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Inclusão_Brasilia.013.jpg" descr="Inclusão_Brasilia.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Inclusão_Brasilia.014.jpg" descr="Inclusão_Brasilia.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Inclusão_Brasilia.015.jpg" descr="Inclusão_Brasilia.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Inclusão_Brasilia.016.jpg" descr="Inclusão_Brasilia.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5" name="Inclusão_Brasilia.017.jpg" descr="Inclusão_Brasilia.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Andre_Autismo_filme_01_HB.mp4" descr="Andre_Autismo_filme_01_HB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5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Inclusão_Brasilia.019.jpg" descr="Inclusão_Brasilia.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5" name="Inclusão_Brasilia.002.jpg" descr="Inclusão_Brasilia.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Inclusão_Brasilia.020.jpg" descr="Inclusão_Brasilia.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Inclusão_Brasilia.021.jpg" descr="Inclusão_Brasilia.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Inclusão_Brasilia.022.jpg" descr="Inclusão_Brasilia.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Inclusão_Brasilia.023.jpg" descr="Inclusão_Brasilia.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bligado_Inclusao_HB.mp4" descr="Obligado_Inclusao_HB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068" y="1686627"/>
            <a:ext cx="24516136" cy="10342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8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3" name="Inclusão_Brasilia.025.jpg" descr="Inclusão_Brasilia.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7" name="Inclusão_Brasilia.026.jpg" descr="Inclusão_Brasilia.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Bienal_Turminha.mp4" descr="Bienal_Turminha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Inclusão_Brasilia.028.jpg" descr="Inclusão_Brasilia.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Inclusão_Brasilia.029.jpg" descr="Inclusão_Brasilia.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Inclusão_Brasilia.003.jpg" descr="Inclusão_Brasilia.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Inclusão_Brasilia.004.jpg" descr="Inclusão_Brasilia.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Inclusão_Brasilia.005.jpg" descr="Inclusão_Brasilia.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Inclusão_Brasilia.006.jpg" descr="Inclusão_Brasilia.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Inclusão_Brasilia.007.jpg" descr="Inclusão_Brasilia.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Inclusão_Brasilia.008.jpg" descr="Inclusão_Brasilia.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Inclusão_Brasilia.009.jpg" descr="Inclusão_Brasilia.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Museo 900"/>
        <a:ea typeface="Museo 900"/>
        <a:cs typeface="Museo 900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Museo 900"/>
        <a:ea typeface="Museo 900"/>
        <a:cs typeface="Museo 900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Personalizar</PresentationFormat>
  <Paragraphs>0</Paragraphs>
  <Slides>29</Slides>
  <Notes>0</Notes>
  <HiddenSlides>5</HiddenSlides>
  <MMClips>3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3" baseType="lpstr"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Ivan Cerqueira Filho</dc:creator>
  <cp:lastModifiedBy>Ivan Cerqueira Filho</cp:lastModifiedBy>
  <cp:revision>2</cp:revision>
  <dcterms:modified xsi:type="dcterms:W3CDTF">2023-12-05T20:51:48Z</dcterms:modified>
</cp:coreProperties>
</file>