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0" r:id="rId4"/>
    <p:sldId id="291" r:id="rId5"/>
    <p:sldId id="293" r:id="rId6"/>
    <p:sldId id="294" r:id="rId7"/>
    <p:sldId id="295" r:id="rId8"/>
    <p:sldId id="296" r:id="rId9"/>
    <p:sldId id="298" r:id="rId10"/>
    <p:sldId id="279" r:id="rId11"/>
    <p:sldId id="299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A62-462F-47BC-871D-35584783E47C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09A7-A4F2-4B48-BBB1-993DDDF1B8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05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A62-462F-47BC-871D-35584783E47C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09A7-A4F2-4B48-BBB1-993DDDF1B8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1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A62-462F-47BC-871D-35584783E47C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09A7-A4F2-4B48-BBB1-993DDDF1B8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2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A62-462F-47BC-871D-35584783E47C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09A7-A4F2-4B48-BBB1-993DDDF1B8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04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A62-462F-47BC-871D-35584783E47C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09A7-A4F2-4B48-BBB1-993DDDF1B8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1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A62-462F-47BC-871D-35584783E47C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09A7-A4F2-4B48-BBB1-993DDDF1B8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09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A62-462F-47BC-871D-35584783E47C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09A7-A4F2-4B48-BBB1-993DDDF1B8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98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A62-462F-47BC-871D-35584783E47C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09A7-A4F2-4B48-BBB1-993DDDF1B8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91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A62-462F-47BC-871D-35584783E47C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09A7-A4F2-4B48-BBB1-993DDDF1B8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1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A62-462F-47BC-871D-35584783E47C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09A7-A4F2-4B48-BBB1-993DDDF1B8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38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A62-462F-47BC-871D-35584783E47C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09A7-A4F2-4B48-BBB1-993DDDF1B8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230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A0A62-462F-47BC-871D-35584783E47C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909A7-A4F2-4B48-BBB1-993DDDF1B8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84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745" y="0"/>
            <a:ext cx="460375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711" y="0"/>
            <a:ext cx="751891" cy="586359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14" y="1217167"/>
            <a:ext cx="5663065" cy="413766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8" y="1153369"/>
            <a:ext cx="5656521" cy="414080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413" y="5589270"/>
            <a:ext cx="2501798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1669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0" y="1028700"/>
            <a:ext cx="4848538" cy="117333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21" y="2338761"/>
            <a:ext cx="3896236" cy="370770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565" y="1028701"/>
            <a:ext cx="4383941" cy="527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20" y="925033"/>
            <a:ext cx="6409870" cy="39347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47" y="1504556"/>
            <a:ext cx="4315458" cy="350327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992" y="531628"/>
            <a:ext cx="4602764" cy="579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93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1060688"/>
            <a:ext cx="4857054" cy="47602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1678651"/>
            <a:ext cx="9884229" cy="115143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3152503"/>
            <a:ext cx="4251182" cy="261002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301" y="2950756"/>
            <a:ext cx="4250978" cy="350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3451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1060688"/>
            <a:ext cx="4857054" cy="47602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5" y="1721180"/>
            <a:ext cx="9227035" cy="430112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301" y="2950756"/>
            <a:ext cx="4250978" cy="350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3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1060688"/>
            <a:ext cx="4857054" cy="47602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9" y="2153314"/>
            <a:ext cx="3475199" cy="350874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83" y="1782670"/>
            <a:ext cx="3508744" cy="391516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482" y="1970426"/>
            <a:ext cx="3508744" cy="369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8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1060688"/>
            <a:ext cx="4857054" cy="47602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2" y="1764958"/>
            <a:ext cx="7985052" cy="123263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2" y="3684183"/>
            <a:ext cx="7021723" cy="112562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755" y="1201480"/>
            <a:ext cx="3571485" cy="496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1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0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14" y="1124484"/>
            <a:ext cx="9512617" cy="119341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755" y="2758938"/>
            <a:ext cx="3571485" cy="353043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14" y="2758938"/>
            <a:ext cx="6977441" cy="251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2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14" y="1079894"/>
            <a:ext cx="9512617" cy="55956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755" y="2536572"/>
            <a:ext cx="3571485" cy="325213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48" y="1804554"/>
            <a:ext cx="9520183" cy="366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9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14" y="1079894"/>
            <a:ext cx="9512617" cy="55956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755" y="2536572"/>
            <a:ext cx="3571485" cy="325213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48" y="1902435"/>
            <a:ext cx="9520183" cy="346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1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04" y="2725445"/>
            <a:ext cx="3276629" cy="122468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50" y="596507"/>
            <a:ext cx="6705093" cy="586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Oziel Candido da Rosa</dc:creator>
  <cp:lastModifiedBy>Oziel Candido da Rosa</cp:lastModifiedBy>
  <cp:revision>31</cp:revision>
  <dcterms:created xsi:type="dcterms:W3CDTF">2024-06-25T18:45:02Z</dcterms:created>
  <dcterms:modified xsi:type="dcterms:W3CDTF">2024-08-20T12:20:28Z</dcterms:modified>
</cp:coreProperties>
</file>