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74" r:id="rId3"/>
  </p:sldMasterIdLst>
  <p:notesMasterIdLst>
    <p:notesMasterId r:id="rId38"/>
  </p:notesMasterIdLst>
  <p:sldIdLst>
    <p:sldId id="263" r:id="rId4"/>
    <p:sldId id="274" r:id="rId5"/>
    <p:sldId id="440" r:id="rId6"/>
    <p:sldId id="505" r:id="rId7"/>
    <p:sldId id="501" r:id="rId8"/>
    <p:sldId id="504" r:id="rId9"/>
    <p:sldId id="567" r:id="rId10"/>
    <p:sldId id="563" r:id="rId11"/>
    <p:sldId id="564" r:id="rId12"/>
    <p:sldId id="525" r:id="rId13"/>
    <p:sldId id="518" r:id="rId14"/>
    <p:sldId id="519" r:id="rId15"/>
    <p:sldId id="565" r:id="rId16"/>
    <p:sldId id="569" r:id="rId17"/>
    <p:sldId id="560" r:id="rId18"/>
    <p:sldId id="528" r:id="rId19"/>
    <p:sldId id="540" r:id="rId20"/>
    <p:sldId id="541" r:id="rId21"/>
    <p:sldId id="545" r:id="rId22"/>
    <p:sldId id="543" r:id="rId23"/>
    <p:sldId id="544" r:id="rId24"/>
    <p:sldId id="548" r:id="rId25"/>
    <p:sldId id="549" r:id="rId26"/>
    <p:sldId id="550" r:id="rId27"/>
    <p:sldId id="574" r:id="rId28"/>
    <p:sldId id="570" r:id="rId29"/>
    <p:sldId id="572" r:id="rId30"/>
    <p:sldId id="559" r:id="rId31"/>
    <p:sldId id="571" r:id="rId32"/>
    <p:sldId id="573" r:id="rId33"/>
    <p:sldId id="532" r:id="rId34"/>
    <p:sldId id="531" r:id="rId35"/>
    <p:sldId id="534" r:id="rId36"/>
    <p:sldId id="266" r:id="rId37"/>
  </p:sldIdLst>
  <p:sldSz cx="9144000" cy="6858000" type="screen4x3"/>
  <p:notesSz cx="6669088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BF8"/>
    <a:srgbClr val="FCF2E8"/>
    <a:srgbClr val="FDE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93" autoAdjust="0"/>
    <p:restoredTop sz="92540" autoAdjust="0"/>
  </p:normalViewPr>
  <p:slideViewPr>
    <p:cSldViewPr showGuides="1">
      <p:cViewPr>
        <p:scale>
          <a:sx n="81" d="100"/>
          <a:sy n="81" d="100"/>
        </p:scale>
        <p:origin x="-2136" y="-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3" d="100"/>
        <a:sy n="163" d="100"/>
      </p:scale>
      <p:origin x="0" y="50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2"/>
          </a:xfrm>
          <a:prstGeom prst="rect">
            <a:avLst/>
          </a:prstGeom>
        </p:spPr>
        <p:txBody>
          <a:bodyPr vert="horz" lIns="90855" tIns="45427" rIns="90855" bIns="454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2"/>
          </a:xfrm>
          <a:prstGeom prst="rect">
            <a:avLst/>
          </a:prstGeom>
        </p:spPr>
        <p:txBody>
          <a:bodyPr vert="horz" lIns="90855" tIns="45427" rIns="90855" bIns="45427" rtlCol="0"/>
          <a:lstStyle>
            <a:lvl1pPr algn="r">
              <a:defRPr sz="1200"/>
            </a:lvl1pPr>
          </a:lstStyle>
          <a:p>
            <a:fld id="{17BF77A4-95C4-49A7-B18D-D234C078783D}" type="datetimeFigureOut">
              <a:rPr lang="en-US" smtClean="0"/>
              <a:pPr/>
              <a:t>10/09/13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55" tIns="45427" rIns="90855" bIns="454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908"/>
            <a:ext cx="5335270" cy="4467701"/>
          </a:xfrm>
          <a:prstGeom prst="rect">
            <a:avLst/>
          </a:prstGeom>
        </p:spPr>
        <p:txBody>
          <a:bodyPr vert="horz" lIns="90855" tIns="45427" rIns="90855" bIns="454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2"/>
          </a:xfrm>
          <a:prstGeom prst="rect">
            <a:avLst/>
          </a:prstGeom>
        </p:spPr>
        <p:txBody>
          <a:bodyPr vert="horz" lIns="90855" tIns="45427" rIns="90855" bIns="454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2"/>
          </a:xfrm>
          <a:prstGeom prst="rect">
            <a:avLst/>
          </a:prstGeom>
        </p:spPr>
        <p:txBody>
          <a:bodyPr vert="horz" lIns="90855" tIns="45427" rIns="90855" bIns="45427" rtlCol="0" anchor="b"/>
          <a:lstStyle>
            <a:lvl1pPr algn="r">
              <a:defRPr sz="1200"/>
            </a:lvl1pPr>
          </a:lstStyle>
          <a:p>
            <a:fld id="{D7F40DFA-B482-4AD0-A536-856EB395C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26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3316" name="Espaço Reservado para Número de Slide 3"/>
          <p:cNvSpPr txBox="1">
            <a:spLocks noGrp="1"/>
          </p:cNvSpPr>
          <p:nvPr/>
        </p:nvSpPr>
        <p:spPr bwMode="auto">
          <a:xfrm>
            <a:off x="3777607" y="9430091"/>
            <a:ext cx="2889938" cy="49641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97E046CD-12D3-EF4D-84AB-C8428ADE297D}" type="slidenum">
              <a:rPr lang="pt-BR" sz="1200" b="0"/>
              <a:pPr algn="r" eaLnBrk="1" hangingPunct="1"/>
              <a:t>13</a:t>
            </a:fld>
            <a:endParaRPr lang="pt-BR" sz="1200" b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54275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1313" y="500063"/>
            <a:ext cx="3413125" cy="25606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Fe</a:t>
            </a:r>
            <a:r>
              <a:rPr lang="en-US" baseline="0" dirty="0" smtClean="0"/>
              <a:t> - </a:t>
            </a:r>
            <a:r>
              <a:rPr lang="en-US" dirty="0" err="1" smtClean="0"/>
              <a:t>Espessura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r>
              <a:rPr lang="en-US" dirty="0" smtClean="0"/>
              <a:t> de 200 metros com </a:t>
            </a:r>
            <a:r>
              <a:rPr lang="en-US" dirty="0" err="1" smtClean="0"/>
              <a:t>teor</a:t>
            </a:r>
            <a:r>
              <a:rPr lang="en-US" dirty="0" smtClean="0"/>
              <a:t> </a:t>
            </a:r>
            <a:r>
              <a:rPr lang="en-US" dirty="0" err="1" smtClean="0"/>
              <a:t>médio</a:t>
            </a:r>
            <a:r>
              <a:rPr lang="en-US" dirty="0" smtClean="0"/>
              <a:t> de 50 %, </a:t>
            </a:r>
            <a:r>
              <a:rPr lang="en-US" dirty="0" err="1" smtClean="0"/>
              <a:t>utilizando</a:t>
            </a:r>
            <a:r>
              <a:rPr lang="en-US" dirty="0" smtClean="0"/>
              <a:t> </a:t>
            </a:r>
            <a:r>
              <a:rPr lang="en-US" dirty="0" err="1" smtClean="0"/>
              <a:t>densidade</a:t>
            </a:r>
            <a:r>
              <a:rPr lang="en-US" dirty="0" smtClean="0"/>
              <a:t> = 2, </a:t>
            </a:r>
            <a:r>
              <a:rPr lang="en-US" dirty="0" err="1" smtClean="0"/>
              <a:t>reserva</a:t>
            </a:r>
            <a:r>
              <a:rPr lang="en-US" dirty="0" smtClean="0"/>
              <a:t> </a:t>
            </a:r>
            <a:r>
              <a:rPr lang="en-US" dirty="0" err="1" smtClean="0"/>
              <a:t>inferida</a:t>
            </a:r>
            <a:r>
              <a:rPr lang="en-US" dirty="0" smtClean="0"/>
              <a:t> de 3,8 </a:t>
            </a:r>
            <a:r>
              <a:rPr lang="en-US" dirty="0" err="1" smtClean="0"/>
              <a:t>Bton</a:t>
            </a:r>
            <a:r>
              <a:rPr lang="en-US" dirty="0" smtClean="0"/>
              <a:t> de Fe.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 err="1" smtClean="0"/>
              <a:t>Mn</a:t>
            </a:r>
            <a:r>
              <a:rPr lang="en-US" dirty="0" smtClean="0"/>
              <a:t> (</a:t>
            </a:r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ocorrências</a:t>
            </a:r>
            <a:r>
              <a:rPr lang="en-US" dirty="0" smtClean="0"/>
              <a:t>) - Uma com </a:t>
            </a:r>
            <a:r>
              <a:rPr lang="en-US" dirty="0" err="1" smtClean="0"/>
              <a:t>área</a:t>
            </a:r>
            <a:r>
              <a:rPr lang="en-US" dirty="0" smtClean="0"/>
              <a:t> de 80.000 m</a:t>
            </a:r>
            <a:r>
              <a:rPr lang="en-US" baseline="30000" dirty="0" smtClean="0"/>
              <a:t>2</a:t>
            </a:r>
            <a:r>
              <a:rPr lang="en-US" dirty="0" smtClean="0"/>
              <a:t>, </a:t>
            </a:r>
            <a:r>
              <a:rPr lang="en-US" dirty="0" err="1" smtClean="0"/>
              <a:t>espessura</a:t>
            </a:r>
            <a:r>
              <a:rPr lang="en-US" dirty="0" smtClean="0"/>
              <a:t> </a:t>
            </a:r>
            <a:r>
              <a:rPr lang="en-US" dirty="0" err="1" smtClean="0"/>
              <a:t>mínima</a:t>
            </a:r>
            <a:r>
              <a:rPr lang="en-US" dirty="0" smtClean="0"/>
              <a:t> de 2  metros e </a:t>
            </a:r>
            <a:r>
              <a:rPr lang="en-US" dirty="0" err="1" smtClean="0"/>
              <a:t>teores</a:t>
            </a:r>
            <a:r>
              <a:rPr lang="en-US" dirty="0" smtClean="0"/>
              <a:t> &gt; 40 %, </a:t>
            </a:r>
            <a:r>
              <a:rPr lang="en-US" dirty="0" err="1" smtClean="0"/>
              <a:t>densidade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r>
              <a:rPr lang="en-US" dirty="0" smtClean="0"/>
              <a:t> = 2, </a:t>
            </a:r>
            <a:r>
              <a:rPr lang="en-US" dirty="0" err="1" smtClean="0"/>
              <a:t>infere</a:t>
            </a:r>
            <a:r>
              <a:rPr lang="en-US" dirty="0" smtClean="0"/>
              <a:t>-se 320 </a:t>
            </a:r>
            <a:r>
              <a:rPr lang="en-US" dirty="0" err="1" smtClean="0"/>
              <a:t>mton</a:t>
            </a:r>
            <a:r>
              <a:rPr lang="en-US" dirty="0" smtClean="0"/>
              <a:t> de </a:t>
            </a:r>
            <a:r>
              <a:rPr lang="en-US" dirty="0" err="1" smtClean="0"/>
              <a:t>Mn</a:t>
            </a:r>
            <a:r>
              <a:rPr lang="en-US" dirty="0" smtClean="0"/>
              <a:t>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 err="1" smtClean="0"/>
              <a:t>Nb</a:t>
            </a:r>
            <a:r>
              <a:rPr lang="en-US" b="1" dirty="0" smtClean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disseminado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canga</a:t>
            </a:r>
            <a:r>
              <a:rPr lang="en-US" dirty="0" smtClean="0"/>
              <a:t> </a:t>
            </a:r>
            <a:r>
              <a:rPr lang="en-US" dirty="0" err="1" smtClean="0"/>
              <a:t>ferrífera</a:t>
            </a:r>
            <a:r>
              <a:rPr lang="en-US" dirty="0" smtClean="0"/>
              <a:t>, </a:t>
            </a:r>
            <a:r>
              <a:rPr lang="en-US" dirty="0" err="1" smtClean="0"/>
              <a:t>associado</a:t>
            </a:r>
            <a:r>
              <a:rPr lang="en-US" dirty="0" smtClean="0"/>
              <a:t> com </a:t>
            </a:r>
            <a:r>
              <a:rPr lang="en-US" dirty="0" err="1" smtClean="0"/>
              <a:t>rutilo</a:t>
            </a:r>
            <a:r>
              <a:rPr lang="en-US" dirty="0" smtClean="0"/>
              <a:t> e </a:t>
            </a:r>
            <a:r>
              <a:rPr lang="en-US" dirty="0" err="1" smtClean="0"/>
              <a:t>brookita</a:t>
            </a:r>
            <a:r>
              <a:rPr lang="en-US" dirty="0" smtClean="0"/>
              <a:t> </a:t>
            </a:r>
            <a:r>
              <a:rPr lang="en-US" dirty="0" err="1" smtClean="0"/>
              <a:t>columbífera</a:t>
            </a:r>
            <a:r>
              <a:rPr lang="en-US" dirty="0" smtClean="0"/>
              <a:t>. - </a:t>
            </a:r>
            <a:r>
              <a:rPr lang="en-US" dirty="0" err="1" smtClean="0"/>
              <a:t>Teores</a:t>
            </a:r>
            <a:r>
              <a:rPr lang="en-US" dirty="0" smtClean="0"/>
              <a:t> </a:t>
            </a:r>
            <a:r>
              <a:rPr lang="en-US" dirty="0" err="1" smtClean="0"/>
              <a:t>variáveis</a:t>
            </a:r>
            <a:r>
              <a:rPr lang="en-US" dirty="0" smtClean="0"/>
              <a:t>, </a:t>
            </a:r>
            <a:r>
              <a:rPr lang="en-US" dirty="0" err="1" smtClean="0"/>
              <a:t>geralmente</a:t>
            </a:r>
            <a:r>
              <a:rPr lang="en-US" dirty="0" smtClean="0"/>
              <a:t> &gt; 0,54 %, volume de 5.700.000.000 m3, com </a:t>
            </a:r>
            <a:r>
              <a:rPr lang="en-US" dirty="0" err="1" smtClean="0"/>
              <a:t>densidade</a:t>
            </a:r>
            <a:r>
              <a:rPr lang="en-US" dirty="0" smtClean="0"/>
              <a:t> = 8, </a:t>
            </a:r>
            <a:r>
              <a:rPr lang="en-US" dirty="0" err="1" smtClean="0"/>
              <a:t>infere</a:t>
            </a:r>
            <a:r>
              <a:rPr lang="en-US" dirty="0" smtClean="0"/>
              <a:t>-se 91,2 </a:t>
            </a:r>
            <a:r>
              <a:rPr lang="en-US" dirty="0" err="1" smtClean="0"/>
              <a:t>Mton</a:t>
            </a:r>
            <a:r>
              <a:rPr lang="en-US" dirty="0" smtClean="0"/>
              <a:t> de </a:t>
            </a:r>
            <a:r>
              <a:rPr lang="en-US" dirty="0" err="1" smtClean="0"/>
              <a:t>Nb</a:t>
            </a:r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pPr>
              <a:defRPr/>
            </a:pPr>
            <a:endParaRPr lang="en-US" dirty="0" smtClean="0"/>
          </a:p>
        </p:txBody>
      </p:sp>
      <p:sp>
        <p:nvSpPr>
          <p:cNvPr id="41987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500063"/>
            <a:ext cx="3411538" cy="25606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987FD6-E621-FE44-9BF9-20530858E03C}" type="slidenum">
              <a:rPr lang="pt-BR"/>
              <a:pPr/>
              <a:t>31</a:t>
            </a:fld>
            <a:endParaRPr lang="pt-BR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D30F29-8B1E-754B-B4E5-C17382DD1994}" type="slidenum">
              <a:rPr lang="pt-BR"/>
              <a:pPr/>
              <a:t>33</a:t>
            </a:fld>
            <a:endParaRPr lang="pt-BR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41313" y="500063"/>
            <a:ext cx="3413125" cy="2560637"/>
          </a:xfr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10/09/13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10/09/13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10/09/13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10/09/13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10/09/13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10/09/13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10/09/13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10/09/13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10/09/13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10/09/13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10/09/13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10/09/13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F05EF-6168-407F-8025-E41839E12504}" type="datetimeFigureOut">
              <a:rPr lang="en-US" smtClean="0"/>
              <a:pPr/>
              <a:t>10/09/13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10/09/13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8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0D7DE"/>
            </a:gs>
            <a:gs pos="30000">
              <a:schemeClr val="bg1"/>
            </a:gs>
            <a:gs pos="70000">
              <a:schemeClr val="bg1"/>
            </a:gs>
            <a:gs pos="100000">
              <a:srgbClr val="A7B9C5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c 8"/>
          <p:cNvSpPr/>
          <p:nvPr/>
        </p:nvSpPr>
        <p:spPr>
          <a:xfrm>
            <a:off x="0" y="-110362"/>
            <a:ext cx="8748464" cy="6968362"/>
          </a:xfrm>
          <a:prstGeom prst="arc">
            <a:avLst>
              <a:gd name="adj1" fmla="val 16200000"/>
              <a:gd name="adj2" fmla="val 5392005"/>
            </a:avLst>
          </a:prstGeom>
          <a:noFill/>
          <a:ln w="53975">
            <a:gradFill flip="none" rotWithShape="1">
              <a:gsLst>
                <a:gs pos="0">
                  <a:schemeClr val="accent1">
                    <a:lumMod val="60000"/>
                    <a:lumOff val="40000"/>
                    <a:alpha val="23000"/>
                  </a:schemeClr>
                </a:gs>
                <a:gs pos="100000">
                  <a:srgbClr val="D0D7DE">
                    <a:alpha val="10000"/>
                  </a:srgb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Imagem 10" descr="Assi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6165304"/>
            <a:ext cx="3962400" cy="347472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4320480" y="764704"/>
            <a:ext cx="4716016" cy="11521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Serviço</a:t>
            </a:r>
            <a:r>
              <a:rPr kumimoji="0" lang="pt-BR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Geológico do Brasil – CPRM</a:t>
            </a:r>
          </a:p>
        </p:txBody>
      </p:sp>
      <p:pic>
        <p:nvPicPr>
          <p:cNvPr id="14" name="Imagem 13" descr="cprm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512" y="0"/>
            <a:ext cx="4359507" cy="6858000"/>
          </a:xfrm>
          <a:prstGeom prst="rect">
            <a:avLst/>
          </a:prstGeom>
        </p:spPr>
      </p:pic>
      <p:sp>
        <p:nvSpPr>
          <p:cNvPr id="6" name="Subtítulo 2"/>
          <p:cNvSpPr txBox="1">
            <a:spLocks/>
          </p:cNvSpPr>
          <p:nvPr/>
        </p:nvSpPr>
        <p:spPr bwMode="auto">
          <a:xfrm>
            <a:off x="4320480" y="2389482"/>
            <a:ext cx="4823520" cy="118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x-none" sz="4000" b="1" dirty="0" smtClean="0">
                <a:latin typeface="+mj-lt"/>
              </a:rPr>
              <a:t>Exploração de Minérios no Amazonas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444208" y="4653136"/>
            <a:ext cx="2255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Roberto Ventura </a:t>
            </a:r>
          </a:p>
          <a:p>
            <a:r>
              <a:rPr lang="pt-BR" sz="1400" b="1" dirty="0" smtClean="0"/>
              <a:t>DGM/CPRM</a:t>
            </a:r>
            <a:endParaRPr lang="pt-BR" sz="1400" b="1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55576" y="1656184"/>
            <a:ext cx="2808312" cy="494116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0" rtlCol="0" anchor="t" anchorCtr="0"/>
          <a:lstStyle/>
          <a:p>
            <a:endParaRPr lang="en-US" sz="1600" dirty="0">
              <a:solidFill>
                <a:prstClr val="white">
                  <a:lumMod val="50000"/>
                </a:prstClr>
              </a:solidFill>
              <a:latin typeface="Gill Sans MT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210344"/>
            <a:ext cx="9144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056" y="395953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Serviço Geológico do Brasil – CPRM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-36512" y="6191593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44" name="Straight Connector 25"/>
          <p:cNvCxnSpPr/>
          <p:nvPr/>
        </p:nvCxnSpPr>
        <p:spPr>
          <a:xfrm rot="5400000">
            <a:off x="504342" y="1835410"/>
            <a:ext cx="504056" cy="1588"/>
          </a:xfrm>
          <a:prstGeom prst="line">
            <a:avLst/>
          </a:prstGeom>
          <a:ln w="317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/>
          <p:cNvCxnSpPr/>
          <p:nvPr/>
        </p:nvCxnSpPr>
        <p:spPr>
          <a:xfrm rot="5400000">
            <a:off x="539552" y="1944216"/>
            <a:ext cx="288032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assio_min_metal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0768"/>
            <a:ext cx="709228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 descr="Assina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6321888"/>
            <a:ext cx="3962400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41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55576" y="1656184"/>
            <a:ext cx="2808312" cy="494116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0" rtlCol="0" anchor="t" anchorCtr="0"/>
          <a:lstStyle/>
          <a:p>
            <a:endParaRPr lang="en-US" sz="1600" dirty="0">
              <a:solidFill>
                <a:prstClr val="white">
                  <a:lumMod val="50000"/>
                </a:prstClr>
              </a:solidFill>
              <a:latin typeface="Gill Sans MT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210344"/>
            <a:ext cx="9144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056" y="395953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Serviço Geológico do Brasil – CPRM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-36512" y="6191593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44" name="Straight Connector 25"/>
          <p:cNvCxnSpPr/>
          <p:nvPr/>
        </p:nvCxnSpPr>
        <p:spPr>
          <a:xfrm rot="5400000">
            <a:off x="504342" y="1835410"/>
            <a:ext cx="504056" cy="1588"/>
          </a:xfrm>
          <a:prstGeom prst="line">
            <a:avLst/>
          </a:prstGeom>
          <a:ln w="317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/>
          <p:cNvCxnSpPr/>
          <p:nvPr/>
        </p:nvCxnSpPr>
        <p:spPr>
          <a:xfrm rot="5400000">
            <a:off x="539552" y="1944216"/>
            <a:ext cx="288032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Assina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6321888"/>
            <a:ext cx="3962400" cy="347472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755576" y="1628800"/>
            <a:ext cx="8136904" cy="4093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pt-BR" sz="3200" b="1" dirty="0" smtClean="0">
                <a:solidFill>
                  <a:schemeClr val="tx2">
                    <a:lumMod val="75000"/>
                  </a:schemeClr>
                </a:solidFill>
              </a:rPr>
              <a:t> potencial minerais depende da situação geológica e da evolução tectônica</a:t>
            </a:r>
          </a:p>
          <a:p>
            <a:endParaRPr lang="pt-BR" sz="2800" b="1" dirty="0" smtClean="0"/>
          </a:p>
          <a:p>
            <a:r>
              <a:rPr lang="pt-BR" sz="2800" b="1" dirty="0" smtClean="0"/>
              <a:t>Áreas potenciais</a:t>
            </a:r>
          </a:p>
          <a:p>
            <a:r>
              <a:rPr lang="pt-BR" sz="2800" b="1" dirty="0" smtClean="0"/>
              <a:t>para metais</a:t>
            </a:r>
          </a:p>
          <a:p>
            <a:endParaRPr lang="pt-BR" sz="2800" b="1" dirty="0" smtClean="0"/>
          </a:p>
          <a:p>
            <a:r>
              <a:rPr lang="pt-BR" sz="2800" b="1" dirty="0" smtClean="0"/>
              <a:t>Áreas potenciais para </a:t>
            </a:r>
          </a:p>
          <a:p>
            <a:r>
              <a:rPr lang="pt-BR" sz="2800" b="1" dirty="0" err="1" smtClean="0"/>
              <a:t>agrominerais</a:t>
            </a:r>
            <a:r>
              <a:rPr lang="pt-BR" sz="2800" b="1" dirty="0" smtClean="0"/>
              <a:t> /recursos </a:t>
            </a:r>
          </a:p>
          <a:p>
            <a:r>
              <a:rPr lang="pt-BR" sz="2800" b="1" dirty="0" smtClean="0"/>
              <a:t>energéticos</a:t>
            </a:r>
            <a:endParaRPr lang="pt-BR" sz="2800" b="1" dirty="0"/>
          </a:p>
        </p:txBody>
      </p:sp>
      <p:sp>
        <p:nvSpPr>
          <p:cNvPr id="15" name="Seta para a direita 14"/>
          <p:cNvSpPr/>
          <p:nvPr/>
        </p:nvSpPr>
        <p:spPr>
          <a:xfrm>
            <a:off x="4860032" y="3429000"/>
            <a:ext cx="468988" cy="2793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 para a direita 15"/>
          <p:cNvSpPr/>
          <p:nvPr/>
        </p:nvSpPr>
        <p:spPr>
          <a:xfrm>
            <a:off x="4860032" y="4725144"/>
            <a:ext cx="468988" cy="2793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ctangle 1"/>
          <p:cNvSpPr/>
          <p:nvPr/>
        </p:nvSpPr>
        <p:spPr>
          <a:xfrm>
            <a:off x="6084168" y="3284984"/>
            <a:ext cx="25963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áreas </a:t>
            </a:r>
            <a:r>
              <a:rPr lang="pt-BR" sz="2800" b="1" dirty="0" err="1"/>
              <a:t>cratônicas</a:t>
            </a:r>
            <a:endParaRPr lang="pt-BR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5796136" y="4581128"/>
            <a:ext cx="3218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bacias sedimentares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043032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55576" y="1656184"/>
            <a:ext cx="2808312" cy="494116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0" rtlCol="0" anchor="t" anchorCtr="0"/>
          <a:lstStyle/>
          <a:p>
            <a:endParaRPr lang="en-US" sz="1600" dirty="0">
              <a:solidFill>
                <a:prstClr val="white">
                  <a:lumMod val="50000"/>
                </a:prstClr>
              </a:solidFill>
              <a:latin typeface="Gill Sans MT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-27384"/>
            <a:ext cx="9144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056" y="158225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Serviço Geológico do Brasil – CPRM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-36512" y="6191593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Imagem 18" descr="Assina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6321888"/>
            <a:ext cx="3962400" cy="347472"/>
          </a:xfrm>
          <a:prstGeom prst="rect">
            <a:avLst/>
          </a:prstGeom>
        </p:spPr>
      </p:pic>
      <p:cxnSp>
        <p:nvCxnSpPr>
          <p:cNvPr id="44" name="Straight Connector 25"/>
          <p:cNvCxnSpPr/>
          <p:nvPr/>
        </p:nvCxnSpPr>
        <p:spPr>
          <a:xfrm rot="5400000">
            <a:off x="504342" y="1808026"/>
            <a:ext cx="504056" cy="1588"/>
          </a:xfrm>
          <a:prstGeom prst="line">
            <a:avLst/>
          </a:prstGeom>
          <a:ln w="317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/>
          <p:cNvCxnSpPr/>
          <p:nvPr/>
        </p:nvCxnSpPr>
        <p:spPr>
          <a:xfrm rot="5400000">
            <a:off x="539552" y="1916832"/>
            <a:ext cx="288032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755576" y="1632282"/>
            <a:ext cx="201622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Calibri" pitchFamily="-83" charset="0"/>
              </a:rPr>
              <a:t>Províncias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alibri" pitchFamily="-83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  <a:latin typeface="Calibri" pitchFamily="-83" charset="0"/>
              </a:rPr>
              <a:t>Minerais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1628800"/>
            <a:ext cx="5968608" cy="38164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79512" y="3573016"/>
            <a:ext cx="216024" cy="14401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9552" y="3356992"/>
            <a:ext cx="2173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Processos</a:t>
            </a:r>
            <a:r>
              <a:rPr lang="en-US" dirty="0" smtClean="0"/>
              <a:t> </a:t>
            </a:r>
            <a:r>
              <a:rPr lang="en-US" dirty="0" err="1" smtClean="0"/>
              <a:t>minerários</a:t>
            </a:r>
            <a:endParaRPr lang="en-US" dirty="0" smtClean="0"/>
          </a:p>
          <a:p>
            <a:r>
              <a:rPr lang="en-US" dirty="0" smtClean="0"/>
              <a:t>DNPM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0234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ítulo 1"/>
          <p:cNvSpPr>
            <a:spLocks noGrp="1"/>
          </p:cNvSpPr>
          <p:nvPr>
            <p:ph type="ctrTitle" idx="4294967295"/>
          </p:nvPr>
        </p:nvSpPr>
        <p:spPr>
          <a:xfrm>
            <a:off x="611188" y="68263"/>
            <a:ext cx="7850187" cy="811212"/>
          </a:xfrm>
        </p:spPr>
        <p:txBody>
          <a:bodyPr anchorCtr="0"/>
          <a:lstStyle/>
          <a:p>
            <a:pPr eaLnBrk="1" hangingPunct="1"/>
            <a:r>
              <a:rPr lang="pt-BR" sz="2800" b="1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pt-BR" sz="2000" b="1">
                <a:solidFill>
                  <a:srgbClr val="FFFF00"/>
                </a:solidFill>
                <a:latin typeface="Calibri" charset="0"/>
              </a:rPr>
              <a:t>ÁREAS DE RESTRIÇÃO NO ESTADO DO AMAZONAS</a:t>
            </a:r>
            <a:endParaRPr lang="pt-BR" sz="20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9219" name="Retângulo 8"/>
          <p:cNvSpPr>
            <a:spLocks noChangeArrowheads="1"/>
          </p:cNvSpPr>
          <p:nvPr/>
        </p:nvSpPr>
        <p:spPr bwMode="auto">
          <a:xfrm>
            <a:off x="0" y="920750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sz="4000" b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52513"/>
            <a:ext cx="7993062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1" name="Group 12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884"/>
            <a:chExt cx="5760" cy="436"/>
          </a:xfrm>
        </p:grpSpPr>
        <p:sp>
          <p:nvSpPr>
            <p:cNvPr id="7" name="Retângulo 6"/>
            <p:cNvSpPr/>
            <p:nvPr/>
          </p:nvSpPr>
          <p:spPr>
            <a:xfrm>
              <a:off x="0" y="3884"/>
              <a:ext cx="5760" cy="4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 dirty="0">
                <a:solidFill>
                  <a:schemeClr val="tx1"/>
                </a:solidFill>
              </a:endParaRPr>
            </a:p>
          </p:txBody>
        </p:sp>
        <p:pic>
          <p:nvPicPr>
            <p:cNvPr id="9223" name="Imagem 10" descr="Assinaturahorizontal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381" b="-24281"/>
            <a:stretch>
              <a:fillRect/>
            </a:stretch>
          </p:blipFill>
          <p:spPr bwMode="auto">
            <a:xfrm>
              <a:off x="507" y="3884"/>
              <a:ext cx="3930" cy="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" name="Picture 11" descr="LOGOTIPO NOVO"/>
            <p:cNvPicPr>
              <a:picLocks noChangeAspect="1" noChangeArrowheads="1"/>
            </p:cNvPicPr>
            <p:nvPr/>
          </p:nvPicPr>
          <p:blipFill>
            <a:blip r:embed="rId5">
              <a:lum bright="-12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2" y="3920"/>
              <a:ext cx="736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0" y="-27384"/>
            <a:ext cx="9144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4056" y="158225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Serviço Geológico do Brasil – CPRM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76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55576" y="1656184"/>
            <a:ext cx="2808312" cy="494116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0" rtlCol="0" anchor="t" anchorCtr="0"/>
          <a:lstStyle/>
          <a:p>
            <a:endParaRPr lang="en-US" sz="1600" dirty="0">
              <a:solidFill>
                <a:prstClr val="white">
                  <a:lumMod val="50000"/>
                </a:prstClr>
              </a:solidFill>
              <a:latin typeface="Gill Sans MT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52" y="-27384"/>
            <a:ext cx="9144000" cy="914400"/>
            <a:chOff x="-1952" y="-27384"/>
            <a:chExt cx="9144000" cy="914400"/>
          </a:xfrm>
        </p:grpSpPr>
        <p:sp>
          <p:nvSpPr>
            <p:cNvPr id="24" name="Rectangle 23"/>
            <p:cNvSpPr/>
            <p:nvPr/>
          </p:nvSpPr>
          <p:spPr>
            <a:xfrm>
              <a:off x="-1952" y="-27384"/>
              <a:ext cx="9144000" cy="914400"/>
            </a:xfrm>
            <a:prstGeom prst="rect">
              <a:avLst/>
            </a:prstGeom>
            <a:gradFill flip="none" rotWithShape="1">
              <a:gsLst>
                <a:gs pos="3200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  <a:tileRect/>
            </a:gra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</a:ln>
            <a:effectLst>
              <a:glow rad="63500">
                <a:schemeClr val="bg1">
                  <a:lumMod val="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0" rtlCol="0" anchor="ctr"/>
            <a:lstStyle/>
            <a:p>
              <a:endParaRPr lang="en-US" sz="2400" dirty="0">
                <a:solidFill>
                  <a:srgbClr val="EEECE1">
                    <a:lumMod val="25000"/>
                  </a:srgbClr>
                </a:solidFill>
                <a:latin typeface="Gill Sans MT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2104" y="158225"/>
              <a:ext cx="86044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dirty="0" smtClean="0">
                  <a:solidFill>
                    <a:schemeClr val="bg2">
                      <a:lumMod val="50000"/>
                    </a:schemeClr>
                  </a:solidFill>
                  <a:latin typeface="Arial Black" pitchFamily="34" charset="0"/>
                </a:rPr>
                <a:t>Serviço Geológico do Brasil – CPRM</a:t>
              </a:r>
              <a:endParaRPr lang="en-US" sz="32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endParaRPr>
            </a:p>
          </p:txBody>
        </p:sp>
      </p:grpSp>
      <p:sp>
        <p:nvSpPr>
          <p:cNvPr id="18" name="Rectangle 6"/>
          <p:cNvSpPr/>
          <p:nvPr/>
        </p:nvSpPr>
        <p:spPr>
          <a:xfrm>
            <a:off x="-36512" y="6191593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Imagem 18" descr="Assina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6321888"/>
            <a:ext cx="3962400" cy="347472"/>
          </a:xfrm>
          <a:prstGeom prst="rect">
            <a:avLst/>
          </a:prstGeom>
        </p:spPr>
      </p:pic>
      <p:cxnSp>
        <p:nvCxnSpPr>
          <p:cNvPr id="44" name="Straight Connector 25"/>
          <p:cNvCxnSpPr/>
          <p:nvPr/>
        </p:nvCxnSpPr>
        <p:spPr>
          <a:xfrm rot="5400000">
            <a:off x="504342" y="1519994"/>
            <a:ext cx="504056" cy="1588"/>
          </a:xfrm>
          <a:prstGeom prst="line">
            <a:avLst/>
          </a:prstGeom>
          <a:ln w="317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/>
          <p:cNvCxnSpPr/>
          <p:nvPr/>
        </p:nvCxnSpPr>
        <p:spPr>
          <a:xfrm rot="5400000">
            <a:off x="539552" y="1628800"/>
            <a:ext cx="288032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755576" y="2996952"/>
            <a:ext cx="759633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6600" b="1" dirty="0" err="1" smtClean="0">
                <a:solidFill>
                  <a:schemeClr val="bg2">
                    <a:lumMod val="25000"/>
                  </a:schemeClr>
                </a:solidFill>
                <a:latin typeface="Calibri" pitchFamily="-83" charset="0"/>
              </a:rPr>
              <a:t>Fosfato</a:t>
            </a:r>
            <a:r>
              <a:rPr lang="en-US" sz="6600" b="1" dirty="0" smtClean="0">
                <a:solidFill>
                  <a:schemeClr val="bg2">
                    <a:lumMod val="25000"/>
                  </a:schemeClr>
                </a:solidFill>
                <a:latin typeface="Calibri" pitchFamily="-83" charset="0"/>
              </a:rPr>
              <a:t> </a:t>
            </a:r>
            <a:endParaRPr lang="en-US" sz="6600" b="1" dirty="0">
              <a:solidFill>
                <a:schemeClr val="bg2">
                  <a:lumMod val="25000"/>
                </a:schemeClr>
              </a:solidFill>
              <a:latin typeface="Calibri" pitchFamily="-8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4208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loco_afran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4136" y="1020183"/>
            <a:ext cx="6660232" cy="4713073"/>
          </a:xfrm>
          <a:prstGeom prst="roundRect">
            <a:avLst>
              <a:gd name="adj" fmla="val 58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9" descr="Assinatura_Governo_Curv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6309320"/>
            <a:ext cx="5903912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-1952" y="-27384"/>
            <a:ext cx="9144000" cy="914400"/>
            <a:chOff x="-1952" y="-27384"/>
            <a:chExt cx="9144000" cy="914400"/>
          </a:xfrm>
        </p:grpSpPr>
        <p:sp>
          <p:nvSpPr>
            <p:cNvPr id="7" name="Rectangle 6"/>
            <p:cNvSpPr/>
            <p:nvPr/>
          </p:nvSpPr>
          <p:spPr>
            <a:xfrm>
              <a:off x="-1952" y="-27384"/>
              <a:ext cx="9144000" cy="914400"/>
            </a:xfrm>
            <a:prstGeom prst="rect">
              <a:avLst/>
            </a:prstGeom>
            <a:gradFill flip="none" rotWithShape="1">
              <a:gsLst>
                <a:gs pos="3200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  <a:tileRect/>
            </a:gra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</a:ln>
            <a:effectLst>
              <a:glow rad="63500">
                <a:schemeClr val="bg1">
                  <a:lumMod val="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0" rtlCol="0" anchor="ctr"/>
            <a:lstStyle/>
            <a:p>
              <a:endParaRPr lang="en-US" sz="2400" dirty="0">
                <a:solidFill>
                  <a:srgbClr val="EEECE1">
                    <a:lumMod val="25000"/>
                  </a:srgbClr>
                </a:solidFill>
                <a:latin typeface="Gill Sans MT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2104" y="158225"/>
              <a:ext cx="86044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dirty="0" smtClean="0">
                  <a:solidFill>
                    <a:schemeClr val="bg2">
                      <a:lumMod val="50000"/>
                    </a:schemeClr>
                  </a:solidFill>
                  <a:latin typeface="Arial Black" pitchFamily="34" charset="0"/>
                </a:rPr>
                <a:t>Serviço Geológico do Brasil – CPRM</a:t>
              </a:r>
              <a:endParaRPr lang="en-US" sz="32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920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55576" y="1656184"/>
            <a:ext cx="2808312" cy="494116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0" rtlCol="0" anchor="t" anchorCtr="0"/>
          <a:lstStyle/>
          <a:p>
            <a:endParaRPr lang="en-US" sz="1600" dirty="0">
              <a:solidFill>
                <a:prstClr val="white">
                  <a:lumMod val="50000"/>
                </a:prstClr>
              </a:solidFill>
              <a:latin typeface="Gill Sans MT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52" y="-27384"/>
            <a:ext cx="9144000" cy="914400"/>
            <a:chOff x="-1952" y="-27384"/>
            <a:chExt cx="9144000" cy="914400"/>
          </a:xfrm>
        </p:grpSpPr>
        <p:sp>
          <p:nvSpPr>
            <p:cNvPr id="24" name="Rectangle 23"/>
            <p:cNvSpPr/>
            <p:nvPr/>
          </p:nvSpPr>
          <p:spPr>
            <a:xfrm>
              <a:off x="-1952" y="-27384"/>
              <a:ext cx="9144000" cy="914400"/>
            </a:xfrm>
            <a:prstGeom prst="rect">
              <a:avLst/>
            </a:prstGeom>
            <a:gradFill flip="none" rotWithShape="1">
              <a:gsLst>
                <a:gs pos="3200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  <a:tileRect/>
            </a:gra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</a:ln>
            <a:effectLst>
              <a:glow rad="63500">
                <a:schemeClr val="bg1">
                  <a:lumMod val="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0" rtlCol="0" anchor="ctr"/>
            <a:lstStyle/>
            <a:p>
              <a:endParaRPr lang="en-US" sz="2400" dirty="0">
                <a:solidFill>
                  <a:srgbClr val="EEECE1">
                    <a:lumMod val="25000"/>
                  </a:srgbClr>
                </a:solidFill>
                <a:latin typeface="Gill Sans MT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2104" y="158225"/>
              <a:ext cx="86044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dirty="0" smtClean="0">
                  <a:solidFill>
                    <a:schemeClr val="bg2">
                      <a:lumMod val="50000"/>
                    </a:schemeClr>
                  </a:solidFill>
                  <a:latin typeface="Arial Black" pitchFamily="34" charset="0"/>
                </a:rPr>
                <a:t>Serviço Geológico do Brasil – CPRM</a:t>
              </a:r>
              <a:endParaRPr lang="en-US" sz="32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endParaRPr>
            </a:p>
          </p:txBody>
        </p:sp>
      </p:grpSp>
      <p:sp>
        <p:nvSpPr>
          <p:cNvPr id="18" name="Rectangle 6"/>
          <p:cNvSpPr/>
          <p:nvPr/>
        </p:nvSpPr>
        <p:spPr>
          <a:xfrm>
            <a:off x="-36512" y="6191593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Imagem 18" descr="Assina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6321888"/>
            <a:ext cx="3962400" cy="347472"/>
          </a:xfrm>
          <a:prstGeom prst="rect">
            <a:avLst/>
          </a:prstGeom>
        </p:spPr>
      </p:pic>
      <p:cxnSp>
        <p:nvCxnSpPr>
          <p:cNvPr id="44" name="Straight Connector 25"/>
          <p:cNvCxnSpPr/>
          <p:nvPr/>
        </p:nvCxnSpPr>
        <p:spPr>
          <a:xfrm rot="5400000">
            <a:off x="504342" y="1519994"/>
            <a:ext cx="504056" cy="1588"/>
          </a:xfrm>
          <a:prstGeom prst="line">
            <a:avLst/>
          </a:prstGeom>
          <a:ln w="317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/>
          <p:cNvCxnSpPr/>
          <p:nvPr/>
        </p:nvCxnSpPr>
        <p:spPr>
          <a:xfrm rot="5400000">
            <a:off x="539552" y="1628800"/>
            <a:ext cx="288032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755576" y="3068960"/>
            <a:ext cx="75963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800" b="1" dirty="0" err="1" smtClean="0">
                <a:solidFill>
                  <a:schemeClr val="bg2">
                    <a:lumMod val="25000"/>
                  </a:schemeClr>
                </a:solidFill>
                <a:latin typeface="Calibri" pitchFamily="-83" charset="0"/>
              </a:rPr>
              <a:t>Terras</a:t>
            </a:r>
            <a:r>
              <a:rPr lang="en-US" sz="4800" b="1" dirty="0" smtClean="0">
                <a:solidFill>
                  <a:schemeClr val="bg2">
                    <a:lumMod val="25000"/>
                  </a:schemeClr>
                </a:solidFill>
                <a:latin typeface="Calibri" pitchFamily="-83" charset="0"/>
              </a:rPr>
              <a:t> </a:t>
            </a:r>
            <a:r>
              <a:rPr lang="en-US" sz="4800" b="1" dirty="0" err="1" smtClean="0">
                <a:solidFill>
                  <a:schemeClr val="bg2">
                    <a:lumMod val="25000"/>
                  </a:schemeClr>
                </a:solidFill>
                <a:latin typeface="Calibri" pitchFamily="-83" charset="0"/>
              </a:rPr>
              <a:t>Raras</a:t>
            </a:r>
            <a:r>
              <a:rPr lang="en-US" sz="4800" b="1" dirty="0" smtClean="0">
                <a:solidFill>
                  <a:schemeClr val="bg2">
                    <a:lumMod val="25000"/>
                  </a:schemeClr>
                </a:solidFill>
                <a:latin typeface="Calibri" pitchFamily="-83" charset="0"/>
              </a:rPr>
              <a:t>, </a:t>
            </a:r>
            <a:r>
              <a:rPr lang="en-US" sz="4800" b="1" dirty="0" err="1" smtClean="0">
                <a:solidFill>
                  <a:schemeClr val="bg2">
                    <a:lumMod val="25000"/>
                  </a:schemeClr>
                </a:solidFill>
                <a:latin typeface="Calibri" pitchFamily="-83" charset="0"/>
              </a:rPr>
              <a:t>fosfato</a:t>
            </a:r>
            <a:r>
              <a:rPr lang="en-US" sz="4800" b="1" dirty="0" smtClean="0">
                <a:solidFill>
                  <a:schemeClr val="bg2">
                    <a:lumMod val="25000"/>
                  </a:schemeClr>
                </a:solidFill>
                <a:latin typeface="Calibri" pitchFamily="-83" charset="0"/>
              </a:rPr>
              <a:t> e </a:t>
            </a:r>
            <a:r>
              <a:rPr lang="en-US" sz="4800" b="1" dirty="0" err="1" smtClean="0">
                <a:solidFill>
                  <a:schemeClr val="bg2">
                    <a:lumMod val="25000"/>
                  </a:schemeClr>
                </a:solidFill>
                <a:latin typeface="Calibri" pitchFamily="-83" charset="0"/>
              </a:rPr>
              <a:t>nióbio</a:t>
            </a:r>
            <a:endParaRPr lang="en-US" sz="4800" b="1" dirty="0">
              <a:solidFill>
                <a:schemeClr val="bg2">
                  <a:lumMod val="25000"/>
                </a:schemeClr>
              </a:solidFill>
              <a:latin typeface="Calibri" pitchFamily="-8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0188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10191"/>
            <a:ext cx="6458665" cy="502712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-27384"/>
            <a:ext cx="9144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056" y="158225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Serviço Geológico do Brasil – CPRM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-36512" y="6191593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Imagem 18" descr="Assi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6321888"/>
            <a:ext cx="3962400" cy="347472"/>
          </a:xfrm>
          <a:prstGeom prst="rect">
            <a:avLst/>
          </a:prstGeom>
        </p:spPr>
      </p:pic>
      <p:cxnSp>
        <p:nvCxnSpPr>
          <p:cNvPr id="44" name="Straight Connector 25"/>
          <p:cNvCxnSpPr/>
          <p:nvPr/>
        </p:nvCxnSpPr>
        <p:spPr>
          <a:xfrm rot="5400000">
            <a:off x="504342" y="1592002"/>
            <a:ext cx="504056" cy="1588"/>
          </a:xfrm>
          <a:prstGeom prst="line">
            <a:avLst/>
          </a:prstGeom>
          <a:ln w="317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/>
          <p:cNvCxnSpPr/>
          <p:nvPr/>
        </p:nvCxnSpPr>
        <p:spPr>
          <a:xfrm rot="5400000">
            <a:off x="539552" y="1700808"/>
            <a:ext cx="288032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Rectangle 22"/>
          <p:cNvSpPr/>
          <p:nvPr/>
        </p:nvSpPr>
        <p:spPr>
          <a:xfrm>
            <a:off x="755576" y="1124744"/>
            <a:ext cx="3886844" cy="105273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0" rtlCol="0" anchor="t" anchorCtr="0"/>
          <a:lstStyle/>
          <a:p>
            <a:r>
              <a:rPr lang="pt-BR" sz="4400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Seis Lagos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2977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0" t="9510" r="715" b="2652"/>
          <a:stretch/>
        </p:blipFill>
        <p:spPr bwMode="auto">
          <a:xfrm>
            <a:off x="840652" y="1005469"/>
            <a:ext cx="7462696" cy="514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0" y="44624"/>
            <a:ext cx="9144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anchor="ctr"/>
          <a:lstStyle/>
          <a:p>
            <a:pPr>
              <a:defRPr/>
            </a:pPr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825" y="230188"/>
            <a:ext cx="86042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Serviço Geológico do Brasil – CPRM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-36512" y="6191593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490" name="Imagem 18" descr="Assin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6321425"/>
            <a:ext cx="39624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22"/>
          <p:cNvSpPr/>
          <p:nvPr/>
        </p:nvSpPr>
        <p:spPr>
          <a:xfrm>
            <a:off x="829172" y="908720"/>
            <a:ext cx="7559252" cy="105273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0" rtlCol="0" anchor="t" anchorCtr="0"/>
          <a:lstStyle/>
          <a:p>
            <a:r>
              <a:rPr lang="pt-BR" sz="3200" b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Situação legal</a:t>
            </a:r>
          </a:p>
          <a:p>
            <a:r>
              <a:rPr lang="pt-BR" sz="2000" dirty="0">
                <a:solidFill>
                  <a:srgbClr val="FF0000"/>
                </a:solidFill>
              </a:rPr>
              <a:t>Alvará de </a:t>
            </a:r>
            <a:r>
              <a:rPr lang="pt-BR" sz="2000" dirty="0" smtClean="0">
                <a:solidFill>
                  <a:srgbClr val="FF0000"/>
                </a:solidFill>
              </a:rPr>
              <a:t>Pesquisa DNPM: </a:t>
            </a:r>
          </a:p>
          <a:p>
            <a:r>
              <a:rPr lang="pt-BR" sz="2000" dirty="0" smtClean="0">
                <a:solidFill>
                  <a:srgbClr val="FF0000"/>
                </a:solidFill>
              </a:rPr>
              <a:t>803778/75</a:t>
            </a:r>
            <a:endParaRPr lang="pt-B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5179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210344"/>
            <a:ext cx="9144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056" y="395953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Serviço Geológico do Brasil – CPRM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-36512" y="6191593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Imagem 18" descr="Assi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6321888"/>
            <a:ext cx="3962400" cy="347472"/>
          </a:xfrm>
          <a:prstGeom prst="rect">
            <a:avLst/>
          </a:prstGeom>
        </p:spPr>
      </p:pic>
      <p:cxnSp>
        <p:nvCxnSpPr>
          <p:cNvPr id="44" name="Straight Connector 25"/>
          <p:cNvCxnSpPr/>
          <p:nvPr/>
        </p:nvCxnSpPr>
        <p:spPr>
          <a:xfrm rot="5400000">
            <a:off x="504342" y="1592002"/>
            <a:ext cx="504056" cy="1588"/>
          </a:xfrm>
          <a:prstGeom prst="line">
            <a:avLst/>
          </a:prstGeom>
          <a:ln w="317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/>
          <p:cNvCxnSpPr/>
          <p:nvPr/>
        </p:nvCxnSpPr>
        <p:spPr>
          <a:xfrm rot="5400000">
            <a:off x="539552" y="1700808"/>
            <a:ext cx="288032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395536" y="2852936"/>
            <a:ext cx="3239565" cy="18722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800" dirty="0"/>
              <a:t>Mapa geológico do Morro dos Seis Lagos </a:t>
            </a:r>
            <a:r>
              <a:rPr lang="pt-BR" sz="2800" dirty="0" smtClean="0"/>
              <a:t>e locais pesquisados pela CPRM.</a:t>
            </a:r>
            <a:endParaRPr lang="pt-BR" sz="2800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Imagem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" r="1371" b="3106"/>
          <a:stretch/>
        </p:blipFill>
        <p:spPr>
          <a:xfrm>
            <a:off x="4178300" y="1175092"/>
            <a:ext cx="4930204" cy="4882808"/>
          </a:xfrm>
          <a:prstGeom prst="rect">
            <a:avLst/>
          </a:prstGeom>
        </p:spPr>
      </p:pic>
      <p:sp>
        <p:nvSpPr>
          <p:cNvPr id="13" name="Rectangle 22"/>
          <p:cNvSpPr/>
          <p:nvPr/>
        </p:nvSpPr>
        <p:spPr>
          <a:xfrm>
            <a:off x="757164" y="1052736"/>
            <a:ext cx="3670820" cy="158417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0" rtlCol="0" anchor="t" anchorCtr="0"/>
          <a:lstStyle/>
          <a:p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Contexto geológico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7365" y="6263734"/>
            <a:ext cx="16914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Modificado de Justo, 1983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33749309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90802" y="1412776"/>
            <a:ext cx="4062941" cy="494116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0" rtlCol="0" anchor="t" anchorCtr="0"/>
          <a:lstStyle/>
          <a:p>
            <a:r>
              <a:rPr lang="pt-BR" sz="4000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  MISSÃO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en-US" sz="1600" dirty="0">
              <a:solidFill>
                <a:prstClr val="white">
                  <a:lumMod val="50000"/>
                </a:prstClr>
              </a:solidFill>
              <a:latin typeface="Gill Sans MT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210344"/>
            <a:ext cx="9144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056" y="395953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Serviço Geológico do Brasil – CPRM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539552" y="2623552"/>
            <a:ext cx="40141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>
                <a:latin typeface="Calibri" pitchFamily="34" charset="0"/>
              </a:rPr>
              <a:t>"Gerar e difundir o conhecimento geológico </a:t>
            </a:r>
          </a:p>
          <a:p>
            <a:r>
              <a:rPr lang="pt-BR" sz="2800" b="1" dirty="0" smtClean="0">
                <a:latin typeface="Calibri" pitchFamily="34" charset="0"/>
              </a:rPr>
              <a:t>e hidrológico básico necessário para o desenvolvimento sustentável do Brasil".</a:t>
            </a:r>
            <a:endParaRPr lang="pt-BR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-36512" y="6191593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Imagem 18" descr="Assi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6321888"/>
            <a:ext cx="3962400" cy="347472"/>
          </a:xfrm>
          <a:prstGeom prst="rect">
            <a:avLst/>
          </a:prstGeom>
        </p:spPr>
      </p:pic>
      <p:cxnSp>
        <p:nvCxnSpPr>
          <p:cNvPr id="44" name="Straight Connector 25"/>
          <p:cNvCxnSpPr/>
          <p:nvPr/>
        </p:nvCxnSpPr>
        <p:spPr>
          <a:xfrm rot="5400000">
            <a:off x="504342" y="1907418"/>
            <a:ext cx="504056" cy="1588"/>
          </a:xfrm>
          <a:prstGeom prst="line">
            <a:avLst/>
          </a:prstGeom>
          <a:ln w="317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/>
          <p:cNvCxnSpPr/>
          <p:nvPr/>
        </p:nvCxnSpPr>
        <p:spPr>
          <a:xfrm rot="5400000">
            <a:off x="539552" y="2016224"/>
            <a:ext cx="288032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0" name="Picture 2" descr="CPRM - Serviço Geológico do Brasil. Rio de Janeiro, RJ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356992"/>
            <a:ext cx="3528392" cy="2646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27384"/>
            <a:ext cx="9144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056" y="158225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Serviço Geológico do Brasil – CPRM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-36512" y="6191593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Imagem 18" descr="Assi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6321888"/>
            <a:ext cx="3962400" cy="347472"/>
          </a:xfrm>
          <a:prstGeom prst="rect">
            <a:avLst/>
          </a:prstGeom>
        </p:spPr>
      </p:pic>
      <p:cxnSp>
        <p:nvCxnSpPr>
          <p:cNvPr id="44" name="Straight Connector 25"/>
          <p:cNvCxnSpPr/>
          <p:nvPr/>
        </p:nvCxnSpPr>
        <p:spPr>
          <a:xfrm rot="5400000">
            <a:off x="504342" y="1592002"/>
            <a:ext cx="504056" cy="1588"/>
          </a:xfrm>
          <a:prstGeom prst="line">
            <a:avLst/>
          </a:prstGeom>
          <a:ln w="317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/>
          <p:cNvCxnSpPr/>
          <p:nvPr/>
        </p:nvCxnSpPr>
        <p:spPr>
          <a:xfrm rot="5400000">
            <a:off x="539552" y="1700808"/>
            <a:ext cx="288032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2"/>
          <p:cNvSpPr/>
          <p:nvPr/>
        </p:nvSpPr>
        <p:spPr>
          <a:xfrm>
            <a:off x="757164" y="1052736"/>
            <a:ext cx="6479132" cy="548680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0" rtlCol="0" anchor="t" anchorCtr="0"/>
          <a:lstStyle/>
          <a:p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Contexto geológico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757165" y="1844824"/>
            <a:ext cx="8229600" cy="4216227"/>
          </a:xfrm>
        </p:spPr>
        <p:txBody>
          <a:bodyPr>
            <a:normAutofit/>
          </a:bodyPr>
          <a:lstStyle/>
          <a:p>
            <a:r>
              <a:rPr lang="pt-BR" dirty="0" smtClean="0"/>
              <a:t>Complexo Alcalino </a:t>
            </a:r>
            <a:r>
              <a:rPr lang="pt-BR" dirty="0" err="1" smtClean="0"/>
              <a:t>Carbonatítico</a:t>
            </a:r>
            <a:r>
              <a:rPr lang="pt-BR" dirty="0"/>
              <a:t>, de idade </a:t>
            </a:r>
            <a:r>
              <a:rPr lang="pt-BR" dirty="0" err="1" smtClean="0"/>
              <a:t>mesozóica</a:t>
            </a:r>
            <a:r>
              <a:rPr lang="pt-BR" dirty="0" smtClean="0"/>
              <a:t>, recoberto por canga </a:t>
            </a:r>
            <a:r>
              <a:rPr lang="pt-BR" dirty="0" err="1" smtClean="0"/>
              <a:t>laterítica</a:t>
            </a:r>
            <a:r>
              <a:rPr lang="pt-BR" dirty="0" smtClean="0"/>
              <a:t> terciária. </a:t>
            </a:r>
          </a:p>
          <a:p>
            <a:r>
              <a:rPr lang="pt-BR" dirty="0" smtClean="0"/>
              <a:t>Estes </a:t>
            </a:r>
            <a:r>
              <a:rPr lang="pt-BR" dirty="0"/>
              <a:t>corpos mostram intenso processo </a:t>
            </a:r>
            <a:r>
              <a:rPr lang="pt-BR" dirty="0" err="1" smtClean="0"/>
              <a:t>intempérico</a:t>
            </a:r>
            <a:r>
              <a:rPr lang="pt-BR" dirty="0" smtClean="0"/>
              <a:t> e recobertos por canga </a:t>
            </a:r>
            <a:r>
              <a:rPr lang="pt-BR" dirty="0"/>
              <a:t>ferrífera com altos teores de </a:t>
            </a:r>
            <a:r>
              <a:rPr lang="pt-BR" dirty="0" smtClean="0"/>
              <a:t>Terras Raras, fósforo, nióbio e ferro.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0255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-5680"/>
            <a:ext cx="9144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056" y="179929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Serviço Geológico do Brasil – CPRM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-36512" y="6191593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Imagem 18" descr="Assi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6321888"/>
            <a:ext cx="3962400" cy="347472"/>
          </a:xfrm>
          <a:prstGeom prst="rect">
            <a:avLst/>
          </a:prstGeom>
        </p:spPr>
      </p:pic>
      <p:cxnSp>
        <p:nvCxnSpPr>
          <p:cNvPr id="44" name="Straight Connector 25"/>
          <p:cNvCxnSpPr/>
          <p:nvPr/>
        </p:nvCxnSpPr>
        <p:spPr>
          <a:xfrm rot="5400000">
            <a:off x="504342" y="1592002"/>
            <a:ext cx="504056" cy="1588"/>
          </a:xfrm>
          <a:prstGeom prst="line">
            <a:avLst/>
          </a:prstGeom>
          <a:ln w="317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/>
          <p:cNvCxnSpPr/>
          <p:nvPr/>
        </p:nvCxnSpPr>
        <p:spPr>
          <a:xfrm rot="5400000">
            <a:off x="539552" y="1700808"/>
            <a:ext cx="288032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2"/>
          <p:cNvSpPr/>
          <p:nvPr/>
        </p:nvSpPr>
        <p:spPr>
          <a:xfrm>
            <a:off x="757164" y="1052736"/>
            <a:ext cx="6479132" cy="548680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0" rtlCol="0" anchor="t" anchorCtr="0"/>
          <a:lstStyle/>
          <a:p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Projetos realizados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757165" y="1844824"/>
            <a:ext cx="8229600" cy="4216227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t-BR" dirty="0"/>
              <a:t>Projeto Seis Lagos  (1976</a:t>
            </a:r>
            <a:r>
              <a:rPr lang="pt-BR" dirty="0" smtClean="0"/>
              <a:t>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pt-BR" dirty="0" smtClean="0"/>
              <a:t>Atendimento da solicitação de Serviço DNPM/CPRM nº 028/75 – comprovar o potencial econômico.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pt-BR" dirty="0" smtClean="0"/>
              <a:t>1089,1 metros de sondagem (4 furos)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pt-BR" dirty="0" smtClean="0"/>
              <a:t>Mapeamento geológico em 19 km2 (escala 1:25.000)</a:t>
            </a:r>
            <a:endParaRPr lang="pt-BR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t-BR" dirty="0"/>
              <a:t>Projeto </a:t>
            </a:r>
            <a:r>
              <a:rPr lang="pt-BR" dirty="0" err="1"/>
              <a:t>Uaupés</a:t>
            </a:r>
            <a:r>
              <a:rPr lang="pt-BR" dirty="0"/>
              <a:t> (1981</a:t>
            </a:r>
            <a:r>
              <a:rPr lang="pt-BR" dirty="0" smtClean="0"/>
              <a:t>) - Continuação do Projeto Seis Lagos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pt-BR" dirty="0" smtClean="0"/>
              <a:t>Malha de solo + 4 furos de sondas de ~ 115 metros de profundidade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pt-BR" dirty="0" smtClean="0"/>
              <a:t>Cubagem do depósito de </a:t>
            </a:r>
            <a:r>
              <a:rPr lang="pt-BR" dirty="0" err="1" smtClean="0"/>
              <a:t>Nb</a:t>
            </a:r>
            <a:endParaRPr lang="pt-BR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t-BR" dirty="0" smtClean="0"/>
              <a:t>Caracterização Tecnológica do Depósito </a:t>
            </a:r>
            <a:r>
              <a:rPr lang="pt-BR" dirty="0" smtClean="0"/>
              <a:t>de Ni</a:t>
            </a:r>
            <a:r>
              <a:rPr lang="pt-BR" dirty="0" smtClean="0"/>
              <a:t>óbio</a:t>
            </a:r>
            <a:r>
              <a:rPr lang="pt-BR" dirty="0" smtClean="0"/>
              <a:t> </a:t>
            </a:r>
            <a:r>
              <a:rPr lang="pt-BR" dirty="0" smtClean="0"/>
              <a:t>do Morro de Seis Lagos – (1984)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pt-BR" dirty="0" smtClean="0"/>
              <a:t>Caracterização Mineralógica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pt-BR" dirty="0" smtClean="0"/>
              <a:t>Ensaios </a:t>
            </a:r>
            <a:r>
              <a:rPr lang="pt-BR" dirty="0"/>
              <a:t>de beneficiamento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pt-BR" dirty="0" smtClean="0"/>
              <a:t>Demonstração de exequibilidade econômico de lavra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284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210344"/>
            <a:ext cx="9144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056" y="395953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Serviço Geológico do Brasil – CPRM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-36512" y="6191593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Imagem 18" descr="Assi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6321888"/>
            <a:ext cx="3962400" cy="347472"/>
          </a:xfrm>
          <a:prstGeom prst="rect">
            <a:avLst/>
          </a:prstGeom>
        </p:spPr>
      </p:pic>
      <p:cxnSp>
        <p:nvCxnSpPr>
          <p:cNvPr id="44" name="Straight Connector 25"/>
          <p:cNvCxnSpPr/>
          <p:nvPr/>
        </p:nvCxnSpPr>
        <p:spPr>
          <a:xfrm rot="5400000">
            <a:off x="504342" y="1592002"/>
            <a:ext cx="504056" cy="1588"/>
          </a:xfrm>
          <a:prstGeom prst="line">
            <a:avLst/>
          </a:prstGeom>
          <a:ln w="317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/>
          <p:cNvCxnSpPr/>
          <p:nvPr/>
        </p:nvCxnSpPr>
        <p:spPr>
          <a:xfrm rot="5400000">
            <a:off x="539552" y="1700808"/>
            <a:ext cx="288032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2"/>
          <p:cNvSpPr/>
          <p:nvPr/>
        </p:nvSpPr>
        <p:spPr>
          <a:xfrm>
            <a:off x="757164" y="1052736"/>
            <a:ext cx="6479132" cy="548680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0" rtlCol="0" anchor="t" anchorCtr="0"/>
          <a:lstStyle/>
          <a:p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Mineralizações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757165" y="1844824"/>
            <a:ext cx="8229600" cy="4216227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smtClean="0"/>
              <a:t>Morro de </a:t>
            </a:r>
            <a:r>
              <a:rPr lang="en-US" sz="2400" b="1" dirty="0" err="1" smtClean="0"/>
              <a:t>Seis</a:t>
            </a:r>
            <a:r>
              <a:rPr lang="en-US" sz="2400" b="1" dirty="0" smtClean="0"/>
              <a:t> Lagos</a:t>
            </a:r>
          </a:p>
          <a:p>
            <a:pPr lvl="1">
              <a:spcBef>
                <a:spcPts val="600"/>
              </a:spcBef>
            </a:pPr>
            <a:r>
              <a:rPr lang="en-US" sz="1800" b="1" dirty="0" smtClean="0"/>
              <a:t>ETR</a:t>
            </a:r>
            <a:r>
              <a:rPr lang="en-US" sz="1800" dirty="0" smtClean="0"/>
              <a:t> </a:t>
            </a:r>
            <a:r>
              <a:rPr lang="en-US" sz="1800" dirty="0"/>
              <a:t>– </a:t>
            </a:r>
            <a:r>
              <a:rPr lang="en-US" sz="1800" dirty="0" err="1"/>
              <a:t>teor</a:t>
            </a:r>
            <a:r>
              <a:rPr lang="en-US" sz="1800" dirty="0"/>
              <a:t> de </a:t>
            </a:r>
            <a:r>
              <a:rPr lang="en-US" sz="1800" dirty="0" err="1"/>
              <a:t>Ce</a:t>
            </a:r>
            <a:r>
              <a:rPr lang="en-US" sz="1800" dirty="0"/>
              <a:t> de </a:t>
            </a:r>
            <a:r>
              <a:rPr lang="en-US" sz="1800" dirty="0" err="1"/>
              <a:t>até</a:t>
            </a:r>
            <a:r>
              <a:rPr lang="en-US" sz="1800" dirty="0"/>
              <a:t> 2 % e La &gt; 0,1</a:t>
            </a:r>
            <a:r>
              <a:rPr lang="en-US" sz="1800" dirty="0" smtClean="0"/>
              <a:t>% </a:t>
            </a:r>
            <a:endParaRPr lang="en-US" sz="1800" dirty="0"/>
          </a:p>
          <a:p>
            <a:pPr lvl="1">
              <a:spcBef>
                <a:spcPts val="600"/>
              </a:spcBef>
            </a:pPr>
            <a:r>
              <a:rPr lang="en-US" sz="1800" b="1" dirty="0"/>
              <a:t>Fe</a:t>
            </a:r>
            <a:r>
              <a:rPr lang="en-US" sz="1800" dirty="0"/>
              <a:t> </a:t>
            </a:r>
            <a:r>
              <a:rPr lang="en-US" sz="1800" dirty="0" smtClean="0"/>
              <a:t>– </a:t>
            </a:r>
            <a:r>
              <a:rPr lang="en-US" sz="1800" dirty="0" err="1" smtClean="0"/>
              <a:t>apenas</a:t>
            </a:r>
            <a:r>
              <a:rPr lang="en-US" sz="1800" dirty="0" smtClean="0"/>
              <a:t> </a:t>
            </a:r>
            <a:r>
              <a:rPr lang="en-US" sz="1800" dirty="0" err="1" smtClean="0"/>
              <a:t>na</a:t>
            </a:r>
            <a:r>
              <a:rPr lang="en-US" sz="1800" dirty="0" smtClean="0"/>
              <a:t> </a:t>
            </a:r>
            <a:r>
              <a:rPr lang="en-US" sz="1800" dirty="0" err="1"/>
              <a:t>área</a:t>
            </a:r>
            <a:r>
              <a:rPr lang="en-US" sz="1800" dirty="0"/>
              <a:t> </a:t>
            </a:r>
            <a:r>
              <a:rPr lang="en-US" sz="1800" dirty="0" smtClean="0"/>
              <a:t>do </a:t>
            </a:r>
            <a:r>
              <a:rPr lang="en-US" sz="1800" dirty="0"/>
              <a:t>Morro de </a:t>
            </a:r>
            <a:r>
              <a:rPr lang="en-US" sz="1800" dirty="0" err="1"/>
              <a:t>Seis</a:t>
            </a:r>
            <a:r>
              <a:rPr lang="en-US" sz="1800" dirty="0"/>
              <a:t> Lagos</a:t>
            </a:r>
            <a:r>
              <a:rPr lang="en-US" sz="1800" dirty="0" smtClean="0"/>
              <a:t>,</a:t>
            </a:r>
          </a:p>
          <a:p>
            <a:pPr lvl="2">
              <a:spcBef>
                <a:spcPts val="600"/>
              </a:spcBef>
            </a:pPr>
            <a:r>
              <a:rPr lang="en-US" sz="1600" dirty="0" err="1" smtClean="0"/>
              <a:t>Reserva</a:t>
            </a:r>
            <a:r>
              <a:rPr lang="en-US" sz="1600" dirty="0" smtClean="0"/>
              <a:t> </a:t>
            </a:r>
            <a:r>
              <a:rPr lang="en-US" sz="1600" dirty="0" err="1"/>
              <a:t>inferida</a:t>
            </a:r>
            <a:r>
              <a:rPr lang="en-US" sz="1600" dirty="0"/>
              <a:t> de </a:t>
            </a:r>
            <a:r>
              <a:rPr lang="en-US" sz="1600" dirty="0" smtClean="0"/>
              <a:t>3,8 </a:t>
            </a:r>
            <a:r>
              <a:rPr lang="en-US" sz="1600" dirty="0" err="1" smtClean="0"/>
              <a:t>Bton</a:t>
            </a:r>
            <a:r>
              <a:rPr lang="en-US" sz="1600" dirty="0" smtClean="0"/>
              <a:t> </a:t>
            </a:r>
            <a:r>
              <a:rPr lang="en-US" sz="1600" dirty="0"/>
              <a:t>de </a:t>
            </a:r>
            <a:r>
              <a:rPr lang="en-US" sz="1600" dirty="0" smtClean="0"/>
              <a:t>Fe.</a:t>
            </a:r>
            <a:endParaRPr lang="en-US" sz="1600" dirty="0"/>
          </a:p>
          <a:p>
            <a:pPr lvl="1">
              <a:spcBef>
                <a:spcPts val="600"/>
              </a:spcBef>
            </a:pPr>
            <a:r>
              <a:rPr lang="en-US" sz="1800" b="1" dirty="0" err="1"/>
              <a:t>Mn</a:t>
            </a:r>
            <a:r>
              <a:rPr lang="en-US" sz="1800" dirty="0"/>
              <a:t> </a:t>
            </a:r>
            <a:r>
              <a:rPr lang="en-US" sz="1800" dirty="0" smtClean="0"/>
              <a:t>(</a:t>
            </a:r>
            <a:r>
              <a:rPr lang="en-US" sz="1800" dirty="0" err="1" smtClean="0"/>
              <a:t>duas</a:t>
            </a:r>
            <a:r>
              <a:rPr lang="en-US" sz="1800" dirty="0" smtClean="0"/>
              <a:t> </a:t>
            </a:r>
            <a:r>
              <a:rPr lang="en-US" sz="1800" dirty="0" err="1" smtClean="0"/>
              <a:t>ocorrências</a:t>
            </a:r>
            <a:r>
              <a:rPr lang="en-US" sz="1800" dirty="0" smtClean="0"/>
              <a:t>) </a:t>
            </a:r>
          </a:p>
          <a:p>
            <a:pPr lvl="2">
              <a:spcBef>
                <a:spcPts val="600"/>
              </a:spcBef>
            </a:pPr>
            <a:r>
              <a:rPr lang="en-US" sz="1600" dirty="0" err="1"/>
              <a:t>Reserva</a:t>
            </a:r>
            <a:r>
              <a:rPr lang="en-US" sz="1600" dirty="0"/>
              <a:t> </a:t>
            </a:r>
            <a:r>
              <a:rPr lang="en-US" sz="1600" dirty="0" err="1"/>
              <a:t>inferida</a:t>
            </a:r>
            <a:r>
              <a:rPr lang="en-US" sz="1600" dirty="0"/>
              <a:t> </a:t>
            </a:r>
            <a:r>
              <a:rPr lang="en-US" sz="1600" dirty="0" smtClean="0"/>
              <a:t>de 320 </a:t>
            </a:r>
            <a:r>
              <a:rPr lang="en-US" sz="1600" dirty="0" err="1" smtClean="0"/>
              <a:t>mton</a:t>
            </a:r>
            <a:r>
              <a:rPr lang="en-US" sz="1600" dirty="0" smtClean="0"/>
              <a:t> de </a:t>
            </a:r>
            <a:r>
              <a:rPr lang="en-US" sz="1600" dirty="0" err="1" smtClean="0"/>
              <a:t>Mn</a:t>
            </a:r>
            <a:r>
              <a:rPr lang="en-US" sz="1600" dirty="0" smtClean="0"/>
              <a:t>.</a:t>
            </a:r>
          </a:p>
          <a:p>
            <a:pPr lvl="1">
              <a:spcBef>
                <a:spcPts val="600"/>
              </a:spcBef>
            </a:pPr>
            <a:r>
              <a:rPr lang="en-US" sz="1800" b="1" dirty="0" err="1" smtClean="0"/>
              <a:t>Nb</a:t>
            </a:r>
            <a:r>
              <a:rPr lang="en-US" sz="1800" b="1" dirty="0" smtClean="0"/>
              <a:t> </a:t>
            </a:r>
            <a:r>
              <a:rPr lang="en-US" sz="1800" dirty="0" smtClean="0"/>
              <a:t>– </a:t>
            </a:r>
            <a:r>
              <a:rPr lang="en-US" sz="1800" dirty="0" err="1" smtClean="0"/>
              <a:t>disseminado</a:t>
            </a:r>
            <a:r>
              <a:rPr lang="en-US" sz="1800" dirty="0" smtClean="0"/>
              <a:t> </a:t>
            </a:r>
            <a:r>
              <a:rPr lang="en-US" sz="1800" dirty="0" err="1" smtClean="0"/>
              <a:t>na</a:t>
            </a:r>
            <a:r>
              <a:rPr lang="en-US" sz="1800" dirty="0" smtClean="0"/>
              <a:t> </a:t>
            </a:r>
            <a:r>
              <a:rPr lang="en-US" sz="1800" dirty="0" err="1" smtClean="0"/>
              <a:t>canga</a:t>
            </a:r>
            <a:r>
              <a:rPr lang="en-US" sz="1800" dirty="0" smtClean="0"/>
              <a:t> </a:t>
            </a:r>
            <a:r>
              <a:rPr lang="en-US" sz="1800" dirty="0" err="1" smtClean="0"/>
              <a:t>ferrífera</a:t>
            </a:r>
            <a:r>
              <a:rPr lang="en-US" sz="1800" dirty="0" smtClean="0"/>
              <a:t>, </a:t>
            </a:r>
            <a:r>
              <a:rPr lang="en-US" sz="1800" dirty="0" err="1" smtClean="0"/>
              <a:t>associado</a:t>
            </a:r>
            <a:r>
              <a:rPr lang="en-US" sz="1800" dirty="0" smtClean="0"/>
              <a:t> com </a:t>
            </a:r>
            <a:r>
              <a:rPr lang="en-US" sz="1800" dirty="0" err="1" smtClean="0"/>
              <a:t>rutilo</a:t>
            </a:r>
            <a:r>
              <a:rPr lang="en-US" sz="1800" dirty="0" smtClean="0"/>
              <a:t> e </a:t>
            </a:r>
            <a:r>
              <a:rPr lang="en-US" sz="1800" dirty="0" err="1" smtClean="0"/>
              <a:t>brookita</a:t>
            </a:r>
            <a:r>
              <a:rPr lang="en-US" sz="1800" dirty="0" smtClean="0"/>
              <a:t> </a:t>
            </a:r>
            <a:r>
              <a:rPr lang="en-US" sz="1800" dirty="0" err="1" smtClean="0"/>
              <a:t>columbífera</a:t>
            </a:r>
            <a:r>
              <a:rPr lang="en-US" sz="1800" dirty="0" smtClean="0"/>
              <a:t>. </a:t>
            </a:r>
          </a:p>
          <a:p>
            <a:pPr lvl="2">
              <a:spcBef>
                <a:spcPts val="600"/>
              </a:spcBef>
            </a:pPr>
            <a:r>
              <a:rPr lang="en-US" sz="1600" dirty="0" err="1"/>
              <a:t>Reserva</a:t>
            </a:r>
            <a:r>
              <a:rPr lang="en-US" sz="1600" dirty="0"/>
              <a:t> </a:t>
            </a:r>
            <a:r>
              <a:rPr lang="en-US" sz="1600" dirty="0" err="1"/>
              <a:t>inferida</a:t>
            </a:r>
            <a:r>
              <a:rPr lang="en-US" sz="1600" dirty="0"/>
              <a:t> </a:t>
            </a:r>
            <a:r>
              <a:rPr lang="en-US" sz="1600" dirty="0" smtClean="0"/>
              <a:t> de 75 Mt de Nb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O</a:t>
            </a:r>
            <a:r>
              <a:rPr lang="en-US" sz="1600" baseline="-25000" dirty="0" smtClean="0"/>
              <a:t>5</a:t>
            </a:r>
            <a:r>
              <a:rPr lang="en-US" sz="1600" dirty="0" smtClean="0"/>
              <a:t> </a:t>
            </a:r>
          </a:p>
          <a:p>
            <a:pPr>
              <a:spcBef>
                <a:spcPts val="600"/>
              </a:spcBef>
            </a:pPr>
            <a:r>
              <a:rPr lang="en-US" sz="2400" b="1" dirty="0" smtClean="0"/>
              <a:t>Morro do Norte</a:t>
            </a:r>
          </a:p>
          <a:p>
            <a:pPr lvl="1">
              <a:spcBef>
                <a:spcPts val="600"/>
              </a:spcBef>
            </a:pPr>
            <a:r>
              <a:rPr lang="en-US" sz="1800" dirty="0" err="1" smtClean="0"/>
              <a:t>Teores</a:t>
            </a:r>
            <a:r>
              <a:rPr lang="en-US" sz="1800" dirty="0" smtClean="0"/>
              <a:t> de </a:t>
            </a:r>
            <a:r>
              <a:rPr lang="en-US" sz="1800" dirty="0" err="1" smtClean="0"/>
              <a:t>até</a:t>
            </a:r>
            <a:r>
              <a:rPr lang="en-US" sz="1800" dirty="0" smtClean="0"/>
              <a:t> 26,6 % de </a:t>
            </a:r>
            <a:r>
              <a:rPr lang="en-US" sz="1800" b="1" dirty="0" smtClean="0"/>
              <a:t>P</a:t>
            </a:r>
            <a:r>
              <a:rPr lang="en-US" sz="1800" b="1" baseline="-25000" dirty="0" smtClean="0"/>
              <a:t>2</a:t>
            </a:r>
            <a:r>
              <a:rPr lang="en-US" sz="1800" b="1" dirty="0" smtClean="0"/>
              <a:t>O</a:t>
            </a:r>
            <a:r>
              <a:rPr lang="en-US" sz="1800" b="1" baseline="-25000" dirty="0" smtClean="0"/>
              <a:t>5</a:t>
            </a:r>
            <a:r>
              <a:rPr lang="en-US" sz="1800" baseline="-25000" dirty="0" smtClean="0"/>
              <a:t> </a:t>
            </a:r>
            <a:r>
              <a:rPr lang="en-US" sz="1800" dirty="0" smtClean="0"/>
              <a:t>e de </a:t>
            </a:r>
            <a:r>
              <a:rPr lang="en-US" sz="1800" dirty="0" err="1" smtClean="0"/>
              <a:t>até</a:t>
            </a:r>
            <a:r>
              <a:rPr lang="en-US" sz="1800" dirty="0" smtClean="0"/>
              <a:t> 1,46 % de </a:t>
            </a:r>
            <a:r>
              <a:rPr lang="en-US" sz="1800" b="1" dirty="0" smtClean="0"/>
              <a:t>Ce</a:t>
            </a:r>
            <a:r>
              <a:rPr lang="en-US" sz="1800" b="1" baseline="-25000" dirty="0"/>
              <a:t>2</a:t>
            </a:r>
            <a:r>
              <a:rPr lang="en-US" sz="1800" b="1" dirty="0" smtClean="0"/>
              <a:t>O</a:t>
            </a:r>
            <a:r>
              <a:rPr lang="en-US" sz="1800" b="1" baseline="-25000" dirty="0"/>
              <a:t>3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12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210344"/>
            <a:ext cx="9144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056" y="395953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Serviço Geológico do Brasil – CPRM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-36512" y="6191593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Imagem 18" descr="Assi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6321888"/>
            <a:ext cx="3962400" cy="347472"/>
          </a:xfrm>
          <a:prstGeom prst="rect">
            <a:avLst/>
          </a:prstGeom>
        </p:spPr>
      </p:pic>
      <p:cxnSp>
        <p:nvCxnSpPr>
          <p:cNvPr id="44" name="Straight Connector 25"/>
          <p:cNvCxnSpPr/>
          <p:nvPr/>
        </p:nvCxnSpPr>
        <p:spPr>
          <a:xfrm rot="5400000">
            <a:off x="504342" y="1592002"/>
            <a:ext cx="504056" cy="1588"/>
          </a:xfrm>
          <a:prstGeom prst="line">
            <a:avLst/>
          </a:prstGeom>
          <a:ln w="317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/>
          <p:cNvCxnSpPr/>
          <p:nvPr/>
        </p:nvCxnSpPr>
        <p:spPr>
          <a:xfrm rot="5400000">
            <a:off x="539552" y="1700808"/>
            <a:ext cx="288032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2"/>
          <p:cNvSpPr/>
          <p:nvPr/>
        </p:nvSpPr>
        <p:spPr>
          <a:xfrm>
            <a:off x="757164" y="1052736"/>
            <a:ext cx="6479132" cy="548680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0" rtlCol="0" anchor="t" anchorCtr="0"/>
          <a:lstStyle/>
          <a:p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Mineralizações de </a:t>
            </a:r>
            <a:r>
              <a:rPr lang="pt-BR" sz="3200" b="1" dirty="0" err="1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Nb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Gill Sans MT" pitchFamily="34" charset="0"/>
            </a:endParaRPr>
          </a:p>
        </p:txBody>
      </p:sp>
      <p:graphicFrame>
        <p:nvGraphicFramePr>
          <p:cNvPr id="2" name="Espaço Reservado para Conteú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5787352"/>
              </p:ext>
            </p:extLst>
          </p:nvPr>
        </p:nvGraphicFramePr>
        <p:xfrm>
          <a:off x="683568" y="2204864"/>
          <a:ext cx="82296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8080"/>
                <a:gridCol w="248672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 smtClean="0"/>
                        <a:t>Categorias das Reservas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 smtClean="0"/>
                        <a:t>Minério (t)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 smtClean="0"/>
                        <a:t>Teor médio Nb</a:t>
                      </a:r>
                      <a:r>
                        <a:rPr lang="pt-BR" sz="2000" baseline="-25000" dirty="0" smtClean="0"/>
                        <a:t>2</a:t>
                      </a:r>
                      <a:r>
                        <a:rPr lang="pt-BR" sz="2000" dirty="0" smtClean="0"/>
                        <a:t>O</a:t>
                      </a:r>
                      <a:r>
                        <a:rPr lang="pt-BR" sz="2000" baseline="-25000" dirty="0" smtClean="0"/>
                        <a:t>5</a:t>
                      </a:r>
                      <a:r>
                        <a:rPr lang="pt-BR" sz="2000" dirty="0" smtClean="0"/>
                        <a:t> (%)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 smtClean="0"/>
                        <a:t>Nb</a:t>
                      </a:r>
                      <a:r>
                        <a:rPr lang="pt-BR" sz="2000" baseline="-25000" dirty="0" smtClean="0"/>
                        <a:t>2</a:t>
                      </a:r>
                      <a:r>
                        <a:rPr lang="pt-BR" sz="2000" dirty="0" smtClean="0"/>
                        <a:t>O</a:t>
                      </a:r>
                      <a:r>
                        <a:rPr lang="pt-BR" sz="2000" baseline="-25000" dirty="0" smtClean="0"/>
                        <a:t>5</a:t>
                      </a:r>
                      <a:r>
                        <a:rPr lang="pt-BR" sz="2000" dirty="0" smtClean="0"/>
                        <a:t> Contido (t)</a:t>
                      </a:r>
                      <a:endParaRPr lang="pt-B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 smtClean="0"/>
                        <a:t>MEDIDA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 smtClean="0"/>
                        <a:t>38.376.000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 smtClean="0"/>
                        <a:t>2,85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 smtClean="0"/>
                        <a:t>1.093.716</a:t>
                      </a:r>
                      <a:endParaRPr lang="pt-B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 smtClean="0"/>
                        <a:t>INDICADA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 smtClean="0"/>
                        <a:t>200.640.000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 smtClean="0"/>
                        <a:t>2,40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 smtClean="0"/>
                        <a:t>4.815.360</a:t>
                      </a:r>
                      <a:endParaRPr lang="pt-B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 smtClean="0"/>
                        <a:t>INFERIDA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 smtClean="0"/>
                        <a:t>2.658.892.800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 smtClean="0"/>
                        <a:t>2,84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 smtClean="0"/>
                        <a:t>75.512.555</a:t>
                      </a:r>
                      <a:endParaRPr lang="pt-B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b="1" dirty="0" smtClean="0"/>
                        <a:t>TOTAL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b="1" dirty="0" smtClean="0"/>
                        <a:t>2.897.908.800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b="1" dirty="0" smtClean="0"/>
                        <a:t>2,81</a:t>
                      </a:r>
                      <a:endParaRPr lang="pt-B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b="1" dirty="0" smtClean="0"/>
                        <a:t>81.431.237</a:t>
                      </a:r>
                      <a:endParaRPr lang="pt-BR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26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210344"/>
            <a:ext cx="9144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056" y="395953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Serviço Geológico do Brasil – CPRM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-36512" y="6191593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Imagem 18" descr="Assi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6321888"/>
            <a:ext cx="3962400" cy="347472"/>
          </a:xfrm>
          <a:prstGeom prst="rect">
            <a:avLst/>
          </a:prstGeom>
        </p:spPr>
      </p:pic>
      <p:cxnSp>
        <p:nvCxnSpPr>
          <p:cNvPr id="44" name="Straight Connector 25"/>
          <p:cNvCxnSpPr/>
          <p:nvPr/>
        </p:nvCxnSpPr>
        <p:spPr>
          <a:xfrm rot="5400000">
            <a:off x="504342" y="1592002"/>
            <a:ext cx="504056" cy="1588"/>
          </a:xfrm>
          <a:prstGeom prst="line">
            <a:avLst/>
          </a:prstGeom>
          <a:ln w="317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/>
          <p:cNvCxnSpPr/>
          <p:nvPr/>
        </p:nvCxnSpPr>
        <p:spPr>
          <a:xfrm rot="5400000">
            <a:off x="539552" y="1700808"/>
            <a:ext cx="288032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2"/>
          <p:cNvSpPr/>
          <p:nvPr/>
        </p:nvSpPr>
        <p:spPr>
          <a:xfrm>
            <a:off x="757164" y="1052736"/>
            <a:ext cx="6479132" cy="548680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0" rtlCol="0" anchor="t" anchorCtr="0"/>
          <a:lstStyle/>
          <a:p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Impedimentos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3275856" y="1268760"/>
            <a:ext cx="5724745" cy="4824536"/>
            <a:chOff x="35496" y="398171"/>
            <a:chExt cx="7076504" cy="6097086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6" t="5806" r="5888" b="5289"/>
            <a:stretch/>
          </p:blipFill>
          <p:spPr>
            <a:xfrm>
              <a:off x="35496" y="398171"/>
              <a:ext cx="7076504" cy="6097086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919" y="398171"/>
              <a:ext cx="570960" cy="5923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14551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55576" y="1656184"/>
            <a:ext cx="2808312" cy="494116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0" rtlCol="0" anchor="t" anchorCtr="0"/>
          <a:lstStyle/>
          <a:p>
            <a:endParaRPr lang="en-US" sz="1600" dirty="0">
              <a:solidFill>
                <a:prstClr val="white">
                  <a:lumMod val="50000"/>
                </a:prstClr>
              </a:solidFill>
              <a:latin typeface="Gill Sans MT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52" y="-27384"/>
            <a:ext cx="9144000" cy="914400"/>
            <a:chOff x="-1952" y="-27384"/>
            <a:chExt cx="9144000" cy="914400"/>
          </a:xfrm>
        </p:grpSpPr>
        <p:sp>
          <p:nvSpPr>
            <p:cNvPr id="24" name="Rectangle 23"/>
            <p:cNvSpPr/>
            <p:nvPr/>
          </p:nvSpPr>
          <p:spPr>
            <a:xfrm>
              <a:off x="-1952" y="-27384"/>
              <a:ext cx="9144000" cy="914400"/>
            </a:xfrm>
            <a:prstGeom prst="rect">
              <a:avLst/>
            </a:prstGeom>
            <a:gradFill flip="none" rotWithShape="1">
              <a:gsLst>
                <a:gs pos="3200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  <a:tileRect/>
            </a:gra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</a:ln>
            <a:effectLst>
              <a:glow rad="63500">
                <a:schemeClr val="bg1">
                  <a:lumMod val="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0" rtlCol="0" anchor="ctr"/>
            <a:lstStyle/>
            <a:p>
              <a:endParaRPr lang="en-US" sz="2400" dirty="0">
                <a:solidFill>
                  <a:srgbClr val="EEECE1">
                    <a:lumMod val="25000"/>
                  </a:srgbClr>
                </a:solidFill>
                <a:latin typeface="Gill Sans MT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2104" y="158225"/>
              <a:ext cx="86044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dirty="0" smtClean="0">
                  <a:solidFill>
                    <a:schemeClr val="bg2">
                      <a:lumMod val="50000"/>
                    </a:schemeClr>
                  </a:solidFill>
                  <a:latin typeface="Arial Black" pitchFamily="34" charset="0"/>
                </a:rPr>
                <a:t>Serviço Geológico do Brasil – CPRM</a:t>
              </a:r>
              <a:endParaRPr lang="en-US" sz="32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endParaRPr>
            </a:p>
          </p:txBody>
        </p:sp>
      </p:grpSp>
      <p:sp>
        <p:nvSpPr>
          <p:cNvPr id="18" name="Rectangle 6"/>
          <p:cNvSpPr/>
          <p:nvPr/>
        </p:nvSpPr>
        <p:spPr>
          <a:xfrm>
            <a:off x="-36512" y="6191593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Imagem 18" descr="Assina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6321888"/>
            <a:ext cx="3962400" cy="347472"/>
          </a:xfrm>
          <a:prstGeom prst="rect">
            <a:avLst/>
          </a:prstGeom>
        </p:spPr>
      </p:pic>
      <p:cxnSp>
        <p:nvCxnSpPr>
          <p:cNvPr id="44" name="Straight Connector 25"/>
          <p:cNvCxnSpPr/>
          <p:nvPr/>
        </p:nvCxnSpPr>
        <p:spPr>
          <a:xfrm rot="5400000">
            <a:off x="504342" y="1519994"/>
            <a:ext cx="504056" cy="1588"/>
          </a:xfrm>
          <a:prstGeom prst="line">
            <a:avLst/>
          </a:prstGeom>
          <a:ln w="317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/>
          <p:cNvCxnSpPr/>
          <p:nvPr/>
        </p:nvCxnSpPr>
        <p:spPr>
          <a:xfrm rot="5400000">
            <a:off x="539552" y="1628800"/>
            <a:ext cx="288032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755576" y="3068960"/>
            <a:ext cx="8208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b="1" dirty="0" err="1" smtClean="0">
                <a:solidFill>
                  <a:schemeClr val="bg2">
                    <a:lumMod val="25000"/>
                  </a:schemeClr>
                </a:solidFill>
                <a:latin typeface="Calibri" pitchFamily="-83" charset="0"/>
              </a:rPr>
              <a:t>Terras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latin typeface="Calibri" pitchFamily="-83" charset="0"/>
              </a:rPr>
              <a:t> </a:t>
            </a:r>
            <a:r>
              <a:rPr lang="en-US" sz="3600" b="1" dirty="0" err="1" smtClean="0">
                <a:solidFill>
                  <a:schemeClr val="bg2">
                    <a:lumMod val="25000"/>
                  </a:schemeClr>
                </a:solidFill>
                <a:latin typeface="Calibri" pitchFamily="-83" charset="0"/>
              </a:rPr>
              <a:t>Raras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latin typeface="Calibri" pitchFamily="-83" charset="0"/>
              </a:rPr>
              <a:t>, </a:t>
            </a:r>
            <a:r>
              <a:rPr lang="en-US" sz="3600" b="1" dirty="0" err="1" smtClean="0">
                <a:solidFill>
                  <a:schemeClr val="bg2">
                    <a:lumMod val="25000"/>
                  </a:schemeClr>
                </a:solidFill>
                <a:latin typeface="Calibri" pitchFamily="-83" charset="0"/>
              </a:rPr>
              <a:t>estanho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latin typeface="Calibri" pitchFamily="-83" charset="0"/>
              </a:rPr>
              <a:t>, </a:t>
            </a:r>
            <a:r>
              <a:rPr lang="en-US" sz="3600" b="1" dirty="0" err="1" smtClean="0">
                <a:solidFill>
                  <a:schemeClr val="bg2">
                    <a:lumMod val="25000"/>
                  </a:schemeClr>
                </a:solidFill>
                <a:latin typeface="Calibri" pitchFamily="-83" charset="0"/>
              </a:rPr>
              <a:t>bauxita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latin typeface="Calibri" pitchFamily="-83" charset="0"/>
              </a:rPr>
              <a:t> e outros</a:t>
            </a:r>
            <a:endParaRPr lang="en-US" sz="3600" b="1" dirty="0">
              <a:solidFill>
                <a:schemeClr val="bg2">
                  <a:lumMod val="25000"/>
                </a:schemeClr>
              </a:solidFill>
              <a:latin typeface="Calibri" pitchFamily="-8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086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55576" y="1412776"/>
            <a:ext cx="3168352" cy="494116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0" rtlCol="0" anchor="t" anchorCtr="0"/>
          <a:lstStyle/>
          <a:p>
            <a:endParaRPr lang="en-US" sz="2600" dirty="0">
              <a:solidFill>
                <a:schemeClr val="bg2">
                  <a:lumMod val="2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-5680"/>
            <a:ext cx="9144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056" y="179929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Serviço Geológico do Brasil – CPRM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-36512" y="6191593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Imagem 18" descr="Assi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6321888"/>
            <a:ext cx="3962400" cy="347472"/>
          </a:xfrm>
          <a:prstGeom prst="rect">
            <a:avLst/>
          </a:prstGeom>
        </p:spPr>
      </p:pic>
      <p:cxnSp>
        <p:nvCxnSpPr>
          <p:cNvPr id="44" name="Straight Connector 25"/>
          <p:cNvCxnSpPr/>
          <p:nvPr/>
        </p:nvCxnSpPr>
        <p:spPr>
          <a:xfrm rot="5400000">
            <a:off x="504342" y="1592002"/>
            <a:ext cx="504056" cy="1588"/>
          </a:xfrm>
          <a:prstGeom prst="line">
            <a:avLst/>
          </a:prstGeom>
          <a:ln w="317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/>
          <p:cNvCxnSpPr/>
          <p:nvPr/>
        </p:nvCxnSpPr>
        <p:spPr>
          <a:xfrm rot="5400000">
            <a:off x="539552" y="1700808"/>
            <a:ext cx="288032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7" descr="MapaLocalizaca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34" y="1340768"/>
            <a:ext cx="841375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827584" y="1236680"/>
            <a:ext cx="1682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Mina de Pitinga</a:t>
            </a:r>
            <a:endParaRPr lang="en-US" dirty="0">
              <a:solidFill>
                <a:schemeClr val="bg2">
                  <a:lumMod val="2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51313" y="4653136"/>
            <a:ext cx="2719388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Província</a:t>
            </a:r>
            <a:r>
              <a:rPr lang="en-US" b="1" u="sng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en-US" b="1" u="sng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Pitinga</a:t>
            </a:r>
            <a:endParaRPr lang="en-US" b="1" u="sng" dirty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Coordenadas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centrais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: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0°45’ S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e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60°00’ W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794412" y="5949280"/>
            <a:ext cx="1226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Garcia, 2013</a:t>
            </a:r>
            <a:endParaRPr lang="pt-BR" sz="1600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642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44624"/>
            <a:ext cx="9144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825" y="230188"/>
            <a:ext cx="860425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  <a:cs typeface="+mn-cs"/>
              </a:rPr>
              <a:t>Serviço Geológico do Brasil – CPRM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-36512" y="6191593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153" name="Imagem 18" descr="Assin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6321425"/>
            <a:ext cx="39624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Straight Connector 25"/>
          <p:cNvCxnSpPr/>
          <p:nvPr/>
        </p:nvCxnSpPr>
        <p:spPr>
          <a:xfrm rot="5400000">
            <a:off x="504825" y="1663700"/>
            <a:ext cx="503238" cy="1588"/>
          </a:xfrm>
          <a:prstGeom prst="line">
            <a:avLst/>
          </a:prstGeom>
          <a:ln w="317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/>
          <p:cNvCxnSpPr/>
          <p:nvPr/>
        </p:nvCxnSpPr>
        <p:spPr>
          <a:xfrm rot="5400000">
            <a:off x="540544" y="1772444"/>
            <a:ext cx="287338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76" y="1078619"/>
            <a:ext cx="7732872" cy="508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91615" y="6237312"/>
            <a:ext cx="27193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/>
              <a:t>(Fonte: </a:t>
            </a:r>
            <a:r>
              <a:rPr lang="pt-BR" sz="1200" dirty="0"/>
              <a:t>TMR, </a:t>
            </a:r>
            <a:r>
              <a:rPr lang="pt-BR" sz="1200" dirty="0" smtClean="0"/>
              <a:t>após </a:t>
            </a:r>
            <a:r>
              <a:rPr lang="pt-BR" sz="1200" dirty="0"/>
              <a:t>Connelly </a:t>
            </a:r>
            <a:r>
              <a:rPr lang="pt-BR" sz="1200" i="1" dirty="0"/>
              <a:t>et al</a:t>
            </a:r>
            <a:r>
              <a:rPr lang="pt-BR" sz="1200" dirty="0"/>
              <a:t>., 2005).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974904" y="6356350"/>
            <a:ext cx="2133600" cy="365125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7457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55576" y="1412776"/>
            <a:ext cx="3168352" cy="494116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0" rtlCol="0" anchor="t" anchorCtr="0"/>
          <a:lstStyle/>
          <a:p>
            <a:r>
              <a:rPr lang="pt-BR" sz="2600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SUREG-MA – Pitinga</a:t>
            </a:r>
            <a:endParaRPr lang="en-US" sz="2600" dirty="0">
              <a:solidFill>
                <a:schemeClr val="bg2">
                  <a:lumMod val="2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210344"/>
            <a:ext cx="9144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056" y="395953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Serviço Geológico do Brasil – CPRM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-36512" y="6191593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Imagem 18" descr="Assi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6321888"/>
            <a:ext cx="3962400" cy="347472"/>
          </a:xfrm>
          <a:prstGeom prst="rect">
            <a:avLst/>
          </a:prstGeom>
        </p:spPr>
      </p:pic>
      <p:cxnSp>
        <p:nvCxnSpPr>
          <p:cNvPr id="44" name="Straight Connector 25"/>
          <p:cNvCxnSpPr/>
          <p:nvPr/>
        </p:nvCxnSpPr>
        <p:spPr>
          <a:xfrm rot="5400000">
            <a:off x="504342" y="1592002"/>
            <a:ext cx="504056" cy="1588"/>
          </a:xfrm>
          <a:prstGeom prst="line">
            <a:avLst/>
          </a:prstGeom>
          <a:ln w="317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/>
          <p:cNvCxnSpPr/>
          <p:nvPr/>
        </p:nvCxnSpPr>
        <p:spPr>
          <a:xfrm rot="5400000">
            <a:off x="539552" y="1700808"/>
            <a:ext cx="288032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MapaGeologico-AreasRequerid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6"/>
          <a:stretch>
            <a:fillRect/>
          </a:stretch>
        </p:blipFill>
        <p:spPr bwMode="auto">
          <a:xfrm>
            <a:off x="5004049" y="1113309"/>
            <a:ext cx="4104456" cy="507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SCN31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438" y="4077072"/>
            <a:ext cx="2391549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Xenot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1" y="4077072"/>
            <a:ext cx="2391549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VeioXenotima_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799" y="2133056"/>
            <a:ext cx="2391549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AlbitaGranitoCentr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056"/>
            <a:ext cx="2391549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1624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210344"/>
            <a:ext cx="9144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056" y="395953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Serviço Geológico do Brasil – CPRM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-36512" y="6191593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Imagem 18" descr="Assi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6321888"/>
            <a:ext cx="3962400" cy="347472"/>
          </a:xfrm>
          <a:prstGeom prst="rect">
            <a:avLst/>
          </a:prstGeom>
        </p:spPr>
      </p:pic>
      <p:cxnSp>
        <p:nvCxnSpPr>
          <p:cNvPr id="44" name="Straight Connector 25"/>
          <p:cNvCxnSpPr/>
          <p:nvPr/>
        </p:nvCxnSpPr>
        <p:spPr>
          <a:xfrm rot="5400000">
            <a:off x="504342" y="1592002"/>
            <a:ext cx="504056" cy="1588"/>
          </a:xfrm>
          <a:prstGeom prst="line">
            <a:avLst/>
          </a:prstGeom>
          <a:ln w="317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/>
          <p:cNvCxnSpPr/>
          <p:nvPr/>
        </p:nvCxnSpPr>
        <p:spPr>
          <a:xfrm rot="5400000">
            <a:off x="539552" y="1700808"/>
            <a:ext cx="288032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0" y="6229657"/>
            <a:ext cx="969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Garcia, 2013</a:t>
            </a:r>
            <a:endParaRPr lang="pt-BR" sz="1200" dirty="0"/>
          </a:p>
        </p:txBody>
      </p:sp>
      <p:sp>
        <p:nvSpPr>
          <p:cNvPr id="17" name="Retângulo 16"/>
          <p:cNvSpPr/>
          <p:nvPr/>
        </p:nvSpPr>
        <p:spPr>
          <a:xfrm>
            <a:off x="827584" y="1236680"/>
            <a:ext cx="1682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Mina de Pitinga</a:t>
            </a:r>
            <a:endParaRPr lang="en-US" dirty="0">
              <a:solidFill>
                <a:schemeClr val="bg2">
                  <a:lumMod val="25000"/>
                </a:schemeClr>
              </a:solidFill>
              <a:latin typeface="Gill Sans MT" pitchFamily="34" charset="0"/>
            </a:endParaRPr>
          </a:p>
        </p:txBody>
      </p:sp>
      <p:grpSp>
        <p:nvGrpSpPr>
          <p:cNvPr id="20" name="Grupo 15"/>
          <p:cNvGrpSpPr>
            <a:grpSpLocks/>
          </p:cNvGrpSpPr>
          <p:nvPr/>
        </p:nvGrpSpPr>
        <p:grpSpPr bwMode="auto">
          <a:xfrm>
            <a:off x="923925" y="1772816"/>
            <a:ext cx="7296150" cy="4316412"/>
            <a:chOff x="923925" y="1887538"/>
            <a:chExt cx="7296150" cy="4316412"/>
          </a:xfrm>
        </p:grpSpPr>
        <p:grpSp>
          <p:nvGrpSpPr>
            <p:cNvPr id="21" name="Grupo 14"/>
            <p:cNvGrpSpPr>
              <a:grpSpLocks/>
            </p:cNvGrpSpPr>
            <p:nvPr/>
          </p:nvGrpSpPr>
          <p:grpSpPr bwMode="auto">
            <a:xfrm>
              <a:off x="923925" y="1887538"/>
              <a:ext cx="7296150" cy="4316412"/>
              <a:chOff x="923925" y="1887538"/>
              <a:chExt cx="7296150" cy="4316412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3925" y="2174875"/>
                <a:ext cx="7296150" cy="4029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CaixaDeTexto 10"/>
              <p:cNvSpPr txBox="1">
                <a:spLocks noChangeArrowheads="1"/>
              </p:cNvSpPr>
              <p:nvPr/>
            </p:nvSpPr>
            <p:spPr bwMode="auto">
              <a:xfrm>
                <a:off x="962025" y="1887538"/>
                <a:ext cx="4489450" cy="2778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pt-BR" sz="1200" b="1" dirty="0">
                    <a:solidFill>
                      <a:schemeClr val="accent2">
                        <a:lumMod val="50000"/>
                      </a:schemeClr>
                    </a:solidFill>
                  </a:rPr>
                  <a:t>Distribuição % Recursos HREE Por Projetos</a:t>
                </a:r>
              </a:p>
            </p:txBody>
          </p:sp>
          <p:pic>
            <p:nvPicPr>
              <p:cNvPr id="27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5600" y="1946275"/>
                <a:ext cx="885825" cy="590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CaixaDeTexto 27"/>
              <p:cNvSpPr txBox="1"/>
              <p:nvPr/>
            </p:nvSpPr>
            <p:spPr>
              <a:xfrm>
                <a:off x="6069013" y="2743200"/>
                <a:ext cx="1781175" cy="4302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pt-BR" sz="1100" b="1" dirty="0">
                    <a:solidFill>
                      <a:schemeClr val="accent2">
                        <a:lumMod val="50000"/>
                      </a:schemeClr>
                    </a:solidFill>
                  </a:rPr>
                  <a:t>Do total  </a:t>
                </a:r>
                <a:r>
                  <a:rPr lang="pt-BR" sz="1100" b="1" dirty="0" err="1">
                    <a:solidFill>
                      <a:schemeClr val="accent2">
                        <a:lumMod val="50000"/>
                      </a:schemeClr>
                    </a:solidFill>
                  </a:rPr>
                  <a:t>OTRs</a:t>
                </a:r>
                <a:r>
                  <a:rPr lang="pt-BR" sz="1100" b="1" dirty="0">
                    <a:solidFill>
                      <a:schemeClr val="accent2">
                        <a:lumMod val="50000"/>
                      </a:schemeClr>
                    </a:solidFill>
                  </a:rPr>
                  <a:t> contidos de </a:t>
                </a:r>
                <a:r>
                  <a:rPr lang="pt-BR" sz="1100" b="1" dirty="0" err="1">
                    <a:solidFill>
                      <a:schemeClr val="accent2">
                        <a:lumMod val="50000"/>
                      </a:schemeClr>
                    </a:solidFill>
                  </a:rPr>
                  <a:t>Pitinga</a:t>
                </a:r>
                <a:endParaRPr lang="pt-BR" sz="1100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CaixaDeTexto 28"/>
              <p:cNvSpPr txBox="1"/>
              <p:nvPr/>
            </p:nvSpPr>
            <p:spPr>
              <a:xfrm>
                <a:off x="6092825" y="3349625"/>
                <a:ext cx="890588" cy="15684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pt-BR" sz="1200" b="1" dirty="0">
                    <a:solidFill>
                      <a:schemeClr val="accent2">
                        <a:lumMod val="50000"/>
                      </a:schemeClr>
                    </a:solidFill>
                  </a:rPr>
                  <a:t>Outros</a:t>
                </a:r>
              </a:p>
              <a:p>
                <a:pPr>
                  <a:defRPr/>
                </a:pPr>
                <a:r>
                  <a:rPr lang="pt-BR" sz="1200" b="1" dirty="0">
                    <a:solidFill>
                      <a:schemeClr val="accent2">
                        <a:lumMod val="50000"/>
                      </a:schemeClr>
                    </a:solidFill>
                  </a:rPr>
                  <a:t>Térbio</a:t>
                </a:r>
              </a:p>
              <a:p>
                <a:pPr>
                  <a:defRPr/>
                </a:pPr>
                <a:r>
                  <a:rPr lang="pt-BR" sz="1200" b="1" dirty="0">
                    <a:solidFill>
                      <a:schemeClr val="accent2">
                        <a:lumMod val="50000"/>
                      </a:schemeClr>
                    </a:solidFill>
                  </a:rPr>
                  <a:t>Disprósio</a:t>
                </a:r>
              </a:p>
              <a:p>
                <a:pPr>
                  <a:defRPr/>
                </a:pPr>
                <a:endParaRPr lang="pt-BR" sz="1200" b="1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defRPr/>
                </a:pPr>
                <a:endParaRPr lang="pt-BR" sz="1200" b="1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defRPr/>
                </a:pPr>
                <a:endParaRPr lang="pt-BR" sz="1200" b="1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defRPr/>
                </a:pPr>
                <a:endParaRPr lang="pt-BR" sz="1200" b="1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defRPr/>
                </a:pPr>
                <a:r>
                  <a:rPr lang="pt-BR" sz="1200" b="1" dirty="0">
                    <a:solidFill>
                      <a:schemeClr val="accent2">
                        <a:lumMod val="50000"/>
                      </a:schemeClr>
                    </a:solidFill>
                  </a:rPr>
                  <a:t>Ítrio</a:t>
                </a:r>
              </a:p>
            </p:txBody>
          </p:sp>
        </p:grpSp>
        <p:sp>
          <p:nvSpPr>
            <p:cNvPr id="22" name="CaixaDeTexto 10"/>
            <p:cNvSpPr txBox="1">
              <a:spLocks noChangeArrowheads="1"/>
            </p:cNvSpPr>
            <p:nvPr/>
          </p:nvSpPr>
          <p:spPr bwMode="auto">
            <a:xfrm>
              <a:off x="6970814" y="1983179"/>
              <a:ext cx="783773" cy="442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Frutiger 55 Roman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Frutiger 55 Roman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Frutiger 55 Roman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Frutiger 55 Roman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Frutiger 55 Roman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Frutiger 55 Roman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Frutiger 55 Roman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Frutiger 55 Roman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Frutiger 55 Roman"/>
                  <a:cs typeface="Arial" pitchFamily="34" charset="0"/>
                </a:defRPr>
              </a:lvl9pPr>
            </a:lstStyle>
            <a:p>
              <a:pPr eaLnBrk="1" hangingPunct="1"/>
              <a:r>
                <a:rPr lang="pt-BR" sz="1100" b="1"/>
                <a:t>Pesadas </a:t>
              </a:r>
            </a:p>
            <a:p>
              <a:pPr eaLnBrk="1" hangingPunct="1"/>
              <a:r>
                <a:rPr lang="pt-BR" sz="1100" b="1"/>
                <a:t>Leves</a:t>
              </a:r>
            </a:p>
          </p:txBody>
        </p:sp>
      </p:grpSp>
      <p:sp>
        <p:nvSpPr>
          <p:cNvPr id="30" name="CaixaDeTexto 29"/>
          <p:cNvSpPr txBox="1"/>
          <p:nvPr/>
        </p:nvSpPr>
        <p:spPr>
          <a:xfrm>
            <a:off x="5842000" y="5945531"/>
            <a:ext cx="321945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000" b="1" dirty="0">
                <a:solidFill>
                  <a:schemeClr val="accent2">
                    <a:lumMod val="50000"/>
                  </a:schemeClr>
                </a:solidFill>
              </a:rPr>
              <a:t>Fonte: </a:t>
            </a:r>
            <a:r>
              <a:rPr lang="pt-BR" sz="1000" b="1" dirty="0" err="1">
                <a:solidFill>
                  <a:schemeClr val="accent2">
                    <a:lumMod val="50000"/>
                  </a:schemeClr>
                </a:solidFill>
              </a:rPr>
              <a:t>Technology</a:t>
            </a:r>
            <a:r>
              <a:rPr lang="pt-BR" sz="1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sz="1000" b="1" dirty="0" err="1">
                <a:solidFill>
                  <a:schemeClr val="accent2">
                    <a:lumMod val="50000"/>
                  </a:schemeClr>
                </a:solidFill>
              </a:rPr>
              <a:t>Metals</a:t>
            </a:r>
            <a:r>
              <a:rPr lang="pt-BR" sz="1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sz="1000" b="1" dirty="0" err="1">
                <a:solidFill>
                  <a:schemeClr val="accent2">
                    <a:lumMod val="50000"/>
                  </a:schemeClr>
                </a:solidFill>
              </a:rPr>
              <a:t>Research</a:t>
            </a:r>
            <a:r>
              <a:rPr lang="pt-BR" sz="10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pt-BR" sz="1000" b="1" dirty="0" err="1">
                <a:solidFill>
                  <a:schemeClr val="accent2">
                    <a:lumMod val="50000"/>
                  </a:schemeClr>
                </a:solidFill>
              </a:rPr>
              <a:t>Pitinga</a:t>
            </a:r>
            <a:endParaRPr lang="pt-BR" sz="1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532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55576" y="1916832"/>
            <a:ext cx="2808312" cy="494116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0" rtlCol="0" anchor="t" anchorCtr="0"/>
          <a:lstStyle/>
          <a:p>
            <a:endParaRPr lang="en-US" sz="1600" dirty="0">
              <a:solidFill>
                <a:prstClr val="white">
                  <a:lumMod val="50000"/>
                </a:prstClr>
              </a:solidFill>
              <a:latin typeface="Gill Sans MT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210344"/>
            <a:ext cx="9144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056" y="395953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Serviço Geológico do Brasil – CPRM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-36512" y="6191593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Imagem 18" descr="Assi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6321888"/>
            <a:ext cx="3962400" cy="347472"/>
          </a:xfrm>
          <a:prstGeom prst="rect">
            <a:avLst/>
          </a:prstGeom>
        </p:spPr>
      </p:pic>
      <p:cxnSp>
        <p:nvCxnSpPr>
          <p:cNvPr id="44" name="Straight Connector 25"/>
          <p:cNvCxnSpPr/>
          <p:nvPr/>
        </p:nvCxnSpPr>
        <p:spPr>
          <a:xfrm rot="5400000">
            <a:off x="504342" y="2096058"/>
            <a:ext cx="504056" cy="1588"/>
          </a:xfrm>
          <a:prstGeom prst="line">
            <a:avLst/>
          </a:prstGeom>
          <a:ln w="317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/>
          <p:cNvCxnSpPr/>
          <p:nvPr/>
        </p:nvCxnSpPr>
        <p:spPr>
          <a:xfrm rot="5400000">
            <a:off x="539552" y="2204864"/>
            <a:ext cx="288032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End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38803" y="2060848"/>
            <a:ext cx="4821629" cy="389947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83568" y="1412777"/>
            <a:ext cx="69127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REDE OPERACIONAL </a:t>
            </a:r>
            <a:r>
              <a:rPr lang="pt-BR" sz="40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 CPRM</a:t>
            </a:r>
          </a:p>
          <a:p>
            <a:r>
              <a:rPr lang="pt-BR" sz="40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42565376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55576" y="1656184"/>
            <a:ext cx="2808312" cy="494116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0" rtlCol="0" anchor="t" anchorCtr="0"/>
          <a:lstStyle/>
          <a:p>
            <a:endParaRPr lang="en-US" sz="1600" dirty="0">
              <a:solidFill>
                <a:prstClr val="white">
                  <a:lumMod val="50000"/>
                </a:prstClr>
              </a:solidFill>
              <a:latin typeface="Gill Sans MT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52" y="-27384"/>
            <a:ext cx="9144000" cy="914400"/>
            <a:chOff x="-1952" y="-27384"/>
            <a:chExt cx="9144000" cy="914400"/>
          </a:xfrm>
        </p:grpSpPr>
        <p:sp>
          <p:nvSpPr>
            <p:cNvPr id="24" name="Rectangle 23"/>
            <p:cNvSpPr/>
            <p:nvPr/>
          </p:nvSpPr>
          <p:spPr>
            <a:xfrm>
              <a:off x="-1952" y="-27384"/>
              <a:ext cx="9144000" cy="914400"/>
            </a:xfrm>
            <a:prstGeom prst="rect">
              <a:avLst/>
            </a:prstGeom>
            <a:gradFill flip="none" rotWithShape="1">
              <a:gsLst>
                <a:gs pos="3200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  <a:tileRect/>
            </a:gradFill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</a:ln>
            <a:effectLst>
              <a:glow rad="63500">
                <a:schemeClr val="bg1">
                  <a:lumMod val="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0" rtlCol="0" anchor="ctr"/>
            <a:lstStyle/>
            <a:p>
              <a:endParaRPr lang="en-US" sz="2400" dirty="0">
                <a:solidFill>
                  <a:srgbClr val="EEECE1">
                    <a:lumMod val="25000"/>
                  </a:srgbClr>
                </a:solidFill>
                <a:latin typeface="Gill Sans MT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2104" y="158225"/>
              <a:ext cx="86044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dirty="0" smtClean="0">
                  <a:solidFill>
                    <a:schemeClr val="bg2">
                      <a:lumMod val="50000"/>
                    </a:schemeClr>
                  </a:solidFill>
                  <a:latin typeface="Arial Black" pitchFamily="34" charset="0"/>
                </a:rPr>
                <a:t>Serviço Geológico do Brasil – CPRM</a:t>
              </a:r>
              <a:endParaRPr lang="en-US" sz="3200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endParaRPr>
            </a:p>
          </p:txBody>
        </p:sp>
      </p:grpSp>
      <p:sp>
        <p:nvSpPr>
          <p:cNvPr id="18" name="Rectangle 6"/>
          <p:cNvSpPr/>
          <p:nvPr/>
        </p:nvSpPr>
        <p:spPr>
          <a:xfrm>
            <a:off x="-36512" y="6191593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Imagem 18" descr="Assina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6321888"/>
            <a:ext cx="3962400" cy="347472"/>
          </a:xfrm>
          <a:prstGeom prst="rect">
            <a:avLst/>
          </a:prstGeom>
        </p:spPr>
      </p:pic>
      <p:cxnSp>
        <p:nvCxnSpPr>
          <p:cNvPr id="44" name="Straight Connector 25"/>
          <p:cNvCxnSpPr/>
          <p:nvPr/>
        </p:nvCxnSpPr>
        <p:spPr>
          <a:xfrm rot="5400000">
            <a:off x="504342" y="1519994"/>
            <a:ext cx="504056" cy="1588"/>
          </a:xfrm>
          <a:prstGeom prst="line">
            <a:avLst/>
          </a:prstGeom>
          <a:ln w="317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/>
          <p:cNvCxnSpPr/>
          <p:nvPr/>
        </p:nvCxnSpPr>
        <p:spPr>
          <a:xfrm rot="5400000">
            <a:off x="539552" y="1628800"/>
            <a:ext cx="288032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755576" y="3068960"/>
            <a:ext cx="75963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800" b="1" dirty="0" err="1" smtClean="0">
                <a:solidFill>
                  <a:schemeClr val="bg2">
                    <a:lumMod val="25000"/>
                  </a:schemeClr>
                </a:solidFill>
                <a:latin typeface="Calibri" pitchFamily="-83" charset="0"/>
              </a:rPr>
              <a:t>Potássio</a:t>
            </a:r>
            <a:endParaRPr lang="en-US" sz="4800" b="1" dirty="0">
              <a:solidFill>
                <a:schemeClr val="bg2">
                  <a:lumMod val="25000"/>
                </a:schemeClr>
              </a:solidFill>
              <a:latin typeface="Calibri" pitchFamily="-8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9114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5734050"/>
            <a:ext cx="610552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5782" tIns="47891" rIns="95782" bIns="0">
            <a:spAutoFit/>
          </a:bodyPr>
          <a:lstStyle>
            <a:lvl1pPr defTabSz="8143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07988" defTabSz="8143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14388" defTabSz="8143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22375" defTabSz="8143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28775" defTabSz="8143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85975" defTabSz="8143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43175" defTabSz="8143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00375" defTabSz="8143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57575" defTabSz="8143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pt-BR" b="1"/>
              <a:t> Títulos</a:t>
            </a:r>
            <a:r>
              <a:rPr lang="pt-BR"/>
              <a:t> </a:t>
            </a:r>
            <a:r>
              <a:rPr lang="pt-BR" b="1"/>
              <a:t>minerários</a:t>
            </a:r>
            <a:r>
              <a:rPr lang="pt-BR"/>
              <a:t> de pesquisa e lavra: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pt-BR" sz="1600"/>
              <a:t>   Amazonas (45)  </a:t>
            </a:r>
            <a:r>
              <a:rPr lang="pt-BR" sz="1600" i="1"/>
              <a:t>cloreto de potássio e sal-gema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pt-BR" sz="1600"/>
              <a:t>   01 mina de cloreto de potássio em Sergipe arrendada à VALE</a:t>
            </a:r>
            <a:endParaRPr lang="pt-BR" b="1"/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-973138" y="836613"/>
            <a:ext cx="6457951" cy="4924425"/>
            <a:chOff x="336" y="192"/>
            <a:chExt cx="4368" cy="3648"/>
          </a:xfrm>
        </p:grpSpPr>
        <p:sp>
          <p:nvSpPr>
            <p:cNvPr id="3076" name="Rectangle 4"/>
            <p:cNvSpPr>
              <a:spLocks noChangeArrowheads="1"/>
            </p:cNvSpPr>
            <p:nvPr/>
          </p:nvSpPr>
          <p:spPr bwMode="auto">
            <a:xfrm>
              <a:off x="336" y="192"/>
              <a:ext cx="4368" cy="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077" name="Freeform 5"/>
            <p:cNvSpPr>
              <a:spLocks/>
            </p:cNvSpPr>
            <p:nvPr/>
          </p:nvSpPr>
          <p:spPr bwMode="auto">
            <a:xfrm>
              <a:off x="2316" y="3224"/>
              <a:ext cx="503" cy="492"/>
            </a:xfrm>
            <a:custGeom>
              <a:avLst/>
              <a:gdLst>
                <a:gd name="T0" fmla="*/ 638 w 644"/>
                <a:gd name="T1" fmla="*/ 204 h 544"/>
                <a:gd name="T2" fmla="*/ 629 w 644"/>
                <a:gd name="T3" fmla="*/ 217 h 544"/>
                <a:gd name="T4" fmla="*/ 621 w 644"/>
                <a:gd name="T5" fmla="*/ 231 h 544"/>
                <a:gd name="T6" fmla="*/ 611 w 644"/>
                <a:gd name="T7" fmla="*/ 243 h 544"/>
                <a:gd name="T8" fmla="*/ 601 w 644"/>
                <a:gd name="T9" fmla="*/ 257 h 544"/>
                <a:gd name="T10" fmla="*/ 593 w 644"/>
                <a:gd name="T11" fmla="*/ 271 h 544"/>
                <a:gd name="T12" fmla="*/ 583 w 644"/>
                <a:gd name="T13" fmla="*/ 283 h 544"/>
                <a:gd name="T14" fmla="*/ 573 w 644"/>
                <a:gd name="T15" fmla="*/ 297 h 544"/>
                <a:gd name="T16" fmla="*/ 565 w 644"/>
                <a:gd name="T17" fmla="*/ 311 h 544"/>
                <a:gd name="T18" fmla="*/ 555 w 644"/>
                <a:gd name="T19" fmla="*/ 323 h 544"/>
                <a:gd name="T20" fmla="*/ 548 w 644"/>
                <a:gd name="T21" fmla="*/ 337 h 544"/>
                <a:gd name="T22" fmla="*/ 425 w 644"/>
                <a:gd name="T23" fmla="*/ 456 h 544"/>
                <a:gd name="T24" fmla="*/ 421 w 644"/>
                <a:gd name="T25" fmla="*/ 467 h 544"/>
                <a:gd name="T26" fmla="*/ 417 w 644"/>
                <a:gd name="T27" fmla="*/ 477 h 544"/>
                <a:gd name="T28" fmla="*/ 413 w 644"/>
                <a:gd name="T29" fmla="*/ 486 h 544"/>
                <a:gd name="T30" fmla="*/ 407 w 644"/>
                <a:gd name="T31" fmla="*/ 495 h 544"/>
                <a:gd name="T32" fmla="*/ 399 w 644"/>
                <a:gd name="T33" fmla="*/ 502 h 544"/>
                <a:gd name="T34" fmla="*/ 393 w 644"/>
                <a:gd name="T35" fmla="*/ 509 h 544"/>
                <a:gd name="T36" fmla="*/ 386 w 644"/>
                <a:gd name="T37" fmla="*/ 516 h 544"/>
                <a:gd name="T38" fmla="*/ 376 w 644"/>
                <a:gd name="T39" fmla="*/ 523 h 544"/>
                <a:gd name="T40" fmla="*/ 368 w 644"/>
                <a:gd name="T41" fmla="*/ 530 h 544"/>
                <a:gd name="T42" fmla="*/ 356 w 644"/>
                <a:gd name="T43" fmla="*/ 535 h 544"/>
                <a:gd name="T44" fmla="*/ 334 w 644"/>
                <a:gd name="T45" fmla="*/ 544 h 544"/>
                <a:gd name="T46" fmla="*/ 344 w 644"/>
                <a:gd name="T47" fmla="*/ 477 h 544"/>
                <a:gd name="T48" fmla="*/ 346 w 644"/>
                <a:gd name="T49" fmla="*/ 469 h 544"/>
                <a:gd name="T50" fmla="*/ 348 w 644"/>
                <a:gd name="T51" fmla="*/ 460 h 544"/>
                <a:gd name="T52" fmla="*/ 346 w 644"/>
                <a:gd name="T53" fmla="*/ 453 h 544"/>
                <a:gd name="T54" fmla="*/ 342 w 644"/>
                <a:gd name="T55" fmla="*/ 444 h 544"/>
                <a:gd name="T56" fmla="*/ 338 w 644"/>
                <a:gd name="T57" fmla="*/ 437 h 544"/>
                <a:gd name="T58" fmla="*/ 332 w 644"/>
                <a:gd name="T59" fmla="*/ 430 h 544"/>
                <a:gd name="T60" fmla="*/ 326 w 644"/>
                <a:gd name="T61" fmla="*/ 423 h 544"/>
                <a:gd name="T62" fmla="*/ 318 w 644"/>
                <a:gd name="T63" fmla="*/ 416 h 544"/>
                <a:gd name="T64" fmla="*/ 313 w 644"/>
                <a:gd name="T65" fmla="*/ 409 h 544"/>
                <a:gd name="T66" fmla="*/ 307 w 644"/>
                <a:gd name="T67" fmla="*/ 402 h 544"/>
                <a:gd name="T68" fmla="*/ 239 w 644"/>
                <a:gd name="T69" fmla="*/ 355 h 544"/>
                <a:gd name="T70" fmla="*/ 166 w 644"/>
                <a:gd name="T71" fmla="*/ 316 h 544"/>
                <a:gd name="T72" fmla="*/ 123 w 644"/>
                <a:gd name="T73" fmla="*/ 295 h 544"/>
                <a:gd name="T74" fmla="*/ 0 w 644"/>
                <a:gd name="T75" fmla="*/ 266 h 544"/>
                <a:gd name="T76" fmla="*/ 192 w 644"/>
                <a:gd name="T77" fmla="*/ 61 h 544"/>
                <a:gd name="T78" fmla="*/ 322 w 644"/>
                <a:gd name="T79" fmla="*/ 7 h 544"/>
                <a:gd name="T80" fmla="*/ 453 w 644"/>
                <a:gd name="T81" fmla="*/ 26 h 544"/>
                <a:gd name="T82" fmla="*/ 548 w 644"/>
                <a:gd name="T83" fmla="*/ 89 h 544"/>
                <a:gd name="T84" fmla="*/ 630 w 644"/>
                <a:gd name="T85" fmla="*/ 127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4" h="544">
                  <a:moveTo>
                    <a:pt x="644" y="196"/>
                  </a:moveTo>
                  <a:lnTo>
                    <a:pt x="640" y="199"/>
                  </a:lnTo>
                  <a:lnTo>
                    <a:pt x="638" y="204"/>
                  </a:lnTo>
                  <a:lnTo>
                    <a:pt x="634" y="208"/>
                  </a:lnTo>
                  <a:lnTo>
                    <a:pt x="632" y="213"/>
                  </a:lnTo>
                  <a:lnTo>
                    <a:pt x="629" y="217"/>
                  </a:lnTo>
                  <a:lnTo>
                    <a:pt x="627" y="222"/>
                  </a:lnTo>
                  <a:lnTo>
                    <a:pt x="623" y="225"/>
                  </a:lnTo>
                  <a:lnTo>
                    <a:pt x="621" y="231"/>
                  </a:lnTo>
                  <a:lnTo>
                    <a:pt x="617" y="234"/>
                  </a:lnTo>
                  <a:lnTo>
                    <a:pt x="613" y="239"/>
                  </a:lnTo>
                  <a:lnTo>
                    <a:pt x="611" y="243"/>
                  </a:lnTo>
                  <a:lnTo>
                    <a:pt x="607" y="248"/>
                  </a:lnTo>
                  <a:lnTo>
                    <a:pt x="605" y="252"/>
                  </a:lnTo>
                  <a:lnTo>
                    <a:pt x="601" y="257"/>
                  </a:lnTo>
                  <a:lnTo>
                    <a:pt x="599" y="262"/>
                  </a:lnTo>
                  <a:lnTo>
                    <a:pt x="595" y="266"/>
                  </a:lnTo>
                  <a:lnTo>
                    <a:pt x="593" y="271"/>
                  </a:lnTo>
                  <a:lnTo>
                    <a:pt x="589" y="274"/>
                  </a:lnTo>
                  <a:lnTo>
                    <a:pt x="585" y="280"/>
                  </a:lnTo>
                  <a:lnTo>
                    <a:pt x="583" y="283"/>
                  </a:lnTo>
                  <a:lnTo>
                    <a:pt x="579" y="288"/>
                  </a:lnTo>
                  <a:lnTo>
                    <a:pt x="577" y="292"/>
                  </a:lnTo>
                  <a:lnTo>
                    <a:pt x="573" y="297"/>
                  </a:lnTo>
                  <a:lnTo>
                    <a:pt x="571" y="302"/>
                  </a:lnTo>
                  <a:lnTo>
                    <a:pt x="567" y="306"/>
                  </a:lnTo>
                  <a:lnTo>
                    <a:pt x="565" y="311"/>
                  </a:lnTo>
                  <a:lnTo>
                    <a:pt x="561" y="315"/>
                  </a:lnTo>
                  <a:lnTo>
                    <a:pt x="559" y="320"/>
                  </a:lnTo>
                  <a:lnTo>
                    <a:pt x="555" y="323"/>
                  </a:lnTo>
                  <a:lnTo>
                    <a:pt x="553" y="329"/>
                  </a:lnTo>
                  <a:lnTo>
                    <a:pt x="550" y="332"/>
                  </a:lnTo>
                  <a:lnTo>
                    <a:pt x="548" y="337"/>
                  </a:lnTo>
                  <a:lnTo>
                    <a:pt x="496" y="374"/>
                  </a:lnTo>
                  <a:lnTo>
                    <a:pt x="445" y="413"/>
                  </a:lnTo>
                  <a:lnTo>
                    <a:pt x="425" y="456"/>
                  </a:lnTo>
                  <a:lnTo>
                    <a:pt x="425" y="460"/>
                  </a:lnTo>
                  <a:lnTo>
                    <a:pt x="423" y="463"/>
                  </a:lnTo>
                  <a:lnTo>
                    <a:pt x="421" y="467"/>
                  </a:lnTo>
                  <a:lnTo>
                    <a:pt x="421" y="470"/>
                  </a:lnTo>
                  <a:lnTo>
                    <a:pt x="419" y="474"/>
                  </a:lnTo>
                  <a:lnTo>
                    <a:pt x="417" y="477"/>
                  </a:lnTo>
                  <a:lnTo>
                    <a:pt x="415" y="481"/>
                  </a:lnTo>
                  <a:lnTo>
                    <a:pt x="413" y="484"/>
                  </a:lnTo>
                  <a:lnTo>
                    <a:pt x="413" y="486"/>
                  </a:lnTo>
                  <a:lnTo>
                    <a:pt x="411" y="490"/>
                  </a:lnTo>
                  <a:lnTo>
                    <a:pt x="409" y="493"/>
                  </a:lnTo>
                  <a:lnTo>
                    <a:pt x="407" y="495"/>
                  </a:lnTo>
                  <a:lnTo>
                    <a:pt x="405" y="498"/>
                  </a:lnTo>
                  <a:lnTo>
                    <a:pt x="403" y="500"/>
                  </a:lnTo>
                  <a:lnTo>
                    <a:pt x="399" y="502"/>
                  </a:lnTo>
                  <a:lnTo>
                    <a:pt x="397" y="505"/>
                  </a:lnTo>
                  <a:lnTo>
                    <a:pt x="395" y="507"/>
                  </a:lnTo>
                  <a:lnTo>
                    <a:pt x="393" y="509"/>
                  </a:lnTo>
                  <a:lnTo>
                    <a:pt x="392" y="512"/>
                  </a:lnTo>
                  <a:lnTo>
                    <a:pt x="388" y="514"/>
                  </a:lnTo>
                  <a:lnTo>
                    <a:pt x="386" y="516"/>
                  </a:lnTo>
                  <a:lnTo>
                    <a:pt x="382" y="518"/>
                  </a:lnTo>
                  <a:lnTo>
                    <a:pt x="380" y="521"/>
                  </a:lnTo>
                  <a:lnTo>
                    <a:pt x="376" y="523"/>
                  </a:lnTo>
                  <a:lnTo>
                    <a:pt x="374" y="525"/>
                  </a:lnTo>
                  <a:lnTo>
                    <a:pt x="370" y="526"/>
                  </a:lnTo>
                  <a:lnTo>
                    <a:pt x="368" y="530"/>
                  </a:lnTo>
                  <a:lnTo>
                    <a:pt x="364" y="532"/>
                  </a:lnTo>
                  <a:lnTo>
                    <a:pt x="360" y="533"/>
                  </a:lnTo>
                  <a:lnTo>
                    <a:pt x="356" y="535"/>
                  </a:lnTo>
                  <a:lnTo>
                    <a:pt x="352" y="539"/>
                  </a:lnTo>
                  <a:lnTo>
                    <a:pt x="348" y="540"/>
                  </a:lnTo>
                  <a:lnTo>
                    <a:pt x="334" y="544"/>
                  </a:lnTo>
                  <a:lnTo>
                    <a:pt x="334" y="504"/>
                  </a:lnTo>
                  <a:lnTo>
                    <a:pt x="342" y="479"/>
                  </a:lnTo>
                  <a:lnTo>
                    <a:pt x="344" y="477"/>
                  </a:lnTo>
                  <a:lnTo>
                    <a:pt x="346" y="474"/>
                  </a:lnTo>
                  <a:lnTo>
                    <a:pt x="346" y="472"/>
                  </a:lnTo>
                  <a:lnTo>
                    <a:pt x="346" y="469"/>
                  </a:lnTo>
                  <a:lnTo>
                    <a:pt x="348" y="465"/>
                  </a:lnTo>
                  <a:lnTo>
                    <a:pt x="348" y="463"/>
                  </a:lnTo>
                  <a:lnTo>
                    <a:pt x="348" y="460"/>
                  </a:lnTo>
                  <a:lnTo>
                    <a:pt x="346" y="458"/>
                  </a:lnTo>
                  <a:lnTo>
                    <a:pt x="346" y="455"/>
                  </a:lnTo>
                  <a:lnTo>
                    <a:pt x="346" y="453"/>
                  </a:lnTo>
                  <a:lnTo>
                    <a:pt x="344" y="449"/>
                  </a:lnTo>
                  <a:lnTo>
                    <a:pt x="344" y="448"/>
                  </a:lnTo>
                  <a:lnTo>
                    <a:pt x="342" y="444"/>
                  </a:lnTo>
                  <a:lnTo>
                    <a:pt x="340" y="442"/>
                  </a:lnTo>
                  <a:lnTo>
                    <a:pt x="340" y="441"/>
                  </a:lnTo>
                  <a:lnTo>
                    <a:pt x="338" y="437"/>
                  </a:lnTo>
                  <a:lnTo>
                    <a:pt x="336" y="435"/>
                  </a:lnTo>
                  <a:lnTo>
                    <a:pt x="334" y="432"/>
                  </a:lnTo>
                  <a:lnTo>
                    <a:pt x="332" y="430"/>
                  </a:lnTo>
                  <a:lnTo>
                    <a:pt x="330" y="428"/>
                  </a:lnTo>
                  <a:lnTo>
                    <a:pt x="328" y="425"/>
                  </a:lnTo>
                  <a:lnTo>
                    <a:pt x="326" y="423"/>
                  </a:lnTo>
                  <a:lnTo>
                    <a:pt x="324" y="420"/>
                  </a:lnTo>
                  <a:lnTo>
                    <a:pt x="322" y="418"/>
                  </a:lnTo>
                  <a:lnTo>
                    <a:pt x="318" y="416"/>
                  </a:lnTo>
                  <a:lnTo>
                    <a:pt x="316" y="414"/>
                  </a:lnTo>
                  <a:lnTo>
                    <a:pt x="314" y="411"/>
                  </a:lnTo>
                  <a:lnTo>
                    <a:pt x="313" y="409"/>
                  </a:lnTo>
                  <a:lnTo>
                    <a:pt x="311" y="407"/>
                  </a:lnTo>
                  <a:lnTo>
                    <a:pt x="309" y="404"/>
                  </a:lnTo>
                  <a:lnTo>
                    <a:pt x="307" y="402"/>
                  </a:lnTo>
                  <a:lnTo>
                    <a:pt x="305" y="400"/>
                  </a:lnTo>
                  <a:lnTo>
                    <a:pt x="261" y="386"/>
                  </a:lnTo>
                  <a:lnTo>
                    <a:pt x="239" y="355"/>
                  </a:lnTo>
                  <a:lnTo>
                    <a:pt x="194" y="346"/>
                  </a:lnTo>
                  <a:lnTo>
                    <a:pt x="190" y="330"/>
                  </a:lnTo>
                  <a:lnTo>
                    <a:pt x="166" y="316"/>
                  </a:lnTo>
                  <a:lnTo>
                    <a:pt x="147" y="327"/>
                  </a:lnTo>
                  <a:lnTo>
                    <a:pt x="129" y="318"/>
                  </a:lnTo>
                  <a:lnTo>
                    <a:pt x="123" y="295"/>
                  </a:lnTo>
                  <a:lnTo>
                    <a:pt x="66" y="250"/>
                  </a:lnTo>
                  <a:lnTo>
                    <a:pt x="26" y="266"/>
                  </a:lnTo>
                  <a:lnTo>
                    <a:pt x="0" y="266"/>
                  </a:lnTo>
                  <a:lnTo>
                    <a:pt x="24" y="236"/>
                  </a:lnTo>
                  <a:lnTo>
                    <a:pt x="109" y="134"/>
                  </a:lnTo>
                  <a:lnTo>
                    <a:pt x="192" y="61"/>
                  </a:lnTo>
                  <a:lnTo>
                    <a:pt x="273" y="17"/>
                  </a:lnTo>
                  <a:lnTo>
                    <a:pt x="307" y="5"/>
                  </a:lnTo>
                  <a:lnTo>
                    <a:pt x="322" y="7"/>
                  </a:lnTo>
                  <a:lnTo>
                    <a:pt x="340" y="0"/>
                  </a:lnTo>
                  <a:lnTo>
                    <a:pt x="388" y="12"/>
                  </a:lnTo>
                  <a:lnTo>
                    <a:pt x="453" y="26"/>
                  </a:lnTo>
                  <a:lnTo>
                    <a:pt x="492" y="49"/>
                  </a:lnTo>
                  <a:lnTo>
                    <a:pt x="528" y="66"/>
                  </a:lnTo>
                  <a:lnTo>
                    <a:pt x="548" y="89"/>
                  </a:lnTo>
                  <a:lnTo>
                    <a:pt x="563" y="119"/>
                  </a:lnTo>
                  <a:lnTo>
                    <a:pt x="599" y="126"/>
                  </a:lnTo>
                  <a:lnTo>
                    <a:pt x="630" y="127"/>
                  </a:lnTo>
                  <a:lnTo>
                    <a:pt x="597" y="190"/>
                  </a:lnTo>
                  <a:lnTo>
                    <a:pt x="644" y="196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078" name="Freeform 6"/>
            <p:cNvSpPr>
              <a:spLocks/>
            </p:cNvSpPr>
            <p:nvPr/>
          </p:nvSpPr>
          <p:spPr bwMode="auto">
            <a:xfrm>
              <a:off x="1698" y="795"/>
              <a:ext cx="446" cy="524"/>
            </a:xfrm>
            <a:custGeom>
              <a:avLst/>
              <a:gdLst>
                <a:gd name="T0" fmla="*/ 130 w 572"/>
                <a:gd name="T1" fmla="*/ 242 h 579"/>
                <a:gd name="T2" fmla="*/ 100 w 572"/>
                <a:gd name="T3" fmla="*/ 243 h 579"/>
                <a:gd name="T4" fmla="*/ 71 w 572"/>
                <a:gd name="T5" fmla="*/ 238 h 579"/>
                <a:gd name="T6" fmla="*/ 73 w 572"/>
                <a:gd name="T7" fmla="*/ 208 h 579"/>
                <a:gd name="T8" fmla="*/ 59 w 572"/>
                <a:gd name="T9" fmla="*/ 179 h 579"/>
                <a:gd name="T10" fmla="*/ 55 w 572"/>
                <a:gd name="T11" fmla="*/ 149 h 579"/>
                <a:gd name="T12" fmla="*/ 39 w 572"/>
                <a:gd name="T13" fmla="*/ 126 h 579"/>
                <a:gd name="T14" fmla="*/ 13 w 572"/>
                <a:gd name="T15" fmla="*/ 109 h 579"/>
                <a:gd name="T16" fmla="*/ 5 w 572"/>
                <a:gd name="T17" fmla="*/ 79 h 579"/>
                <a:gd name="T18" fmla="*/ 31 w 572"/>
                <a:gd name="T19" fmla="*/ 89 h 579"/>
                <a:gd name="T20" fmla="*/ 57 w 572"/>
                <a:gd name="T21" fmla="*/ 95 h 579"/>
                <a:gd name="T22" fmla="*/ 82 w 572"/>
                <a:gd name="T23" fmla="*/ 105 h 579"/>
                <a:gd name="T24" fmla="*/ 110 w 572"/>
                <a:gd name="T25" fmla="*/ 107 h 579"/>
                <a:gd name="T26" fmla="*/ 142 w 572"/>
                <a:gd name="T27" fmla="*/ 112 h 579"/>
                <a:gd name="T28" fmla="*/ 165 w 572"/>
                <a:gd name="T29" fmla="*/ 128 h 579"/>
                <a:gd name="T30" fmla="*/ 189 w 572"/>
                <a:gd name="T31" fmla="*/ 133 h 579"/>
                <a:gd name="T32" fmla="*/ 225 w 572"/>
                <a:gd name="T33" fmla="*/ 93 h 579"/>
                <a:gd name="T34" fmla="*/ 254 w 572"/>
                <a:gd name="T35" fmla="*/ 96 h 579"/>
                <a:gd name="T36" fmla="*/ 292 w 572"/>
                <a:gd name="T37" fmla="*/ 88 h 579"/>
                <a:gd name="T38" fmla="*/ 323 w 572"/>
                <a:gd name="T39" fmla="*/ 70 h 579"/>
                <a:gd name="T40" fmla="*/ 347 w 572"/>
                <a:gd name="T41" fmla="*/ 61 h 579"/>
                <a:gd name="T42" fmla="*/ 377 w 572"/>
                <a:gd name="T43" fmla="*/ 58 h 579"/>
                <a:gd name="T44" fmla="*/ 406 w 572"/>
                <a:gd name="T45" fmla="*/ 30 h 579"/>
                <a:gd name="T46" fmla="*/ 404 w 572"/>
                <a:gd name="T47" fmla="*/ 0 h 579"/>
                <a:gd name="T48" fmla="*/ 440 w 572"/>
                <a:gd name="T49" fmla="*/ 5 h 579"/>
                <a:gd name="T50" fmla="*/ 468 w 572"/>
                <a:gd name="T51" fmla="*/ 5 h 579"/>
                <a:gd name="T52" fmla="*/ 470 w 572"/>
                <a:gd name="T53" fmla="*/ 47 h 579"/>
                <a:gd name="T54" fmla="*/ 485 w 572"/>
                <a:gd name="T55" fmla="*/ 67 h 579"/>
                <a:gd name="T56" fmla="*/ 495 w 572"/>
                <a:gd name="T57" fmla="*/ 89 h 579"/>
                <a:gd name="T58" fmla="*/ 507 w 572"/>
                <a:gd name="T59" fmla="*/ 109 h 579"/>
                <a:gd name="T60" fmla="*/ 507 w 572"/>
                <a:gd name="T61" fmla="*/ 130 h 579"/>
                <a:gd name="T62" fmla="*/ 487 w 572"/>
                <a:gd name="T63" fmla="*/ 149 h 579"/>
                <a:gd name="T64" fmla="*/ 479 w 572"/>
                <a:gd name="T65" fmla="*/ 184 h 579"/>
                <a:gd name="T66" fmla="*/ 472 w 572"/>
                <a:gd name="T67" fmla="*/ 207 h 579"/>
                <a:gd name="T68" fmla="*/ 474 w 572"/>
                <a:gd name="T69" fmla="*/ 233 h 579"/>
                <a:gd name="T70" fmla="*/ 485 w 572"/>
                <a:gd name="T71" fmla="*/ 256 h 579"/>
                <a:gd name="T72" fmla="*/ 491 w 572"/>
                <a:gd name="T73" fmla="*/ 280 h 579"/>
                <a:gd name="T74" fmla="*/ 499 w 572"/>
                <a:gd name="T75" fmla="*/ 299 h 579"/>
                <a:gd name="T76" fmla="*/ 523 w 572"/>
                <a:gd name="T77" fmla="*/ 310 h 579"/>
                <a:gd name="T78" fmla="*/ 539 w 572"/>
                <a:gd name="T79" fmla="*/ 329 h 579"/>
                <a:gd name="T80" fmla="*/ 562 w 572"/>
                <a:gd name="T81" fmla="*/ 338 h 579"/>
                <a:gd name="T82" fmla="*/ 452 w 572"/>
                <a:gd name="T83" fmla="*/ 446 h 579"/>
                <a:gd name="T84" fmla="*/ 438 w 572"/>
                <a:gd name="T85" fmla="*/ 471 h 579"/>
                <a:gd name="T86" fmla="*/ 424 w 572"/>
                <a:gd name="T87" fmla="*/ 492 h 579"/>
                <a:gd name="T88" fmla="*/ 420 w 572"/>
                <a:gd name="T89" fmla="*/ 515 h 579"/>
                <a:gd name="T90" fmla="*/ 398 w 572"/>
                <a:gd name="T91" fmla="*/ 529 h 579"/>
                <a:gd name="T92" fmla="*/ 373 w 572"/>
                <a:gd name="T93" fmla="*/ 518 h 579"/>
                <a:gd name="T94" fmla="*/ 343 w 572"/>
                <a:gd name="T95" fmla="*/ 506 h 579"/>
                <a:gd name="T96" fmla="*/ 318 w 572"/>
                <a:gd name="T97" fmla="*/ 529 h 579"/>
                <a:gd name="T98" fmla="*/ 308 w 572"/>
                <a:gd name="T99" fmla="*/ 558 h 579"/>
                <a:gd name="T100" fmla="*/ 292 w 572"/>
                <a:gd name="T101" fmla="*/ 579 h 579"/>
                <a:gd name="T102" fmla="*/ 264 w 572"/>
                <a:gd name="T103" fmla="*/ 562 h 579"/>
                <a:gd name="T104" fmla="*/ 246 w 572"/>
                <a:gd name="T105" fmla="*/ 539 h 579"/>
                <a:gd name="T106" fmla="*/ 227 w 572"/>
                <a:gd name="T107" fmla="*/ 497 h 579"/>
                <a:gd name="T108" fmla="*/ 213 w 572"/>
                <a:gd name="T109" fmla="*/ 471 h 579"/>
                <a:gd name="T110" fmla="*/ 209 w 572"/>
                <a:gd name="T111" fmla="*/ 441 h 579"/>
                <a:gd name="T112" fmla="*/ 213 w 572"/>
                <a:gd name="T113" fmla="*/ 415 h 579"/>
                <a:gd name="T114" fmla="*/ 213 w 572"/>
                <a:gd name="T115" fmla="*/ 390 h 579"/>
                <a:gd name="T116" fmla="*/ 213 w 572"/>
                <a:gd name="T117" fmla="*/ 364 h 579"/>
                <a:gd name="T118" fmla="*/ 201 w 572"/>
                <a:gd name="T119" fmla="*/ 333 h 579"/>
                <a:gd name="T120" fmla="*/ 193 w 572"/>
                <a:gd name="T121" fmla="*/ 305 h 579"/>
                <a:gd name="T122" fmla="*/ 181 w 572"/>
                <a:gd name="T123" fmla="*/ 280 h 579"/>
                <a:gd name="T124" fmla="*/ 148 w 572"/>
                <a:gd name="T125" fmla="*/ 264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72" h="579">
                  <a:moveTo>
                    <a:pt x="136" y="264"/>
                  </a:moveTo>
                  <a:lnTo>
                    <a:pt x="136" y="263"/>
                  </a:lnTo>
                  <a:lnTo>
                    <a:pt x="136" y="261"/>
                  </a:lnTo>
                  <a:lnTo>
                    <a:pt x="136" y="259"/>
                  </a:lnTo>
                  <a:lnTo>
                    <a:pt x="136" y="257"/>
                  </a:lnTo>
                  <a:lnTo>
                    <a:pt x="136" y="256"/>
                  </a:lnTo>
                  <a:lnTo>
                    <a:pt x="136" y="254"/>
                  </a:lnTo>
                  <a:lnTo>
                    <a:pt x="138" y="252"/>
                  </a:lnTo>
                  <a:lnTo>
                    <a:pt x="138" y="250"/>
                  </a:lnTo>
                  <a:lnTo>
                    <a:pt x="138" y="249"/>
                  </a:lnTo>
                  <a:lnTo>
                    <a:pt x="138" y="247"/>
                  </a:lnTo>
                  <a:lnTo>
                    <a:pt x="138" y="245"/>
                  </a:lnTo>
                  <a:lnTo>
                    <a:pt x="138" y="243"/>
                  </a:lnTo>
                  <a:lnTo>
                    <a:pt x="138" y="242"/>
                  </a:lnTo>
                  <a:lnTo>
                    <a:pt x="130" y="242"/>
                  </a:lnTo>
                  <a:lnTo>
                    <a:pt x="128" y="242"/>
                  </a:lnTo>
                  <a:lnTo>
                    <a:pt x="126" y="242"/>
                  </a:lnTo>
                  <a:lnTo>
                    <a:pt x="124" y="242"/>
                  </a:lnTo>
                  <a:lnTo>
                    <a:pt x="122" y="243"/>
                  </a:lnTo>
                  <a:lnTo>
                    <a:pt x="120" y="243"/>
                  </a:lnTo>
                  <a:lnTo>
                    <a:pt x="118" y="243"/>
                  </a:lnTo>
                  <a:lnTo>
                    <a:pt x="116" y="243"/>
                  </a:lnTo>
                  <a:lnTo>
                    <a:pt x="114" y="243"/>
                  </a:lnTo>
                  <a:lnTo>
                    <a:pt x="112" y="243"/>
                  </a:lnTo>
                  <a:lnTo>
                    <a:pt x="110" y="243"/>
                  </a:lnTo>
                  <a:lnTo>
                    <a:pt x="108" y="243"/>
                  </a:lnTo>
                  <a:lnTo>
                    <a:pt x="106" y="243"/>
                  </a:lnTo>
                  <a:lnTo>
                    <a:pt x="104" y="243"/>
                  </a:lnTo>
                  <a:lnTo>
                    <a:pt x="102" y="243"/>
                  </a:lnTo>
                  <a:lnTo>
                    <a:pt x="100" y="243"/>
                  </a:lnTo>
                  <a:lnTo>
                    <a:pt x="98" y="242"/>
                  </a:lnTo>
                  <a:lnTo>
                    <a:pt x="96" y="242"/>
                  </a:lnTo>
                  <a:lnTo>
                    <a:pt x="94" y="242"/>
                  </a:lnTo>
                  <a:lnTo>
                    <a:pt x="92" y="242"/>
                  </a:lnTo>
                  <a:lnTo>
                    <a:pt x="90" y="242"/>
                  </a:lnTo>
                  <a:lnTo>
                    <a:pt x="88" y="242"/>
                  </a:lnTo>
                  <a:lnTo>
                    <a:pt x="86" y="240"/>
                  </a:lnTo>
                  <a:lnTo>
                    <a:pt x="84" y="240"/>
                  </a:lnTo>
                  <a:lnTo>
                    <a:pt x="82" y="240"/>
                  </a:lnTo>
                  <a:lnTo>
                    <a:pt x="81" y="240"/>
                  </a:lnTo>
                  <a:lnTo>
                    <a:pt x="79" y="240"/>
                  </a:lnTo>
                  <a:lnTo>
                    <a:pt x="77" y="240"/>
                  </a:lnTo>
                  <a:lnTo>
                    <a:pt x="75" y="240"/>
                  </a:lnTo>
                  <a:lnTo>
                    <a:pt x="73" y="238"/>
                  </a:lnTo>
                  <a:lnTo>
                    <a:pt x="71" y="238"/>
                  </a:lnTo>
                  <a:lnTo>
                    <a:pt x="69" y="238"/>
                  </a:lnTo>
                  <a:lnTo>
                    <a:pt x="67" y="231"/>
                  </a:lnTo>
                  <a:lnTo>
                    <a:pt x="69" y="229"/>
                  </a:lnTo>
                  <a:lnTo>
                    <a:pt x="71" y="228"/>
                  </a:lnTo>
                  <a:lnTo>
                    <a:pt x="71" y="226"/>
                  </a:lnTo>
                  <a:lnTo>
                    <a:pt x="73" y="224"/>
                  </a:lnTo>
                  <a:lnTo>
                    <a:pt x="73" y="222"/>
                  </a:lnTo>
                  <a:lnTo>
                    <a:pt x="73" y="221"/>
                  </a:lnTo>
                  <a:lnTo>
                    <a:pt x="75" y="219"/>
                  </a:lnTo>
                  <a:lnTo>
                    <a:pt x="75" y="217"/>
                  </a:lnTo>
                  <a:lnTo>
                    <a:pt x="75" y="215"/>
                  </a:lnTo>
                  <a:lnTo>
                    <a:pt x="75" y="214"/>
                  </a:lnTo>
                  <a:lnTo>
                    <a:pt x="75" y="212"/>
                  </a:lnTo>
                  <a:lnTo>
                    <a:pt x="73" y="210"/>
                  </a:lnTo>
                  <a:lnTo>
                    <a:pt x="73" y="208"/>
                  </a:lnTo>
                  <a:lnTo>
                    <a:pt x="73" y="207"/>
                  </a:lnTo>
                  <a:lnTo>
                    <a:pt x="73" y="203"/>
                  </a:lnTo>
                  <a:lnTo>
                    <a:pt x="71" y="201"/>
                  </a:lnTo>
                  <a:lnTo>
                    <a:pt x="71" y="200"/>
                  </a:lnTo>
                  <a:lnTo>
                    <a:pt x="69" y="198"/>
                  </a:lnTo>
                  <a:lnTo>
                    <a:pt x="69" y="196"/>
                  </a:lnTo>
                  <a:lnTo>
                    <a:pt x="67" y="194"/>
                  </a:lnTo>
                  <a:lnTo>
                    <a:pt x="67" y="193"/>
                  </a:lnTo>
                  <a:lnTo>
                    <a:pt x="65" y="191"/>
                  </a:lnTo>
                  <a:lnTo>
                    <a:pt x="65" y="189"/>
                  </a:lnTo>
                  <a:lnTo>
                    <a:pt x="63" y="186"/>
                  </a:lnTo>
                  <a:lnTo>
                    <a:pt x="63" y="184"/>
                  </a:lnTo>
                  <a:lnTo>
                    <a:pt x="61" y="182"/>
                  </a:lnTo>
                  <a:lnTo>
                    <a:pt x="61" y="180"/>
                  </a:lnTo>
                  <a:lnTo>
                    <a:pt x="59" y="179"/>
                  </a:lnTo>
                  <a:lnTo>
                    <a:pt x="59" y="177"/>
                  </a:lnTo>
                  <a:lnTo>
                    <a:pt x="59" y="175"/>
                  </a:lnTo>
                  <a:lnTo>
                    <a:pt x="57" y="173"/>
                  </a:lnTo>
                  <a:lnTo>
                    <a:pt x="57" y="172"/>
                  </a:lnTo>
                  <a:lnTo>
                    <a:pt x="57" y="170"/>
                  </a:lnTo>
                  <a:lnTo>
                    <a:pt x="57" y="166"/>
                  </a:lnTo>
                  <a:lnTo>
                    <a:pt x="55" y="165"/>
                  </a:lnTo>
                  <a:lnTo>
                    <a:pt x="55" y="163"/>
                  </a:lnTo>
                  <a:lnTo>
                    <a:pt x="55" y="159"/>
                  </a:lnTo>
                  <a:lnTo>
                    <a:pt x="55" y="158"/>
                  </a:lnTo>
                  <a:lnTo>
                    <a:pt x="55" y="156"/>
                  </a:lnTo>
                  <a:lnTo>
                    <a:pt x="55" y="154"/>
                  </a:lnTo>
                  <a:lnTo>
                    <a:pt x="55" y="152"/>
                  </a:lnTo>
                  <a:lnTo>
                    <a:pt x="55" y="151"/>
                  </a:lnTo>
                  <a:lnTo>
                    <a:pt x="55" y="149"/>
                  </a:lnTo>
                  <a:lnTo>
                    <a:pt x="55" y="147"/>
                  </a:lnTo>
                  <a:lnTo>
                    <a:pt x="55" y="145"/>
                  </a:lnTo>
                  <a:lnTo>
                    <a:pt x="55" y="144"/>
                  </a:lnTo>
                  <a:lnTo>
                    <a:pt x="55" y="142"/>
                  </a:lnTo>
                  <a:lnTo>
                    <a:pt x="55" y="140"/>
                  </a:lnTo>
                  <a:lnTo>
                    <a:pt x="55" y="138"/>
                  </a:lnTo>
                  <a:lnTo>
                    <a:pt x="53" y="137"/>
                  </a:lnTo>
                  <a:lnTo>
                    <a:pt x="53" y="135"/>
                  </a:lnTo>
                  <a:lnTo>
                    <a:pt x="51" y="133"/>
                  </a:lnTo>
                  <a:lnTo>
                    <a:pt x="49" y="131"/>
                  </a:lnTo>
                  <a:lnTo>
                    <a:pt x="49" y="130"/>
                  </a:lnTo>
                  <a:lnTo>
                    <a:pt x="47" y="130"/>
                  </a:lnTo>
                  <a:lnTo>
                    <a:pt x="45" y="128"/>
                  </a:lnTo>
                  <a:lnTo>
                    <a:pt x="43" y="128"/>
                  </a:lnTo>
                  <a:lnTo>
                    <a:pt x="39" y="126"/>
                  </a:lnTo>
                  <a:lnTo>
                    <a:pt x="37" y="124"/>
                  </a:lnTo>
                  <a:lnTo>
                    <a:pt x="33" y="124"/>
                  </a:lnTo>
                  <a:lnTo>
                    <a:pt x="31" y="123"/>
                  </a:lnTo>
                  <a:lnTo>
                    <a:pt x="27" y="121"/>
                  </a:lnTo>
                  <a:lnTo>
                    <a:pt x="25" y="121"/>
                  </a:lnTo>
                  <a:lnTo>
                    <a:pt x="23" y="119"/>
                  </a:lnTo>
                  <a:lnTo>
                    <a:pt x="21" y="117"/>
                  </a:lnTo>
                  <a:lnTo>
                    <a:pt x="21" y="116"/>
                  </a:lnTo>
                  <a:lnTo>
                    <a:pt x="19" y="116"/>
                  </a:lnTo>
                  <a:lnTo>
                    <a:pt x="19" y="114"/>
                  </a:lnTo>
                  <a:lnTo>
                    <a:pt x="17" y="114"/>
                  </a:lnTo>
                  <a:lnTo>
                    <a:pt x="17" y="112"/>
                  </a:lnTo>
                  <a:lnTo>
                    <a:pt x="15" y="112"/>
                  </a:lnTo>
                  <a:lnTo>
                    <a:pt x="15" y="110"/>
                  </a:lnTo>
                  <a:lnTo>
                    <a:pt x="13" y="109"/>
                  </a:lnTo>
                  <a:lnTo>
                    <a:pt x="11" y="107"/>
                  </a:lnTo>
                  <a:lnTo>
                    <a:pt x="9" y="105"/>
                  </a:lnTo>
                  <a:lnTo>
                    <a:pt x="9" y="103"/>
                  </a:lnTo>
                  <a:lnTo>
                    <a:pt x="7" y="102"/>
                  </a:lnTo>
                  <a:lnTo>
                    <a:pt x="7" y="100"/>
                  </a:lnTo>
                  <a:lnTo>
                    <a:pt x="5" y="98"/>
                  </a:lnTo>
                  <a:lnTo>
                    <a:pt x="5" y="96"/>
                  </a:lnTo>
                  <a:lnTo>
                    <a:pt x="3" y="95"/>
                  </a:lnTo>
                  <a:lnTo>
                    <a:pt x="3" y="93"/>
                  </a:lnTo>
                  <a:lnTo>
                    <a:pt x="3" y="91"/>
                  </a:lnTo>
                  <a:lnTo>
                    <a:pt x="2" y="89"/>
                  </a:lnTo>
                  <a:lnTo>
                    <a:pt x="2" y="88"/>
                  </a:lnTo>
                  <a:lnTo>
                    <a:pt x="0" y="86"/>
                  </a:lnTo>
                  <a:lnTo>
                    <a:pt x="0" y="84"/>
                  </a:lnTo>
                  <a:lnTo>
                    <a:pt x="5" y="79"/>
                  </a:lnTo>
                  <a:lnTo>
                    <a:pt x="5" y="81"/>
                  </a:lnTo>
                  <a:lnTo>
                    <a:pt x="7" y="81"/>
                  </a:lnTo>
                  <a:lnTo>
                    <a:pt x="9" y="82"/>
                  </a:lnTo>
                  <a:lnTo>
                    <a:pt x="11" y="84"/>
                  </a:lnTo>
                  <a:lnTo>
                    <a:pt x="13" y="84"/>
                  </a:lnTo>
                  <a:lnTo>
                    <a:pt x="15" y="84"/>
                  </a:lnTo>
                  <a:lnTo>
                    <a:pt x="17" y="86"/>
                  </a:lnTo>
                  <a:lnTo>
                    <a:pt x="19" y="88"/>
                  </a:lnTo>
                  <a:lnTo>
                    <a:pt x="21" y="88"/>
                  </a:lnTo>
                  <a:lnTo>
                    <a:pt x="23" y="88"/>
                  </a:lnTo>
                  <a:lnTo>
                    <a:pt x="23" y="89"/>
                  </a:lnTo>
                  <a:lnTo>
                    <a:pt x="25" y="89"/>
                  </a:lnTo>
                  <a:lnTo>
                    <a:pt x="27" y="89"/>
                  </a:lnTo>
                  <a:lnTo>
                    <a:pt x="29" y="89"/>
                  </a:lnTo>
                  <a:lnTo>
                    <a:pt x="31" y="89"/>
                  </a:lnTo>
                  <a:lnTo>
                    <a:pt x="31" y="91"/>
                  </a:lnTo>
                  <a:lnTo>
                    <a:pt x="33" y="91"/>
                  </a:lnTo>
                  <a:lnTo>
                    <a:pt x="35" y="91"/>
                  </a:lnTo>
                  <a:lnTo>
                    <a:pt x="37" y="91"/>
                  </a:lnTo>
                  <a:lnTo>
                    <a:pt x="39" y="91"/>
                  </a:lnTo>
                  <a:lnTo>
                    <a:pt x="39" y="93"/>
                  </a:lnTo>
                  <a:lnTo>
                    <a:pt x="41" y="93"/>
                  </a:lnTo>
                  <a:lnTo>
                    <a:pt x="43" y="93"/>
                  </a:lnTo>
                  <a:lnTo>
                    <a:pt x="45" y="93"/>
                  </a:lnTo>
                  <a:lnTo>
                    <a:pt x="47" y="93"/>
                  </a:lnTo>
                  <a:lnTo>
                    <a:pt x="49" y="93"/>
                  </a:lnTo>
                  <a:lnTo>
                    <a:pt x="51" y="95"/>
                  </a:lnTo>
                  <a:lnTo>
                    <a:pt x="53" y="95"/>
                  </a:lnTo>
                  <a:lnTo>
                    <a:pt x="55" y="95"/>
                  </a:lnTo>
                  <a:lnTo>
                    <a:pt x="57" y="95"/>
                  </a:lnTo>
                  <a:lnTo>
                    <a:pt x="59" y="96"/>
                  </a:lnTo>
                  <a:lnTo>
                    <a:pt x="61" y="96"/>
                  </a:lnTo>
                  <a:lnTo>
                    <a:pt x="61" y="98"/>
                  </a:lnTo>
                  <a:lnTo>
                    <a:pt x="63" y="98"/>
                  </a:lnTo>
                  <a:lnTo>
                    <a:pt x="65" y="98"/>
                  </a:lnTo>
                  <a:lnTo>
                    <a:pt x="65" y="100"/>
                  </a:lnTo>
                  <a:lnTo>
                    <a:pt x="67" y="100"/>
                  </a:lnTo>
                  <a:lnTo>
                    <a:pt x="69" y="102"/>
                  </a:lnTo>
                  <a:lnTo>
                    <a:pt x="71" y="102"/>
                  </a:lnTo>
                  <a:lnTo>
                    <a:pt x="73" y="102"/>
                  </a:lnTo>
                  <a:lnTo>
                    <a:pt x="75" y="103"/>
                  </a:lnTo>
                  <a:lnTo>
                    <a:pt x="77" y="103"/>
                  </a:lnTo>
                  <a:lnTo>
                    <a:pt x="79" y="103"/>
                  </a:lnTo>
                  <a:lnTo>
                    <a:pt x="81" y="103"/>
                  </a:lnTo>
                  <a:lnTo>
                    <a:pt x="82" y="105"/>
                  </a:lnTo>
                  <a:lnTo>
                    <a:pt x="84" y="105"/>
                  </a:lnTo>
                  <a:lnTo>
                    <a:pt x="86" y="105"/>
                  </a:lnTo>
                  <a:lnTo>
                    <a:pt x="88" y="105"/>
                  </a:lnTo>
                  <a:lnTo>
                    <a:pt x="90" y="105"/>
                  </a:lnTo>
                  <a:lnTo>
                    <a:pt x="92" y="105"/>
                  </a:lnTo>
                  <a:lnTo>
                    <a:pt x="94" y="105"/>
                  </a:lnTo>
                  <a:lnTo>
                    <a:pt x="96" y="105"/>
                  </a:lnTo>
                  <a:lnTo>
                    <a:pt x="98" y="105"/>
                  </a:lnTo>
                  <a:lnTo>
                    <a:pt x="100" y="105"/>
                  </a:lnTo>
                  <a:lnTo>
                    <a:pt x="102" y="105"/>
                  </a:lnTo>
                  <a:lnTo>
                    <a:pt x="104" y="105"/>
                  </a:lnTo>
                  <a:lnTo>
                    <a:pt x="106" y="105"/>
                  </a:lnTo>
                  <a:lnTo>
                    <a:pt x="108" y="105"/>
                  </a:lnTo>
                  <a:lnTo>
                    <a:pt x="110" y="105"/>
                  </a:lnTo>
                  <a:lnTo>
                    <a:pt x="110" y="107"/>
                  </a:lnTo>
                  <a:lnTo>
                    <a:pt x="112" y="107"/>
                  </a:lnTo>
                  <a:lnTo>
                    <a:pt x="114" y="109"/>
                  </a:lnTo>
                  <a:lnTo>
                    <a:pt x="116" y="110"/>
                  </a:lnTo>
                  <a:lnTo>
                    <a:pt x="118" y="110"/>
                  </a:lnTo>
                  <a:lnTo>
                    <a:pt x="118" y="112"/>
                  </a:lnTo>
                  <a:lnTo>
                    <a:pt x="120" y="112"/>
                  </a:lnTo>
                  <a:lnTo>
                    <a:pt x="120" y="114"/>
                  </a:lnTo>
                  <a:lnTo>
                    <a:pt x="122" y="114"/>
                  </a:lnTo>
                  <a:lnTo>
                    <a:pt x="124" y="116"/>
                  </a:lnTo>
                  <a:lnTo>
                    <a:pt x="126" y="116"/>
                  </a:lnTo>
                  <a:lnTo>
                    <a:pt x="128" y="117"/>
                  </a:lnTo>
                  <a:lnTo>
                    <a:pt x="130" y="117"/>
                  </a:lnTo>
                  <a:lnTo>
                    <a:pt x="132" y="117"/>
                  </a:lnTo>
                  <a:lnTo>
                    <a:pt x="140" y="112"/>
                  </a:lnTo>
                  <a:lnTo>
                    <a:pt x="142" y="112"/>
                  </a:lnTo>
                  <a:lnTo>
                    <a:pt x="144" y="112"/>
                  </a:lnTo>
                  <a:lnTo>
                    <a:pt x="146" y="112"/>
                  </a:lnTo>
                  <a:lnTo>
                    <a:pt x="148" y="112"/>
                  </a:lnTo>
                  <a:lnTo>
                    <a:pt x="150" y="114"/>
                  </a:lnTo>
                  <a:lnTo>
                    <a:pt x="152" y="116"/>
                  </a:lnTo>
                  <a:lnTo>
                    <a:pt x="154" y="116"/>
                  </a:lnTo>
                  <a:lnTo>
                    <a:pt x="156" y="117"/>
                  </a:lnTo>
                  <a:lnTo>
                    <a:pt x="158" y="119"/>
                  </a:lnTo>
                  <a:lnTo>
                    <a:pt x="160" y="121"/>
                  </a:lnTo>
                  <a:lnTo>
                    <a:pt x="160" y="123"/>
                  </a:lnTo>
                  <a:lnTo>
                    <a:pt x="161" y="123"/>
                  </a:lnTo>
                  <a:lnTo>
                    <a:pt x="161" y="124"/>
                  </a:lnTo>
                  <a:lnTo>
                    <a:pt x="163" y="124"/>
                  </a:lnTo>
                  <a:lnTo>
                    <a:pt x="163" y="126"/>
                  </a:lnTo>
                  <a:lnTo>
                    <a:pt x="165" y="128"/>
                  </a:lnTo>
                  <a:lnTo>
                    <a:pt x="167" y="130"/>
                  </a:lnTo>
                  <a:lnTo>
                    <a:pt x="169" y="131"/>
                  </a:lnTo>
                  <a:lnTo>
                    <a:pt x="171" y="133"/>
                  </a:lnTo>
                  <a:lnTo>
                    <a:pt x="173" y="133"/>
                  </a:lnTo>
                  <a:lnTo>
                    <a:pt x="173" y="135"/>
                  </a:lnTo>
                  <a:lnTo>
                    <a:pt x="175" y="135"/>
                  </a:lnTo>
                  <a:lnTo>
                    <a:pt x="175" y="137"/>
                  </a:lnTo>
                  <a:lnTo>
                    <a:pt x="177" y="137"/>
                  </a:lnTo>
                  <a:lnTo>
                    <a:pt x="179" y="137"/>
                  </a:lnTo>
                  <a:lnTo>
                    <a:pt x="179" y="135"/>
                  </a:lnTo>
                  <a:lnTo>
                    <a:pt x="181" y="135"/>
                  </a:lnTo>
                  <a:lnTo>
                    <a:pt x="183" y="135"/>
                  </a:lnTo>
                  <a:lnTo>
                    <a:pt x="185" y="133"/>
                  </a:lnTo>
                  <a:lnTo>
                    <a:pt x="187" y="133"/>
                  </a:lnTo>
                  <a:lnTo>
                    <a:pt x="189" y="133"/>
                  </a:lnTo>
                  <a:lnTo>
                    <a:pt x="189" y="131"/>
                  </a:lnTo>
                  <a:lnTo>
                    <a:pt x="191" y="131"/>
                  </a:lnTo>
                  <a:lnTo>
                    <a:pt x="193" y="131"/>
                  </a:lnTo>
                  <a:lnTo>
                    <a:pt x="195" y="131"/>
                  </a:lnTo>
                  <a:lnTo>
                    <a:pt x="195" y="130"/>
                  </a:lnTo>
                  <a:lnTo>
                    <a:pt x="197" y="130"/>
                  </a:lnTo>
                  <a:lnTo>
                    <a:pt x="199" y="130"/>
                  </a:lnTo>
                  <a:lnTo>
                    <a:pt x="199" y="128"/>
                  </a:lnTo>
                  <a:lnTo>
                    <a:pt x="201" y="128"/>
                  </a:lnTo>
                  <a:lnTo>
                    <a:pt x="199" y="117"/>
                  </a:lnTo>
                  <a:lnTo>
                    <a:pt x="199" y="110"/>
                  </a:lnTo>
                  <a:lnTo>
                    <a:pt x="205" y="105"/>
                  </a:lnTo>
                  <a:lnTo>
                    <a:pt x="213" y="105"/>
                  </a:lnTo>
                  <a:lnTo>
                    <a:pt x="221" y="98"/>
                  </a:lnTo>
                  <a:lnTo>
                    <a:pt x="225" y="93"/>
                  </a:lnTo>
                  <a:lnTo>
                    <a:pt x="227" y="93"/>
                  </a:lnTo>
                  <a:lnTo>
                    <a:pt x="229" y="93"/>
                  </a:lnTo>
                  <a:lnTo>
                    <a:pt x="231" y="93"/>
                  </a:lnTo>
                  <a:lnTo>
                    <a:pt x="233" y="93"/>
                  </a:lnTo>
                  <a:lnTo>
                    <a:pt x="235" y="93"/>
                  </a:lnTo>
                  <a:lnTo>
                    <a:pt x="237" y="93"/>
                  </a:lnTo>
                  <a:lnTo>
                    <a:pt x="239" y="93"/>
                  </a:lnTo>
                  <a:lnTo>
                    <a:pt x="240" y="95"/>
                  </a:lnTo>
                  <a:lnTo>
                    <a:pt x="242" y="95"/>
                  </a:lnTo>
                  <a:lnTo>
                    <a:pt x="244" y="95"/>
                  </a:lnTo>
                  <a:lnTo>
                    <a:pt x="246" y="95"/>
                  </a:lnTo>
                  <a:lnTo>
                    <a:pt x="248" y="96"/>
                  </a:lnTo>
                  <a:lnTo>
                    <a:pt x="250" y="96"/>
                  </a:lnTo>
                  <a:lnTo>
                    <a:pt x="252" y="96"/>
                  </a:lnTo>
                  <a:lnTo>
                    <a:pt x="254" y="96"/>
                  </a:lnTo>
                  <a:lnTo>
                    <a:pt x="256" y="96"/>
                  </a:lnTo>
                  <a:lnTo>
                    <a:pt x="256" y="98"/>
                  </a:lnTo>
                  <a:lnTo>
                    <a:pt x="258" y="98"/>
                  </a:lnTo>
                  <a:lnTo>
                    <a:pt x="260" y="98"/>
                  </a:lnTo>
                  <a:lnTo>
                    <a:pt x="262" y="98"/>
                  </a:lnTo>
                  <a:lnTo>
                    <a:pt x="264" y="98"/>
                  </a:lnTo>
                  <a:lnTo>
                    <a:pt x="266" y="98"/>
                  </a:lnTo>
                  <a:lnTo>
                    <a:pt x="272" y="93"/>
                  </a:lnTo>
                  <a:lnTo>
                    <a:pt x="282" y="93"/>
                  </a:lnTo>
                  <a:lnTo>
                    <a:pt x="284" y="93"/>
                  </a:lnTo>
                  <a:lnTo>
                    <a:pt x="286" y="91"/>
                  </a:lnTo>
                  <a:lnTo>
                    <a:pt x="288" y="91"/>
                  </a:lnTo>
                  <a:lnTo>
                    <a:pt x="288" y="89"/>
                  </a:lnTo>
                  <a:lnTo>
                    <a:pt x="290" y="89"/>
                  </a:lnTo>
                  <a:lnTo>
                    <a:pt x="292" y="88"/>
                  </a:lnTo>
                  <a:lnTo>
                    <a:pt x="294" y="88"/>
                  </a:lnTo>
                  <a:lnTo>
                    <a:pt x="294" y="86"/>
                  </a:lnTo>
                  <a:lnTo>
                    <a:pt x="296" y="86"/>
                  </a:lnTo>
                  <a:lnTo>
                    <a:pt x="298" y="86"/>
                  </a:lnTo>
                  <a:lnTo>
                    <a:pt x="300" y="84"/>
                  </a:lnTo>
                  <a:lnTo>
                    <a:pt x="302" y="84"/>
                  </a:lnTo>
                  <a:lnTo>
                    <a:pt x="304" y="84"/>
                  </a:lnTo>
                  <a:lnTo>
                    <a:pt x="306" y="84"/>
                  </a:lnTo>
                  <a:lnTo>
                    <a:pt x="308" y="84"/>
                  </a:lnTo>
                  <a:lnTo>
                    <a:pt x="310" y="84"/>
                  </a:lnTo>
                  <a:lnTo>
                    <a:pt x="312" y="84"/>
                  </a:lnTo>
                  <a:lnTo>
                    <a:pt x="314" y="84"/>
                  </a:lnTo>
                  <a:lnTo>
                    <a:pt x="318" y="79"/>
                  </a:lnTo>
                  <a:lnTo>
                    <a:pt x="321" y="70"/>
                  </a:lnTo>
                  <a:lnTo>
                    <a:pt x="323" y="70"/>
                  </a:lnTo>
                  <a:lnTo>
                    <a:pt x="325" y="70"/>
                  </a:lnTo>
                  <a:lnTo>
                    <a:pt x="327" y="70"/>
                  </a:lnTo>
                  <a:lnTo>
                    <a:pt x="327" y="68"/>
                  </a:lnTo>
                  <a:lnTo>
                    <a:pt x="329" y="68"/>
                  </a:lnTo>
                  <a:lnTo>
                    <a:pt x="331" y="68"/>
                  </a:lnTo>
                  <a:lnTo>
                    <a:pt x="333" y="68"/>
                  </a:lnTo>
                  <a:lnTo>
                    <a:pt x="333" y="67"/>
                  </a:lnTo>
                  <a:lnTo>
                    <a:pt x="335" y="67"/>
                  </a:lnTo>
                  <a:lnTo>
                    <a:pt x="337" y="65"/>
                  </a:lnTo>
                  <a:lnTo>
                    <a:pt x="339" y="65"/>
                  </a:lnTo>
                  <a:lnTo>
                    <a:pt x="339" y="63"/>
                  </a:lnTo>
                  <a:lnTo>
                    <a:pt x="341" y="63"/>
                  </a:lnTo>
                  <a:lnTo>
                    <a:pt x="343" y="61"/>
                  </a:lnTo>
                  <a:lnTo>
                    <a:pt x="345" y="61"/>
                  </a:lnTo>
                  <a:lnTo>
                    <a:pt x="347" y="61"/>
                  </a:lnTo>
                  <a:lnTo>
                    <a:pt x="349" y="61"/>
                  </a:lnTo>
                  <a:lnTo>
                    <a:pt x="351" y="61"/>
                  </a:lnTo>
                  <a:lnTo>
                    <a:pt x="353" y="61"/>
                  </a:lnTo>
                  <a:lnTo>
                    <a:pt x="355" y="61"/>
                  </a:lnTo>
                  <a:lnTo>
                    <a:pt x="357" y="61"/>
                  </a:lnTo>
                  <a:lnTo>
                    <a:pt x="359" y="61"/>
                  </a:lnTo>
                  <a:lnTo>
                    <a:pt x="361" y="61"/>
                  </a:lnTo>
                  <a:lnTo>
                    <a:pt x="363" y="61"/>
                  </a:lnTo>
                  <a:lnTo>
                    <a:pt x="365" y="61"/>
                  </a:lnTo>
                  <a:lnTo>
                    <a:pt x="367" y="61"/>
                  </a:lnTo>
                  <a:lnTo>
                    <a:pt x="369" y="61"/>
                  </a:lnTo>
                  <a:lnTo>
                    <a:pt x="371" y="61"/>
                  </a:lnTo>
                  <a:lnTo>
                    <a:pt x="373" y="60"/>
                  </a:lnTo>
                  <a:lnTo>
                    <a:pt x="375" y="60"/>
                  </a:lnTo>
                  <a:lnTo>
                    <a:pt x="377" y="58"/>
                  </a:lnTo>
                  <a:lnTo>
                    <a:pt x="381" y="58"/>
                  </a:lnTo>
                  <a:lnTo>
                    <a:pt x="383" y="56"/>
                  </a:lnTo>
                  <a:lnTo>
                    <a:pt x="385" y="54"/>
                  </a:lnTo>
                  <a:lnTo>
                    <a:pt x="387" y="53"/>
                  </a:lnTo>
                  <a:lnTo>
                    <a:pt x="389" y="51"/>
                  </a:lnTo>
                  <a:lnTo>
                    <a:pt x="391" y="49"/>
                  </a:lnTo>
                  <a:lnTo>
                    <a:pt x="395" y="47"/>
                  </a:lnTo>
                  <a:lnTo>
                    <a:pt x="397" y="46"/>
                  </a:lnTo>
                  <a:lnTo>
                    <a:pt x="398" y="42"/>
                  </a:lnTo>
                  <a:lnTo>
                    <a:pt x="398" y="40"/>
                  </a:lnTo>
                  <a:lnTo>
                    <a:pt x="400" y="39"/>
                  </a:lnTo>
                  <a:lnTo>
                    <a:pt x="402" y="37"/>
                  </a:lnTo>
                  <a:lnTo>
                    <a:pt x="404" y="33"/>
                  </a:lnTo>
                  <a:lnTo>
                    <a:pt x="404" y="32"/>
                  </a:lnTo>
                  <a:lnTo>
                    <a:pt x="406" y="30"/>
                  </a:lnTo>
                  <a:lnTo>
                    <a:pt x="406" y="26"/>
                  </a:lnTo>
                  <a:lnTo>
                    <a:pt x="408" y="25"/>
                  </a:lnTo>
                  <a:lnTo>
                    <a:pt x="408" y="23"/>
                  </a:lnTo>
                  <a:lnTo>
                    <a:pt x="408" y="21"/>
                  </a:lnTo>
                  <a:lnTo>
                    <a:pt x="408" y="18"/>
                  </a:lnTo>
                  <a:lnTo>
                    <a:pt x="406" y="16"/>
                  </a:lnTo>
                  <a:lnTo>
                    <a:pt x="406" y="14"/>
                  </a:lnTo>
                  <a:lnTo>
                    <a:pt x="404" y="12"/>
                  </a:lnTo>
                  <a:lnTo>
                    <a:pt x="404" y="11"/>
                  </a:lnTo>
                  <a:lnTo>
                    <a:pt x="402" y="9"/>
                  </a:lnTo>
                  <a:lnTo>
                    <a:pt x="400" y="9"/>
                  </a:lnTo>
                  <a:lnTo>
                    <a:pt x="397" y="7"/>
                  </a:lnTo>
                  <a:lnTo>
                    <a:pt x="395" y="5"/>
                  </a:lnTo>
                  <a:lnTo>
                    <a:pt x="397" y="0"/>
                  </a:lnTo>
                  <a:lnTo>
                    <a:pt x="404" y="0"/>
                  </a:lnTo>
                  <a:lnTo>
                    <a:pt x="414" y="4"/>
                  </a:lnTo>
                  <a:lnTo>
                    <a:pt x="416" y="4"/>
                  </a:lnTo>
                  <a:lnTo>
                    <a:pt x="418" y="4"/>
                  </a:lnTo>
                  <a:lnTo>
                    <a:pt x="420" y="4"/>
                  </a:lnTo>
                  <a:lnTo>
                    <a:pt x="420" y="5"/>
                  </a:lnTo>
                  <a:lnTo>
                    <a:pt x="422" y="5"/>
                  </a:lnTo>
                  <a:lnTo>
                    <a:pt x="424" y="5"/>
                  </a:lnTo>
                  <a:lnTo>
                    <a:pt x="426" y="5"/>
                  </a:lnTo>
                  <a:lnTo>
                    <a:pt x="428" y="5"/>
                  </a:lnTo>
                  <a:lnTo>
                    <a:pt x="430" y="5"/>
                  </a:lnTo>
                  <a:lnTo>
                    <a:pt x="432" y="5"/>
                  </a:lnTo>
                  <a:lnTo>
                    <a:pt x="434" y="5"/>
                  </a:lnTo>
                  <a:lnTo>
                    <a:pt x="436" y="5"/>
                  </a:lnTo>
                  <a:lnTo>
                    <a:pt x="438" y="5"/>
                  </a:lnTo>
                  <a:lnTo>
                    <a:pt x="440" y="5"/>
                  </a:lnTo>
                  <a:lnTo>
                    <a:pt x="442" y="5"/>
                  </a:lnTo>
                  <a:lnTo>
                    <a:pt x="444" y="5"/>
                  </a:lnTo>
                  <a:lnTo>
                    <a:pt x="444" y="4"/>
                  </a:lnTo>
                  <a:lnTo>
                    <a:pt x="446" y="4"/>
                  </a:lnTo>
                  <a:lnTo>
                    <a:pt x="448" y="4"/>
                  </a:lnTo>
                  <a:lnTo>
                    <a:pt x="450" y="4"/>
                  </a:lnTo>
                  <a:lnTo>
                    <a:pt x="452" y="4"/>
                  </a:lnTo>
                  <a:lnTo>
                    <a:pt x="454" y="4"/>
                  </a:lnTo>
                  <a:lnTo>
                    <a:pt x="456" y="4"/>
                  </a:lnTo>
                  <a:lnTo>
                    <a:pt x="458" y="4"/>
                  </a:lnTo>
                  <a:lnTo>
                    <a:pt x="460" y="4"/>
                  </a:lnTo>
                  <a:lnTo>
                    <a:pt x="462" y="4"/>
                  </a:lnTo>
                  <a:lnTo>
                    <a:pt x="464" y="5"/>
                  </a:lnTo>
                  <a:lnTo>
                    <a:pt x="466" y="5"/>
                  </a:lnTo>
                  <a:lnTo>
                    <a:pt x="468" y="5"/>
                  </a:lnTo>
                  <a:lnTo>
                    <a:pt x="470" y="14"/>
                  </a:lnTo>
                  <a:lnTo>
                    <a:pt x="472" y="25"/>
                  </a:lnTo>
                  <a:lnTo>
                    <a:pt x="472" y="26"/>
                  </a:lnTo>
                  <a:lnTo>
                    <a:pt x="472" y="28"/>
                  </a:lnTo>
                  <a:lnTo>
                    <a:pt x="472" y="30"/>
                  </a:lnTo>
                  <a:lnTo>
                    <a:pt x="472" y="32"/>
                  </a:lnTo>
                  <a:lnTo>
                    <a:pt x="472" y="33"/>
                  </a:lnTo>
                  <a:lnTo>
                    <a:pt x="472" y="35"/>
                  </a:lnTo>
                  <a:lnTo>
                    <a:pt x="472" y="37"/>
                  </a:lnTo>
                  <a:lnTo>
                    <a:pt x="472" y="39"/>
                  </a:lnTo>
                  <a:lnTo>
                    <a:pt x="472" y="40"/>
                  </a:lnTo>
                  <a:lnTo>
                    <a:pt x="472" y="42"/>
                  </a:lnTo>
                  <a:lnTo>
                    <a:pt x="472" y="44"/>
                  </a:lnTo>
                  <a:lnTo>
                    <a:pt x="472" y="46"/>
                  </a:lnTo>
                  <a:lnTo>
                    <a:pt x="470" y="47"/>
                  </a:lnTo>
                  <a:lnTo>
                    <a:pt x="470" y="49"/>
                  </a:lnTo>
                  <a:lnTo>
                    <a:pt x="470" y="51"/>
                  </a:lnTo>
                  <a:lnTo>
                    <a:pt x="470" y="53"/>
                  </a:lnTo>
                  <a:lnTo>
                    <a:pt x="470" y="54"/>
                  </a:lnTo>
                  <a:lnTo>
                    <a:pt x="470" y="56"/>
                  </a:lnTo>
                  <a:lnTo>
                    <a:pt x="470" y="58"/>
                  </a:lnTo>
                  <a:lnTo>
                    <a:pt x="472" y="60"/>
                  </a:lnTo>
                  <a:lnTo>
                    <a:pt x="472" y="61"/>
                  </a:lnTo>
                  <a:lnTo>
                    <a:pt x="474" y="61"/>
                  </a:lnTo>
                  <a:lnTo>
                    <a:pt x="476" y="63"/>
                  </a:lnTo>
                  <a:lnTo>
                    <a:pt x="477" y="63"/>
                  </a:lnTo>
                  <a:lnTo>
                    <a:pt x="479" y="65"/>
                  </a:lnTo>
                  <a:lnTo>
                    <a:pt x="481" y="65"/>
                  </a:lnTo>
                  <a:lnTo>
                    <a:pt x="483" y="67"/>
                  </a:lnTo>
                  <a:lnTo>
                    <a:pt x="485" y="67"/>
                  </a:lnTo>
                  <a:lnTo>
                    <a:pt x="485" y="68"/>
                  </a:lnTo>
                  <a:lnTo>
                    <a:pt x="487" y="68"/>
                  </a:lnTo>
                  <a:lnTo>
                    <a:pt x="489" y="70"/>
                  </a:lnTo>
                  <a:lnTo>
                    <a:pt x="491" y="72"/>
                  </a:lnTo>
                  <a:lnTo>
                    <a:pt x="491" y="74"/>
                  </a:lnTo>
                  <a:lnTo>
                    <a:pt x="493" y="75"/>
                  </a:lnTo>
                  <a:lnTo>
                    <a:pt x="493" y="77"/>
                  </a:lnTo>
                  <a:lnTo>
                    <a:pt x="493" y="79"/>
                  </a:lnTo>
                  <a:lnTo>
                    <a:pt x="495" y="79"/>
                  </a:lnTo>
                  <a:lnTo>
                    <a:pt x="495" y="81"/>
                  </a:lnTo>
                  <a:lnTo>
                    <a:pt x="495" y="82"/>
                  </a:lnTo>
                  <a:lnTo>
                    <a:pt x="495" y="84"/>
                  </a:lnTo>
                  <a:lnTo>
                    <a:pt x="495" y="86"/>
                  </a:lnTo>
                  <a:lnTo>
                    <a:pt x="495" y="88"/>
                  </a:lnTo>
                  <a:lnTo>
                    <a:pt x="495" y="89"/>
                  </a:lnTo>
                  <a:lnTo>
                    <a:pt x="495" y="91"/>
                  </a:lnTo>
                  <a:lnTo>
                    <a:pt x="493" y="93"/>
                  </a:lnTo>
                  <a:lnTo>
                    <a:pt x="493" y="95"/>
                  </a:lnTo>
                  <a:lnTo>
                    <a:pt x="495" y="95"/>
                  </a:lnTo>
                  <a:lnTo>
                    <a:pt x="495" y="96"/>
                  </a:lnTo>
                  <a:lnTo>
                    <a:pt x="497" y="96"/>
                  </a:lnTo>
                  <a:lnTo>
                    <a:pt x="497" y="98"/>
                  </a:lnTo>
                  <a:lnTo>
                    <a:pt x="497" y="100"/>
                  </a:lnTo>
                  <a:lnTo>
                    <a:pt x="499" y="100"/>
                  </a:lnTo>
                  <a:lnTo>
                    <a:pt x="499" y="102"/>
                  </a:lnTo>
                  <a:lnTo>
                    <a:pt x="501" y="102"/>
                  </a:lnTo>
                  <a:lnTo>
                    <a:pt x="501" y="103"/>
                  </a:lnTo>
                  <a:lnTo>
                    <a:pt x="503" y="105"/>
                  </a:lnTo>
                  <a:lnTo>
                    <a:pt x="505" y="107"/>
                  </a:lnTo>
                  <a:lnTo>
                    <a:pt x="507" y="109"/>
                  </a:lnTo>
                  <a:lnTo>
                    <a:pt x="509" y="109"/>
                  </a:lnTo>
                  <a:lnTo>
                    <a:pt x="509" y="110"/>
                  </a:lnTo>
                  <a:lnTo>
                    <a:pt x="511" y="110"/>
                  </a:lnTo>
                  <a:lnTo>
                    <a:pt x="513" y="110"/>
                  </a:lnTo>
                  <a:lnTo>
                    <a:pt x="513" y="112"/>
                  </a:lnTo>
                  <a:lnTo>
                    <a:pt x="515" y="117"/>
                  </a:lnTo>
                  <a:lnTo>
                    <a:pt x="515" y="119"/>
                  </a:lnTo>
                  <a:lnTo>
                    <a:pt x="515" y="121"/>
                  </a:lnTo>
                  <a:lnTo>
                    <a:pt x="513" y="121"/>
                  </a:lnTo>
                  <a:lnTo>
                    <a:pt x="513" y="123"/>
                  </a:lnTo>
                  <a:lnTo>
                    <a:pt x="511" y="124"/>
                  </a:lnTo>
                  <a:lnTo>
                    <a:pt x="511" y="126"/>
                  </a:lnTo>
                  <a:lnTo>
                    <a:pt x="509" y="128"/>
                  </a:lnTo>
                  <a:lnTo>
                    <a:pt x="509" y="130"/>
                  </a:lnTo>
                  <a:lnTo>
                    <a:pt x="507" y="130"/>
                  </a:lnTo>
                  <a:lnTo>
                    <a:pt x="507" y="131"/>
                  </a:lnTo>
                  <a:lnTo>
                    <a:pt x="505" y="133"/>
                  </a:lnTo>
                  <a:lnTo>
                    <a:pt x="503" y="133"/>
                  </a:lnTo>
                  <a:lnTo>
                    <a:pt x="503" y="135"/>
                  </a:lnTo>
                  <a:lnTo>
                    <a:pt x="501" y="137"/>
                  </a:lnTo>
                  <a:lnTo>
                    <a:pt x="499" y="138"/>
                  </a:lnTo>
                  <a:lnTo>
                    <a:pt x="499" y="140"/>
                  </a:lnTo>
                  <a:lnTo>
                    <a:pt x="497" y="140"/>
                  </a:lnTo>
                  <a:lnTo>
                    <a:pt x="495" y="142"/>
                  </a:lnTo>
                  <a:lnTo>
                    <a:pt x="495" y="144"/>
                  </a:lnTo>
                  <a:lnTo>
                    <a:pt x="493" y="144"/>
                  </a:lnTo>
                  <a:lnTo>
                    <a:pt x="493" y="145"/>
                  </a:lnTo>
                  <a:lnTo>
                    <a:pt x="491" y="145"/>
                  </a:lnTo>
                  <a:lnTo>
                    <a:pt x="489" y="147"/>
                  </a:lnTo>
                  <a:lnTo>
                    <a:pt x="487" y="149"/>
                  </a:lnTo>
                  <a:lnTo>
                    <a:pt x="485" y="151"/>
                  </a:lnTo>
                  <a:lnTo>
                    <a:pt x="483" y="151"/>
                  </a:lnTo>
                  <a:lnTo>
                    <a:pt x="483" y="159"/>
                  </a:lnTo>
                  <a:lnTo>
                    <a:pt x="487" y="168"/>
                  </a:lnTo>
                  <a:lnTo>
                    <a:pt x="485" y="168"/>
                  </a:lnTo>
                  <a:lnTo>
                    <a:pt x="485" y="170"/>
                  </a:lnTo>
                  <a:lnTo>
                    <a:pt x="485" y="172"/>
                  </a:lnTo>
                  <a:lnTo>
                    <a:pt x="483" y="173"/>
                  </a:lnTo>
                  <a:lnTo>
                    <a:pt x="483" y="175"/>
                  </a:lnTo>
                  <a:lnTo>
                    <a:pt x="483" y="177"/>
                  </a:lnTo>
                  <a:lnTo>
                    <a:pt x="481" y="177"/>
                  </a:lnTo>
                  <a:lnTo>
                    <a:pt x="481" y="179"/>
                  </a:lnTo>
                  <a:lnTo>
                    <a:pt x="481" y="180"/>
                  </a:lnTo>
                  <a:lnTo>
                    <a:pt x="479" y="182"/>
                  </a:lnTo>
                  <a:lnTo>
                    <a:pt x="479" y="184"/>
                  </a:lnTo>
                  <a:lnTo>
                    <a:pt x="479" y="186"/>
                  </a:lnTo>
                  <a:lnTo>
                    <a:pt x="477" y="187"/>
                  </a:lnTo>
                  <a:lnTo>
                    <a:pt x="477" y="189"/>
                  </a:lnTo>
                  <a:lnTo>
                    <a:pt x="477" y="191"/>
                  </a:lnTo>
                  <a:lnTo>
                    <a:pt x="477" y="193"/>
                  </a:lnTo>
                  <a:lnTo>
                    <a:pt x="476" y="193"/>
                  </a:lnTo>
                  <a:lnTo>
                    <a:pt x="476" y="194"/>
                  </a:lnTo>
                  <a:lnTo>
                    <a:pt x="476" y="196"/>
                  </a:lnTo>
                  <a:lnTo>
                    <a:pt x="476" y="198"/>
                  </a:lnTo>
                  <a:lnTo>
                    <a:pt x="476" y="200"/>
                  </a:lnTo>
                  <a:lnTo>
                    <a:pt x="474" y="200"/>
                  </a:lnTo>
                  <a:lnTo>
                    <a:pt x="474" y="201"/>
                  </a:lnTo>
                  <a:lnTo>
                    <a:pt x="474" y="203"/>
                  </a:lnTo>
                  <a:lnTo>
                    <a:pt x="474" y="205"/>
                  </a:lnTo>
                  <a:lnTo>
                    <a:pt x="472" y="207"/>
                  </a:lnTo>
                  <a:lnTo>
                    <a:pt x="472" y="208"/>
                  </a:lnTo>
                  <a:lnTo>
                    <a:pt x="472" y="210"/>
                  </a:lnTo>
                  <a:lnTo>
                    <a:pt x="472" y="212"/>
                  </a:lnTo>
                  <a:lnTo>
                    <a:pt x="472" y="214"/>
                  </a:lnTo>
                  <a:lnTo>
                    <a:pt x="472" y="215"/>
                  </a:lnTo>
                  <a:lnTo>
                    <a:pt x="472" y="217"/>
                  </a:lnTo>
                  <a:lnTo>
                    <a:pt x="472" y="219"/>
                  </a:lnTo>
                  <a:lnTo>
                    <a:pt x="472" y="221"/>
                  </a:lnTo>
                  <a:lnTo>
                    <a:pt x="472" y="222"/>
                  </a:lnTo>
                  <a:lnTo>
                    <a:pt x="472" y="224"/>
                  </a:lnTo>
                  <a:lnTo>
                    <a:pt x="474" y="226"/>
                  </a:lnTo>
                  <a:lnTo>
                    <a:pt x="474" y="228"/>
                  </a:lnTo>
                  <a:lnTo>
                    <a:pt x="474" y="229"/>
                  </a:lnTo>
                  <a:lnTo>
                    <a:pt x="474" y="231"/>
                  </a:lnTo>
                  <a:lnTo>
                    <a:pt x="474" y="233"/>
                  </a:lnTo>
                  <a:lnTo>
                    <a:pt x="474" y="235"/>
                  </a:lnTo>
                  <a:lnTo>
                    <a:pt x="476" y="236"/>
                  </a:lnTo>
                  <a:lnTo>
                    <a:pt x="476" y="238"/>
                  </a:lnTo>
                  <a:lnTo>
                    <a:pt x="476" y="240"/>
                  </a:lnTo>
                  <a:lnTo>
                    <a:pt x="476" y="242"/>
                  </a:lnTo>
                  <a:lnTo>
                    <a:pt x="476" y="243"/>
                  </a:lnTo>
                  <a:lnTo>
                    <a:pt x="476" y="245"/>
                  </a:lnTo>
                  <a:lnTo>
                    <a:pt x="476" y="247"/>
                  </a:lnTo>
                  <a:lnTo>
                    <a:pt x="476" y="249"/>
                  </a:lnTo>
                  <a:lnTo>
                    <a:pt x="477" y="250"/>
                  </a:lnTo>
                  <a:lnTo>
                    <a:pt x="479" y="250"/>
                  </a:lnTo>
                  <a:lnTo>
                    <a:pt x="481" y="252"/>
                  </a:lnTo>
                  <a:lnTo>
                    <a:pt x="483" y="252"/>
                  </a:lnTo>
                  <a:lnTo>
                    <a:pt x="483" y="254"/>
                  </a:lnTo>
                  <a:lnTo>
                    <a:pt x="485" y="256"/>
                  </a:lnTo>
                  <a:lnTo>
                    <a:pt x="487" y="257"/>
                  </a:lnTo>
                  <a:lnTo>
                    <a:pt x="489" y="259"/>
                  </a:lnTo>
                  <a:lnTo>
                    <a:pt x="489" y="261"/>
                  </a:lnTo>
                  <a:lnTo>
                    <a:pt x="489" y="263"/>
                  </a:lnTo>
                  <a:lnTo>
                    <a:pt x="491" y="263"/>
                  </a:lnTo>
                  <a:lnTo>
                    <a:pt x="491" y="264"/>
                  </a:lnTo>
                  <a:lnTo>
                    <a:pt x="491" y="266"/>
                  </a:lnTo>
                  <a:lnTo>
                    <a:pt x="491" y="268"/>
                  </a:lnTo>
                  <a:lnTo>
                    <a:pt x="491" y="270"/>
                  </a:lnTo>
                  <a:lnTo>
                    <a:pt x="491" y="271"/>
                  </a:lnTo>
                  <a:lnTo>
                    <a:pt x="491" y="273"/>
                  </a:lnTo>
                  <a:lnTo>
                    <a:pt x="491" y="275"/>
                  </a:lnTo>
                  <a:lnTo>
                    <a:pt x="491" y="277"/>
                  </a:lnTo>
                  <a:lnTo>
                    <a:pt x="491" y="278"/>
                  </a:lnTo>
                  <a:lnTo>
                    <a:pt x="491" y="280"/>
                  </a:lnTo>
                  <a:lnTo>
                    <a:pt x="491" y="282"/>
                  </a:lnTo>
                  <a:lnTo>
                    <a:pt x="491" y="284"/>
                  </a:lnTo>
                  <a:lnTo>
                    <a:pt x="491" y="285"/>
                  </a:lnTo>
                  <a:lnTo>
                    <a:pt x="491" y="287"/>
                  </a:lnTo>
                  <a:lnTo>
                    <a:pt x="491" y="289"/>
                  </a:lnTo>
                  <a:lnTo>
                    <a:pt x="491" y="291"/>
                  </a:lnTo>
                  <a:lnTo>
                    <a:pt x="491" y="292"/>
                  </a:lnTo>
                  <a:lnTo>
                    <a:pt x="491" y="294"/>
                  </a:lnTo>
                  <a:lnTo>
                    <a:pt x="493" y="294"/>
                  </a:lnTo>
                  <a:lnTo>
                    <a:pt x="493" y="296"/>
                  </a:lnTo>
                  <a:lnTo>
                    <a:pt x="495" y="296"/>
                  </a:lnTo>
                  <a:lnTo>
                    <a:pt x="495" y="298"/>
                  </a:lnTo>
                  <a:lnTo>
                    <a:pt x="497" y="298"/>
                  </a:lnTo>
                  <a:lnTo>
                    <a:pt x="499" y="298"/>
                  </a:lnTo>
                  <a:lnTo>
                    <a:pt x="499" y="299"/>
                  </a:lnTo>
                  <a:lnTo>
                    <a:pt x="501" y="299"/>
                  </a:lnTo>
                  <a:lnTo>
                    <a:pt x="503" y="301"/>
                  </a:lnTo>
                  <a:lnTo>
                    <a:pt x="505" y="301"/>
                  </a:lnTo>
                  <a:lnTo>
                    <a:pt x="505" y="303"/>
                  </a:lnTo>
                  <a:lnTo>
                    <a:pt x="507" y="303"/>
                  </a:lnTo>
                  <a:lnTo>
                    <a:pt x="509" y="303"/>
                  </a:lnTo>
                  <a:lnTo>
                    <a:pt x="509" y="305"/>
                  </a:lnTo>
                  <a:lnTo>
                    <a:pt x="511" y="305"/>
                  </a:lnTo>
                  <a:lnTo>
                    <a:pt x="513" y="305"/>
                  </a:lnTo>
                  <a:lnTo>
                    <a:pt x="515" y="306"/>
                  </a:lnTo>
                  <a:lnTo>
                    <a:pt x="517" y="306"/>
                  </a:lnTo>
                  <a:lnTo>
                    <a:pt x="519" y="306"/>
                  </a:lnTo>
                  <a:lnTo>
                    <a:pt x="519" y="308"/>
                  </a:lnTo>
                  <a:lnTo>
                    <a:pt x="521" y="308"/>
                  </a:lnTo>
                  <a:lnTo>
                    <a:pt x="523" y="310"/>
                  </a:lnTo>
                  <a:lnTo>
                    <a:pt x="525" y="310"/>
                  </a:lnTo>
                  <a:lnTo>
                    <a:pt x="525" y="312"/>
                  </a:lnTo>
                  <a:lnTo>
                    <a:pt x="527" y="313"/>
                  </a:lnTo>
                  <a:lnTo>
                    <a:pt x="529" y="315"/>
                  </a:lnTo>
                  <a:lnTo>
                    <a:pt x="529" y="317"/>
                  </a:lnTo>
                  <a:lnTo>
                    <a:pt x="531" y="319"/>
                  </a:lnTo>
                  <a:lnTo>
                    <a:pt x="531" y="320"/>
                  </a:lnTo>
                  <a:lnTo>
                    <a:pt x="533" y="320"/>
                  </a:lnTo>
                  <a:lnTo>
                    <a:pt x="533" y="322"/>
                  </a:lnTo>
                  <a:lnTo>
                    <a:pt x="535" y="324"/>
                  </a:lnTo>
                  <a:lnTo>
                    <a:pt x="535" y="326"/>
                  </a:lnTo>
                  <a:lnTo>
                    <a:pt x="537" y="326"/>
                  </a:lnTo>
                  <a:lnTo>
                    <a:pt x="537" y="327"/>
                  </a:lnTo>
                  <a:lnTo>
                    <a:pt x="539" y="327"/>
                  </a:lnTo>
                  <a:lnTo>
                    <a:pt x="539" y="329"/>
                  </a:lnTo>
                  <a:lnTo>
                    <a:pt x="541" y="331"/>
                  </a:lnTo>
                  <a:lnTo>
                    <a:pt x="543" y="331"/>
                  </a:lnTo>
                  <a:lnTo>
                    <a:pt x="543" y="333"/>
                  </a:lnTo>
                  <a:lnTo>
                    <a:pt x="545" y="333"/>
                  </a:lnTo>
                  <a:lnTo>
                    <a:pt x="547" y="333"/>
                  </a:lnTo>
                  <a:lnTo>
                    <a:pt x="547" y="334"/>
                  </a:lnTo>
                  <a:lnTo>
                    <a:pt x="549" y="334"/>
                  </a:lnTo>
                  <a:lnTo>
                    <a:pt x="551" y="334"/>
                  </a:lnTo>
                  <a:lnTo>
                    <a:pt x="553" y="336"/>
                  </a:lnTo>
                  <a:lnTo>
                    <a:pt x="554" y="336"/>
                  </a:lnTo>
                  <a:lnTo>
                    <a:pt x="556" y="336"/>
                  </a:lnTo>
                  <a:lnTo>
                    <a:pt x="558" y="336"/>
                  </a:lnTo>
                  <a:lnTo>
                    <a:pt x="558" y="338"/>
                  </a:lnTo>
                  <a:lnTo>
                    <a:pt x="560" y="338"/>
                  </a:lnTo>
                  <a:lnTo>
                    <a:pt x="562" y="338"/>
                  </a:lnTo>
                  <a:lnTo>
                    <a:pt x="564" y="338"/>
                  </a:lnTo>
                  <a:lnTo>
                    <a:pt x="566" y="338"/>
                  </a:lnTo>
                  <a:lnTo>
                    <a:pt x="566" y="340"/>
                  </a:lnTo>
                  <a:lnTo>
                    <a:pt x="568" y="340"/>
                  </a:lnTo>
                  <a:lnTo>
                    <a:pt x="570" y="340"/>
                  </a:lnTo>
                  <a:lnTo>
                    <a:pt x="572" y="340"/>
                  </a:lnTo>
                  <a:lnTo>
                    <a:pt x="572" y="438"/>
                  </a:lnTo>
                  <a:lnTo>
                    <a:pt x="466" y="436"/>
                  </a:lnTo>
                  <a:lnTo>
                    <a:pt x="456" y="438"/>
                  </a:lnTo>
                  <a:lnTo>
                    <a:pt x="456" y="439"/>
                  </a:lnTo>
                  <a:lnTo>
                    <a:pt x="456" y="441"/>
                  </a:lnTo>
                  <a:lnTo>
                    <a:pt x="454" y="443"/>
                  </a:lnTo>
                  <a:lnTo>
                    <a:pt x="454" y="445"/>
                  </a:lnTo>
                  <a:lnTo>
                    <a:pt x="454" y="446"/>
                  </a:lnTo>
                  <a:lnTo>
                    <a:pt x="452" y="446"/>
                  </a:lnTo>
                  <a:lnTo>
                    <a:pt x="452" y="448"/>
                  </a:lnTo>
                  <a:lnTo>
                    <a:pt x="450" y="450"/>
                  </a:lnTo>
                  <a:lnTo>
                    <a:pt x="450" y="452"/>
                  </a:lnTo>
                  <a:lnTo>
                    <a:pt x="448" y="453"/>
                  </a:lnTo>
                  <a:lnTo>
                    <a:pt x="448" y="455"/>
                  </a:lnTo>
                  <a:lnTo>
                    <a:pt x="448" y="457"/>
                  </a:lnTo>
                  <a:lnTo>
                    <a:pt x="446" y="457"/>
                  </a:lnTo>
                  <a:lnTo>
                    <a:pt x="446" y="459"/>
                  </a:lnTo>
                  <a:lnTo>
                    <a:pt x="444" y="460"/>
                  </a:lnTo>
                  <a:lnTo>
                    <a:pt x="444" y="462"/>
                  </a:lnTo>
                  <a:lnTo>
                    <a:pt x="442" y="464"/>
                  </a:lnTo>
                  <a:lnTo>
                    <a:pt x="440" y="466"/>
                  </a:lnTo>
                  <a:lnTo>
                    <a:pt x="440" y="467"/>
                  </a:lnTo>
                  <a:lnTo>
                    <a:pt x="438" y="469"/>
                  </a:lnTo>
                  <a:lnTo>
                    <a:pt x="438" y="471"/>
                  </a:lnTo>
                  <a:lnTo>
                    <a:pt x="436" y="471"/>
                  </a:lnTo>
                  <a:lnTo>
                    <a:pt x="436" y="473"/>
                  </a:lnTo>
                  <a:lnTo>
                    <a:pt x="434" y="474"/>
                  </a:lnTo>
                  <a:lnTo>
                    <a:pt x="434" y="476"/>
                  </a:lnTo>
                  <a:lnTo>
                    <a:pt x="432" y="476"/>
                  </a:lnTo>
                  <a:lnTo>
                    <a:pt x="432" y="478"/>
                  </a:lnTo>
                  <a:lnTo>
                    <a:pt x="430" y="480"/>
                  </a:lnTo>
                  <a:lnTo>
                    <a:pt x="428" y="481"/>
                  </a:lnTo>
                  <a:lnTo>
                    <a:pt x="428" y="483"/>
                  </a:lnTo>
                  <a:lnTo>
                    <a:pt x="426" y="483"/>
                  </a:lnTo>
                  <a:lnTo>
                    <a:pt x="426" y="485"/>
                  </a:lnTo>
                  <a:lnTo>
                    <a:pt x="426" y="487"/>
                  </a:lnTo>
                  <a:lnTo>
                    <a:pt x="424" y="488"/>
                  </a:lnTo>
                  <a:lnTo>
                    <a:pt x="424" y="490"/>
                  </a:lnTo>
                  <a:lnTo>
                    <a:pt x="424" y="492"/>
                  </a:lnTo>
                  <a:lnTo>
                    <a:pt x="424" y="494"/>
                  </a:lnTo>
                  <a:lnTo>
                    <a:pt x="424" y="495"/>
                  </a:lnTo>
                  <a:lnTo>
                    <a:pt x="424" y="497"/>
                  </a:lnTo>
                  <a:lnTo>
                    <a:pt x="424" y="499"/>
                  </a:lnTo>
                  <a:lnTo>
                    <a:pt x="424" y="501"/>
                  </a:lnTo>
                  <a:lnTo>
                    <a:pt x="422" y="501"/>
                  </a:lnTo>
                  <a:lnTo>
                    <a:pt x="422" y="502"/>
                  </a:lnTo>
                  <a:lnTo>
                    <a:pt x="422" y="504"/>
                  </a:lnTo>
                  <a:lnTo>
                    <a:pt x="422" y="506"/>
                  </a:lnTo>
                  <a:lnTo>
                    <a:pt x="422" y="508"/>
                  </a:lnTo>
                  <a:lnTo>
                    <a:pt x="422" y="509"/>
                  </a:lnTo>
                  <a:lnTo>
                    <a:pt x="422" y="511"/>
                  </a:lnTo>
                  <a:lnTo>
                    <a:pt x="422" y="513"/>
                  </a:lnTo>
                  <a:lnTo>
                    <a:pt x="422" y="515"/>
                  </a:lnTo>
                  <a:lnTo>
                    <a:pt x="420" y="515"/>
                  </a:lnTo>
                  <a:lnTo>
                    <a:pt x="420" y="516"/>
                  </a:lnTo>
                  <a:lnTo>
                    <a:pt x="420" y="518"/>
                  </a:lnTo>
                  <a:lnTo>
                    <a:pt x="420" y="520"/>
                  </a:lnTo>
                  <a:lnTo>
                    <a:pt x="420" y="522"/>
                  </a:lnTo>
                  <a:lnTo>
                    <a:pt x="418" y="522"/>
                  </a:lnTo>
                  <a:lnTo>
                    <a:pt x="418" y="523"/>
                  </a:lnTo>
                  <a:lnTo>
                    <a:pt x="416" y="525"/>
                  </a:lnTo>
                  <a:lnTo>
                    <a:pt x="414" y="525"/>
                  </a:lnTo>
                  <a:lnTo>
                    <a:pt x="412" y="525"/>
                  </a:lnTo>
                  <a:lnTo>
                    <a:pt x="408" y="527"/>
                  </a:lnTo>
                  <a:lnTo>
                    <a:pt x="406" y="527"/>
                  </a:lnTo>
                  <a:lnTo>
                    <a:pt x="404" y="529"/>
                  </a:lnTo>
                  <a:lnTo>
                    <a:pt x="402" y="529"/>
                  </a:lnTo>
                  <a:lnTo>
                    <a:pt x="400" y="529"/>
                  </a:lnTo>
                  <a:lnTo>
                    <a:pt x="398" y="529"/>
                  </a:lnTo>
                  <a:lnTo>
                    <a:pt x="397" y="529"/>
                  </a:lnTo>
                  <a:lnTo>
                    <a:pt x="395" y="529"/>
                  </a:lnTo>
                  <a:lnTo>
                    <a:pt x="393" y="529"/>
                  </a:lnTo>
                  <a:lnTo>
                    <a:pt x="391" y="529"/>
                  </a:lnTo>
                  <a:lnTo>
                    <a:pt x="391" y="527"/>
                  </a:lnTo>
                  <a:lnTo>
                    <a:pt x="389" y="527"/>
                  </a:lnTo>
                  <a:lnTo>
                    <a:pt x="387" y="527"/>
                  </a:lnTo>
                  <a:lnTo>
                    <a:pt x="385" y="525"/>
                  </a:lnTo>
                  <a:lnTo>
                    <a:pt x="383" y="525"/>
                  </a:lnTo>
                  <a:lnTo>
                    <a:pt x="383" y="523"/>
                  </a:lnTo>
                  <a:lnTo>
                    <a:pt x="381" y="523"/>
                  </a:lnTo>
                  <a:lnTo>
                    <a:pt x="379" y="522"/>
                  </a:lnTo>
                  <a:lnTo>
                    <a:pt x="377" y="520"/>
                  </a:lnTo>
                  <a:lnTo>
                    <a:pt x="375" y="520"/>
                  </a:lnTo>
                  <a:lnTo>
                    <a:pt x="373" y="518"/>
                  </a:lnTo>
                  <a:lnTo>
                    <a:pt x="371" y="516"/>
                  </a:lnTo>
                  <a:lnTo>
                    <a:pt x="369" y="516"/>
                  </a:lnTo>
                  <a:lnTo>
                    <a:pt x="367" y="515"/>
                  </a:lnTo>
                  <a:lnTo>
                    <a:pt x="365" y="511"/>
                  </a:lnTo>
                  <a:lnTo>
                    <a:pt x="363" y="509"/>
                  </a:lnTo>
                  <a:lnTo>
                    <a:pt x="361" y="508"/>
                  </a:lnTo>
                  <a:lnTo>
                    <a:pt x="359" y="508"/>
                  </a:lnTo>
                  <a:lnTo>
                    <a:pt x="357" y="506"/>
                  </a:lnTo>
                  <a:lnTo>
                    <a:pt x="355" y="504"/>
                  </a:lnTo>
                  <a:lnTo>
                    <a:pt x="353" y="504"/>
                  </a:lnTo>
                  <a:lnTo>
                    <a:pt x="351" y="504"/>
                  </a:lnTo>
                  <a:lnTo>
                    <a:pt x="349" y="504"/>
                  </a:lnTo>
                  <a:lnTo>
                    <a:pt x="347" y="504"/>
                  </a:lnTo>
                  <a:lnTo>
                    <a:pt x="345" y="504"/>
                  </a:lnTo>
                  <a:lnTo>
                    <a:pt x="343" y="506"/>
                  </a:lnTo>
                  <a:lnTo>
                    <a:pt x="341" y="506"/>
                  </a:lnTo>
                  <a:lnTo>
                    <a:pt x="339" y="508"/>
                  </a:lnTo>
                  <a:lnTo>
                    <a:pt x="337" y="508"/>
                  </a:lnTo>
                  <a:lnTo>
                    <a:pt x="335" y="509"/>
                  </a:lnTo>
                  <a:lnTo>
                    <a:pt x="333" y="511"/>
                  </a:lnTo>
                  <a:lnTo>
                    <a:pt x="331" y="513"/>
                  </a:lnTo>
                  <a:lnTo>
                    <a:pt x="329" y="515"/>
                  </a:lnTo>
                  <a:lnTo>
                    <a:pt x="327" y="516"/>
                  </a:lnTo>
                  <a:lnTo>
                    <a:pt x="325" y="518"/>
                  </a:lnTo>
                  <a:lnTo>
                    <a:pt x="325" y="520"/>
                  </a:lnTo>
                  <a:lnTo>
                    <a:pt x="323" y="522"/>
                  </a:lnTo>
                  <a:lnTo>
                    <a:pt x="321" y="523"/>
                  </a:lnTo>
                  <a:lnTo>
                    <a:pt x="319" y="525"/>
                  </a:lnTo>
                  <a:lnTo>
                    <a:pt x="319" y="527"/>
                  </a:lnTo>
                  <a:lnTo>
                    <a:pt x="318" y="529"/>
                  </a:lnTo>
                  <a:lnTo>
                    <a:pt x="318" y="530"/>
                  </a:lnTo>
                  <a:lnTo>
                    <a:pt x="316" y="534"/>
                  </a:lnTo>
                  <a:lnTo>
                    <a:pt x="316" y="536"/>
                  </a:lnTo>
                  <a:lnTo>
                    <a:pt x="314" y="537"/>
                  </a:lnTo>
                  <a:lnTo>
                    <a:pt x="314" y="539"/>
                  </a:lnTo>
                  <a:lnTo>
                    <a:pt x="314" y="541"/>
                  </a:lnTo>
                  <a:lnTo>
                    <a:pt x="312" y="543"/>
                  </a:lnTo>
                  <a:lnTo>
                    <a:pt x="312" y="544"/>
                  </a:lnTo>
                  <a:lnTo>
                    <a:pt x="310" y="546"/>
                  </a:lnTo>
                  <a:lnTo>
                    <a:pt x="310" y="548"/>
                  </a:lnTo>
                  <a:lnTo>
                    <a:pt x="310" y="550"/>
                  </a:lnTo>
                  <a:lnTo>
                    <a:pt x="310" y="551"/>
                  </a:lnTo>
                  <a:lnTo>
                    <a:pt x="308" y="553"/>
                  </a:lnTo>
                  <a:lnTo>
                    <a:pt x="308" y="557"/>
                  </a:lnTo>
                  <a:lnTo>
                    <a:pt x="308" y="558"/>
                  </a:lnTo>
                  <a:lnTo>
                    <a:pt x="308" y="560"/>
                  </a:lnTo>
                  <a:lnTo>
                    <a:pt x="308" y="562"/>
                  </a:lnTo>
                  <a:lnTo>
                    <a:pt x="306" y="564"/>
                  </a:lnTo>
                  <a:lnTo>
                    <a:pt x="306" y="565"/>
                  </a:lnTo>
                  <a:lnTo>
                    <a:pt x="306" y="567"/>
                  </a:lnTo>
                  <a:lnTo>
                    <a:pt x="306" y="569"/>
                  </a:lnTo>
                  <a:lnTo>
                    <a:pt x="304" y="571"/>
                  </a:lnTo>
                  <a:lnTo>
                    <a:pt x="304" y="572"/>
                  </a:lnTo>
                  <a:lnTo>
                    <a:pt x="302" y="574"/>
                  </a:lnTo>
                  <a:lnTo>
                    <a:pt x="302" y="576"/>
                  </a:lnTo>
                  <a:lnTo>
                    <a:pt x="300" y="576"/>
                  </a:lnTo>
                  <a:lnTo>
                    <a:pt x="298" y="578"/>
                  </a:lnTo>
                  <a:lnTo>
                    <a:pt x="296" y="579"/>
                  </a:lnTo>
                  <a:lnTo>
                    <a:pt x="294" y="579"/>
                  </a:lnTo>
                  <a:lnTo>
                    <a:pt x="292" y="579"/>
                  </a:lnTo>
                  <a:lnTo>
                    <a:pt x="290" y="579"/>
                  </a:lnTo>
                  <a:lnTo>
                    <a:pt x="288" y="579"/>
                  </a:lnTo>
                  <a:lnTo>
                    <a:pt x="284" y="579"/>
                  </a:lnTo>
                  <a:lnTo>
                    <a:pt x="282" y="579"/>
                  </a:lnTo>
                  <a:lnTo>
                    <a:pt x="278" y="579"/>
                  </a:lnTo>
                  <a:lnTo>
                    <a:pt x="278" y="578"/>
                  </a:lnTo>
                  <a:lnTo>
                    <a:pt x="276" y="576"/>
                  </a:lnTo>
                  <a:lnTo>
                    <a:pt x="274" y="574"/>
                  </a:lnTo>
                  <a:lnTo>
                    <a:pt x="274" y="572"/>
                  </a:lnTo>
                  <a:lnTo>
                    <a:pt x="272" y="571"/>
                  </a:lnTo>
                  <a:lnTo>
                    <a:pt x="270" y="569"/>
                  </a:lnTo>
                  <a:lnTo>
                    <a:pt x="270" y="567"/>
                  </a:lnTo>
                  <a:lnTo>
                    <a:pt x="268" y="565"/>
                  </a:lnTo>
                  <a:lnTo>
                    <a:pt x="266" y="564"/>
                  </a:lnTo>
                  <a:lnTo>
                    <a:pt x="264" y="562"/>
                  </a:lnTo>
                  <a:lnTo>
                    <a:pt x="264" y="560"/>
                  </a:lnTo>
                  <a:lnTo>
                    <a:pt x="262" y="558"/>
                  </a:lnTo>
                  <a:lnTo>
                    <a:pt x="262" y="557"/>
                  </a:lnTo>
                  <a:lnTo>
                    <a:pt x="260" y="555"/>
                  </a:lnTo>
                  <a:lnTo>
                    <a:pt x="260" y="553"/>
                  </a:lnTo>
                  <a:lnTo>
                    <a:pt x="258" y="553"/>
                  </a:lnTo>
                  <a:lnTo>
                    <a:pt x="258" y="551"/>
                  </a:lnTo>
                  <a:lnTo>
                    <a:pt x="256" y="550"/>
                  </a:lnTo>
                  <a:lnTo>
                    <a:pt x="254" y="548"/>
                  </a:lnTo>
                  <a:lnTo>
                    <a:pt x="254" y="546"/>
                  </a:lnTo>
                  <a:lnTo>
                    <a:pt x="252" y="544"/>
                  </a:lnTo>
                  <a:lnTo>
                    <a:pt x="252" y="543"/>
                  </a:lnTo>
                  <a:lnTo>
                    <a:pt x="250" y="543"/>
                  </a:lnTo>
                  <a:lnTo>
                    <a:pt x="248" y="541"/>
                  </a:lnTo>
                  <a:lnTo>
                    <a:pt x="246" y="539"/>
                  </a:lnTo>
                  <a:lnTo>
                    <a:pt x="246" y="537"/>
                  </a:lnTo>
                  <a:lnTo>
                    <a:pt x="244" y="536"/>
                  </a:lnTo>
                  <a:lnTo>
                    <a:pt x="242" y="534"/>
                  </a:lnTo>
                  <a:lnTo>
                    <a:pt x="240" y="534"/>
                  </a:lnTo>
                  <a:lnTo>
                    <a:pt x="239" y="532"/>
                  </a:lnTo>
                  <a:lnTo>
                    <a:pt x="237" y="530"/>
                  </a:lnTo>
                  <a:lnTo>
                    <a:pt x="229" y="525"/>
                  </a:lnTo>
                  <a:lnTo>
                    <a:pt x="221" y="520"/>
                  </a:lnTo>
                  <a:lnTo>
                    <a:pt x="223" y="513"/>
                  </a:lnTo>
                  <a:lnTo>
                    <a:pt x="229" y="506"/>
                  </a:lnTo>
                  <a:lnTo>
                    <a:pt x="229" y="504"/>
                  </a:lnTo>
                  <a:lnTo>
                    <a:pt x="229" y="502"/>
                  </a:lnTo>
                  <a:lnTo>
                    <a:pt x="227" y="501"/>
                  </a:lnTo>
                  <a:lnTo>
                    <a:pt x="227" y="499"/>
                  </a:lnTo>
                  <a:lnTo>
                    <a:pt x="227" y="497"/>
                  </a:lnTo>
                  <a:lnTo>
                    <a:pt x="225" y="495"/>
                  </a:lnTo>
                  <a:lnTo>
                    <a:pt x="225" y="494"/>
                  </a:lnTo>
                  <a:lnTo>
                    <a:pt x="223" y="492"/>
                  </a:lnTo>
                  <a:lnTo>
                    <a:pt x="223" y="490"/>
                  </a:lnTo>
                  <a:lnTo>
                    <a:pt x="223" y="488"/>
                  </a:lnTo>
                  <a:lnTo>
                    <a:pt x="221" y="487"/>
                  </a:lnTo>
                  <a:lnTo>
                    <a:pt x="221" y="485"/>
                  </a:lnTo>
                  <a:lnTo>
                    <a:pt x="219" y="483"/>
                  </a:lnTo>
                  <a:lnTo>
                    <a:pt x="219" y="481"/>
                  </a:lnTo>
                  <a:lnTo>
                    <a:pt x="217" y="480"/>
                  </a:lnTo>
                  <a:lnTo>
                    <a:pt x="217" y="478"/>
                  </a:lnTo>
                  <a:lnTo>
                    <a:pt x="215" y="476"/>
                  </a:lnTo>
                  <a:lnTo>
                    <a:pt x="215" y="474"/>
                  </a:lnTo>
                  <a:lnTo>
                    <a:pt x="213" y="473"/>
                  </a:lnTo>
                  <a:lnTo>
                    <a:pt x="213" y="471"/>
                  </a:lnTo>
                  <a:lnTo>
                    <a:pt x="213" y="469"/>
                  </a:lnTo>
                  <a:lnTo>
                    <a:pt x="211" y="467"/>
                  </a:lnTo>
                  <a:lnTo>
                    <a:pt x="211" y="466"/>
                  </a:lnTo>
                  <a:lnTo>
                    <a:pt x="211" y="464"/>
                  </a:lnTo>
                  <a:lnTo>
                    <a:pt x="209" y="460"/>
                  </a:lnTo>
                  <a:lnTo>
                    <a:pt x="209" y="459"/>
                  </a:lnTo>
                  <a:lnTo>
                    <a:pt x="209" y="457"/>
                  </a:lnTo>
                  <a:lnTo>
                    <a:pt x="209" y="455"/>
                  </a:lnTo>
                  <a:lnTo>
                    <a:pt x="209" y="453"/>
                  </a:lnTo>
                  <a:lnTo>
                    <a:pt x="209" y="452"/>
                  </a:lnTo>
                  <a:lnTo>
                    <a:pt x="209" y="448"/>
                  </a:lnTo>
                  <a:lnTo>
                    <a:pt x="209" y="446"/>
                  </a:lnTo>
                  <a:lnTo>
                    <a:pt x="209" y="445"/>
                  </a:lnTo>
                  <a:lnTo>
                    <a:pt x="209" y="443"/>
                  </a:lnTo>
                  <a:lnTo>
                    <a:pt x="209" y="441"/>
                  </a:lnTo>
                  <a:lnTo>
                    <a:pt x="209" y="439"/>
                  </a:lnTo>
                  <a:lnTo>
                    <a:pt x="209" y="438"/>
                  </a:lnTo>
                  <a:lnTo>
                    <a:pt x="209" y="436"/>
                  </a:lnTo>
                  <a:lnTo>
                    <a:pt x="211" y="434"/>
                  </a:lnTo>
                  <a:lnTo>
                    <a:pt x="211" y="432"/>
                  </a:lnTo>
                  <a:lnTo>
                    <a:pt x="211" y="431"/>
                  </a:lnTo>
                  <a:lnTo>
                    <a:pt x="211" y="429"/>
                  </a:lnTo>
                  <a:lnTo>
                    <a:pt x="211" y="427"/>
                  </a:lnTo>
                  <a:lnTo>
                    <a:pt x="211" y="425"/>
                  </a:lnTo>
                  <a:lnTo>
                    <a:pt x="211" y="424"/>
                  </a:lnTo>
                  <a:lnTo>
                    <a:pt x="211" y="422"/>
                  </a:lnTo>
                  <a:lnTo>
                    <a:pt x="211" y="420"/>
                  </a:lnTo>
                  <a:lnTo>
                    <a:pt x="213" y="418"/>
                  </a:lnTo>
                  <a:lnTo>
                    <a:pt x="213" y="417"/>
                  </a:lnTo>
                  <a:lnTo>
                    <a:pt x="213" y="415"/>
                  </a:lnTo>
                  <a:lnTo>
                    <a:pt x="213" y="413"/>
                  </a:lnTo>
                  <a:lnTo>
                    <a:pt x="213" y="411"/>
                  </a:lnTo>
                  <a:lnTo>
                    <a:pt x="213" y="410"/>
                  </a:lnTo>
                  <a:lnTo>
                    <a:pt x="213" y="408"/>
                  </a:lnTo>
                  <a:lnTo>
                    <a:pt x="213" y="406"/>
                  </a:lnTo>
                  <a:lnTo>
                    <a:pt x="211" y="404"/>
                  </a:lnTo>
                  <a:lnTo>
                    <a:pt x="211" y="403"/>
                  </a:lnTo>
                  <a:lnTo>
                    <a:pt x="211" y="401"/>
                  </a:lnTo>
                  <a:lnTo>
                    <a:pt x="211" y="399"/>
                  </a:lnTo>
                  <a:lnTo>
                    <a:pt x="211" y="397"/>
                  </a:lnTo>
                  <a:lnTo>
                    <a:pt x="211" y="396"/>
                  </a:lnTo>
                  <a:lnTo>
                    <a:pt x="211" y="394"/>
                  </a:lnTo>
                  <a:lnTo>
                    <a:pt x="211" y="392"/>
                  </a:lnTo>
                  <a:lnTo>
                    <a:pt x="213" y="392"/>
                  </a:lnTo>
                  <a:lnTo>
                    <a:pt x="213" y="390"/>
                  </a:lnTo>
                  <a:lnTo>
                    <a:pt x="213" y="389"/>
                  </a:lnTo>
                  <a:lnTo>
                    <a:pt x="213" y="387"/>
                  </a:lnTo>
                  <a:lnTo>
                    <a:pt x="213" y="385"/>
                  </a:lnTo>
                  <a:lnTo>
                    <a:pt x="215" y="383"/>
                  </a:lnTo>
                  <a:lnTo>
                    <a:pt x="215" y="382"/>
                  </a:lnTo>
                  <a:lnTo>
                    <a:pt x="215" y="380"/>
                  </a:lnTo>
                  <a:lnTo>
                    <a:pt x="215" y="378"/>
                  </a:lnTo>
                  <a:lnTo>
                    <a:pt x="215" y="376"/>
                  </a:lnTo>
                  <a:lnTo>
                    <a:pt x="215" y="375"/>
                  </a:lnTo>
                  <a:lnTo>
                    <a:pt x="215" y="373"/>
                  </a:lnTo>
                  <a:lnTo>
                    <a:pt x="215" y="371"/>
                  </a:lnTo>
                  <a:lnTo>
                    <a:pt x="215" y="369"/>
                  </a:lnTo>
                  <a:lnTo>
                    <a:pt x="215" y="368"/>
                  </a:lnTo>
                  <a:lnTo>
                    <a:pt x="215" y="366"/>
                  </a:lnTo>
                  <a:lnTo>
                    <a:pt x="213" y="364"/>
                  </a:lnTo>
                  <a:lnTo>
                    <a:pt x="213" y="361"/>
                  </a:lnTo>
                  <a:lnTo>
                    <a:pt x="213" y="359"/>
                  </a:lnTo>
                  <a:lnTo>
                    <a:pt x="211" y="357"/>
                  </a:lnTo>
                  <a:lnTo>
                    <a:pt x="211" y="355"/>
                  </a:lnTo>
                  <a:lnTo>
                    <a:pt x="211" y="354"/>
                  </a:lnTo>
                  <a:lnTo>
                    <a:pt x="209" y="352"/>
                  </a:lnTo>
                  <a:lnTo>
                    <a:pt x="209" y="350"/>
                  </a:lnTo>
                  <a:lnTo>
                    <a:pt x="209" y="347"/>
                  </a:lnTo>
                  <a:lnTo>
                    <a:pt x="207" y="345"/>
                  </a:lnTo>
                  <a:lnTo>
                    <a:pt x="207" y="343"/>
                  </a:lnTo>
                  <a:lnTo>
                    <a:pt x="205" y="341"/>
                  </a:lnTo>
                  <a:lnTo>
                    <a:pt x="205" y="340"/>
                  </a:lnTo>
                  <a:lnTo>
                    <a:pt x="203" y="338"/>
                  </a:lnTo>
                  <a:lnTo>
                    <a:pt x="203" y="336"/>
                  </a:lnTo>
                  <a:lnTo>
                    <a:pt x="201" y="333"/>
                  </a:lnTo>
                  <a:lnTo>
                    <a:pt x="201" y="331"/>
                  </a:lnTo>
                  <a:lnTo>
                    <a:pt x="199" y="329"/>
                  </a:lnTo>
                  <a:lnTo>
                    <a:pt x="199" y="327"/>
                  </a:lnTo>
                  <a:lnTo>
                    <a:pt x="199" y="326"/>
                  </a:lnTo>
                  <a:lnTo>
                    <a:pt x="197" y="324"/>
                  </a:lnTo>
                  <a:lnTo>
                    <a:pt x="197" y="322"/>
                  </a:lnTo>
                  <a:lnTo>
                    <a:pt x="197" y="319"/>
                  </a:lnTo>
                  <a:lnTo>
                    <a:pt x="195" y="317"/>
                  </a:lnTo>
                  <a:lnTo>
                    <a:pt x="195" y="315"/>
                  </a:lnTo>
                  <a:lnTo>
                    <a:pt x="195" y="313"/>
                  </a:lnTo>
                  <a:lnTo>
                    <a:pt x="195" y="312"/>
                  </a:lnTo>
                  <a:lnTo>
                    <a:pt x="193" y="310"/>
                  </a:lnTo>
                  <a:lnTo>
                    <a:pt x="193" y="308"/>
                  </a:lnTo>
                  <a:lnTo>
                    <a:pt x="193" y="306"/>
                  </a:lnTo>
                  <a:lnTo>
                    <a:pt x="193" y="305"/>
                  </a:lnTo>
                  <a:lnTo>
                    <a:pt x="195" y="301"/>
                  </a:lnTo>
                  <a:lnTo>
                    <a:pt x="195" y="299"/>
                  </a:lnTo>
                  <a:lnTo>
                    <a:pt x="195" y="296"/>
                  </a:lnTo>
                  <a:lnTo>
                    <a:pt x="195" y="294"/>
                  </a:lnTo>
                  <a:lnTo>
                    <a:pt x="195" y="292"/>
                  </a:lnTo>
                  <a:lnTo>
                    <a:pt x="195" y="291"/>
                  </a:lnTo>
                  <a:lnTo>
                    <a:pt x="195" y="289"/>
                  </a:lnTo>
                  <a:lnTo>
                    <a:pt x="193" y="287"/>
                  </a:lnTo>
                  <a:lnTo>
                    <a:pt x="191" y="285"/>
                  </a:lnTo>
                  <a:lnTo>
                    <a:pt x="191" y="284"/>
                  </a:lnTo>
                  <a:lnTo>
                    <a:pt x="189" y="284"/>
                  </a:lnTo>
                  <a:lnTo>
                    <a:pt x="187" y="282"/>
                  </a:lnTo>
                  <a:lnTo>
                    <a:pt x="185" y="282"/>
                  </a:lnTo>
                  <a:lnTo>
                    <a:pt x="183" y="280"/>
                  </a:lnTo>
                  <a:lnTo>
                    <a:pt x="181" y="280"/>
                  </a:lnTo>
                  <a:lnTo>
                    <a:pt x="179" y="280"/>
                  </a:lnTo>
                  <a:lnTo>
                    <a:pt x="177" y="278"/>
                  </a:lnTo>
                  <a:lnTo>
                    <a:pt x="175" y="278"/>
                  </a:lnTo>
                  <a:lnTo>
                    <a:pt x="173" y="278"/>
                  </a:lnTo>
                  <a:lnTo>
                    <a:pt x="171" y="278"/>
                  </a:lnTo>
                  <a:lnTo>
                    <a:pt x="169" y="278"/>
                  </a:lnTo>
                  <a:lnTo>
                    <a:pt x="167" y="277"/>
                  </a:lnTo>
                  <a:lnTo>
                    <a:pt x="165" y="277"/>
                  </a:lnTo>
                  <a:lnTo>
                    <a:pt x="163" y="277"/>
                  </a:lnTo>
                  <a:lnTo>
                    <a:pt x="161" y="275"/>
                  </a:lnTo>
                  <a:lnTo>
                    <a:pt x="160" y="275"/>
                  </a:lnTo>
                  <a:lnTo>
                    <a:pt x="158" y="273"/>
                  </a:lnTo>
                  <a:lnTo>
                    <a:pt x="156" y="273"/>
                  </a:lnTo>
                  <a:lnTo>
                    <a:pt x="154" y="271"/>
                  </a:lnTo>
                  <a:lnTo>
                    <a:pt x="148" y="264"/>
                  </a:lnTo>
                  <a:lnTo>
                    <a:pt x="136" y="264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079" name="Freeform 7"/>
            <p:cNvSpPr>
              <a:spLocks/>
            </p:cNvSpPr>
            <p:nvPr/>
          </p:nvSpPr>
          <p:spPr bwMode="auto">
            <a:xfrm>
              <a:off x="1020" y="1736"/>
              <a:ext cx="557" cy="311"/>
            </a:xfrm>
            <a:custGeom>
              <a:avLst/>
              <a:gdLst>
                <a:gd name="T0" fmla="*/ 525 w 714"/>
                <a:gd name="T1" fmla="*/ 159 h 343"/>
                <a:gd name="T2" fmla="*/ 669 w 714"/>
                <a:gd name="T3" fmla="*/ 273 h 343"/>
                <a:gd name="T4" fmla="*/ 584 w 714"/>
                <a:gd name="T5" fmla="*/ 299 h 343"/>
                <a:gd name="T6" fmla="*/ 507 w 714"/>
                <a:gd name="T7" fmla="*/ 332 h 343"/>
                <a:gd name="T8" fmla="*/ 335 w 714"/>
                <a:gd name="T9" fmla="*/ 330 h 343"/>
                <a:gd name="T10" fmla="*/ 327 w 714"/>
                <a:gd name="T11" fmla="*/ 234 h 343"/>
                <a:gd name="T12" fmla="*/ 333 w 714"/>
                <a:gd name="T13" fmla="*/ 204 h 343"/>
                <a:gd name="T14" fmla="*/ 323 w 714"/>
                <a:gd name="T15" fmla="*/ 210 h 343"/>
                <a:gd name="T16" fmla="*/ 314 w 714"/>
                <a:gd name="T17" fmla="*/ 215 h 343"/>
                <a:gd name="T18" fmla="*/ 304 w 714"/>
                <a:gd name="T19" fmla="*/ 222 h 343"/>
                <a:gd name="T20" fmla="*/ 294 w 714"/>
                <a:gd name="T21" fmla="*/ 227 h 343"/>
                <a:gd name="T22" fmla="*/ 286 w 714"/>
                <a:gd name="T23" fmla="*/ 234 h 343"/>
                <a:gd name="T24" fmla="*/ 276 w 714"/>
                <a:gd name="T25" fmla="*/ 239 h 343"/>
                <a:gd name="T26" fmla="*/ 266 w 714"/>
                <a:gd name="T27" fmla="*/ 246 h 343"/>
                <a:gd name="T28" fmla="*/ 256 w 714"/>
                <a:gd name="T29" fmla="*/ 253 h 343"/>
                <a:gd name="T30" fmla="*/ 246 w 714"/>
                <a:gd name="T31" fmla="*/ 259 h 343"/>
                <a:gd name="T32" fmla="*/ 239 w 714"/>
                <a:gd name="T33" fmla="*/ 266 h 343"/>
                <a:gd name="T34" fmla="*/ 179 w 714"/>
                <a:gd name="T35" fmla="*/ 243 h 343"/>
                <a:gd name="T36" fmla="*/ 112 w 714"/>
                <a:gd name="T37" fmla="*/ 171 h 343"/>
                <a:gd name="T38" fmla="*/ 106 w 714"/>
                <a:gd name="T39" fmla="*/ 161 h 343"/>
                <a:gd name="T40" fmla="*/ 104 w 714"/>
                <a:gd name="T41" fmla="*/ 157 h 343"/>
                <a:gd name="T42" fmla="*/ 102 w 714"/>
                <a:gd name="T43" fmla="*/ 152 h 343"/>
                <a:gd name="T44" fmla="*/ 98 w 714"/>
                <a:gd name="T45" fmla="*/ 148 h 343"/>
                <a:gd name="T46" fmla="*/ 96 w 714"/>
                <a:gd name="T47" fmla="*/ 145 h 343"/>
                <a:gd name="T48" fmla="*/ 90 w 714"/>
                <a:gd name="T49" fmla="*/ 143 h 343"/>
                <a:gd name="T50" fmla="*/ 88 w 714"/>
                <a:gd name="T51" fmla="*/ 140 h 343"/>
                <a:gd name="T52" fmla="*/ 82 w 714"/>
                <a:gd name="T53" fmla="*/ 136 h 343"/>
                <a:gd name="T54" fmla="*/ 79 w 714"/>
                <a:gd name="T55" fmla="*/ 131 h 343"/>
                <a:gd name="T56" fmla="*/ 75 w 714"/>
                <a:gd name="T57" fmla="*/ 126 h 343"/>
                <a:gd name="T58" fmla="*/ 71 w 714"/>
                <a:gd name="T59" fmla="*/ 122 h 343"/>
                <a:gd name="T60" fmla="*/ 65 w 714"/>
                <a:gd name="T61" fmla="*/ 119 h 343"/>
                <a:gd name="T62" fmla="*/ 61 w 714"/>
                <a:gd name="T63" fmla="*/ 115 h 343"/>
                <a:gd name="T64" fmla="*/ 57 w 714"/>
                <a:gd name="T65" fmla="*/ 112 h 343"/>
                <a:gd name="T66" fmla="*/ 53 w 714"/>
                <a:gd name="T67" fmla="*/ 108 h 343"/>
                <a:gd name="T68" fmla="*/ 49 w 714"/>
                <a:gd name="T69" fmla="*/ 103 h 343"/>
                <a:gd name="T70" fmla="*/ 45 w 714"/>
                <a:gd name="T71" fmla="*/ 98 h 343"/>
                <a:gd name="T72" fmla="*/ 45 w 714"/>
                <a:gd name="T73" fmla="*/ 91 h 343"/>
                <a:gd name="T74" fmla="*/ 45 w 714"/>
                <a:gd name="T75" fmla="*/ 85 h 343"/>
                <a:gd name="T76" fmla="*/ 43 w 714"/>
                <a:gd name="T77" fmla="*/ 80 h 343"/>
                <a:gd name="T78" fmla="*/ 41 w 714"/>
                <a:gd name="T79" fmla="*/ 77 h 343"/>
                <a:gd name="T80" fmla="*/ 37 w 714"/>
                <a:gd name="T81" fmla="*/ 75 h 343"/>
                <a:gd name="T82" fmla="*/ 35 w 714"/>
                <a:gd name="T83" fmla="*/ 71 h 343"/>
                <a:gd name="T84" fmla="*/ 31 w 714"/>
                <a:gd name="T85" fmla="*/ 70 h 343"/>
                <a:gd name="T86" fmla="*/ 27 w 714"/>
                <a:gd name="T87" fmla="*/ 66 h 343"/>
                <a:gd name="T88" fmla="*/ 29 w 714"/>
                <a:gd name="T89" fmla="*/ 57 h 343"/>
                <a:gd name="T90" fmla="*/ 23 w 714"/>
                <a:gd name="T91" fmla="*/ 52 h 343"/>
                <a:gd name="T92" fmla="*/ 19 w 714"/>
                <a:gd name="T93" fmla="*/ 49 h 343"/>
                <a:gd name="T94" fmla="*/ 15 w 714"/>
                <a:gd name="T95" fmla="*/ 47 h 343"/>
                <a:gd name="T96" fmla="*/ 9 w 714"/>
                <a:gd name="T97" fmla="*/ 43 h 343"/>
                <a:gd name="T98" fmla="*/ 5 w 714"/>
                <a:gd name="T99" fmla="*/ 42 h 343"/>
                <a:gd name="T100" fmla="*/ 3 w 714"/>
                <a:gd name="T101" fmla="*/ 38 h 343"/>
                <a:gd name="T102" fmla="*/ 2 w 714"/>
                <a:gd name="T103" fmla="*/ 33 h 343"/>
                <a:gd name="T104" fmla="*/ 0 w 714"/>
                <a:gd name="T105" fmla="*/ 26 h 343"/>
                <a:gd name="T106" fmla="*/ 2 w 714"/>
                <a:gd name="T107" fmla="*/ 21 h 343"/>
                <a:gd name="T108" fmla="*/ 5 w 714"/>
                <a:gd name="T109" fmla="*/ 19 h 343"/>
                <a:gd name="T110" fmla="*/ 11 w 714"/>
                <a:gd name="T111" fmla="*/ 17 h 343"/>
                <a:gd name="T112" fmla="*/ 15 w 714"/>
                <a:gd name="T113" fmla="*/ 15 h 343"/>
                <a:gd name="T114" fmla="*/ 19 w 714"/>
                <a:gd name="T115" fmla="*/ 14 h 343"/>
                <a:gd name="T116" fmla="*/ 21 w 714"/>
                <a:gd name="T117" fmla="*/ 8 h 343"/>
                <a:gd name="T118" fmla="*/ 23 w 714"/>
                <a:gd name="T119" fmla="*/ 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14" h="343">
                  <a:moveTo>
                    <a:pt x="25" y="0"/>
                  </a:moveTo>
                  <a:lnTo>
                    <a:pt x="379" y="94"/>
                  </a:lnTo>
                  <a:lnTo>
                    <a:pt x="525" y="159"/>
                  </a:lnTo>
                  <a:lnTo>
                    <a:pt x="714" y="232"/>
                  </a:lnTo>
                  <a:lnTo>
                    <a:pt x="701" y="236"/>
                  </a:lnTo>
                  <a:lnTo>
                    <a:pt x="669" y="273"/>
                  </a:lnTo>
                  <a:lnTo>
                    <a:pt x="632" y="276"/>
                  </a:lnTo>
                  <a:lnTo>
                    <a:pt x="618" y="288"/>
                  </a:lnTo>
                  <a:lnTo>
                    <a:pt x="584" y="299"/>
                  </a:lnTo>
                  <a:lnTo>
                    <a:pt x="558" y="336"/>
                  </a:lnTo>
                  <a:lnTo>
                    <a:pt x="535" y="343"/>
                  </a:lnTo>
                  <a:lnTo>
                    <a:pt x="507" y="332"/>
                  </a:lnTo>
                  <a:lnTo>
                    <a:pt x="402" y="330"/>
                  </a:lnTo>
                  <a:lnTo>
                    <a:pt x="363" y="337"/>
                  </a:lnTo>
                  <a:lnTo>
                    <a:pt x="335" y="330"/>
                  </a:lnTo>
                  <a:lnTo>
                    <a:pt x="327" y="288"/>
                  </a:lnTo>
                  <a:lnTo>
                    <a:pt x="329" y="248"/>
                  </a:lnTo>
                  <a:lnTo>
                    <a:pt x="327" y="234"/>
                  </a:lnTo>
                  <a:lnTo>
                    <a:pt x="341" y="217"/>
                  </a:lnTo>
                  <a:lnTo>
                    <a:pt x="337" y="203"/>
                  </a:lnTo>
                  <a:lnTo>
                    <a:pt x="333" y="204"/>
                  </a:lnTo>
                  <a:lnTo>
                    <a:pt x="331" y="206"/>
                  </a:lnTo>
                  <a:lnTo>
                    <a:pt x="327" y="208"/>
                  </a:lnTo>
                  <a:lnTo>
                    <a:pt x="323" y="210"/>
                  </a:lnTo>
                  <a:lnTo>
                    <a:pt x="321" y="211"/>
                  </a:lnTo>
                  <a:lnTo>
                    <a:pt x="318" y="213"/>
                  </a:lnTo>
                  <a:lnTo>
                    <a:pt x="314" y="215"/>
                  </a:lnTo>
                  <a:lnTo>
                    <a:pt x="312" y="217"/>
                  </a:lnTo>
                  <a:lnTo>
                    <a:pt x="308" y="220"/>
                  </a:lnTo>
                  <a:lnTo>
                    <a:pt x="304" y="222"/>
                  </a:lnTo>
                  <a:lnTo>
                    <a:pt x="302" y="224"/>
                  </a:lnTo>
                  <a:lnTo>
                    <a:pt x="298" y="225"/>
                  </a:lnTo>
                  <a:lnTo>
                    <a:pt x="294" y="227"/>
                  </a:lnTo>
                  <a:lnTo>
                    <a:pt x="292" y="229"/>
                  </a:lnTo>
                  <a:lnTo>
                    <a:pt x="288" y="232"/>
                  </a:lnTo>
                  <a:lnTo>
                    <a:pt x="286" y="234"/>
                  </a:lnTo>
                  <a:lnTo>
                    <a:pt x="282" y="236"/>
                  </a:lnTo>
                  <a:lnTo>
                    <a:pt x="278" y="238"/>
                  </a:lnTo>
                  <a:lnTo>
                    <a:pt x="276" y="239"/>
                  </a:lnTo>
                  <a:lnTo>
                    <a:pt x="272" y="243"/>
                  </a:lnTo>
                  <a:lnTo>
                    <a:pt x="270" y="245"/>
                  </a:lnTo>
                  <a:lnTo>
                    <a:pt x="266" y="246"/>
                  </a:lnTo>
                  <a:lnTo>
                    <a:pt x="262" y="248"/>
                  </a:lnTo>
                  <a:lnTo>
                    <a:pt x="260" y="252"/>
                  </a:lnTo>
                  <a:lnTo>
                    <a:pt x="256" y="253"/>
                  </a:lnTo>
                  <a:lnTo>
                    <a:pt x="254" y="255"/>
                  </a:lnTo>
                  <a:lnTo>
                    <a:pt x="250" y="257"/>
                  </a:lnTo>
                  <a:lnTo>
                    <a:pt x="246" y="259"/>
                  </a:lnTo>
                  <a:lnTo>
                    <a:pt x="244" y="262"/>
                  </a:lnTo>
                  <a:lnTo>
                    <a:pt x="240" y="264"/>
                  </a:lnTo>
                  <a:lnTo>
                    <a:pt x="239" y="266"/>
                  </a:lnTo>
                  <a:lnTo>
                    <a:pt x="235" y="267"/>
                  </a:lnTo>
                  <a:lnTo>
                    <a:pt x="197" y="260"/>
                  </a:lnTo>
                  <a:lnTo>
                    <a:pt x="179" y="243"/>
                  </a:lnTo>
                  <a:lnTo>
                    <a:pt x="158" y="217"/>
                  </a:lnTo>
                  <a:lnTo>
                    <a:pt x="114" y="180"/>
                  </a:lnTo>
                  <a:lnTo>
                    <a:pt x="112" y="171"/>
                  </a:lnTo>
                  <a:lnTo>
                    <a:pt x="108" y="164"/>
                  </a:lnTo>
                  <a:lnTo>
                    <a:pt x="106" y="162"/>
                  </a:lnTo>
                  <a:lnTo>
                    <a:pt x="106" y="161"/>
                  </a:lnTo>
                  <a:lnTo>
                    <a:pt x="106" y="159"/>
                  </a:lnTo>
                  <a:lnTo>
                    <a:pt x="106" y="157"/>
                  </a:lnTo>
                  <a:lnTo>
                    <a:pt x="104" y="157"/>
                  </a:lnTo>
                  <a:lnTo>
                    <a:pt x="104" y="155"/>
                  </a:lnTo>
                  <a:lnTo>
                    <a:pt x="104" y="154"/>
                  </a:lnTo>
                  <a:lnTo>
                    <a:pt x="102" y="152"/>
                  </a:lnTo>
                  <a:lnTo>
                    <a:pt x="100" y="150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8" y="147"/>
                  </a:lnTo>
                  <a:lnTo>
                    <a:pt x="96" y="147"/>
                  </a:lnTo>
                  <a:lnTo>
                    <a:pt x="96" y="145"/>
                  </a:lnTo>
                  <a:lnTo>
                    <a:pt x="94" y="145"/>
                  </a:lnTo>
                  <a:lnTo>
                    <a:pt x="92" y="143"/>
                  </a:lnTo>
                  <a:lnTo>
                    <a:pt x="90" y="143"/>
                  </a:lnTo>
                  <a:lnTo>
                    <a:pt x="90" y="141"/>
                  </a:lnTo>
                  <a:lnTo>
                    <a:pt x="88" y="141"/>
                  </a:lnTo>
                  <a:lnTo>
                    <a:pt x="88" y="140"/>
                  </a:lnTo>
                  <a:lnTo>
                    <a:pt x="86" y="140"/>
                  </a:lnTo>
                  <a:lnTo>
                    <a:pt x="84" y="138"/>
                  </a:lnTo>
                  <a:lnTo>
                    <a:pt x="82" y="136"/>
                  </a:lnTo>
                  <a:lnTo>
                    <a:pt x="81" y="134"/>
                  </a:lnTo>
                  <a:lnTo>
                    <a:pt x="81" y="133"/>
                  </a:lnTo>
                  <a:lnTo>
                    <a:pt x="79" y="131"/>
                  </a:lnTo>
                  <a:lnTo>
                    <a:pt x="77" y="129"/>
                  </a:lnTo>
                  <a:lnTo>
                    <a:pt x="77" y="127"/>
                  </a:lnTo>
                  <a:lnTo>
                    <a:pt x="75" y="126"/>
                  </a:lnTo>
                  <a:lnTo>
                    <a:pt x="73" y="126"/>
                  </a:lnTo>
                  <a:lnTo>
                    <a:pt x="71" y="124"/>
                  </a:lnTo>
                  <a:lnTo>
                    <a:pt x="71" y="122"/>
                  </a:lnTo>
                  <a:lnTo>
                    <a:pt x="69" y="122"/>
                  </a:lnTo>
                  <a:lnTo>
                    <a:pt x="67" y="120"/>
                  </a:lnTo>
                  <a:lnTo>
                    <a:pt x="65" y="119"/>
                  </a:lnTo>
                  <a:lnTo>
                    <a:pt x="63" y="119"/>
                  </a:lnTo>
                  <a:lnTo>
                    <a:pt x="63" y="117"/>
                  </a:lnTo>
                  <a:lnTo>
                    <a:pt x="61" y="115"/>
                  </a:lnTo>
                  <a:lnTo>
                    <a:pt x="59" y="115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5" y="112"/>
                  </a:lnTo>
                  <a:lnTo>
                    <a:pt x="53" y="110"/>
                  </a:lnTo>
                  <a:lnTo>
                    <a:pt x="53" y="108"/>
                  </a:lnTo>
                  <a:lnTo>
                    <a:pt x="51" y="106"/>
                  </a:lnTo>
                  <a:lnTo>
                    <a:pt x="49" y="105"/>
                  </a:lnTo>
                  <a:lnTo>
                    <a:pt x="49" y="103"/>
                  </a:lnTo>
                  <a:lnTo>
                    <a:pt x="47" y="101"/>
                  </a:lnTo>
                  <a:lnTo>
                    <a:pt x="47" y="99"/>
                  </a:lnTo>
                  <a:lnTo>
                    <a:pt x="45" y="98"/>
                  </a:lnTo>
                  <a:lnTo>
                    <a:pt x="45" y="96"/>
                  </a:lnTo>
                  <a:lnTo>
                    <a:pt x="45" y="92"/>
                  </a:lnTo>
                  <a:lnTo>
                    <a:pt x="45" y="91"/>
                  </a:lnTo>
                  <a:lnTo>
                    <a:pt x="45" y="89"/>
                  </a:lnTo>
                  <a:lnTo>
                    <a:pt x="45" y="87"/>
                  </a:lnTo>
                  <a:lnTo>
                    <a:pt x="45" y="85"/>
                  </a:lnTo>
                  <a:lnTo>
                    <a:pt x="43" y="84"/>
                  </a:lnTo>
                  <a:lnTo>
                    <a:pt x="43" y="82"/>
                  </a:lnTo>
                  <a:lnTo>
                    <a:pt x="43" y="80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7"/>
                  </a:lnTo>
                  <a:lnTo>
                    <a:pt x="39" y="77"/>
                  </a:lnTo>
                  <a:lnTo>
                    <a:pt x="39" y="75"/>
                  </a:lnTo>
                  <a:lnTo>
                    <a:pt x="37" y="75"/>
                  </a:lnTo>
                  <a:lnTo>
                    <a:pt x="37" y="73"/>
                  </a:lnTo>
                  <a:lnTo>
                    <a:pt x="35" y="73"/>
                  </a:lnTo>
                  <a:lnTo>
                    <a:pt x="35" y="71"/>
                  </a:lnTo>
                  <a:lnTo>
                    <a:pt x="33" y="71"/>
                  </a:lnTo>
                  <a:lnTo>
                    <a:pt x="33" y="70"/>
                  </a:lnTo>
                  <a:lnTo>
                    <a:pt x="31" y="70"/>
                  </a:lnTo>
                  <a:lnTo>
                    <a:pt x="31" y="68"/>
                  </a:lnTo>
                  <a:lnTo>
                    <a:pt x="29" y="68"/>
                  </a:lnTo>
                  <a:lnTo>
                    <a:pt x="27" y="66"/>
                  </a:lnTo>
                  <a:lnTo>
                    <a:pt x="31" y="61"/>
                  </a:lnTo>
                  <a:lnTo>
                    <a:pt x="29" y="59"/>
                  </a:lnTo>
                  <a:lnTo>
                    <a:pt x="29" y="57"/>
                  </a:lnTo>
                  <a:lnTo>
                    <a:pt x="27" y="56"/>
                  </a:lnTo>
                  <a:lnTo>
                    <a:pt x="25" y="54"/>
                  </a:lnTo>
                  <a:lnTo>
                    <a:pt x="23" y="52"/>
                  </a:lnTo>
                  <a:lnTo>
                    <a:pt x="21" y="50"/>
                  </a:lnTo>
                  <a:lnTo>
                    <a:pt x="19" y="50"/>
                  </a:lnTo>
                  <a:lnTo>
                    <a:pt x="19" y="49"/>
                  </a:lnTo>
                  <a:lnTo>
                    <a:pt x="17" y="49"/>
                  </a:lnTo>
                  <a:lnTo>
                    <a:pt x="15" y="49"/>
                  </a:lnTo>
                  <a:lnTo>
                    <a:pt x="15" y="47"/>
                  </a:lnTo>
                  <a:lnTo>
                    <a:pt x="13" y="47"/>
                  </a:lnTo>
                  <a:lnTo>
                    <a:pt x="11" y="45"/>
                  </a:lnTo>
                  <a:lnTo>
                    <a:pt x="9" y="43"/>
                  </a:lnTo>
                  <a:lnTo>
                    <a:pt x="7" y="43"/>
                  </a:lnTo>
                  <a:lnTo>
                    <a:pt x="7" y="42"/>
                  </a:lnTo>
                  <a:lnTo>
                    <a:pt x="5" y="42"/>
                  </a:lnTo>
                  <a:lnTo>
                    <a:pt x="5" y="40"/>
                  </a:lnTo>
                  <a:lnTo>
                    <a:pt x="3" y="40"/>
                  </a:lnTo>
                  <a:lnTo>
                    <a:pt x="3" y="38"/>
                  </a:lnTo>
                  <a:lnTo>
                    <a:pt x="2" y="36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2" y="21"/>
                  </a:lnTo>
                  <a:lnTo>
                    <a:pt x="3" y="21"/>
                  </a:lnTo>
                  <a:lnTo>
                    <a:pt x="5" y="21"/>
                  </a:lnTo>
                  <a:lnTo>
                    <a:pt x="5" y="19"/>
                  </a:lnTo>
                  <a:lnTo>
                    <a:pt x="7" y="19"/>
                  </a:lnTo>
                  <a:lnTo>
                    <a:pt x="9" y="19"/>
                  </a:lnTo>
                  <a:lnTo>
                    <a:pt x="11" y="17"/>
                  </a:lnTo>
                  <a:lnTo>
                    <a:pt x="13" y="17"/>
                  </a:lnTo>
                  <a:lnTo>
                    <a:pt x="15" y="17"/>
                  </a:lnTo>
                  <a:lnTo>
                    <a:pt x="15" y="15"/>
                  </a:lnTo>
                  <a:lnTo>
                    <a:pt x="17" y="15"/>
                  </a:lnTo>
                  <a:lnTo>
                    <a:pt x="17" y="14"/>
                  </a:lnTo>
                  <a:lnTo>
                    <a:pt x="19" y="14"/>
                  </a:lnTo>
                  <a:lnTo>
                    <a:pt x="19" y="12"/>
                  </a:lnTo>
                  <a:lnTo>
                    <a:pt x="21" y="10"/>
                  </a:lnTo>
                  <a:lnTo>
                    <a:pt x="21" y="8"/>
                  </a:lnTo>
                  <a:lnTo>
                    <a:pt x="23" y="7"/>
                  </a:lnTo>
                  <a:lnTo>
                    <a:pt x="23" y="5"/>
                  </a:lnTo>
                  <a:lnTo>
                    <a:pt x="23" y="3"/>
                  </a:lnTo>
                  <a:lnTo>
                    <a:pt x="23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080" name="Freeform 8"/>
            <p:cNvSpPr>
              <a:spLocks/>
            </p:cNvSpPr>
            <p:nvPr/>
          </p:nvSpPr>
          <p:spPr bwMode="auto">
            <a:xfrm>
              <a:off x="2142" y="1008"/>
              <a:ext cx="978" cy="921"/>
            </a:xfrm>
            <a:custGeom>
              <a:avLst/>
              <a:gdLst>
                <a:gd name="T0" fmla="*/ 1193 w 1254"/>
                <a:gd name="T1" fmla="*/ 299 h 1018"/>
                <a:gd name="T2" fmla="*/ 1106 w 1254"/>
                <a:gd name="T3" fmla="*/ 281 h 1018"/>
                <a:gd name="T4" fmla="*/ 1075 w 1254"/>
                <a:gd name="T5" fmla="*/ 281 h 1018"/>
                <a:gd name="T6" fmla="*/ 1043 w 1254"/>
                <a:gd name="T7" fmla="*/ 301 h 1018"/>
                <a:gd name="T8" fmla="*/ 1029 w 1254"/>
                <a:gd name="T9" fmla="*/ 336 h 1018"/>
                <a:gd name="T10" fmla="*/ 1053 w 1254"/>
                <a:gd name="T11" fmla="*/ 357 h 1018"/>
                <a:gd name="T12" fmla="*/ 1085 w 1254"/>
                <a:gd name="T13" fmla="*/ 365 h 1018"/>
                <a:gd name="T14" fmla="*/ 1047 w 1254"/>
                <a:gd name="T15" fmla="*/ 358 h 1018"/>
                <a:gd name="T16" fmla="*/ 998 w 1254"/>
                <a:gd name="T17" fmla="*/ 353 h 1018"/>
                <a:gd name="T18" fmla="*/ 966 w 1254"/>
                <a:gd name="T19" fmla="*/ 385 h 1018"/>
                <a:gd name="T20" fmla="*/ 932 w 1254"/>
                <a:gd name="T21" fmla="*/ 423 h 1018"/>
                <a:gd name="T22" fmla="*/ 915 w 1254"/>
                <a:gd name="T23" fmla="*/ 456 h 1018"/>
                <a:gd name="T24" fmla="*/ 909 w 1254"/>
                <a:gd name="T25" fmla="*/ 486 h 1018"/>
                <a:gd name="T26" fmla="*/ 911 w 1254"/>
                <a:gd name="T27" fmla="*/ 523 h 1018"/>
                <a:gd name="T28" fmla="*/ 913 w 1254"/>
                <a:gd name="T29" fmla="*/ 560 h 1018"/>
                <a:gd name="T30" fmla="*/ 942 w 1254"/>
                <a:gd name="T31" fmla="*/ 624 h 1018"/>
                <a:gd name="T32" fmla="*/ 938 w 1254"/>
                <a:gd name="T33" fmla="*/ 666 h 1018"/>
                <a:gd name="T34" fmla="*/ 921 w 1254"/>
                <a:gd name="T35" fmla="*/ 630 h 1018"/>
                <a:gd name="T36" fmla="*/ 907 w 1254"/>
                <a:gd name="T37" fmla="*/ 602 h 1018"/>
                <a:gd name="T38" fmla="*/ 899 w 1254"/>
                <a:gd name="T39" fmla="*/ 570 h 1018"/>
                <a:gd name="T40" fmla="*/ 903 w 1254"/>
                <a:gd name="T41" fmla="*/ 535 h 1018"/>
                <a:gd name="T42" fmla="*/ 901 w 1254"/>
                <a:gd name="T43" fmla="*/ 497 h 1018"/>
                <a:gd name="T44" fmla="*/ 897 w 1254"/>
                <a:gd name="T45" fmla="*/ 462 h 1018"/>
                <a:gd name="T46" fmla="*/ 915 w 1254"/>
                <a:gd name="T47" fmla="*/ 428 h 1018"/>
                <a:gd name="T48" fmla="*/ 938 w 1254"/>
                <a:gd name="T49" fmla="*/ 386 h 1018"/>
                <a:gd name="T50" fmla="*/ 915 w 1254"/>
                <a:gd name="T51" fmla="*/ 386 h 1018"/>
                <a:gd name="T52" fmla="*/ 877 w 1254"/>
                <a:gd name="T53" fmla="*/ 388 h 1018"/>
                <a:gd name="T54" fmla="*/ 834 w 1254"/>
                <a:gd name="T55" fmla="*/ 402 h 1018"/>
                <a:gd name="T56" fmla="*/ 808 w 1254"/>
                <a:gd name="T57" fmla="*/ 383 h 1018"/>
                <a:gd name="T58" fmla="*/ 792 w 1254"/>
                <a:gd name="T59" fmla="*/ 350 h 1018"/>
                <a:gd name="T60" fmla="*/ 790 w 1254"/>
                <a:gd name="T61" fmla="*/ 320 h 1018"/>
                <a:gd name="T62" fmla="*/ 755 w 1254"/>
                <a:gd name="T63" fmla="*/ 332 h 1018"/>
                <a:gd name="T64" fmla="*/ 717 w 1254"/>
                <a:gd name="T65" fmla="*/ 351 h 1018"/>
                <a:gd name="T66" fmla="*/ 664 w 1254"/>
                <a:gd name="T67" fmla="*/ 362 h 1018"/>
                <a:gd name="T68" fmla="*/ 684 w 1254"/>
                <a:gd name="T69" fmla="*/ 346 h 1018"/>
                <a:gd name="T70" fmla="*/ 703 w 1254"/>
                <a:gd name="T71" fmla="*/ 311 h 1018"/>
                <a:gd name="T72" fmla="*/ 603 w 1254"/>
                <a:gd name="T73" fmla="*/ 253 h 1018"/>
                <a:gd name="T74" fmla="*/ 510 w 1254"/>
                <a:gd name="T75" fmla="*/ 105 h 1018"/>
                <a:gd name="T76" fmla="*/ 385 w 1254"/>
                <a:gd name="T77" fmla="*/ 0 h 1018"/>
                <a:gd name="T78" fmla="*/ 348 w 1254"/>
                <a:gd name="T79" fmla="*/ 8 h 1018"/>
                <a:gd name="T80" fmla="*/ 304 w 1254"/>
                <a:gd name="T81" fmla="*/ 3 h 1018"/>
                <a:gd name="T82" fmla="*/ 289 w 1254"/>
                <a:gd name="T83" fmla="*/ 28 h 1018"/>
                <a:gd name="T84" fmla="*/ 281 w 1254"/>
                <a:gd name="T85" fmla="*/ 54 h 1018"/>
                <a:gd name="T86" fmla="*/ 239 w 1254"/>
                <a:gd name="T87" fmla="*/ 54 h 1018"/>
                <a:gd name="T88" fmla="*/ 184 w 1254"/>
                <a:gd name="T89" fmla="*/ 50 h 1018"/>
                <a:gd name="T90" fmla="*/ 150 w 1254"/>
                <a:gd name="T91" fmla="*/ 66 h 1018"/>
                <a:gd name="T92" fmla="*/ 115 w 1254"/>
                <a:gd name="T93" fmla="*/ 73 h 1018"/>
                <a:gd name="T94" fmla="*/ 77 w 1254"/>
                <a:gd name="T95" fmla="*/ 85 h 1018"/>
                <a:gd name="T96" fmla="*/ 32 w 1254"/>
                <a:gd name="T97" fmla="*/ 113 h 1018"/>
                <a:gd name="T98" fmla="*/ 2 w 1254"/>
                <a:gd name="T99" fmla="*/ 203 h 1018"/>
                <a:gd name="T100" fmla="*/ 20 w 1254"/>
                <a:gd name="T101" fmla="*/ 278 h 1018"/>
                <a:gd name="T102" fmla="*/ 46 w 1254"/>
                <a:gd name="T103" fmla="*/ 309 h 1018"/>
                <a:gd name="T104" fmla="*/ 75 w 1254"/>
                <a:gd name="T105" fmla="*/ 323 h 1018"/>
                <a:gd name="T106" fmla="*/ 103 w 1254"/>
                <a:gd name="T107" fmla="*/ 348 h 1018"/>
                <a:gd name="T108" fmla="*/ 144 w 1254"/>
                <a:gd name="T109" fmla="*/ 367 h 1018"/>
                <a:gd name="T110" fmla="*/ 188 w 1254"/>
                <a:gd name="T111" fmla="*/ 390 h 1018"/>
                <a:gd name="T112" fmla="*/ 235 w 1254"/>
                <a:gd name="T113" fmla="*/ 407 h 1018"/>
                <a:gd name="T114" fmla="*/ 271 w 1254"/>
                <a:gd name="T115" fmla="*/ 402 h 1018"/>
                <a:gd name="T116" fmla="*/ 135 w 1254"/>
                <a:gd name="T117" fmla="*/ 932 h 1018"/>
                <a:gd name="T118" fmla="*/ 492 w 1254"/>
                <a:gd name="T119" fmla="*/ 1002 h 1018"/>
                <a:gd name="T120" fmla="*/ 986 w 1254"/>
                <a:gd name="T121" fmla="*/ 743 h 1018"/>
                <a:gd name="T122" fmla="*/ 1227 w 1254"/>
                <a:gd name="T123" fmla="*/ 416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54" h="1018">
                  <a:moveTo>
                    <a:pt x="1254" y="325"/>
                  </a:moveTo>
                  <a:lnTo>
                    <a:pt x="1254" y="316"/>
                  </a:lnTo>
                  <a:lnTo>
                    <a:pt x="1245" y="318"/>
                  </a:lnTo>
                  <a:lnTo>
                    <a:pt x="1239" y="322"/>
                  </a:lnTo>
                  <a:lnTo>
                    <a:pt x="1241" y="315"/>
                  </a:lnTo>
                  <a:lnTo>
                    <a:pt x="1235" y="309"/>
                  </a:lnTo>
                  <a:lnTo>
                    <a:pt x="1235" y="318"/>
                  </a:lnTo>
                  <a:lnTo>
                    <a:pt x="1229" y="322"/>
                  </a:lnTo>
                  <a:lnTo>
                    <a:pt x="1227" y="315"/>
                  </a:lnTo>
                  <a:lnTo>
                    <a:pt x="1217" y="316"/>
                  </a:lnTo>
                  <a:lnTo>
                    <a:pt x="1217" y="311"/>
                  </a:lnTo>
                  <a:lnTo>
                    <a:pt x="1209" y="308"/>
                  </a:lnTo>
                  <a:lnTo>
                    <a:pt x="1203" y="308"/>
                  </a:lnTo>
                  <a:lnTo>
                    <a:pt x="1207" y="301"/>
                  </a:lnTo>
                  <a:lnTo>
                    <a:pt x="1205" y="301"/>
                  </a:lnTo>
                  <a:lnTo>
                    <a:pt x="1205" y="299"/>
                  </a:lnTo>
                  <a:lnTo>
                    <a:pt x="1203" y="299"/>
                  </a:lnTo>
                  <a:lnTo>
                    <a:pt x="1201" y="299"/>
                  </a:lnTo>
                  <a:lnTo>
                    <a:pt x="1199" y="299"/>
                  </a:lnTo>
                  <a:lnTo>
                    <a:pt x="1197" y="299"/>
                  </a:lnTo>
                  <a:lnTo>
                    <a:pt x="1195" y="299"/>
                  </a:lnTo>
                  <a:lnTo>
                    <a:pt x="1193" y="299"/>
                  </a:lnTo>
                  <a:lnTo>
                    <a:pt x="1193" y="301"/>
                  </a:lnTo>
                  <a:lnTo>
                    <a:pt x="1191" y="301"/>
                  </a:lnTo>
                  <a:lnTo>
                    <a:pt x="1189" y="301"/>
                  </a:lnTo>
                  <a:lnTo>
                    <a:pt x="1187" y="301"/>
                  </a:lnTo>
                  <a:lnTo>
                    <a:pt x="1185" y="301"/>
                  </a:lnTo>
                  <a:lnTo>
                    <a:pt x="1183" y="301"/>
                  </a:lnTo>
                  <a:lnTo>
                    <a:pt x="1181" y="301"/>
                  </a:lnTo>
                  <a:lnTo>
                    <a:pt x="1177" y="294"/>
                  </a:lnTo>
                  <a:lnTo>
                    <a:pt x="1171" y="297"/>
                  </a:lnTo>
                  <a:lnTo>
                    <a:pt x="1168" y="294"/>
                  </a:lnTo>
                  <a:lnTo>
                    <a:pt x="1160" y="295"/>
                  </a:lnTo>
                  <a:lnTo>
                    <a:pt x="1160" y="288"/>
                  </a:lnTo>
                  <a:lnTo>
                    <a:pt x="1152" y="290"/>
                  </a:lnTo>
                  <a:lnTo>
                    <a:pt x="1146" y="287"/>
                  </a:lnTo>
                  <a:lnTo>
                    <a:pt x="1140" y="283"/>
                  </a:lnTo>
                  <a:lnTo>
                    <a:pt x="1132" y="283"/>
                  </a:lnTo>
                  <a:lnTo>
                    <a:pt x="1124" y="283"/>
                  </a:lnTo>
                  <a:lnTo>
                    <a:pt x="1128" y="290"/>
                  </a:lnTo>
                  <a:lnTo>
                    <a:pt x="1126" y="297"/>
                  </a:lnTo>
                  <a:lnTo>
                    <a:pt x="1118" y="292"/>
                  </a:lnTo>
                  <a:lnTo>
                    <a:pt x="1114" y="283"/>
                  </a:lnTo>
                  <a:lnTo>
                    <a:pt x="1106" y="281"/>
                  </a:lnTo>
                  <a:lnTo>
                    <a:pt x="1104" y="290"/>
                  </a:lnTo>
                  <a:lnTo>
                    <a:pt x="1100" y="283"/>
                  </a:lnTo>
                  <a:lnTo>
                    <a:pt x="1100" y="276"/>
                  </a:lnTo>
                  <a:lnTo>
                    <a:pt x="1098" y="276"/>
                  </a:lnTo>
                  <a:lnTo>
                    <a:pt x="1096" y="276"/>
                  </a:lnTo>
                  <a:lnTo>
                    <a:pt x="1094" y="276"/>
                  </a:lnTo>
                  <a:lnTo>
                    <a:pt x="1092" y="276"/>
                  </a:lnTo>
                  <a:lnTo>
                    <a:pt x="1090" y="276"/>
                  </a:lnTo>
                  <a:lnTo>
                    <a:pt x="1090" y="278"/>
                  </a:lnTo>
                  <a:lnTo>
                    <a:pt x="1089" y="278"/>
                  </a:lnTo>
                  <a:lnTo>
                    <a:pt x="1087" y="278"/>
                  </a:lnTo>
                  <a:lnTo>
                    <a:pt x="1087" y="280"/>
                  </a:lnTo>
                  <a:lnTo>
                    <a:pt x="1085" y="280"/>
                  </a:lnTo>
                  <a:lnTo>
                    <a:pt x="1085" y="281"/>
                  </a:lnTo>
                  <a:lnTo>
                    <a:pt x="1083" y="281"/>
                  </a:lnTo>
                  <a:lnTo>
                    <a:pt x="1083" y="283"/>
                  </a:lnTo>
                  <a:lnTo>
                    <a:pt x="1081" y="285"/>
                  </a:lnTo>
                  <a:lnTo>
                    <a:pt x="1079" y="287"/>
                  </a:lnTo>
                  <a:lnTo>
                    <a:pt x="1077" y="278"/>
                  </a:lnTo>
                  <a:lnTo>
                    <a:pt x="1077" y="280"/>
                  </a:lnTo>
                  <a:lnTo>
                    <a:pt x="1075" y="280"/>
                  </a:lnTo>
                  <a:lnTo>
                    <a:pt x="1075" y="281"/>
                  </a:lnTo>
                  <a:lnTo>
                    <a:pt x="1073" y="281"/>
                  </a:lnTo>
                  <a:lnTo>
                    <a:pt x="1073" y="283"/>
                  </a:lnTo>
                  <a:lnTo>
                    <a:pt x="1071" y="283"/>
                  </a:lnTo>
                  <a:lnTo>
                    <a:pt x="1069" y="285"/>
                  </a:lnTo>
                  <a:lnTo>
                    <a:pt x="1067" y="285"/>
                  </a:lnTo>
                  <a:lnTo>
                    <a:pt x="1065" y="285"/>
                  </a:lnTo>
                  <a:lnTo>
                    <a:pt x="1063" y="287"/>
                  </a:lnTo>
                  <a:lnTo>
                    <a:pt x="1061" y="287"/>
                  </a:lnTo>
                  <a:lnTo>
                    <a:pt x="1059" y="287"/>
                  </a:lnTo>
                  <a:lnTo>
                    <a:pt x="1057" y="288"/>
                  </a:lnTo>
                  <a:lnTo>
                    <a:pt x="1055" y="288"/>
                  </a:lnTo>
                  <a:lnTo>
                    <a:pt x="1053" y="290"/>
                  </a:lnTo>
                  <a:lnTo>
                    <a:pt x="1051" y="290"/>
                  </a:lnTo>
                  <a:lnTo>
                    <a:pt x="1051" y="292"/>
                  </a:lnTo>
                  <a:lnTo>
                    <a:pt x="1049" y="292"/>
                  </a:lnTo>
                  <a:lnTo>
                    <a:pt x="1049" y="294"/>
                  </a:lnTo>
                  <a:lnTo>
                    <a:pt x="1047" y="294"/>
                  </a:lnTo>
                  <a:lnTo>
                    <a:pt x="1047" y="295"/>
                  </a:lnTo>
                  <a:lnTo>
                    <a:pt x="1047" y="297"/>
                  </a:lnTo>
                  <a:lnTo>
                    <a:pt x="1045" y="299"/>
                  </a:lnTo>
                  <a:lnTo>
                    <a:pt x="1043" y="299"/>
                  </a:lnTo>
                  <a:lnTo>
                    <a:pt x="1043" y="301"/>
                  </a:lnTo>
                  <a:lnTo>
                    <a:pt x="1041" y="302"/>
                  </a:lnTo>
                  <a:lnTo>
                    <a:pt x="1041" y="304"/>
                  </a:lnTo>
                  <a:lnTo>
                    <a:pt x="1041" y="306"/>
                  </a:lnTo>
                  <a:lnTo>
                    <a:pt x="1039" y="308"/>
                  </a:lnTo>
                  <a:lnTo>
                    <a:pt x="1039" y="309"/>
                  </a:lnTo>
                  <a:lnTo>
                    <a:pt x="1037" y="311"/>
                  </a:lnTo>
                  <a:lnTo>
                    <a:pt x="1037" y="313"/>
                  </a:lnTo>
                  <a:lnTo>
                    <a:pt x="1037" y="315"/>
                  </a:lnTo>
                  <a:lnTo>
                    <a:pt x="1037" y="316"/>
                  </a:lnTo>
                  <a:lnTo>
                    <a:pt x="1037" y="318"/>
                  </a:lnTo>
                  <a:lnTo>
                    <a:pt x="1035" y="318"/>
                  </a:lnTo>
                  <a:lnTo>
                    <a:pt x="1035" y="320"/>
                  </a:lnTo>
                  <a:lnTo>
                    <a:pt x="1035" y="322"/>
                  </a:lnTo>
                  <a:lnTo>
                    <a:pt x="1035" y="323"/>
                  </a:lnTo>
                  <a:lnTo>
                    <a:pt x="1035" y="325"/>
                  </a:lnTo>
                  <a:lnTo>
                    <a:pt x="1035" y="327"/>
                  </a:lnTo>
                  <a:lnTo>
                    <a:pt x="1033" y="327"/>
                  </a:lnTo>
                  <a:lnTo>
                    <a:pt x="1033" y="329"/>
                  </a:lnTo>
                  <a:lnTo>
                    <a:pt x="1033" y="330"/>
                  </a:lnTo>
                  <a:lnTo>
                    <a:pt x="1031" y="332"/>
                  </a:lnTo>
                  <a:lnTo>
                    <a:pt x="1031" y="334"/>
                  </a:lnTo>
                  <a:lnTo>
                    <a:pt x="1029" y="336"/>
                  </a:lnTo>
                  <a:lnTo>
                    <a:pt x="1027" y="337"/>
                  </a:lnTo>
                  <a:lnTo>
                    <a:pt x="1025" y="339"/>
                  </a:lnTo>
                  <a:lnTo>
                    <a:pt x="1023" y="341"/>
                  </a:lnTo>
                  <a:lnTo>
                    <a:pt x="1021" y="343"/>
                  </a:lnTo>
                  <a:lnTo>
                    <a:pt x="1025" y="350"/>
                  </a:lnTo>
                  <a:lnTo>
                    <a:pt x="1027" y="350"/>
                  </a:lnTo>
                  <a:lnTo>
                    <a:pt x="1029" y="350"/>
                  </a:lnTo>
                  <a:lnTo>
                    <a:pt x="1031" y="350"/>
                  </a:lnTo>
                  <a:lnTo>
                    <a:pt x="1033" y="350"/>
                  </a:lnTo>
                  <a:lnTo>
                    <a:pt x="1033" y="351"/>
                  </a:lnTo>
                  <a:lnTo>
                    <a:pt x="1035" y="351"/>
                  </a:lnTo>
                  <a:lnTo>
                    <a:pt x="1037" y="351"/>
                  </a:lnTo>
                  <a:lnTo>
                    <a:pt x="1039" y="351"/>
                  </a:lnTo>
                  <a:lnTo>
                    <a:pt x="1039" y="353"/>
                  </a:lnTo>
                  <a:lnTo>
                    <a:pt x="1041" y="353"/>
                  </a:lnTo>
                  <a:lnTo>
                    <a:pt x="1043" y="353"/>
                  </a:lnTo>
                  <a:lnTo>
                    <a:pt x="1045" y="353"/>
                  </a:lnTo>
                  <a:lnTo>
                    <a:pt x="1045" y="355"/>
                  </a:lnTo>
                  <a:lnTo>
                    <a:pt x="1047" y="355"/>
                  </a:lnTo>
                  <a:lnTo>
                    <a:pt x="1049" y="355"/>
                  </a:lnTo>
                  <a:lnTo>
                    <a:pt x="1051" y="355"/>
                  </a:lnTo>
                  <a:lnTo>
                    <a:pt x="1053" y="357"/>
                  </a:lnTo>
                  <a:lnTo>
                    <a:pt x="1055" y="357"/>
                  </a:lnTo>
                  <a:lnTo>
                    <a:pt x="1057" y="357"/>
                  </a:lnTo>
                  <a:lnTo>
                    <a:pt x="1059" y="357"/>
                  </a:lnTo>
                  <a:lnTo>
                    <a:pt x="1059" y="355"/>
                  </a:lnTo>
                  <a:lnTo>
                    <a:pt x="1061" y="355"/>
                  </a:lnTo>
                  <a:lnTo>
                    <a:pt x="1063" y="355"/>
                  </a:lnTo>
                  <a:lnTo>
                    <a:pt x="1065" y="355"/>
                  </a:lnTo>
                  <a:lnTo>
                    <a:pt x="1067" y="355"/>
                  </a:lnTo>
                  <a:lnTo>
                    <a:pt x="1069" y="355"/>
                  </a:lnTo>
                  <a:lnTo>
                    <a:pt x="1069" y="357"/>
                  </a:lnTo>
                  <a:lnTo>
                    <a:pt x="1071" y="357"/>
                  </a:lnTo>
                  <a:lnTo>
                    <a:pt x="1073" y="357"/>
                  </a:lnTo>
                  <a:lnTo>
                    <a:pt x="1075" y="358"/>
                  </a:lnTo>
                  <a:lnTo>
                    <a:pt x="1077" y="358"/>
                  </a:lnTo>
                  <a:lnTo>
                    <a:pt x="1079" y="360"/>
                  </a:lnTo>
                  <a:lnTo>
                    <a:pt x="1081" y="360"/>
                  </a:lnTo>
                  <a:lnTo>
                    <a:pt x="1081" y="362"/>
                  </a:lnTo>
                  <a:lnTo>
                    <a:pt x="1083" y="362"/>
                  </a:lnTo>
                  <a:lnTo>
                    <a:pt x="1083" y="364"/>
                  </a:lnTo>
                  <a:lnTo>
                    <a:pt x="1085" y="364"/>
                  </a:lnTo>
                  <a:lnTo>
                    <a:pt x="1087" y="365"/>
                  </a:lnTo>
                  <a:lnTo>
                    <a:pt x="1085" y="365"/>
                  </a:lnTo>
                  <a:lnTo>
                    <a:pt x="1083" y="365"/>
                  </a:lnTo>
                  <a:lnTo>
                    <a:pt x="1083" y="364"/>
                  </a:lnTo>
                  <a:lnTo>
                    <a:pt x="1081" y="364"/>
                  </a:lnTo>
                  <a:lnTo>
                    <a:pt x="1079" y="364"/>
                  </a:lnTo>
                  <a:lnTo>
                    <a:pt x="1077" y="364"/>
                  </a:lnTo>
                  <a:lnTo>
                    <a:pt x="1077" y="362"/>
                  </a:lnTo>
                  <a:lnTo>
                    <a:pt x="1075" y="362"/>
                  </a:lnTo>
                  <a:lnTo>
                    <a:pt x="1073" y="362"/>
                  </a:lnTo>
                  <a:lnTo>
                    <a:pt x="1073" y="360"/>
                  </a:lnTo>
                  <a:lnTo>
                    <a:pt x="1071" y="360"/>
                  </a:lnTo>
                  <a:lnTo>
                    <a:pt x="1069" y="360"/>
                  </a:lnTo>
                  <a:lnTo>
                    <a:pt x="1067" y="360"/>
                  </a:lnTo>
                  <a:lnTo>
                    <a:pt x="1065" y="358"/>
                  </a:lnTo>
                  <a:lnTo>
                    <a:pt x="1063" y="358"/>
                  </a:lnTo>
                  <a:lnTo>
                    <a:pt x="1061" y="358"/>
                  </a:lnTo>
                  <a:lnTo>
                    <a:pt x="1059" y="358"/>
                  </a:lnTo>
                  <a:lnTo>
                    <a:pt x="1057" y="358"/>
                  </a:lnTo>
                  <a:lnTo>
                    <a:pt x="1055" y="358"/>
                  </a:lnTo>
                  <a:lnTo>
                    <a:pt x="1053" y="358"/>
                  </a:lnTo>
                  <a:lnTo>
                    <a:pt x="1051" y="358"/>
                  </a:lnTo>
                  <a:lnTo>
                    <a:pt x="1049" y="358"/>
                  </a:lnTo>
                  <a:lnTo>
                    <a:pt x="1047" y="358"/>
                  </a:lnTo>
                  <a:lnTo>
                    <a:pt x="1045" y="358"/>
                  </a:lnTo>
                  <a:lnTo>
                    <a:pt x="1043" y="358"/>
                  </a:lnTo>
                  <a:lnTo>
                    <a:pt x="1041" y="358"/>
                  </a:lnTo>
                  <a:lnTo>
                    <a:pt x="1039" y="357"/>
                  </a:lnTo>
                  <a:lnTo>
                    <a:pt x="1037" y="357"/>
                  </a:lnTo>
                  <a:lnTo>
                    <a:pt x="1035" y="357"/>
                  </a:lnTo>
                  <a:lnTo>
                    <a:pt x="1035" y="358"/>
                  </a:lnTo>
                  <a:lnTo>
                    <a:pt x="1033" y="358"/>
                  </a:lnTo>
                  <a:lnTo>
                    <a:pt x="1031" y="358"/>
                  </a:lnTo>
                  <a:lnTo>
                    <a:pt x="1029" y="358"/>
                  </a:lnTo>
                  <a:lnTo>
                    <a:pt x="1027" y="358"/>
                  </a:lnTo>
                  <a:lnTo>
                    <a:pt x="1025" y="360"/>
                  </a:lnTo>
                  <a:lnTo>
                    <a:pt x="1023" y="360"/>
                  </a:lnTo>
                  <a:lnTo>
                    <a:pt x="1021" y="362"/>
                  </a:lnTo>
                  <a:lnTo>
                    <a:pt x="1019" y="364"/>
                  </a:lnTo>
                  <a:lnTo>
                    <a:pt x="1017" y="364"/>
                  </a:lnTo>
                  <a:lnTo>
                    <a:pt x="1013" y="355"/>
                  </a:lnTo>
                  <a:lnTo>
                    <a:pt x="1006" y="350"/>
                  </a:lnTo>
                  <a:lnTo>
                    <a:pt x="1004" y="350"/>
                  </a:lnTo>
                  <a:lnTo>
                    <a:pt x="1002" y="351"/>
                  </a:lnTo>
                  <a:lnTo>
                    <a:pt x="1000" y="351"/>
                  </a:lnTo>
                  <a:lnTo>
                    <a:pt x="998" y="353"/>
                  </a:lnTo>
                  <a:lnTo>
                    <a:pt x="996" y="353"/>
                  </a:lnTo>
                  <a:lnTo>
                    <a:pt x="996" y="355"/>
                  </a:lnTo>
                  <a:lnTo>
                    <a:pt x="994" y="357"/>
                  </a:lnTo>
                  <a:lnTo>
                    <a:pt x="992" y="358"/>
                  </a:lnTo>
                  <a:lnTo>
                    <a:pt x="990" y="360"/>
                  </a:lnTo>
                  <a:lnTo>
                    <a:pt x="988" y="362"/>
                  </a:lnTo>
                  <a:lnTo>
                    <a:pt x="988" y="364"/>
                  </a:lnTo>
                  <a:lnTo>
                    <a:pt x="986" y="365"/>
                  </a:lnTo>
                  <a:lnTo>
                    <a:pt x="984" y="367"/>
                  </a:lnTo>
                  <a:lnTo>
                    <a:pt x="984" y="369"/>
                  </a:lnTo>
                  <a:lnTo>
                    <a:pt x="982" y="369"/>
                  </a:lnTo>
                  <a:lnTo>
                    <a:pt x="982" y="371"/>
                  </a:lnTo>
                  <a:lnTo>
                    <a:pt x="980" y="372"/>
                  </a:lnTo>
                  <a:lnTo>
                    <a:pt x="978" y="374"/>
                  </a:lnTo>
                  <a:lnTo>
                    <a:pt x="978" y="376"/>
                  </a:lnTo>
                  <a:lnTo>
                    <a:pt x="976" y="378"/>
                  </a:lnTo>
                  <a:lnTo>
                    <a:pt x="974" y="378"/>
                  </a:lnTo>
                  <a:lnTo>
                    <a:pt x="974" y="379"/>
                  </a:lnTo>
                  <a:lnTo>
                    <a:pt x="972" y="381"/>
                  </a:lnTo>
                  <a:lnTo>
                    <a:pt x="970" y="381"/>
                  </a:lnTo>
                  <a:lnTo>
                    <a:pt x="968" y="383"/>
                  </a:lnTo>
                  <a:lnTo>
                    <a:pt x="966" y="385"/>
                  </a:lnTo>
                  <a:lnTo>
                    <a:pt x="964" y="385"/>
                  </a:lnTo>
                  <a:lnTo>
                    <a:pt x="962" y="386"/>
                  </a:lnTo>
                  <a:lnTo>
                    <a:pt x="960" y="386"/>
                  </a:lnTo>
                  <a:lnTo>
                    <a:pt x="952" y="388"/>
                  </a:lnTo>
                  <a:lnTo>
                    <a:pt x="952" y="397"/>
                  </a:lnTo>
                  <a:lnTo>
                    <a:pt x="950" y="397"/>
                  </a:lnTo>
                  <a:lnTo>
                    <a:pt x="948" y="399"/>
                  </a:lnTo>
                  <a:lnTo>
                    <a:pt x="946" y="400"/>
                  </a:lnTo>
                  <a:lnTo>
                    <a:pt x="944" y="402"/>
                  </a:lnTo>
                  <a:lnTo>
                    <a:pt x="942" y="404"/>
                  </a:lnTo>
                  <a:lnTo>
                    <a:pt x="940" y="406"/>
                  </a:lnTo>
                  <a:lnTo>
                    <a:pt x="940" y="407"/>
                  </a:lnTo>
                  <a:lnTo>
                    <a:pt x="938" y="409"/>
                  </a:lnTo>
                  <a:lnTo>
                    <a:pt x="938" y="411"/>
                  </a:lnTo>
                  <a:lnTo>
                    <a:pt x="938" y="413"/>
                  </a:lnTo>
                  <a:lnTo>
                    <a:pt x="936" y="414"/>
                  </a:lnTo>
                  <a:lnTo>
                    <a:pt x="936" y="416"/>
                  </a:lnTo>
                  <a:lnTo>
                    <a:pt x="934" y="416"/>
                  </a:lnTo>
                  <a:lnTo>
                    <a:pt x="934" y="418"/>
                  </a:lnTo>
                  <a:lnTo>
                    <a:pt x="934" y="420"/>
                  </a:lnTo>
                  <a:lnTo>
                    <a:pt x="932" y="421"/>
                  </a:lnTo>
                  <a:lnTo>
                    <a:pt x="932" y="423"/>
                  </a:lnTo>
                  <a:lnTo>
                    <a:pt x="932" y="425"/>
                  </a:lnTo>
                  <a:lnTo>
                    <a:pt x="931" y="427"/>
                  </a:lnTo>
                  <a:lnTo>
                    <a:pt x="931" y="428"/>
                  </a:lnTo>
                  <a:lnTo>
                    <a:pt x="931" y="430"/>
                  </a:lnTo>
                  <a:lnTo>
                    <a:pt x="929" y="432"/>
                  </a:lnTo>
                  <a:lnTo>
                    <a:pt x="929" y="434"/>
                  </a:lnTo>
                  <a:lnTo>
                    <a:pt x="929" y="435"/>
                  </a:lnTo>
                  <a:lnTo>
                    <a:pt x="927" y="437"/>
                  </a:lnTo>
                  <a:lnTo>
                    <a:pt x="927" y="439"/>
                  </a:lnTo>
                  <a:lnTo>
                    <a:pt x="927" y="441"/>
                  </a:lnTo>
                  <a:lnTo>
                    <a:pt x="925" y="442"/>
                  </a:lnTo>
                  <a:lnTo>
                    <a:pt x="925" y="444"/>
                  </a:lnTo>
                  <a:lnTo>
                    <a:pt x="923" y="446"/>
                  </a:lnTo>
                  <a:lnTo>
                    <a:pt x="923" y="448"/>
                  </a:lnTo>
                  <a:lnTo>
                    <a:pt x="921" y="448"/>
                  </a:lnTo>
                  <a:lnTo>
                    <a:pt x="921" y="449"/>
                  </a:lnTo>
                  <a:lnTo>
                    <a:pt x="919" y="451"/>
                  </a:lnTo>
                  <a:lnTo>
                    <a:pt x="919" y="453"/>
                  </a:lnTo>
                  <a:lnTo>
                    <a:pt x="917" y="453"/>
                  </a:lnTo>
                  <a:lnTo>
                    <a:pt x="917" y="455"/>
                  </a:lnTo>
                  <a:lnTo>
                    <a:pt x="915" y="455"/>
                  </a:lnTo>
                  <a:lnTo>
                    <a:pt x="915" y="456"/>
                  </a:lnTo>
                  <a:lnTo>
                    <a:pt x="913" y="456"/>
                  </a:lnTo>
                  <a:lnTo>
                    <a:pt x="911" y="458"/>
                  </a:lnTo>
                  <a:lnTo>
                    <a:pt x="909" y="458"/>
                  </a:lnTo>
                  <a:lnTo>
                    <a:pt x="909" y="460"/>
                  </a:lnTo>
                  <a:lnTo>
                    <a:pt x="907" y="460"/>
                  </a:lnTo>
                  <a:lnTo>
                    <a:pt x="905" y="462"/>
                  </a:lnTo>
                  <a:lnTo>
                    <a:pt x="903" y="462"/>
                  </a:lnTo>
                  <a:lnTo>
                    <a:pt x="905" y="463"/>
                  </a:lnTo>
                  <a:lnTo>
                    <a:pt x="905" y="465"/>
                  </a:lnTo>
                  <a:lnTo>
                    <a:pt x="905" y="467"/>
                  </a:lnTo>
                  <a:lnTo>
                    <a:pt x="905" y="469"/>
                  </a:lnTo>
                  <a:lnTo>
                    <a:pt x="905" y="470"/>
                  </a:lnTo>
                  <a:lnTo>
                    <a:pt x="905" y="472"/>
                  </a:lnTo>
                  <a:lnTo>
                    <a:pt x="905" y="474"/>
                  </a:lnTo>
                  <a:lnTo>
                    <a:pt x="907" y="474"/>
                  </a:lnTo>
                  <a:lnTo>
                    <a:pt x="907" y="476"/>
                  </a:lnTo>
                  <a:lnTo>
                    <a:pt x="907" y="477"/>
                  </a:lnTo>
                  <a:lnTo>
                    <a:pt x="907" y="479"/>
                  </a:lnTo>
                  <a:lnTo>
                    <a:pt x="907" y="481"/>
                  </a:lnTo>
                  <a:lnTo>
                    <a:pt x="907" y="483"/>
                  </a:lnTo>
                  <a:lnTo>
                    <a:pt x="909" y="484"/>
                  </a:lnTo>
                  <a:lnTo>
                    <a:pt x="909" y="486"/>
                  </a:lnTo>
                  <a:lnTo>
                    <a:pt x="909" y="488"/>
                  </a:lnTo>
                  <a:lnTo>
                    <a:pt x="909" y="490"/>
                  </a:lnTo>
                  <a:lnTo>
                    <a:pt x="909" y="491"/>
                  </a:lnTo>
                  <a:lnTo>
                    <a:pt x="911" y="491"/>
                  </a:lnTo>
                  <a:lnTo>
                    <a:pt x="911" y="493"/>
                  </a:lnTo>
                  <a:lnTo>
                    <a:pt x="911" y="495"/>
                  </a:lnTo>
                  <a:lnTo>
                    <a:pt x="911" y="497"/>
                  </a:lnTo>
                  <a:lnTo>
                    <a:pt x="913" y="498"/>
                  </a:lnTo>
                  <a:lnTo>
                    <a:pt x="913" y="500"/>
                  </a:lnTo>
                  <a:lnTo>
                    <a:pt x="913" y="502"/>
                  </a:lnTo>
                  <a:lnTo>
                    <a:pt x="913" y="504"/>
                  </a:lnTo>
                  <a:lnTo>
                    <a:pt x="913" y="505"/>
                  </a:lnTo>
                  <a:lnTo>
                    <a:pt x="913" y="507"/>
                  </a:lnTo>
                  <a:lnTo>
                    <a:pt x="913" y="509"/>
                  </a:lnTo>
                  <a:lnTo>
                    <a:pt x="913" y="511"/>
                  </a:lnTo>
                  <a:lnTo>
                    <a:pt x="913" y="512"/>
                  </a:lnTo>
                  <a:lnTo>
                    <a:pt x="913" y="514"/>
                  </a:lnTo>
                  <a:lnTo>
                    <a:pt x="913" y="516"/>
                  </a:lnTo>
                  <a:lnTo>
                    <a:pt x="911" y="518"/>
                  </a:lnTo>
                  <a:lnTo>
                    <a:pt x="911" y="519"/>
                  </a:lnTo>
                  <a:lnTo>
                    <a:pt x="911" y="521"/>
                  </a:lnTo>
                  <a:lnTo>
                    <a:pt x="911" y="523"/>
                  </a:lnTo>
                  <a:lnTo>
                    <a:pt x="909" y="525"/>
                  </a:lnTo>
                  <a:lnTo>
                    <a:pt x="909" y="526"/>
                  </a:lnTo>
                  <a:lnTo>
                    <a:pt x="909" y="528"/>
                  </a:lnTo>
                  <a:lnTo>
                    <a:pt x="909" y="530"/>
                  </a:lnTo>
                  <a:lnTo>
                    <a:pt x="907" y="532"/>
                  </a:lnTo>
                  <a:lnTo>
                    <a:pt x="907" y="533"/>
                  </a:lnTo>
                  <a:lnTo>
                    <a:pt x="907" y="535"/>
                  </a:lnTo>
                  <a:lnTo>
                    <a:pt x="907" y="537"/>
                  </a:lnTo>
                  <a:lnTo>
                    <a:pt x="907" y="539"/>
                  </a:lnTo>
                  <a:lnTo>
                    <a:pt x="907" y="540"/>
                  </a:lnTo>
                  <a:lnTo>
                    <a:pt x="907" y="542"/>
                  </a:lnTo>
                  <a:lnTo>
                    <a:pt x="907" y="544"/>
                  </a:lnTo>
                  <a:lnTo>
                    <a:pt x="909" y="546"/>
                  </a:lnTo>
                  <a:lnTo>
                    <a:pt x="909" y="547"/>
                  </a:lnTo>
                  <a:lnTo>
                    <a:pt x="917" y="547"/>
                  </a:lnTo>
                  <a:lnTo>
                    <a:pt x="917" y="549"/>
                  </a:lnTo>
                  <a:lnTo>
                    <a:pt x="917" y="551"/>
                  </a:lnTo>
                  <a:lnTo>
                    <a:pt x="915" y="553"/>
                  </a:lnTo>
                  <a:lnTo>
                    <a:pt x="915" y="554"/>
                  </a:lnTo>
                  <a:lnTo>
                    <a:pt x="915" y="556"/>
                  </a:lnTo>
                  <a:lnTo>
                    <a:pt x="913" y="558"/>
                  </a:lnTo>
                  <a:lnTo>
                    <a:pt x="913" y="560"/>
                  </a:lnTo>
                  <a:lnTo>
                    <a:pt x="913" y="561"/>
                  </a:lnTo>
                  <a:lnTo>
                    <a:pt x="913" y="563"/>
                  </a:lnTo>
                  <a:lnTo>
                    <a:pt x="913" y="565"/>
                  </a:lnTo>
                  <a:lnTo>
                    <a:pt x="913" y="567"/>
                  </a:lnTo>
                  <a:lnTo>
                    <a:pt x="915" y="568"/>
                  </a:lnTo>
                  <a:lnTo>
                    <a:pt x="915" y="570"/>
                  </a:lnTo>
                  <a:lnTo>
                    <a:pt x="915" y="572"/>
                  </a:lnTo>
                  <a:lnTo>
                    <a:pt x="915" y="574"/>
                  </a:lnTo>
                  <a:lnTo>
                    <a:pt x="915" y="575"/>
                  </a:lnTo>
                  <a:lnTo>
                    <a:pt x="917" y="577"/>
                  </a:lnTo>
                  <a:lnTo>
                    <a:pt x="917" y="579"/>
                  </a:lnTo>
                  <a:lnTo>
                    <a:pt x="917" y="581"/>
                  </a:lnTo>
                  <a:lnTo>
                    <a:pt x="917" y="582"/>
                  </a:lnTo>
                  <a:lnTo>
                    <a:pt x="917" y="584"/>
                  </a:lnTo>
                  <a:lnTo>
                    <a:pt x="925" y="589"/>
                  </a:lnTo>
                  <a:lnTo>
                    <a:pt x="931" y="595"/>
                  </a:lnTo>
                  <a:lnTo>
                    <a:pt x="929" y="602"/>
                  </a:lnTo>
                  <a:lnTo>
                    <a:pt x="936" y="605"/>
                  </a:lnTo>
                  <a:lnTo>
                    <a:pt x="931" y="612"/>
                  </a:lnTo>
                  <a:lnTo>
                    <a:pt x="940" y="614"/>
                  </a:lnTo>
                  <a:lnTo>
                    <a:pt x="944" y="623"/>
                  </a:lnTo>
                  <a:lnTo>
                    <a:pt x="942" y="624"/>
                  </a:lnTo>
                  <a:lnTo>
                    <a:pt x="942" y="626"/>
                  </a:lnTo>
                  <a:lnTo>
                    <a:pt x="942" y="628"/>
                  </a:lnTo>
                  <a:lnTo>
                    <a:pt x="940" y="628"/>
                  </a:lnTo>
                  <a:lnTo>
                    <a:pt x="940" y="630"/>
                  </a:lnTo>
                  <a:lnTo>
                    <a:pt x="940" y="631"/>
                  </a:lnTo>
                  <a:lnTo>
                    <a:pt x="938" y="631"/>
                  </a:lnTo>
                  <a:lnTo>
                    <a:pt x="938" y="633"/>
                  </a:lnTo>
                  <a:lnTo>
                    <a:pt x="938" y="635"/>
                  </a:lnTo>
                  <a:lnTo>
                    <a:pt x="936" y="635"/>
                  </a:lnTo>
                  <a:lnTo>
                    <a:pt x="936" y="637"/>
                  </a:lnTo>
                  <a:lnTo>
                    <a:pt x="936" y="638"/>
                  </a:lnTo>
                  <a:lnTo>
                    <a:pt x="936" y="640"/>
                  </a:lnTo>
                  <a:lnTo>
                    <a:pt x="936" y="642"/>
                  </a:lnTo>
                  <a:lnTo>
                    <a:pt x="936" y="644"/>
                  </a:lnTo>
                  <a:lnTo>
                    <a:pt x="936" y="645"/>
                  </a:lnTo>
                  <a:lnTo>
                    <a:pt x="936" y="647"/>
                  </a:lnTo>
                  <a:lnTo>
                    <a:pt x="938" y="649"/>
                  </a:lnTo>
                  <a:lnTo>
                    <a:pt x="938" y="651"/>
                  </a:lnTo>
                  <a:lnTo>
                    <a:pt x="938" y="652"/>
                  </a:lnTo>
                  <a:lnTo>
                    <a:pt x="940" y="652"/>
                  </a:lnTo>
                  <a:lnTo>
                    <a:pt x="940" y="659"/>
                  </a:lnTo>
                  <a:lnTo>
                    <a:pt x="938" y="666"/>
                  </a:lnTo>
                  <a:lnTo>
                    <a:pt x="938" y="665"/>
                  </a:lnTo>
                  <a:lnTo>
                    <a:pt x="936" y="663"/>
                  </a:lnTo>
                  <a:lnTo>
                    <a:pt x="936" y="661"/>
                  </a:lnTo>
                  <a:lnTo>
                    <a:pt x="936" y="659"/>
                  </a:lnTo>
                  <a:lnTo>
                    <a:pt x="934" y="658"/>
                  </a:lnTo>
                  <a:lnTo>
                    <a:pt x="934" y="656"/>
                  </a:lnTo>
                  <a:lnTo>
                    <a:pt x="932" y="654"/>
                  </a:lnTo>
                  <a:lnTo>
                    <a:pt x="932" y="652"/>
                  </a:lnTo>
                  <a:lnTo>
                    <a:pt x="931" y="651"/>
                  </a:lnTo>
                  <a:lnTo>
                    <a:pt x="931" y="649"/>
                  </a:lnTo>
                  <a:lnTo>
                    <a:pt x="929" y="647"/>
                  </a:lnTo>
                  <a:lnTo>
                    <a:pt x="929" y="645"/>
                  </a:lnTo>
                  <a:lnTo>
                    <a:pt x="927" y="644"/>
                  </a:lnTo>
                  <a:lnTo>
                    <a:pt x="927" y="642"/>
                  </a:lnTo>
                  <a:lnTo>
                    <a:pt x="925" y="640"/>
                  </a:lnTo>
                  <a:lnTo>
                    <a:pt x="925" y="638"/>
                  </a:lnTo>
                  <a:lnTo>
                    <a:pt x="925" y="637"/>
                  </a:lnTo>
                  <a:lnTo>
                    <a:pt x="923" y="637"/>
                  </a:lnTo>
                  <a:lnTo>
                    <a:pt x="923" y="635"/>
                  </a:lnTo>
                  <a:lnTo>
                    <a:pt x="923" y="633"/>
                  </a:lnTo>
                  <a:lnTo>
                    <a:pt x="921" y="631"/>
                  </a:lnTo>
                  <a:lnTo>
                    <a:pt x="921" y="630"/>
                  </a:lnTo>
                  <a:lnTo>
                    <a:pt x="921" y="628"/>
                  </a:lnTo>
                  <a:lnTo>
                    <a:pt x="921" y="626"/>
                  </a:lnTo>
                  <a:lnTo>
                    <a:pt x="919" y="626"/>
                  </a:lnTo>
                  <a:lnTo>
                    <a:pt x="919" y="624"/>
                  </a:lnTo>
                  <a:lnTo>
                    <a:pt x="919" y="623"/>
                  </a:lnTo>
                  <a:lnTo>
                    <a:pt x="919" y="621"/>
                  </a:lnTo>
                  <a:lnTo>
                    <a:pt x="919" y="619"/>
                  </a:lnTo>
                  <a:lnTo>
                    <a:pt x="917" y="617"/>
                  </a:lnTo>
                  <a:lnTo>
                    <a:pt x="915" y="617"/>
                  </a:lnTo>
                  <a:lnTo>
                    <a:pt x="913" y="617"/>
                  </a:lnTo>
                  <a:lnTo>
                    <a:pt x="911" y="617"/>
                  </a:lnTo>
                  <a:lnTo>
                    <a:pt x="911" y="616"/>
                  </a:lnTo>
                  <a:lnTo>
                    <a:pt x="909" y="616"/>
                  </a:lnTo>
                  <a:lnTo>
                    <a:pt x="907" y="616"/>
                  </a:lnTo>
                  <a:lnTo>
                    <a:pt x="905" y="616"/>
                  </a:lnTo>
                  <a:lnTo>
                    <a:pt x="905" y="614"/>
                  </a:lnTo>
                  <a:lnTo>
                    <a:pt x="903" y="614"/>
                  </a:lnTo>
                  <a:lnTo>
                    <a:pt x="901" y="614"/>
                  </a:lnTo>
                  <a:lnTo>
                    <a:pt x="901" y="612"/>
                  </a:lnTo>
                  <a:lnTo>
                    <a:pt x="899" y="612"/>
                  </a:lnTo>
                  <a:lnTo>
                    <a:pt x="907" y="609"/>
                  </a:lnTo>
                  <a:lnTo>
                    <a:pt x="907" y="602"/>
                  </a:lnTo>
                  <a:lnTo>
                    <a:pt x="907" y="593"/>
                  </a:lnTo>
                  <a:lnTo>
                    <a:pt x="903" y="598"/>
                  </a:lnTo>
                  <a:lnTo>
                    <a:pt x="895" y="602"/>
                  </a:lnTo>
                  <a:lnTo>
                    <a:pt x="893" y="600"/>
                  </a:lnTo>
                  <a:lnTo>
                    <a:pt x="893" y="598"/>
                  </a:lnTo>
                  <a:lnTo>
                    <a:pt x="893" y="596"/>
                  </a:lnTo>
                  <a:lnTo>
                    <a:pt x="891" y="596"/>
                  </a:lnTo>
                  <a:lnTo>
                    <a:pt x="891" y="595"/>
                  </a:lnTo>
                  <a:lnTo>
                    <a:pt x="891" y="593"/>
                  </a:lnTo>
                  <a:lnTo>
                    <a:pt x="891" y="591"/>
                  </a:lnTo>
                  <a:lnTo>
                    <a:pt x="891" y="589"/>
                  </a:lnTo>
                  <a:lnTo>
                    <a:pt x="891" y="588"/>
                  </a:lnTo>
                  <a:lnTo>
                    <a:pt x="891" y="586"/>
                  </a:lnTo>
                  <a:lnTo>
                    <a:pt x="891" y="584"/>
                  </a:lnTo>
                  <a:lnTo>
                    <a:pt x="889" y="582"/>
                  </a:lnTo>
                  <a:lnTo>
                    <a:pt x="897" y="581"/>
                  </a:lnTo>
                  <a:lnTo>
                    <a:pt x="897" y="579"/>
                  </a:lnTo>
                  <a:lnTo>
                    <a:pt x="897" y="577"/>
                  </a:lnTo>
                  <a:lnTo>
                    <a:pt x="897" y="575"/>
                  </a:lnTo>
                  <a:lnTo>
                    <a:pt x="897" y="574"/>
                  </a:lnTo>
                  <a:lnTo>
                    <a:pt x="899" y="572"/>
                  </a:lnTo>
                  <a:lnTo>
                    <a:pt x="899" y="570"/>
                  </a:lnTo>
                  <a:lnTo>
                    <a:pt x="899" y="568"/>
                  </a:lnTo>
                  <a:lnTo>
                    <a:pt x="899" y="567"/>
                  </a:lnTo>
                  <a:lnTo>
                    <a:pt x="899" y="565"/>
                  </a:lnTo>
                  <a:lnTo>
                    <a:pt x="899" y="563"/>
                  </a:lnTo>
                  <a:lnTo>
                    <a:pt x="901" y="563"/>
                  </a:lnTo>
                  <a:lnTo>
                    <a:pt x="901" y="561"/>
                  </a:lnTo>
                  <a:lnTo>
                    <a:pt x="901" y="560"/>
                  </a:lnTo>
                  <a:lnTo>
                    <a:pt x="901" y="558"/>
                  </a:lnTo>
                  <a:lnTo>
                    <a:pt x="901" y="556"/>
                  </a:lnTo>
                  <a:lnTo>
                    <a:pt x="899" y="556"/>
                  </a:lnTo>
                  <a:lnTo>
                    <a:pt x="899" y="554"/>
                  </a:lnTo>
                  <a:lnTo>
                    <a:pt x="899" y="553"/>
                  </a:lnTo>
                  <a:lnTo>
                    <a:pt x="899" y="551"/>
                  </a:lnTo>
                  <a:lnTo>
                    <a:pt x="899" y="549"/>
                  </a:lnTo>
                  <a:lnTo>
                    <a:pt x="899" y="547"/>
                  </a:lnTo>
                  <a:lnTo>
                    <a:pt x="899" y="546"/>
                  </a:lnTo>
                  <a:lnTo>
                    <a:pt x="899" y="544"/>
                  </a:lnTo>
                  <a:lnTo>
                    <a:pt x="901" y="542"/>
                  </a:lnTo>
                  <a:lnTo>
                    <a:pt x="901" y="540"/>
                  </a:lnTo>
                  <a:lnTo>
                    <a:pt x="901" y="539"/>
                  </a:lnTo>
                  <a:lnTo>
                    <a:pt x="903" y="537"/>
                  </a:lnTo>
                  <a:lnTo>
                    <a:pt x="903" y="535"/>
                  </a:lnTo>
                  <a:lnTo>
                    <a:pt x="903" y="533"/>
                  </a:lnTo>
                  <a:lnTo>
                    <a:pt x="905" y="532"/>
                  </a:lnTo>
                  <a:lnTo>
                    <a:pt x="905" y="530"/>
                  </a:lnTo>
                  <a:lnTo>
                    <a:pt x="905" y="528"/>
                  </a:lnTo>
                  <a:lnTo>
                    <a:pt x="905" y="526"/>
                  </a:lnTo>
                  <a:lnTo>
                    <a:pt x="905" y="525"/>
                  </a:lnTo>
                  <a:lnTo>
                    <a:pt x="905" y="523"/>
                  </a:lnTo>
                  <a:lnTo>
                    <a:pt x="905" y="521"/>
                  </a:lnTo>
                  <a:lnTo>
                    <a:pt x="905" y="519"/>
                  </a:lnTo>
                  <a:lnTo>
                    <a:pt x="903" y="518"/>
                  </a:lnTo>
                  <a:lnTo>
                    <a:pt x="903" y="516"/>
                  </a:lnTo>
                  <a:lnTo>
                    <a:pt x="901" y="514"/>
                  </a:lnTo>
                  <a:lnTo>
                    <a:pt x="901" y="512"/>
                  </a:lnTo>
                  <a:lnTo>
                    <a:pt x="901" y="511"/>
                  </a:lnTo>
                  <a:lnTo>
                    <a:pt x="901" y="509"/>
                  </a:lnTo>
                  <a:lnTo>
                    <a:pt x="901" y="507"/>
                  </a:lnTo>
                  <a:lnTo>
                    <a:pt x="901" y="505"/>
                  </a:lnTo>
                  <a:lnTo>
                    <a:pt x="901" y="504"/>
                  </a:lnTo>
                  <a:lnTo>
                    <a:pt x="901" y="502"/>
                  </a:lnTo>
                  <a:lnTo>
                    <a:pt x="901" y="500"/>
                  </a:lnTo>
                  <a:lnTo>
                    <a:pt x="901" y="498"/>
                  </a:lnTo>
                  <a:lnTo>
                    <a:pt x="901" y="497"/>
                  </a:lnTo>
                  <a:lnTo>
                    <a:pt x="899" y="497"/>
                  </a:lnTo>
                  <a:lnTo>
                    <a:pt x="899" y="495"/>
                  </a:lnTo>
                  <a:lnTo>
                    <a:pt x="899" y="493"/>
                  </a:lnTo>
                  <a:lnTo>
                    <a:pt x="899" y="491"/>
                  </a:lnTo>
                  <a:lnTo>
                    <a:pt x="899" y="490"/>
                  </a:lnTo>
                  <a:lnTo>
                    <a:pt x="899" y="488"/>
                  </a:lnTo>
                  <a:lnTo>
                    <a:pt x="899" y="486"/>
                  </a:lnTo>
                  <a:lnTo>
                    <a:pt x="897" y="484"/>
                  </a:lnTo>
                  <a:lnTo>
                    <a:pt x="897" y="483"/>
                  </a:lnTo>
                  <a:lnTo>
                    <a:pt x="895" y="481"/>
                  </a:lnTo>
                  <a:lnTo>
                    <a:pt x="895" y="479"/>
                  </a:lnTo>
                  <a:lnTo>
                    <a:pt x="893" y="479"/>
                  </a:lnTo>
                  <a:lnTo>
                    <a:pt x="893" y="477"/>
                  </a:lnTo>
                  <a:lnTo>
                    <a:pt x="893" y="476"/>
                  </a:lnTo>
                  <a:lnTo>
                    <a:pt x="893" y="474"/>
                  </a:lnTo>
                  <a:lnTo>
                    <a:pt x="895" y="472"/>
                  </a:lnTo>
                  <a:lnTo>
                    <a:pt x="895" y="470"/>
                  </a:lnTo>
                  <a:lnTo>
                    <a:pt x="895" y="469"/>
                  </a:lnTo>
                  <a:lnTo>
                    <a:pt x="895" y="467"/>
                  </a:lnTo>
                  <a:lnTo>
                    <a:pt x="895" y="465"/>
                  </a:lnTo>
                  <a:lnTo>
                    <a:pt x="895" y="463"/>
                  </a:lnTo>
                  <a:lnTo>
                    <a:pt x="897" y="462"/>
                  </a:lnTo>
                  <a:lnTo>
                    <a:pt x="897" y="460"/>
                  </a:lnTo>
                  <a:lnTo>
                    <a:pt x="899" y="460"/>
                  </a:lnTo>
                  <a:lnTo>
                    <a:pt x="899" y="458"/>
                  </a:lnTo>
                  <a:lnTo>
                    <a:pt x="901" y="456"/>
                  </a:lnTo>
                  <a:lnTo>
                    <a:pt x="903" y="455"/>
                  </a:lnTo>
                  <a:lnTo>
                    <a:pt x="905" y="453"/>
                  </a:lnTo>
                  <a:lnTo>
                    <a:pt x="907" y="451"/>
                  </a:lnTo>
                  <a:lnTo>
                    <a:pt x="909" y="451"/>
                  </a:lnTo>
                  <a:lnTo>
                    <a:pt x="909" y="449"/>
                  </a:lnTo>
                  <a:lnTo>
                    <a:pt x="909" y="448"/>
                  </a:lnTo>
                  <a:lnTo>
                    <a:pt x="909" y="446"/>
                  </a:lnTo>
                  <a:lnTo>
                    <a:pt x="909" y="444"/>
                  </a:lnTo>
                  <a:lnTo>
                    <a:pt x="909" y="442"/>
                  </a:lnTo>
                  <a:lnTo>
                    <a:pt x="911" y="442"/>
                  </a:lnTo>
                  <a:lnTo>
                    <a:pt x="911" y="441"/>
                  </a:lnTo>
                  <a:lnTo>
                    <a:pt x="911" y="439"/>
                  </a:lnTo>
                  <a:lnTo>
                    <a:pt x="911" y="437"/>
                  </a:lnTo>
                  <a:lnTo>
                    <a:pt x="911" y="435"/>
                  </a:lnTo>
                  <a:lnTo>
                    <a:pt x="911" y="434"/>
                  </a:lnTo>
                  <a:lnTo>
                    <a:pt x="913" y="432"/>
                  </a:lnTo>
                  <a:lnTo>
                    <a:pt x="913" y="430"/>
                  </a:lnTo>
                  <a:lnTo>
                    <a:pt x="915" y="428"/>
                  </a:lnTo>
                  <a:lnTo>
                    <a:pt x="915" y="427"/>
                  </a:lnTo>
                  <a:lnTo>
                    <a:pt x="917" y="425"/>
                  </a:lnTo>
                  <a:lnTo>
                    <a:pt x="919" y="423"/>
                  </a:lnTo>
                  <a:lnTo>
                    <a:pt x="921" y="421"/>
                  </a:lnTo>
                  <a:lnTo>
                    <a:pt x="921" y="420"/>
                  </a:lnTo>
                  <a:lnTo>
                    <a:pt x="923" y="418"/>
                  </a:lnTo>
                  <a:lnTo>
                    <a:pt x="923" y="416"/>
                  </a:lnTo>
                  <a:lnTo>
                    <a:pt x="925" y="414"/>
                  </a:lnTo>
                  <a:lnTo>
                    <a:pt x="927" y="413"/>
                  </a:lnTo>
                  <a:lnTo>
                    <a:pt x="927" y="409"/>
                  </a:lnTo>
                  <a:lnTo>
                    <a:pt x="929" y="407"/>
                  </a:lnTo>
                  <a:lnTo>
                    <a:pt x="931" y="406"/>
                  </a:lnTo>
                  <a:lnTo>
                    <a:pt x="931" y="404"/>
                  </a:lnTo>
                  <a:lnTo>
                    <a:pt x="932" y="402"/>
                  </a:lnTo>
                  <a:lnTo>
                    <a:pt x="932" y="400"/>
                  </a:lnTo>
                  <a:lnTo>
                    <a:pt x="934" y="397"/>
                  </a:lnTo>
                  <a:lnTo>
                    <a:pt x="934" y="395"/>
                  </a:lnTo>
                  <a:lnTo>
                    <a:pt x="936" y="393"/>
                  </a:lnTo>
                  <a:lnTo>
                    <a:pt x="936" y="392"/>
                  </a:lnTo>
                  <a:lnTo>
                    <a:pt x="938" y="390"/>
                  </a:lnTo>
                  <a:lnTo>
                    <a:pt x="938" y="388"/>
                  </a:lnTo>
                  <a:lnTo>
                    <a:pt x="938" y="386"/>
                  </a:lnTo>
                  <a:lnTo>
                    <a:pt x="940" y="385"/>
                  </a:lnTo>
                  <a:lnTo>
                    <a:pt x="940" y="383"/>
                  </a:lnTo>
                  <a:lnTo>
                    <a:pt x="940" y="381"/>
                  </a:lnTo>
                  <a:lnTo>
                    <a:pt x="940" y="379"/>
                  </a:lnTo>
                  <a:lnTo>
                    <a:pt x="940" y="378"/>
                  </a:lnTo>
                  <a:lnTo>
                    <a:pt x="940" y="376"/>
                  </a:lnTo>
                  <a:lnTo>
                    <a:pt x="938" y="376"/>
                  </a:lnTo>
                  <a:lnTo>
                    <a:pt x="936" y="376"/>
                  </a:lnTo>
                  <a:lnTo>
                    <a:pt x="934" y="378"/>
                  </a:lnTo>
                  <a:lnTo>
                    <a:pt x="932" y="378"/>
                  </a:lnTo>
                  <a:lnTo>
                    <a:pt x="931" y="378"/>
                  </a:lnTo>
                  <a:lnTo>
                    <a:pt x="931" y="379"/>
                  </a:lnTo>
                  <a:lnTo>
                    <a:pt x="929" y="379"/>
                  </a:lnTo>
                  <a:lnTo>
                    <a:pt x="927" y="379"/>
                  </a:lnTo>
                  <a:lnTo>
                    <a:pt x="925" y="381"/>
                  </a:lnTo>
                  <a:lnTo>
                    <a:pt x="923" y="381"/>
                  </a:lnTo>
                  <a:lnTo>
                    <a:pt x="923" y="383"/>
                  </a:lnTo>
                  <a:lnTo>
                    <a:pt x="921" y="383"/>
                  </a:lnTo>
                  <a:lnTo>
                    <a:pt x="919" y="383"/>
                  </a:lnTo>
                  <a:lnTo>
                    <a:pt x="919" y="385"/>
                  </a:lnTo>
                  <a:lnTo>
                    <a:pt x="917" y="385"/>
                  </a:lnTo>
                  <a:lnTo>
                    <a:pt x="915" y="386"/>
                  </a:lnTo>
                  <a:lnTo>
                    <a:pt x="913" y="388"/>
                  </a:lnTo>
                  <a:lnTo>
                    <a:pt x="911" y="390"/>
                  </a:lnTo>
                  <a:lnTo>
                    <a:pt x="909" y="392"/>
                  </a:lnTo>
                  <a:lnTo>
                    <a:pt x="907" y="392"/>
                  </a:lnTo>
                  <a:lnTo>
                    <a:pt x="905" y="392"/>
                  </a:lnTo>
                  <a:lnTo>
                    <a:pt x="903" y="392"/>
                  </a:lnTo>
                  <a:lnTo>
                    <a:pt x="901" y="392"/>
                  </a:lnTo>
                  <a:lnTo>
                    <a:pt x="899" y="393"/>
                  </a:lnTo>
                  <a:lnTo>
                    <a:pt x="897" y="393"/>
                  </a:lnTo>
                  <a:lnTo>
                    <a:pt x="895" y="393"/>
                  </a:lnTo>
                  <a:lnTo>
                    <a:pt x="893" y="393"/>
                  </a:lnTo>
                  <a:lnTo>
                    <a:pt x="891" y="393"/>
                  </a:lnTo>
                  <a:lnTo>
                    <a:pt x="891" y="395"/>
                  </a:lnTo>
                  <a:lnTo>
                    <a:pt x="889" y="395"/>
                  </a:lnTo>
                  <a:lnTo>
                    <a:pt x="887" y="395"/>
                  </a:lnTo>
                  <a:lnTo>
                    <a:pt x="885" y="397"/>
                  </a:lnTo>
                  <a:lnTo>
                    <a:pt x="885" y="392"/>
                  </a:lnTo>
                  <a:lnTo>
                    <a:pt x="883" y="392"/>
                  </a:lnTo>
                  <a:lnTo>
                    <a:pt x="883" y="390"/>
                  </a:lnTo>
                  <a:lnTo>
                    <a:pt x="881" y="390"/>
                  </a:lnTo>
                  <a:lnTo>
                    <a:pt x="879" y="388"/>
                  </a:lnTo>
                  <a:lnTo>
                    <a:pt x="877" y="388"/>
                  </a:lnTo>
                  <a:lnTo>
                    <a:pt x="875" y="388"/>
                  </a:lnTo>
                  <a:lnTo>
                    <a:pt x="873" y="388"/>
                  </a:lnTo>
                  <a:lnTo>
                    <a:pt x="871" y="388"/>
                  </a:lnTo>
                  <a:lnTo>
                    <a:pt x="869" y="388"/>
                  </a:lnTo>
                  <a:lnTo>
                    <a:pt x="867" y="388"/>
                  </a:lnTo>
                  <a:lnTo>
                    <a:pt x="865" y="388"/>
                  </a:lnTo>
                  <a:lnTo>
                    <a:pt x="863" y="388"/>
                  </a:lnTo>
                  <a:lnTo>
                    <a:pt x="861" y="390"/>
                  </a:lnTo>
                  <a:lnTo>
                    <a:pt x="859" y="390"/>
                  </a:lnTo>
                  <a:lnTo>
                    <a:pt x="857" y="390"/>
                  </a:lnTo>
                  <a:lnTo>
                    <a:pt x="855" y="392"/>
                  </a:lnTo>
                  <a:lnTo>
                    <a:pt x="853" y="392"/>
                  </a:lnTo>
                  <a:lnTo>
                    <a:pt x="852" y="393"/>
                  </a:lnTo>
                  <a:lnTo>
                    <a:pt x="850" y="393"/>
                  </a:lnTo>
                  <a:lnTo>
                    <a:pt x="848" y="395"/>
                  </a:lnTo>
                  <a:lnTo>
                    <a:pt x="846" y="395"/>
                  </a:lnTo>
                  <a:lnTo>
                    <a:pt x="844" y="397"/>
                  </a:lnTo>
                  <a:lnTo>
                    <a:pt x="842" y="397"/>
                  </a:lnTo>
                  <a:lnTo>
                    <a:pt x="840" y="399"/>
                  </a:lnTo>
                  <a:lnTo>
                    <a:pt x="838" y="400"/>
                  </a:lnTo>
                  <a:lnTo>
                    <a:pt x="836" y="400"/>
                  </a:lnTo>
                  <a:lnTo>
                    <a:pt x="834" y="402"/>
                  </a:lnTo>
                  <a:lnTo>
                    <a:pt x="832" y="402"/>
                  </a:lnTo>
                  <a:lnTo>
                    <a:pt x="832" y="404"/>
                  </a:lnTo>
                  <a:lnTo>
                    <a:pt x="830" y="404"/>
                  </a:lnTo>
                  <a:lnTo>
                    <a:pt x="830" y="402"/>
                  </a:lnTo>
                  <a:lnTo>
                    <a:pt x="830" y="400"/>
                  </a:lnTo>
                  <a:lnTo>
                    <a:pt x="828" y="400"/>
                  </a:lnTo>
                  <a:lnTo>
                    <a:pt x="828" y="399"/>
                  </a:lnTo>
                  <a:lnTo>
                    <a:pt x="828" y="397"/>
                  </a:lnTo>
                  <a:lnTo>
                    <a:pt x="826" y="397"/>
                  </a:lnTo>
                  <a:lnTo>
                    <a:pt x="826" y="395"/>
                  </a:lnTo>
                  <a:lnTo>
                    <a:pt x="824" y="395"/>
                  </a:lnTo>
                  <a:lnTo>
                    <a:pt x="824" y="393"/>
                  </a:lnTo>
                  <a:lnTo>
                    <a:pt x="822" y="393"/>
                  </a:lnTo>
                  <a:lnTo>
                    <a:pt x="820" y="392"/>
                  </a:lnTo>
                  <a:lnTo>
                    <a:pt x="818" y="390"/>
                  </a:lnTo>
                  <a:lnTo>
                    <a:pt x="816" y="390"/>
                  </a:lnTo>
                  <a:lnTo>
                    <a:pt x="816" y="388"/>
                  </a:lnTo>
                  <a:lnTo>
                    <a:pt x="814" y="388"/>
                  </a:lnTo>
                  <a:lnTo>
                    <a:pt x="812" y="386"/>
                  </a:lnTo>
                  <a:lnTo>
                    <a:pt x="810" y="386"/>
                  </a:lnTo>
                  <a:lnTo>
                    <a:pt x="810" y="385"/>
                  </a:lnTo>
                  <a:lnTo>
                    <a:pt x="808" y="383"/>
                  </a:lnTo>
                  <a:lnTo>
                    <a:pt x="806" y="381"/>
                  </a:lnTo>
                  <a:lnTo>
                    <a:pt x="806" y="379"/>
                  </a:lnTo>
                  <a:lnTo>
                    <a:pt x="804" y="378"/>
                  </a:lnTo>
                  <a:lnTo>
                    <a:pt x="804" y="376"/>
                  </a:lnTo>
                  <a:lnTo>
                    <a:pt x="804" y="374"/>
                  </a:lnTo>
                  <a:lnTo>
                    <a:pt x="804" y="372"/>
                  </a:lnTo>
                  <a:lnTo>
                    <a:pt x="802" y="372"/>
                  </a:lnTo>
                  <a:lnTo>
                    <a:pt x="802" y="371"/>
                  </a:lnTo>
                  <a:lnTo>
                    <a:pt x="802" y="369"/>
                  </a:lnTo>
                  <a:lnTo>
                    <a:pt x="802" y="367"/>
                  </a:lnTo>
                  <a:lnTo>
                    <a:pt x="802" y="365"/>
                  </a:lnTo>
                  <a:lnTo>
                    <a:pt x="800" y="365"/>
                  </a:lnTo>
                  <a:lnTo>
                    <a:pt x="800" y="364"/>
                  </a:lnTo>
                  <a:lnTo>
                    <a:pt x="800" y="362"/>
                  </a:lnTo>
                  <a:lnTo>
                    <a:pt x="800" y="360"/>
                  </a:lnTo>
                  <a:lnTo>
                    <a:pt x="798" y="358"/>
                  </a:lnTo>
                  <a:lnTo>
                    <a:pt x="798" y="357"/>
                  </a:lnTo>
                  <a:lnTo>
                    <a:pt x="796" y="355"/>
                  </a:lnTo>
                  <a:lnTo>
                    <a:pt x="796" y="353"/>
                  </a:lnTo>
                  <a:lnTo>
                    <a:pt x="794" y="353"/>
                  </a:lnTo>
                  <a:lnTo>
                    <a:pt x="794" y="351"/>
                  </a:lnTo>
                  <a:lnTo>
                    <a:pt x="792" y="350"/>
                  </a:lnTo>
                  <a:lnTo>
                    <a:pt x="790" y="350"/>
                  </a:lnTo>
                  <a:lnTo>
                    <a:pt x="792" y="348"/>
                  </a:lnTo>
                  <a:lnTo>
                    <a:pt x="792" y="346"/>
                  </a:lnTo>
                  <a:lnTo>
                    <a:pt x="792" y="344"/>
                  </a:lnTo>
                  <a:lnTo>
                    <a:pt x="792" y="343"/>
                  </a:lnTo>
                  <a:lnTo>
                    <a:pt x="792" y="341"/>
                  </a:lnTo>
                  <a:lnTo>
                    <a:pt x="794" y="341"/>
                  </a:lnTo>
                  <a:lnTo>
                    <a:pt x="794" y="339"/>
                  </a:lnTo>
                  <a:lnTo>
                    <a:pt x="794" y="337"/>
                  </a:lnTo>
                  <a:lnTo>
                    <a:pt x="794" y="336"/>
                  </a:lnTo>
                  <a:lnTo>
                    <a:pt x="794" y="334"/>
                  </a:lnTo>
                  <a:lnTo>
                    <a:pt x="794" y="332"/>
                  </a:lnTo>
                  <a:lnTo>
                    <a:pt x="794" y="330"/>
                  </a:lnTo>
                  <a:lnTo>
                    <a:pt x="794" y="329"/>
                  </a:lnTo>
                  <a:lnTo>
                    <a:pt x="794" y="327"/>
                  </a:lnTo>
                  <a:lnTo>
                    <a:pt x="794" y="325"/>
                  </a:lnTo>
                  <a:lnTo>
                    <a:pt x="794" y="323"/>
                  </a:lnTo>
                  <a:lnTo>
                    <a:pt x="794" y="322"/>
                  </a:lnTo>
                  <a:lnTo>
                    <a:pt x="794" y="320"/>
                  </a:lnTo>
                  <a:lnTo>
                    <a:pt x="794" y="318"/>
                  </a:lnTo>
                  <a:lnTo>
                    <a:pt x="792" y="318"/>
                  </a:lnTo>
                  <a:lnTo>
                    <a:pt x="790" y="320"/>
                  </a:lnTo>
                  <a:lnTo>
                    <a:pt x="788" y="320"/>
                  </a:lnTo>
                  <a:lnTo>
                    <a:pt x="786" y="320"/>
                  </a:lnTo>
                  <a:lnTo>
                    <a:pt x="784" y="320"/>
                  </a:lnTo>
                  <a:lnTo>
                    <a:pt x="782" y="320"/>
                  </a:lnTo>
                  <a:lnTo>
                    <a:pt x="780" y="320"/>
                  </a:lnTo>
                  <a:lnTo>
                    <a:pt x="778" y="320"/>
                  </a:lnTo>
                  <a:lnTo>
                    <a:pt x="776" y="320"/>
                  </a:lnTo>
                  <a:lnTo>
                    <a:pt x="774" y="320"/>
                  </a:lnTo>
                  <a:lnTo>
                    <a:pt x="773" y="320"/>
                  </a:lnTo>
                  <a:lnTo>
                    <a:pt x="771" y="318"/>
                  </a:lnTo>
                  <a:lnTo>
                    <a:pt x="769" y="318"/>
                  </a:lnTo>
                  <a:lnTo>
                    <a:pt x="767" y="320"/>
                  </a:lnTo>
                  <a:lnTo>
                    <a:pt x="765" y="322"/>
                  </a:lnTo>
                  <a:lnTo>
                    <a:pt x="765" y="323"/>
                  </a:lnTo>
                  <a:lnTo>
                    <a:pt x="763" y="323"/>
                  </a:lnTo>
                  <a:lnTo>
                    <a:pt x="763" y="325"/>
                  </a:lnTo>
                  <a:lnTo>
                    <a:pt x="761" y="327"/>
                  </a:lnTo>
                  <a:lnTo>
                    <a:pt x="759" y="329"/>
                  </a:lnTo>
                  <a:lnTo>
                    <a:pt x="757" y="329"/>
                  </a:lnTo>
                  <a:lnTo>
                    <a:pt x="757" y="330"/>
                  </a:lnTo>
                  <a:lnTo>
                    <a:pt x="755" y="330"/>
                  </a:lnTo>
                  <a:lnTo>
                    <a:pt x="755" y="332"/>
                  </a:lnTo>
                  <a:lnTo>
                    <a:pt x="753" y="332"/>
                  </a:lnTo>
                  <a:lnTo>
                    <a:pt x="753" y="334"/>
                  </a:lnTo>
                  <a:lnTo>
                    <a:pt x="751" y="334"/>
                  </a:lnTo>
                  <a:lnTo>
                    <a:pt x="751" y="336"/>
                  </a:lnTo>
                  <a:lnTo>
                    <a:pt x="749" y="336"/>
                  </a:lnTo>
                  <a:lnTo>
                    <a:pt x="747" y="337"/>
                  </a:lnTo>
                  <a:lnTo>
                    <a:pt x="745" y="339"/>
                  </a:lnTo>
                  <a:lnTo>
                    <a:pt x="743" y="341"/>
                  </a:lnTo>
                  <a:lnTo>
                    <a:pt x="741" y="341"/>
                  </a:lnTo>
                  <a:lnTo>
                    <a:pt x="739" y="343"/>
                  </a:lnTo>
                  <a:lnTo>
                    <a:pt x="737" y="343"/>
                  </a:lnTo>
                  <a:lnTo>
                    <a:pt x="735" y="343"/>
                  </a:lnTo>
                  <a:lnTo>
                    <a:pt x="735" y="344"/>
                  </a:lnTo>
                  <a:lnTo>
                    <a:pt x="733" y="344"/>
                  </a:lnTo>
                  <a:lnTo>
                    <a:pt x="731" y="344"/>
                  </a:lnTo>
                  <a:lnTo>
                    <a:pt x="729" y="346"/>
                  </a:lnTo>
                  <a:lnTo>
                    <a:pt x="727" y="346"/>
                  </a:lnTo>
                  <a:lnTo>
                    <a:pt x="725" y="348"/>
                  </a:lnTo>
                  <a:lnTo>
                    <a:pt x="723" y="348"/>
                  </a:lnTo>
                  <a:lnTo>
                    <a:pt x="721" y="350"/>
                  </a:lnTo>
                  <a:lnTo>
                    <a:pt x="719" y="350"/>
                  </a:lnTo>
                  <a:lnTo>
                    <a:pt x="717" y="351"/>
                  </a:lnTo>
                  <a:lnTo>
                    <a:pt x="715" y="351"/>
                  </a:lnTo>
                  <a:lnTo>
                    <a:pt x="711" y="353"/>
                  </a:lnTo>
                  <a:lnTo>
                    <a:pt x="709" y="353"/>
                  </a:lnTo>
                  <a:lnTo>
                    <a:pt x="707" y="355"/>
                  </a:lnTo>
                  <a:lnTo>
                    <a:pt x="705" y="355"/>
                  </a:lnTo>
                  <a:lnTo>
                    <a:pt x="703" y="357"/>
                  </a:lnTo>
                  <a:lnTo>
                    <a:pt x="699" y="357"/>
                  </a:lnTo>
                  <a:lnTo>
                    <a:pt x="697" y="358"/>
                  </a:lnTo>
                  <a:lnTo>
                    <a:pt x="695" y="358"/>
                  </a:lnTo>
                  <a:lnTo>
                    <a:pt x="694" y="360"/>
                  </a:lnTo>
                  <a:lnTo>
                    <a:pt x="690" y="360"/>
                  </a:lnTo>
                  <a:lnTo>
                    <a:pt x="688" y="360"/>
                  </a:lnTo>
                  <a:lnTo>
                    <a:pt x="686" y="362"/>
                  </a:lnTo>
                  <a:lnTo>
                    <a:pt x="684" y="362"/>
                  </a:lnTo>
                  <a:lnTo>
                    <a:pt x="682" y="362"/>
                  </a:lnTo>
                  <a:lnTo>
                    <a:pt x="678" y="362"/>
                  </a:lnTo>
                  <a:lnTo>
                    <a:pt x="676" y="362"/>
                  </a:lnTo>
                  <a:lnTo>
                    <a:pt x="674" y="362"/>
                  </a:lnTo>
                  <a:lnTo>
                    <a:pt x="672" y="362"/>
                  </a:lnTo>
                  <a:lnTo>
                    <a:pt x="670" y="362"/>
                  </a:lnTo>
                  <a:lnTo>
                    <a:pt x="666" y="362"/>
                  </a:lnTo>
                  <a:lnTo>
                    <a:pt x="664" y="362"/>
                  </a:lnTo>
                  <a:lnTo>
                    <a:pt x="662" y="360"/>
                  </a:lnTo>
                  <a:lnTo>
                    <a:pt x="660" y="360"/>
                  </a:lnTo>
                  <a:lnTo>
                    <a:pt x="658" y="358"/>
                  </a:lnTo>
                  <a:lnTo>
                    <a:pt x="656" y="358"/>
                  </a:lnTo>
                  <a:lnTo>
                    <a:pt x="656" y="357"/>
                  </a:lnTo>
                  <a:lnTo>
                    <a:pt x="658" y="355"/>
                  </a:lnTo>
                  <a:lnTo>
                    <a:pt x="660" y="355"/>
                  </a:lnTo>
                  <a:lnTo>
                    <a:pt x="660" y="353"/>
                  </a:lnTo>
                  <a:lnTo>
                    <a:pt x="662" y="353"/>
                  </a:lnTo>
                  <a:lnTo>
                    <a:pt x="664" y="351"/>
                  </a:lnTo>
                  <a:lnTo>
                    <a:pt x="666" y="351"/>
                  </a:lnTo>
                  <a:lnTo>
                    <a:pt x="668" y="350"/>
                  </a:lnTo>
                  <a:lnTo>
                    <a:pt x="670" y="350"/>
                  </a:lnTo>
                  <a:lnTo>
                    <a:pt x="672" y="350"/>
                  </a:lnTo>
                  <a:lnTo>
                    <a:pt x="672" y="348"/>
                  </a:lnTo>
                  <a:lnTo>
                    <a:pt x="674" y="348"/>
                  </a:lnTo>
                  <a:lnTo>
                    <a:pt x="676" y="348"/>
                  </a:lnTo>
                  <a:lnTo>
                    <a:pt x="678" y="348"/>
                  </a:lnTo>
                  <a:lnTo>
                    <a:pt x="680" y="348"/>
                  </a:lnTo>
                  <a:lnTo>
                    <a:pt x="680" y="346"/>
                  </a:lnTo>
                  <a:lnTo>
                    <a:pt x="682" y="346"/>
                  </a:lnTo>
                  <a:lnTo>
                    <a:pt x="684" y="346"/>
                  </a:lnTo>
                  <a:lnTo>
                    <a:pt x="686" y="346"/>
                  </a:lnTo>
                  <a:lnTo>
                    <a:pt x="686" y="344"/>
                  </a:lnTo>
                  <a:lnTo>
                    <a:pt x="688" y="341"/>
                  </a:lnTo>
                  <a:lnTo>
                    <a:pt x="688" y="339"/>
                  </a:lnTo>
                  <a:lnTo>
                    <a:pt x="688" y="337"/>
                  </a:lnTo>
                  <a:lnTo>
                    <a:pt x="688" y="336"/>
                  </a:lnTo>
                  <a:lnTo>
                    <a:pt x="690" y="334"/>
                  </a:lnTo>
                  <a:lnTo>
                    <a:pt x="690" y="332"/>
                  </a:lnTo>
                  <a:lnTo>
                    <a:pt x="690" y="330"/>
                  </a:lnTo>
                  <a:lnTo>
                    <a:pt x="692" y="329"/>
                  </a:lnTo>
                  <a:lnTo>
                    <a:pt x="692" y="327"/>
                  </a:lnTo>
                  <a:lnTo>
                    <a:pt x="694" y="325"/>
                  </a:lnTo>
                  <a:lnTo>
                    <a:pt x="694" y="323"/>
                  </a:lnTo>
                  <a:lnTo>
                    <a:pt x="695" y="323"/>
                  </a:lnTo>
                  <a:lnTo>
                    <a:pt x="695" y="322"/>
                  </a:lnTo>
                  <a:lnTo>
                    <a:pt x="697" y="320"/>
                  </a:lnTo>
                  <a:lnTo>
                    <a:pt x="697" y="318"/>
                  </a:lnTo>
                  <a:lnTo>
                    <a:pt x="699" y="318"/>
                  </a:lnTo>
                  <a:lnTo>
                    <a:pt x="699" y="316"/>
                  </a:lnTo>
                  <a:lnTo>
                    <a:pt x="701" y="315"/>
                  </a:lnTo>
                  <a:lnTo>
                    <a:pt x="703" y="313"/>
                  </a:lnTo>
                  <a:lnTo>
                    <a:pt x="703" y="311"/>
                  </a:lnTo>
                  <a:lnTo>
                    <a:pt x="703" y="309"/>
                  </a:lnTo>
                  <a:lnTo>
                    <a:pt x="705" y="309"/>
                  </a:lnTo>
                  <a:lnTo>
                    <a:pt x="705" y="308"/>
                  </a:lnTo>
                  <a:lnTo>
                    <a:pt x="707" y="306"/>
                  </a:lnTo>
                  <a:lnTo>
                    <a:pt x="707" y="304"/>
                  </a:lnTo>
                  <a:lnTo>
                    <a:pt x="707" y="302"/>
                  </a:lnTo>
                  <a:lnTo>
                    <a:pt x="705" y="306"/>
                  </a:lnTo>
                  <a:lnTo>
                    <a:pt x="699" y="308"/>
                  </a:lnTo>
                  <a:lnTo>
                    <a:pt x="692" y="313"/>
                  </a:lnTo>
                  <a:lnTo>
                    <a:pt x="686" y="315"/>
                  </a:lnTo>
                  <a:lnTo>
                    <a:pt x="678" y="315"/>
                  </a:lnTo>
                  <a:lnTo>
                    <a:pt x="670" y="313"/>
                  </a:lnTo>
                  <a:lnTo>
                    <a:pt x="660" y="311"/>
                  </a:lnTo>
                  <a:lnTo>
                    <a:pt x="642" y="304"/>
                  </a:lnTo>
                  <a:lnTo>
                    <a:pt x="634" y="302"/>
                  </a:lnTo>
                  <a:lnTo>
                    <a:pt x="626" y="297"/>
                  </a:lnTo>
                  <a:lnTo>
                    <a:pt x="624" y="288"/>
                  </a:lnTo>
                  <a:lnTo>
                    <a:pt x="620" y="280"/>
                  </a:lnTo>
                  <a:lnTo>
                    <a:pt x="615" y="274"/>
                  </a:lnTo>
                  <a:lnTo>
                    <a:pt x="607" y="267"/>
                  </a:lnTo>
                  <a:lnTo>
                    <a:pt x="603" y="260"/>
                  </a:lnTo>
                  <a:lnTo>
                    <a:pt x="603" y="253"/>
                  </a:lnTo>
                  <a:lnTo>
                    <a:pt x="601" y="246"/>
                  </a:lnTo>
                  <a:lnTo>
                    <a:pt x="597" y="238"/>
                  </a:lnTo>
                  <a:lnTo>
                    <a:pt x="589" y="232"/>
                  </a:lnTo>
                  <a:lnTo>
                    <a:pt x="581" y="222"/>
                  </a:lnTo>
                  <a:lnTo>
                    <a:pt x="577" y="215"/>
                  </a:lnTo>
                  <a:lnTo>
                    <a:pt x="573" y="206"/>
                  </a:lnTo>
                  <a:lnTo>
                    <a:pt x="569" y="197"/>
                  </a:lnTo>
                  <a:lnTo>
                    <a:pt x="565" y="187"/>
                  </a:lnTo>
                  <a:lnTo>
                    <a:pt x="561" y="180"/>
                  </a:lnTo>
                  <a:lnTo>
                    <a:pt x="561" y="173"/>
                  </a:lnTo>
                  <a:lnTo>
                    <a:pt x="561" y="166"/>
                  </a:lnTo>
                  <a:lnTo>
                    <a:pt x="561" y="159"/>
                  </a:lnTo>
                  <a:lnTo>
                    <a:pt x="557" y="150"/>
                  </a:lnTo>
                  <a:lnTo>
                    <a:pt x="553" y="145"/>
                  </a:lnTo>
                  <a:lnTo>
                    <a:pt x="547" y="141"/>
                  </a:lnTo>
                  <a:lnTo>
                    <a:pt x="543" y="136"/>
                  </a:lnTo>
                  <a:lnTo>
                    <a:pt x="539" y="133"/>
                  </a:lnTo>
                  <a:lnTo>
                    <a:pt x="534" y="124"/>
                  </a:lnTo>
                  <a:lnTo>
                    <a:pt x="532" y="115"/>
                  </a:lnTo>
                  <a:lnTo>
                    <a:pt x="522" y="115"/>
                  </a:lnTo>
                  <a:lnTo>
                    <a:pt x="514" y="112"/>
                  </a:lnTo>
                  <a:lnTo>
                    <a:pt x="510" y="105"/>
                  </a:lnTo>
                  <a:lnTo>
                    <a:pt x="502" y="99"/>
                  </a:lnTo>
                  <a:lnTo>
                    <a:pt x="494" y="99"/>
                  </a:lnTo>
                  <a:lnTo>
                    <a:pt x="486" y="98"/>
                  </a:lnTo>
                  <a:lnTo>
                    <a:pt x="480" y="91"/>
                  </a:lnTo>
                  <a:lnTo>
                    <a:pt x="470" y="87"/>
                  </a:lnTo>
                  <a:lnTo>
                    <a:pt x="466" y="78"/>
                  </a:lnTo>
                  <a:lnTo>
                    <a:pt x="460" y="75"/>
                  </a:lnTo>
                  <a:lnTo>
                    <a:pt x="453" y="75"/>
                  </a:lnTo>
                  <a:lnTo>
                    <a:pt x="443" y="70"/>
                  </a:lnTo>
                  <a:lnTo>
                    <a:pt x="435" y="70"/>
                  </a:lnTo>
                  <a:lnTo>
                    <a:pt x="425" y="68"/>
                  </a:lnTo>
                  <a:lnTo>
                    <a:pt x="419" y="68"/>
                  </a:lnTo>
                  <a:lnTo>
                    <a:pt x="411" y="64"/>
                  </a:lnTo>
                  <a:lnTo>
                    <a:pt x="403" y="61"/>
                  </a:lnTo>
                  <a:lnTo>
                    <a:pt x="399" y="54"/>
                  </a:lnTo>
                  <a:lnTo>
                    <a:pt x="399" y="21"/>
                  </a:lnTo>
                  <a:lnTo>
                    <a:pt x="397" y="14"/>
                  </a:lnTo>
                  <a:lnTo>
                    <a:pt x="395" y="7"/>
                  </a:lnTo>
                  <a:lnTo>
                    <a:pt x="391" y="0"/>
                  </a:lnTo>
                  <a:lnTo>
                    <a:pt x="389" y="0"/>
                  </a:lnTo>
                  <a:lnTo>
                    <a:pt x="387" y="0"/>
                  </a:lnTo>
                  <a:lnTo>
                    <a:pt x="385" y="0"/>
                  </a:lnTo>
                  <a:lnTo>
                    <a:pt x="383" y="0"/>
                  </a:lnTo>
                  <a:lnTo>
                    <a:pt x="381" y="0"/>
                  </a:lnTo>
                  <a:lnTo>
                    <a:pt x="379" y="0"/>
                  </a:lnTo>
                  <a:lnTo>
                    <a:pt x="378" y="0"/>
                  </a:lnTo>
                  <a:lnTo>
                    <a:pt x="376" y="0"/>
                  </a:lnTo>
                  <a:lnTo>
                    <a:pt x="376" y="1"/>
                  </a:lnTo>
                  <a:lnTo>
                    <a:pt x="374" y="1"/>
                  </a:lnTo>
                  <a:lnTo>
                    <a:pt x="372" y="1"/>
                  </a:lnTo>
                  <a:lnTo>
                    <a:pt x="370" y="1"/>
                  </a:lnTo>
                  <a:lnTo>
                    <a:pt x="368" y="3"/>
                  </a:lnTo>
                  <a:lnTo>
                    <a:pt x="366" y="3"/>
                  </a:lnTo>
                  <a:lnTo>
                    <a:pt x="364" y="3"/>
                  </a:lnTo>
                  <a:lnTo>
                    <a:pt x="364" y="5"/>
                  </a:lnTo>
                  <a:lnTo>
                    <a:pt x="362" y="5"/>
                  </a:lnTo>
                  <a:lnTo>
                    <a:pt x="360" y="5"/>
                  </a:lnTo>
                  <a:lnTo>
                    <a:pt x="358" y="7"/>
                  </a:lnTo>
                  <a:lnTo>
                    <a:pt x="356" y="7"/>
                  </a:lnTo>
                  <a:lnTo>
                    <a:pt x="356" y="8"/>
                  </a:lnTo>
                  <a:lnTo>
                    <a:pt x="354" y="8"/>
                  </a:lnTo>
                  <a:lnTo>
                    <a:pt x="352" y="8"/>
                  </a:lnTo>
                  <a:lnTo>
                    <a:pt x="350" y="8"/>
                  </a:lnTo>
                  <a:lnTo>
                    <a:pt x="348" y="8"/>
                  </a:lnTo>
                  <a:lnTo>
                    <a:pt x="346" y="8"/>
                  </a:lnTo>
                  <a:lnTo>
                    <a:pt x="344" y="8"/>
                  </a:lnTo>
                  <a:lnTo>
                    <a:pt x="342" y="8"/>
                  </a:lnTo>
                  <a:lnTo>
                    <a:pt x="340" y="8"/>
                  </a:lnTo>
                  <a:lnTo>
                    <a:pt x="338" y="8"/>
                  </a:lnTo>
                  <a:lnTo>
                    <a:pt x="336" y="8"/>
                  </a:lnTo>
                  <a:lnTo>
                    <a:pt x="334" y="7"/>
                  </a:lnTo>
                  <a:lnTo>
                    <a:pt x="332" y="7"/>
                  </a:lnTo>
                  <a:lnTo>
                    <a:pt x="330" y="7"/>
                  </a:lnTo>
                  <a:lnTo>
                    <a:pt x="328" y="7"/>
                  </a:lnTo>
                  <a:lnTo>
                    <a:pt x="326" y="7"/>
                  </a:lnTo>
                  <a:lnTo>
                    <a:pt x="324" y="7"/>
                  </a:lnTo>
                  <a:lnTo>
                    <a:pt x="322" y="7"/>
                  </a:lnTo>
                  <a:lnTo>
                    <a:pt x="320" y="7"/>
                  </a:lnTo>
                  <a:lnTo>
                    <a:pt x="318" y="7"/>
                  </a:lnTo>
                  <a:lnTo>
                    <a:pt x="316" y="5"/>
                  </a:lnTo>
                  <a:lnTo>
                    <a:pt x="314" y="5"/>
                  </a:lnTo>
                  <a:lnTo>
                    <a:pt x="312" y="5"/>
                  </a:lnTo>
                  <a:lnTo>
                    <a:pt x="310" y="5"/>
                  </a:lnTo>
                  <a:lnTo>
                    <a:pt x="308" y="3"/>
                  </a:lnTo>
                  <a:lnTo>
                    <a:pt x="306" y="3"/>
                  </a:lnTo>
                  <a:lnTo>
                    <a:pt x="304" y="3"/>
                  </a:lnTo>
                  <a:lnTo>
                    <a:pt x="302" y="1"/>
                  </a:lnTo>
                  <a:lnTo>
                    <a:pt x="302" y="3"/>
                  </a:lnTo>
                  <a:lnTo>
                    <a:pt x="300" y="3"/>
                  </a:lnTo>
                  <a:lnTo>
                    <a:pt x="300" y="5"/>
                  </a:lnTo>
                  <a:lnTo>
                    <a:pt x="299" y="5"/>
                  </a:lnTo>
                  <a:lnTo>
                    <a:pt x="299" y="7"/>
                  </a:lnTo>
                  <a:lnTo>
                    <a:pt x="297" y="7"/>
                  </a:lnTo>
                  <a:lnTo>
                    <a:pt x="297" y="8"/>
                  </a:lnTo>
                  <a:lnTo>
                    <a:pt x="295" y="10"/>
                  </a:lnTo>
                  <a:lnTo>
                    <a:pt x="293" y="12"/>
                  </a:lnTo>
                  <a:lnTo>
                    <a:pt x="293" y="14"/>
                  </a:lnTo>
                  <a:lnTo>
                    <a:pt x="291" y="14"/>
                  </a:lnTo>
                  <a:lnTo>
                    <a:pt x="291" y="15"/>
                  </a:lnTo>
                  <a:lnTo>
                    <a:pt x="289" y="15"/>
                  </a:lnTo>
                  <a:lnTo>
                    <a:pt x="289" y="17"/>
                  </a:lnTo>
                  <a:lnTo>
                    <a:pt x="287" y="17"/>
                  </a:lnTo>
                  <a:lnTo>
                    <a:pt x="287" y="19"/>
                  </a:lnTo>
                  <a:lnTo>
                    <a:pt x="287" y="21"/>
                  </a:lnTo>
                  <a:lnTo>
                    <a:pt x="287" y="22"/>
                  </a:lnTo>
                  <a:lnTo>
                    <a:pt x="289" y="24"/>
                  </a:lnTo>
                  <a:lnTo>
                    <a:pt x="289" y="26"/>
                  </a:lnTo>
                  <a:lnTo>
                    <a:pt x="289" y="28"/>
                  </a:lnTo>
                  <a:lnTo>
                    <a:pt x="291" y="29"/>
                  </a:lnTo>
                  <a:lnTo>
                    <a:pt x="291" y="31"/>
                  </a:lnTo>
                  <a:lnTo>
                    <a:pt x="293" y="33"/>
                  </a:lnTo>
                  <a:lnTo>
                    <a:pt x="293" y="35"/>
                  </a:lnTo>
                  <a:lnTo>
                    <a:pt x="293" y="36"/>
                  </a:lnTo>
                  <a:lnTo>
                    <a:pt x="295" y="36"/>
                  </a:lnTo>
                  <a:lnTo>
                    <a:pt x="295" y="38"/>
                  </a:lnTo>
                  <a:lnTo>
                    <a:pt x="295" y="40"/>
                  </a:lnTo>
                  <a:lnTo>
                    <a:pt x="297" y="42"/>
                  </a:lnTo>
                  <a:lnTo>
                    <a:pt x="297" y="43"/>
                  </a:lnTo>
                  <a:lnTo>
                    <a:pt x="297" y="45"/>
                  </a:lnTo>
                  <a:lnTo>
                    <a:pt x="299" y="47"/>
                  </a:lnTo>
                  <a:lnTo>
                    <a:pt x="299" y="49"/>
                  </a:lnTo>
                  <a:lnTo>
                    <a:pt x="295" y="56"/>
                  </a:lnTo>
                  <a:lnTo>
                    <a:pt x="293" y="56"/>
                  </a:lnTo>
                  <a:lnTo>
                    <a:pt x="291" y="56"/>
                  </a:lnTo>
                  <a:lnTo>
                    <a:pt x="289" y="56"/>
                  </a:lnTo>
                  <a:lnTo>
                    <a:pt x="287" y="56"/>
                  </a:lnTo>
                  <a:lnTo>
                    <a:pt x="285" y="56"/>
                  </a:lnTo>
                  <a:lnTo>
                    <a:pt x="283" y="56"/>
                  </a:lnTo>
                  <a:lnTo>
                    <a:pt x="283" y="54"/>
                  </a:lnTo>
                  <a:lnTo>
                    <a:pt x="281" y="54"/>
                  </a:lnTo>
                  <a:lnTo>
                    <a:pt x="279" y="54"/>
                  </a:lnTo>
                  <a:lnTo>
                    <a:pt x="277" y="54"/>
                  </a:lnTo>
                  <a:lnTo>
                    <a:pt x="277" y="52"/>
                  </a:lnTo>
                  <a:lnTo>
                    <a:pt x="275" y="52"/>
                  </a:lnTo>
                  <a:lnTo>
                    <a:pt x="273" y="52"/>
                  </a:lnTo>
                  <a:lnTo>
                    <a:pt x="271" y="52"/>
                  </a:lnTo>
                  <a:lnTo>
                    <a:pt x="269" y="52"/>
                  </a:lnTo>
                  <a:lnTo>
                    <a:pt x="267" y="52"/>
                  </a:lnTo>
                  <a:lnTo>
                    <a:pt x="265" y="52"/>
                  </a:lnTo>
                  <a:lnTo>
                    <a:pt x="263" y="52"/>
                  </a:lnTo>
                  <a:lnTo>
                    <a:pt x="261" y="52"/>
                  </a:lnTo>
                  <a:lnTo>
                    <a:pt x="259" y="52"/>
                  </a:lnTo>
                  <a:lnTo>
                    <a:pt x="257" y="52"/>
                  </a:lnTo>
                  <a:lnTo>
                    <a:pt x="255" y="52"/>
                  </a:lnTo>
                  <a:lnTo>
                    <a:pt x="253" y="52"/>
                  </a:lnTo>
                  <a:lnTo>
                    <a:pt x="251" y="54"/>
                  </a:lnTo>
                  <a:lnTo>
                    <a:pt x="249" y="54"/>
                  </a:lnTo>
                  <a:lnTo>
                    <a:pt x="247" y="54"/>
                  </a:lnTo>
                  <a:lnTo>
                    <a:pt x="245" y="54"/>
                  </a:lnTo>
                  <a:lnTo>
                    <a:pt x="243" y="54"/>
                  </a:lnTo>
                  <a:lnTo>
                    <a:pt x="241" y="54"/>
                  </a:lnTo>
                  <a:lnTo>
                    <a:pt x="239" y="54"/>
                  </a:lnTo>
                  <a:lnTo>
                    <a:pt x="237" y="56"/>
                  </a:lnTo>
                  <a:lnTo>
                    <a:pt x="235" y="56"/>
                  </a:lnTo>
                  <a:lnTo>
                    <a:pt x="233" y="56"/>
                  </a:lnTo>
                  <a:lnTo>
                    <a:pt x="231" y="56"/>
                  </a:lnTo>
                  <a:lnTo>
                    <a:pt x="229" y="56"/>
                  </a:lnTo>
                  <a:lnTo>
                    <a:pt x="227" y="56"/>
                  </a:lnTo>
                  <a:lnTo>
                    <a:pt x="225" y="56"/>
                  </a:lnTo>
                  <a:lnTo>
                    <a:pt x="223" y="56"/>
                  </a:lnTo>
                  <a:lnTo>
                    <a:pt x="221" y="56"/>
                  </a:lnTo>
                  <a:lnTo>
                    <a:pt x="220" y="56"/>
                  </a:lnTo>
                  <a:lnTo>
                    <a:pt x="218" y="56"/>
                  </a:lnTo>
                  <a:lnTo>
                    <a:pt x="216" y="56"/>
                  </a:lnTo>
                  <a:lnTo>
                    <a:pt x="210" y="56"/>
                  </a:lnTo>
                  <a:lnTo>
                    <a:pt x="202" y="56"/>
                  </a:lnTo>
                  <a:lnTo>
                    <a:pt x="198" y="49"/>
                  </a:lnTo>
                  <a:lnTo>
                    <a:pt x="196" y="49"/>
                  </a:lnTo>
                  <a:lnTo>
                    <a:pt x="194" y="49"/>
                  </a:lnTo>
                  <a:lnTo>
                    <a:pt x="192" y="50"/>
                  </a:lnTo>
                  <a:lnTo>
                    <a:pt x="190" y="50"/>
                  </a:lnTo>
                  <a:lnTo>
                    <a:pt x="188" y="50"/>
                  </a:lnTo>
                  <a:lnTo>
                    <a:pt x="186" y="50"/>
                  </a:lnTo>
                  <a:lnTo>
                    <a:pt x="184" y="50"/>
                  </a:lnTo>
                  <a:lnTo>
                    <a:pt x="182" y="50"/>
                  </a:lnTo>
                  <a:lnTo>
                    <a:pt x="180" y="50"/>
                  </a:lnTo>
                  <a:lnTo>
                    <a:pt x="178" y="50"/>
                  </a:lnTo>
                  <a:lnTo>
                    <a:pt x="178" y="52"/>
                  </a:lnTo>
                  <a:lnTo>
                    <a:pt x="176" y="52"/>
                  </a:lnTo>
                  <a:lnTo>
                    <a:pt x="174" y="52"/>
                  </a:lnTo>
                  <a:lnTo>
                    <a:pt x="172" y="52"/>
                  </a:lnTo>
                  <a:lnTo>
                    <a:pt x="170" y="54"/>
                  </a:lnTo>
                  <a:lnTo>
                    <a:pt x="168" y="54"/>
                  </a:lnTo>
                  <a:lnTo>
                    <a:pt x="166" y="54"/>
                  </a:lnTo>
                  <a:lnTo>
                    <a:pt x="166" y="56"/>
                  </a:lnTo>
                  <a:lnTo>
                    <a:pt x="164" y="56"/>
                  </a:lnTo>
                  <a:lnTo>
                    <a:pt x="162" y="57"/>
                  </a:lnTo>
                  <a:lnTo>
                    <a:pt x="160" y="59"/>
                  </a:lnTo>
                  <a:lnTo>
                    <a:pt x="158" y="59"/>
                  </a:lnTo>
                  <a:lnTo>
                    <a:pt x="156" y="61"/>
                  </a:lnTo>
                  <a:lnTo>
                    <a:pt x="156" y="63"/>
                  </a:lnTo>
                  <a:lnTo>
                    <a:pt x="154" y="63"/>
                  </a:lnTo>
                  <a:lnTo>
                    <a:pt x="154" y="64"/>
                  </a:lnTo>
                  <a:lnTo>
                    <a:pt x="152" y="64"/>
                  </a:lnTo>
                  <a:lnTo>
                    <a:pt x="152" y="66"/>
                  </a:lnTo>
                  <a:lnTo>
                    <a:pt x="150" y="66"/>
                  </a:lnTo>
                  <a:lnTo>
                    <a:pt x="150" y="68"/>
                  </a:lnTo>
                  <a:lnTo>
                    <a:pt x="148" y="68"/>
                  </a:lnTo>
                  <a:lnTo>
                    <a:pt x="148" y="70"/>
                  </a:lnTo>
                  <a:lnTo>
                    <a:pt x="146" y="70"/>
                  </a:lnTo>
                  <a:lnTo>
                    <a:pt x="144" y="70"/>
                  </a:lnTo>
                  <a:lnTo>
                    <a:pt x="142" y="70"/>
                  </a:lnTo>
                  <a:lnTo>
                    <a:pt x="141" y="70"/>
                  </a:lnTo>
                  <a:lnTo>
                    <a:pt x="139" y="70"/>
                  </a:lnTo>
                  <a:lnTo>
                    <a:pt x="137" y="70"/>
                  </a:lnTo>
                  <a:lnTo>
                    <a:pt x="135" y="70"/>
                  </a:lnTo>
                  <a:lnTo>
                    <a:pt x="133" y="70"/>
                  </a:lnTo>
                  <a:lnTo>
                    <a:pt x="131" y="70"/>
                  </a:lnTo>
                  <a:lnTo>
                    <a:pt x="129" y="70"/>
                  </a:lnTo>
                  <a:lnTo>
                    <a:pt x="127" y="70"/>
                  </a:lnTo>
                  <a:lnTo>
                    <a:pt x="125" y="70"/>
                  </a:lnTo>
                  <a:lnTo>
                    <a:pt x="125" y="71"/>
                  </a:lnTo>
                  <a:lnTo>
                    <a:pt x="123" y="71"/>
                  </a:lnTo>
                  <a:lnTo>
                    <a:pt x="121" y="71"/>
                  </a:lnTo>
                  <a:lnTo>
                    <a:pt x="119" y="71"/>
                  </a:lnTo>
                  <a:lnTo>
                    <a:pt x="117" y="71"/>
                  </a:lnTo>
                  <a:lnTo>
                    <a:pt x="117" y="73"/>
                  </a:lnTo>
                  <a:lnTo>
                    <a:pt x="115" y="73"/>
                  </a:lnTo>
                  <a:lnTo>
                    <a:pt x="113" y="73"/>
                  </a:lnTo>
                  <a:lnTo>
                    <a:pt x="111" y="75"/>
                  </a:lnTo>
                  <a:lnTo>
                    <a:pt x="109" y="75"/>
                  </a:lnTo>
                  <a:lnTo>
                    <a:pt x="107" y="77"/>
                  </a:lnTo>
                  <a:lnTo>
                    <a:pt x="105" y="78"/>
                  </a:lnTo>
                  <a:lnTo>
                    <a:pt x="103" y="80"/>
                  </a:lnTo>
                  <a:lnTo>
                    <a:pt x="101" y="82"/>
                  </a:lnTo>
                  <a:lnTo>
                    <a:pt x="99" y="84"/>
                  </a:lnTo>
                  <a:lnTo>
                    <a:pt x="99" y="85"/>
                  </a:lnTo>
                  <a:lnTo>
                    <a:pt x="97" y="87"/>
                  </a:lnTo>
                  <a:lnTo>
                    <a:pt x="97" y="89"/>
                  </a:lnTo>
                  <a:lnTo>
                    <a:pt x="95" y="89"/>
                  </a:lnTo>
                  <a:lnTo>
                    <a:pt x="93" y="89"/>
                  </a:lnTo>
                  <a:lnTo>
                    <a:pt x="93" y="87"/>
                  </a:lnTo>
                  <a:lnTo>
                    <a:pt x="91" y="87"/>
                  </a:lnTo>
                  <a:lnTo>
                    <a:pt x="89" y="87"/>
                  </a:lnTo>
                  <a:lnTo>
                    <a:pt x="87" y="87"/>
                  </a:lnTo>
                  <a:lnTo>
                    <a:pt x="85" y="85"/>
                  </a:lnTo>
                  <a:lnTo>
                    <a:pt x="83" y="85"/>
                  </a:lnTo>
                  <a:lnTo>
                    <a:pt x="81" y="85"/>
                  </a:lnTo>
                  <a:lnTo>
                    <a:pt x="79" y="85"/>
                  </a:lnTo>
                  <a:lnTo>
                    <a:pt x="77" y="85"/>
                  </a:lnTo>
                  <a:lnTo>
                    <a:pt x="75" y="85"/>
                  </a:lnTo>
                  <a:lnTo>
                    <a:pt x="73" y="84"/>
                  </a:lnTo>
                  <a:lnTo>
                    <a:pt x="71" y="85"/>
                  </a:lnTo>
                  <a:lnTo>
                    <a:pt x="69" y="85"/>
                  </a:lnTo>
                  <a:lnTo>
                    <a:pt x="67" y="85"/>
                  </a:lnTo>
                  <a:lnTo>
                    <a:pt x="65" y="85"/>
                  </a:lnTo>
                  <a:lnTo>
                    <a:pt x="63" y="87"/>
                  </a:lnTo>
                  <a:lnTo>
                    <a:pt x="62" y="87"/>
                  </a:lnTo>
                  <a:lnTo>
                    <a:pt x="62" y="89"/>
                  </a:lnTo>
                  <a:lnTo>
                    <a:pt x="60" y="89"/>
                  </a:lnTo>
                  <a:lnTo>
                    <a:pt x="60" y="91"/>
                  </a:lnTo>
                  <a:lnTo>
                    <a:pt x="58" y="92"/>
                  </a:lnTo>
                  <a:lnTo>
                    <a:pt x="56" y="94"/>
                  </a:lnTo>
                  <a:lnTo>
                    <a:pt x="46" y="96"/>
                  </a:lnTo>
                  <a:lnTo>
                    <a:pt x="46" y="105"/>
                  </a:lnTo>
                  <a:lnTo>
                    <a:pt x="44" y="112"/>
                  </a:lnTo>
                  <a:lnTo>
                    <a:pt x="42" y="112"/>
                  </a:lnTo>
                  <a:lnTo>
                    <a:pt x="40" y="112"/>
                  </a:lnTo>
                  <a:lnTo>
                    <a:pt x="38" y="112"/>
                  </a:lnTo>
                  <a:lnTo>
                    <a:pt x="36" y="112"/>
                  </a:lnTo>
                  <a:lnTo>
                    <a:pt x="34" y="112"/>
                  </a:lnTo>
                  <a:lnTo>
                    <a:pt x="32" y="113"/>
                  </a:lnTo>
                  <a:lnTo>
                    <a:pt x="30" y="113"/>
                  </a:lnTo>
                  <a:lnTo>
                    <a:pt x="28" y="113"/>
                  </a:lnTo>
                  <a:lnTo>
                    <a:pt x="26" y="113"/>
                  </a:lnTo>
                  <a:lnTo>
                    <a:pt x="24" y="115"/>
                  </a:lnTo>
                  <a:lnTo>
                    <a:pt x="22" y="115"/>
                  </a:lnTo>
                  <a:lnTo>
                    <a:pt x="20" y="115"/>
                  </a:lnTo>
                  <a:lnTo>
                    <a:pt x="18" y="115"/>
                  </a:lnTo>
                  <a:lnTo>
                    <a:pt x="16" y="115"/>
                  </a:lnTo>
                  <a:lnTo>
                    <a:pt x="14" y="115"/>
                  </a:lnTo>
                  <a:lnTo>
                    <a:pt x="12" y="115"/>
                  </a:lnTo>
                  <a:lnTo>
                    <a:pt x="10" y="115"/>
                  </a:lnTo>
                  <a:lnTo>
                    <a:pt x="10" y="113"/>
                  </a:lnTo>
                  <a:lnTo>
                    <a:pt x="10" y="112"/>
                  </a:lnTo>
                  <a:lnTo>
                    <a:pt x="8" y="112"/>
                  </a:lnTo>
                  <a:lnTo>
                    <a:pt x="8" y="110"/>
                  </a:lnTo>
                  <a:lnTo>
                    <a:pt x="6" y="110"/>
                  </a:lnTo>
                  <a:lnTo>
                    <a:pt x="6" y="108"/>
                  </a:lnTo>
                  <a:lnTo>
                    <a:pt x="4" y="108"/>
                  </a:lnTo>
                  <a:lnTo>
                    <a:pt x="4" y="106"/>
                  </a:lnTo>
                  <a:lnTo>
                    <a:pt x="2" y="106"/>
                  </a:lnTo>
                  <a:lnTo>
                    <a:pt x="2" y="105"/>
                  </a:lnTo>
                  <a:lnTo>
                    <a:pt x="2" y="203"/>
                  </a:lnTo>
                  <a:lnTo>
                    <a:pt x="0" y="224"/>
                  </a:lnTo>
                  <a:lnTo>
                    <a:pt x="6" y="231"/>
                  </a:lnTo>
                  <a:lnTo>
                    <a:pt x="8" y="236"/>
                  </a:lnTo>
                  <a:lnTo>
                    <a:pt x="2" y="241"/>
                  </a:lnTo>
                  <a:lnTo>
                    <a:pt x="4" y="246"/>
                  </a:lnTo>
                  <a:lnTo>
                    <a:pt x="12" y="250"/>
                  </a:lnTo>
                  <a:lnTo>
                    <a:pt x="12" y="252"/>
                  </a:lnTo>
                  <a:lnTo>
                    <a:pt x="12" y="253"/>
                  </a:lnTo>
                  <a:lnTo>
                    <a:pt x="14" y="255"/>
                  </a:lnTo>
                  <a:lnTo>
                    <a:pt x="14" y="257"/>
                  </a:lnTo>
                  <a:lnTo>
                    <a:pt x="14" y="259"/>
                  </a:lnTo>
                  <a:lnTo>
                    <a:pt x="14" y="260"/>
                  </a:lnTo>
                  <a:lnTo>
                    <a:pt x="14" y="262"/>
                  </a:lnTo>
                  <a:lnTo>
                    <a:pt x="14" y="264"/>
                  </a:lnTo>
                  <a:lnTo>
                    <a:pt x="14" y="266"/>
                  </a:lnTo>
                  <a:lnTo>
                    <a:pt x="16" y="267"/>
                  </a:lnTo>
                  <a:lnTo>
                    <a:pt x="16" y="269"/>
                  </a:lnTo>
                  <a:lnTo>
                    <a:pt x="16" y="271"/>
                  </a:lnTo>
                  <a:lnTo>
                    <a:pt x="16" y="273"/>
                  </a:lnTo>
                  <a:lnTo>
                    <a:pt x="18" y="274"/>
                  </a:lnTo>
                  <a:lnTo>
                    <a:pt x="18" y="276"/>
                  </a:lnTo>
                  <a:lnTo>
                    <a:pt x="20" y="278"/>
                  </a:lnTo>
                  <a:lnTo>
                    <a:pt x="22" y="280"/>
                  </a:lnTo>
                  <a:lnTo>
                    <a:pt x="24" y="281"/>
                  </a:lnTo>
                  <a:lnTo>
                    <a:pt x="24" y="283"/>
                  </a:lnTo>
                  <a:lnTo>
                    <a:pt x="26" y="283"/>
                  </a:lnTo>
                  <a:lnTo>
                    <a:pt x="28" y="285"/>
                  </a:lnTo>
                  <a:lnTo>
                    <a:pt x="30" y="287"/>
                  </a:lnTo>
                  <a:lnTo>
                    <a:pt x="32" y="287"/>
                  </a:lnTo>
                  <a:lnTo>
                    <a:pt x="32" y="288"/>
                  </a:lnTo>
                  <a:lnTo>
                    <a:pt x="34" y="288"/>
                  </a:lnTo>
                  <a:lnTo>
                    <a:pt x="34" y="290"/>
                  </a:lnTo>
                  <a:lnTo>
                    <a:pt x="36" y="292"/>
                  </a:lnTo>
                  <a:lnTo>
                    <a:pt x="36" y="294"/>
                  </a:lnTo>
                  <a:lnTo>
                    <a:pt x="38" y="294"/>
                  </a:lnTo>
                  <a:lnTo>
                    <a:pt x="38" y="295"/>
                  </a:lnTo>
                  <a:lnTo>
                    <a:pt x="40" y="297"/>
                  </a:lnTo>
                  <a:lnTo>
                    <a:pt x="40" y="299"/>
                  </a:lnTo>
                  <a:lnTo>
                    <a:pt x="42" y="301"/>
                  </a:lnTo>
                  <a:lnTo>
                    <a:pt x="42" y="302"/>
                  </a:lnTo>
                  <a:lnTo>
                    <a:pt x="44" y="304"/>
                  </a:lnTo>
                  <a:lnTo>
                    <a:pt x="44" y="306"/>
                  </a:lnTo>
                  <a:lnTo>
                    <a:pt x="46" y="308"/>
                  </a:lnTo>
                  <a:lnTo>
                    <a:pt x="46" y="309"/>
                  </a:lnTo>
                  <a:lnTo>
                    <a:pt x="48" y="309"/>
                  </a:lnTo>
                  <a:lnTo>
                    <a:pt x="48" y="311"/>
                  </a:lnTo>
                  <a:lnTo>
                    <a:pt x="50" y="311"/>
                  </a:lnTo>
                  <a:lnTo>
                    <a:pt x="50" y="313"/>
                  </a:lnTo>
                  <a:lnTo>
                    <a:pt x="52" y="315"/>
                  </a:lnTo>
                  <a:lnTo>
                    <a:pt x="54" y="316"/>
                  </a:lnTo>
                  <a:lnTo>
                    <a:pt x="54" y="318"/>
                  </a:lnTo>
                  <a:lnTo>
                    <a:pt x="56" y="320"/>
                  </a:lnTo>
                  <a:lnTo>
                    <a:pt x="58" y="320"/>
                  </a:lnTo>
                  <a:lnTo>
                    <a:pt x="58" y="322"/>
                  </a:lnTo>
                  <a:lnTo>
                    <a:pt x="60" y="322"/>
                  </a:lnTo>
                  <a:lnTo>
                    <a:pt x="60" y="323"/>
                  </a:lnTo>
                  <a:lnTo>
                    <a:pt x="62" y="323"/>
                  </a:lnTo>
                  <a:lnTo>
                    <a:pt x="62" y="325"/>
                  </a:lnTo>
                  <a:lnTo>
                    <a:pt x="63" y="325"/>
                  </a:lnTo>
                  <a:lnTo>
                    <a:pt x="65" y="325"/>
                  </a:lnTo>
                  <a:lnTo>
                    <a:pt x="67" y="325"/>
                  </a:lnTo>
                  <a:lnTo>
                    <a:pt x="69" y="325"/>
                  </a:lnTo>
                  <a:lnTo>
                    <a:pt x="71" y="325"/>
                  </a:lnTo>
                  <a:lnTo>
                    <a:pt x="71" y="323"/>
                  </a:lnTo>
                  <a:lnTo>
                    <a:pt x="73" y="323"/>
                  </a:lnTo>
                  <a:lnTo>
                    <a:pt x="75" y="323"/>
                  </a:lnTo>
                  <a:lnTo>
                    <a:pt x="77" y="322"/>
                  </a:lnTo>
                  <a:lnTo>
                    <a:pt x="79" y="322"/>
                  </a:lnTo>
                  <a:lnTo>
                    <a:pt x="81" y="322"/>
                  </a:lnTo>
                  <a:lnTo>
                    <a:pt x="83" y="320"/>
                  </a:lnTo>
                  <a:lnTo>
                    <a:pt x="85" y="320"/>
                  </a:lnTo>
                  <a:lnTo>
                    <a:pt x="87" y="320"/>
                  </a:lnTo>
                  <a:lnTo>
                    <a:pt x="89" y="322"/>
                  </a:lnTo>
                  <a:lnTo>
                    <a:pt x="89" y="325"/>
                  </a:lnTo>
                  <a:lnTo>
                    <a:pt x="89" y="327"/>
                  </a:lnTo>
                  <a:lnTo>
                    <a:pt x="91" y="329"/>
                  </a:lnTo>
                  <a:lnTo>
                    <a:pt x="91" y="330"/>
                  </a:lnTo>
                  <a:lnTo>
                    <a:pt x="91" y="332"/>
                  </a:lnTo>
                  <a:lnTo>
                    <a:pt x="93" y="334"/>
                  </a:lnTo>
                  <a:lnTo>
                    <a:pt x="93" y="336"/>
                  </a:lnTo>
                  <a:lnTo>
                    <a:pt x="95" y="337"/>
                  </a:lnTo>
                  <a:lnTo>
                    <a:pt x="97" y="339"/>
                  </a:lnTo>
                  <a:lnTo>
                    <a:pt x="97" y="341"/>
                  </a:lnTo>
                  <a:lnTo>
                    <a:pt x="99" y="343"/>
                  </a:lnTo>
                  <a:lnTo>
                    <a:pt x="99" y="344"/>
                  </a:lnTo>
                  <a:lnTo>
                    <a:pt x="101" y="344"/>
                  </a:lnTo>
                  <a:lnTo>
                    <a:pt x="101" y="346"/>
                  </a:lnTo>
                  <a:lnTo>
                    <a:pt x="103" y="348"/>
                  </a:lnTo>
                  <a:lnTo>
                    <a:pt x="105" y="348"/>
                  </a:lnTo>
                  <a:lnTo>
                    <a:pt x="105" y="350"/>
                  </a:lnTo>
                  <a:lnTo>
                    <a:pt x="107" y="350"/>
                  </a:lnTo>
                  <a:lnTo>
                    <a:pt x="109" y="351"/>
                  </a:lnTo>
                  <a:lnTo>
                    <a:pt x="111" y="351"/>
                  </a:lnTo>
                  <a:lnTo>
                    <a:pt x="113" y="353"/>
                  </a:lnTo>
                  <a:lnTo>
                    <a:pt x="115" y="355"/>
                  </a:lnTo>
                  <a:lnTo>
                    <a:pt x="117" y="355"/>
                  </a:lnTo>
                  <a:lnTo>
                    <a:pt x="119" y="357"/>
                  </a:lnTo>
                  <a:lnTo>
                    <a:pt x="121" y="357"/>
                  </a:lnTo>
                  <a:lnTo>
                    <a:pt x="123" y="357"/>
                  </a:lnTo>
                  <a:lnTo>
                    <a:pt x="125" y="358"/>
                  </a:lnTo>
                  <a:lnTo>
                    <a:pt x="129" y="358"/>
                  </a:lnTo>
                  <a:lnTo>
                    <a:pt x="131" y="360"/>
                  </a:lnTo>
                  <a:lnTo>
                    <a:pt x="133" y="362"/>
                  </a:lnTo>
                  <a:lnTo>
                    <a:pt x="135" y="362"/>
                  </a:lnTo>
                  <a:lnTo>
                    <a:pt x="137" y="364"/>
                  </a:lnTo>
                  <a:lnTo>
                    <a:pt x="139" y="364"/>
                  </a:lnTo>
                  <a:lnTo>
                    <a:pt x="141" y="365"/>
                  </a:lnTo>
                  <a:lnTo>
                    <a:pt x="142" y="365"/>
                  </a:lnTo>
                  <a:lnTo>
                    <a:pt x="144" y="365"/>
                  </a:lnTo>
                  <a:lnTo>
                    <a:pt x="144" y="367"/>
                  </a:lnTo>
                  <a:lnTo>
                    <a:pt x="146" y="367"/>
                  </a:lnTo>
                  <a:lnTo>
                    <a:pt x="148" y="367"/>
                  </a:lnTo>
                  <a:lnTo>
                    <a:pt x="150" y="367"/>
                  </a:lnTo>
                  <a:lnTo>
                    <a:pt x="152" y="367"/>
                  </a:lnTo>
                  <a:lnTo>
                    <a:pt x="152" y="369"/>
                  </a:lnTo>
                  <a:lnTo>
                    <a:pt x="154" y="369"/>
                  </a:lnTo>
                  <a:lnTo>
                    <a:pt x="156" y="369"/>
                  </a:lnTo>
                  <a:lnTo>
                    <a:pt x="158" y="369"/>
                  </a:lnTo>
                  <a:lnTo>
                    <a:pt x="158" y="371"/>
                  </a:lnTo>
                  <a:lnTo>
                    <a:pt x="160" y="371"/>
                  </a:lnTo>
                  <a:lnTo>
                    <a:pt x="162" y="372"/>
                  </a:lnTo>
                  <a:lnTo>
                    <a:pt x="164" y="372"/>
                  </a:lnTo>
                  <a:lnTo>
                    <a:pt x="164" y="374"/>
                  </a:lnTo>
                  <a:lnTo>
                    <a:pt x="166" y="374"/>
                  </a:lnTo>
                  <a:lnTo>
                    <a:pt x="168" y="376"/>
                  </a:lnTo>
                  <a:lnTo>
                    <a:pt x="174" y="381"/>
                  </a:lnTo>
                  <a:lnTo>
                    <a:pt x="180" y="388"/>
                  </a:lnTo>
                  <a:lnTo>
                    <a:pt x="182" y="388"/>
                  </a:lnTo>
                  <a:lnTo>
                    <a:pt x="184" y="388"/>
                  </a:lnTo>
                  <a:lnTo>
                    <a:pt x="186" y="388"/>
                  </a:lnTo>
                  <a:lnTo>
                    <a:pt x="186" y="390"/>
                  </a:lnTo>
                  <a:lnTo>
                    <a:pt x="188" y="390"/>
                  </a:lnTo>
                  <a:lnTo>
                    <a:pt x="190" y="390"/>
                  </a:lnTo>
                  <a:lnTo>
                    <a:pt x="192" y="390"/>
                  </a:lnTo>
                  <a:lnTo>
                    <a:pt x="194" y="390"/>
                  </a:lnTo>
                  <a:lnTo>
                    <a:pt x="194" y="392"/>
                  </a:lnTo>
                  <a:lnTo>
                    <a:pt x="196" y="392"/>
                  </a:lnTo>
                  <a:lnTo>
                    <a:pt x="198" y="392"/>
                  </a:lnTo>
                  <a:lnTo>
                    <a:pt x="200" y="392"/>
                  </a:lnTo>
                  <a:lnTo>
                    <a:pt x="202" y="393"/>
                  </a:lnTo>
                  <a:lnTo>
                    <a:pt x="204" y="393"/>
                  </a:lnTo>
                  <a:lnTo>
                    <a:pt x="208" y="399"/>
                  </a:lnTo>
                  <a:lnTo>
                    <a:pt x="212" y="407"/>
                  </a:lnTo>
                  <a:lnTo>
                    <a:pt x="214" y="409"/>
                  </a:lnTo>
                  <a:lnTo>
                    <a:pt x="218" y="409"/>
                  </a:lnTo>
                  <a:lnTo>
                    <a:pt x="220" y="409"/>
                  </a:lnTo>
                  <a:lnTo>
                    <a:pt x="221" y="409"/>
                  </a:lnTo>
                  <a:lnTo>
                    <a:pt x="223" y="409"/>
                  </a:lnTo>
                  <a:lnTo>
                    <a:pt x="225" y="409"/>
                  </a:lnTo>
                  <a:lnTo>
                    <a:pt x="227" y="409"/>
                  </a:lnTo>
                  <a:lnTo>
                    <a:pt x="229" y="409"/>
                  </a:lnTo>
                  <a:lnTo>
                    <a:pt x="231" y="409"/>
                  </a:lnTo>
                  <a:lnTo>
                    <a:pt x="233" y="409"/>
                  </a:lnTo>
                  <a:lnTo>
                    <a:pt x="235" y="407"/>
                  </a:lnTo>
                  <a:lnTo>
                    <a:pt x="237" y="407"/>
                  </a:lnTo>
                  <a:lnTo>
                    <a:pt x="239" y="407"/>
                  </a:lnTo>
                  <a:lnTo>
                    <a:pt x="241" y="406"/>
                  </a:lnTo>
                  <a:lnTo>
                    <a:pt x="243" y="406"/>
                  </a:lnTo>
                  <a:lnTo>
                    <a:pt x="245" y="406"/>
                  </a:lnTo>
                  <a:lnTo>
                    <a:pt x="247" y="404"/>
                  </a:lnTo>
                  <a:lnTo>
                    <a:pt x="249" y="404"/>
                  </a:lnTo>
                  <a:lnTo>
                    <a:pt x="251" y="404"/>
                  </a:lnTo>
                  <a:lnTo>
                    <a:pt x="251" y="402"/>
                  </a:lnTo>
                  <a:lnTo>
                    <a:pt x="253" y="402"/>
                  </a:lnTo>
                  <a:lnTo>
                    <a:pt x="255" y="402"/>
                  </a:lnTo>
                  <a:lnTo>
                    <a:pt x="257" y="400"/>
                  </a:lnTo>
                  <a:lnTo>
                    <a:pt x="259" y="400"/>
                  </a:lnTo>
                  <a:lnTo>
                    <a:pt x="261" y="400"/>
                  </a:lnTo>
                  <a:lnTo>
                    <a:pt x="263" y="400"/>
                  </a:lnTo>
                  <a:lnTo>
                    <a:pt x="265" y="399"/>
                  </a:lnTo>
                  <a:lnTo>
                    <a:pt x="267" y="399"/>
                  </a:lnTo>
                  <a:lnTo>
                    <a:pt x="269" y="399"/>
                  </a:lnTo>
                  <a:lnTo>
                    <a:pt x="271" y="399"/>
                  </a:lnTo>
                  <a:lnTo>
                    <a:pt x="273" y="399"/>
                  </a:lnTo>
                  <a:lnTo>
                    <a:pt x="271" y="400"/>
                  </a:lnTo>
                  <a:lnTo>
                    <a:pt x="271" y="402"/>
                  </a:lnTo>
                  <a:lnTo>
                    <a:pt x="269" y="404"/>
                  </a:lnTo>
                  <a:lnTo>
                    <a:pt x="269" y="406"/>
                  </a:lnTo>
                  <a:lnTo>
                    <a:pt x="267" y="406"/>
                  </a:lnTo>
                  <a:lnTo>
                    <a:pt x="267" y="407"/>
                  </a:lnTo>
                  <a:lnTo>
                    <a:pt x="265" y="407"/>
                  </a:lnTo>
                  <a:lnTo>
                    <a:pt x="265" y="409"/>
                  </a:lnTo>
                  <a:lnTo>
                    <a:pt x="263" y="409"/>
                  </a:lnTo>
                  <a:lnTo>
                    <a:pt x="263" y="411"/>
                  </a:lnTo>
                  <a:lnTo>
                    <a:pt x="261" y="411"/>
                  </a:lnTo>
                  <a:lnTo>
                    <a:pt x="261" y="413"/>
                  </a:lnTo>
                  <a:lnTo>
                    <a:pt x="259" y="413"/>
                  </a:lnTo>
                  <a:lnTo>
                    <a:pt x="259" y="414"/>
                  </a:lnTo>
                  <a:lnTo>
                    <a:pt x="257" y="414"/>
                  </a:lnTo>
                  <a:lnTo>
                    <a:pt x="255" y="416"/>
                  </a:lnTo>
                  <a:lnTo>
                    <a:pt x="255" y="418"/>
                  </a:lnTo>
                  <a:lnTo>
                    <a:pt x="253" y="418"/>
                  </a:lnTo>
                  <a:lnTo>
                    <a:pt x="253" y="420"/>
                  </a:lnTo>
                  <a:lnTo>
                    <a:pt x="251" y="420"/>
                  </a:lnTo>
                  <a:lnTo>
                    <a:pt x="178" y="540"/>
                  </a:lnTo>
                  <a:lnTo>
                    <a:pt x="56" y="738"/>
                  </a:lnTo>
                  <a:lnTo>
                    <a:pt x="131" y="866"/>
                  </a:lnTo>
                  <a:lnTo>
                    <a:pt x="135" y="932"/>
                  </a:lnTo>
                  <a:lnTo>
                    <a:pt x="170" y="943"/>
                  </a:lnTo>
                  <a:lnTo>
                    <a:pt x="206" y="974"/>
                  </a:lnTo>
                  <a:lnTo>
                    <a:pt x="220" y="978"/>
                  </a:lnTo>
                  <a:lnTo>
                    <a:pt x="233" y="980"/>
                  </a:lnTo>
                  <a:lnTo>
                    <a:pt x="249" y="981"/>
                  </a:lnTo>
                  <a:lnTo>
                    <a:pt x="263" y="985"/>
                  </a:lnTo>
                  <a:lnTo>
                    <a:pt x="277" y="987"/>
                  </a:lnTo>
                  <a:lnTo>
                    <a:pt x="291" y="988"/>
                  </a:lnTo>
                  <a:lnTo>
                    <a:pt x="304" y="990"/>
                  </a:lnTo>
                  <a:lnTo>
                    <a:pt x="320" y="992"/>
                  </a:lnTo>
                  <a:lnTo>
                    <a:pt x="334" y="992"/>
                  </a:lnTo>
                  <a:lnTo>
                    <a:pt x="348" y="994"/>
                  </a:lnTo>
                  <a:lnTo>
                    <a:pt x="362" y="995"/>
                  </a:lnTo>
                  <a:lnTo>
                    <a:pt x="378" y="995"/>
                  </a:lnTo>
                  <a:lnTo>
                    <a:pt x="391" y="997"/>
                  </a:lnTo>
                  <a:lnTo>
                    <a:pt x="405" y="997"/>
                  </a:lnTo>
                  <a:lnTo>
                    <a:pt x="421" y="999"/>
                  </a:lnTo>
                  <a:lnTo>
                    <a:pt x="435" y="999"/>
                  </a:lnTo>
                  <a:lnTo>
                    <a:pt x="449" y="1001"/>
                  </a:lnTo>
                  <a:lnTo>
                    <a:pt x="464" y="1001"/>
                  </a:lnTo>
                  <a:lnTo>
                    <a:pt x="478" y="1001"/>
                  </a:lnTo>
                  <a:lnTo>
                    <a:pt x="492" y="1002"/>
                  </a:lnTo>
                  <a:lnTo>
                    <a:pt x="508" y="1002"/>
                  </a:lnTo>
                  <a:lnTo>
                    <a:pt x="522" y="1002"/>
                  </a:lnTo>
                  <a:lnTo>
                    <a:pt x="536" y="1002"/>
                  </a:lnTo>
                  <a:lnTo>
                    <a:pt x="551" y="1004"/>
                  </a:lnTo>
                  <a:lnTo>
                    <a:pt x="565" y="1004"/>
                  </a:lnTo>
                  <a:lnTo>
                    <a:pt x="579" y="1004"/>
                  </a:lnTo>
                  <a:lnTo>
                    <a:pt x="595" y="1004"/>
                  </a:lnTo>
                  <a:lnTo>
                    <a:pt x="609" y="1004"/>
                  </a:lnTo>
                  <a:lnTo>
                    <a:pt x="622" y="1006"/>
                  </a:lnTo>
                  <a:lnTo>
                    <a:pt x="636" y="1006"/>
                  </a:lnTo>
                  <a:lnTo>
                    <a:pt x="652" y="1006"/>
                  </a:lnTo>
                  <a:lnTo>
                    <a:pt x="666" y="1006"/>
                  </a:lnTo>
                  <a:lnTo>
                    <a:pt x="774" y="1016"/>
                  </a:lnTo>
                  <a:lnTo>
                    <a:pt x="846" y="1018"/>
                  </a:lnTo>
                  <a:lnTo>
                    <a:pt x="859" y="990"/>
                  </a:lnTo>
                  <a:lnTo>
                    <a:pt x="897" y="932"/>
                  </a:lnTo>
                  <a:lnTo>
                    <a:pt x="934" y="889"/>
                  </a:lnTo>
                  <a:lnTo>
                    <a:pt x="948" y="854"/>
                  </a:lnTo>
                  <a:lnTo>
                    <a:pt x="931" y="817"/>
                  </a:lnTo>
                  <a:lnTo>
                    <a:pt x="934" y="801"/>
                  </a:lnTo>
                  <a:lnTo>
                    <a:pt x="944" y="763"/>
                  </a:lnTo>
                  <a:lnTo>
                    <a:pt x="986" y="743"/>
                  </a:lnTo>
                  <a:lnTo>
                    <a:pt x="996" y="726"/>
                  </a:lnTo>
                  <a:lnTo>
                    <a:pt x="1015" y="717"/>
                  </a:lnTo>
                  <a:lnTo>
                    <a:pt x="1029" y="668"/>
                  </a:lnTo>
                  <a:lnTo>
                    <a:pt x="1027" y="651"/>
                  </a:lnTo>
                  <a:lnTo>
                    <a:pt x="1011" y="638"/>
                  </a:lnTo>
                  <a:lnTo>
                    <a:pt x="996" y="619"/>
                  </a:lnTo>
                  <a:lnTo>
                    <a:pt x="1023" y="603"/>
                  </a:lnTo>
                  <a:lnTo>
                    <a:pt x="1089" y="561"/>
                  </a:lnTo>
                  <a:lnTo>
                    <a:pt x="1140" y="523"/>
                  </a:lnTo>
                  <a:lnTo>
                    <a:pt x="1150" y="514"/>
                  </a:lnTo>
                  <a:lnTo>
                    <a:pt x="1156" y="507"/>
                  </a:lnTo>
                  <a:lnTo>
                    <a:pt x="1160" y="498"/>
                  </a:lnTo>
                  <a:lnTo>
                    <a:pt x="1168" y="490"/>
                  </a:lnTo>
                  <a:lnTo>
                    <a:pt x="1175" y="481"/>
                  </a:lnTo>
                  <a:lnTo>
                    <a:pt x="1189" y="465"/>
                  </a:lnTo>
                  <a:lnTo>
                    <a:pt x="1201" y="463"/>
                  </a:lnTo>
                  <a:lnTo>
                    <a:pt x="1205" y="458"/>
                  </a:lnTo>
                  <a:lnTo>
                    <a:pt x="1211" y="449"/>
                  </a:lnTo>
                  <a:lnTo>
                    <a:pt x="1219" y="442"/>
                  </a:lnTo>
                  <a:lnTo>
                    <a:pt x="1223" y="432"/>
                  </a:lnTo>
                  <a:lnTo>
                    <a:pt x="1225" y="427"/>
                  </a:lnTo>
                  <a:lnTo>
                    <a:pt x="1227" y="416"/>
                  </a:lnTo>
                  <a:lnTo>
                    <a:pt x="1229" y="409"/>
                  </a:lnTo>
                  <a:lnTo>
                    <a:pt x="1237" y="402"/>
                  </a:lnTo>
                  <a:lnTo>
                    <a:pt x="1239" y="393"/>
                  </a:lnTo>
                  <a:lnTo>
                    <a:pt x="1237" y="385"/>
                  </a:lnTo>
                  <a:lnTo>
                    <a:pt x="1237" y="378"/>
                  </a:lnTo>
                  <a:lnTo>
                    <a:pt x="1237" y="371"/>
                  </a:lnTo>
                  <a:lnTo>
                    <a:pt x="1247" y="364"/>
                  </a:lnTo>
                  <a:lnTo>
                    <a:pt x="1252" y="353"/>
                  </a:lnTo>
                  <a:lnTo>
                    <a:pt x="1254" y="346"/>
                  </a:lnTo>
                  <a:lnTo>
                    <a:pt x="1254" y="330"/>
                  </a:lnTo>
                  <a:lnTo>
                    <a:pt x="1254" y="325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081" name="Freeform 9"/>
            <p:cNvSpPr>
              <a:spLocks/>
            </p:cNvSpPr>
            <p:nvPr/>
          </p:nvSpPr>
          <p:spPr bwMode="auto">
            <a:xfrm>
              <a:off x="3659" y="1657"/>
              <a:ext cx="294" cy="162"/>
            </a:xfrm>
            <a:custGeom>
              <a:avLst/>
              <a:gdLst>
                <a:gd name="T0" fmla="*/ 0 w 377"/>
                <a:gd name="T1" fmla="*/ 128 h 180"/>
                <a:gd name="T2" fmla="*/ 51 w 377"/>
                <a:gd name="T3" fmla="*/ 147 h 180"/>
                <a:gd name="T4" fmla="*/ 65 w 377"/>
                <a:gd name="T5" fmla="*/ 147 h 180"/>
                <a:gd name="T6" fmla="*/ 144 w 377"/>
                <a:gd name="T7" fmla="*/ 105 h 180"/>
                <a:gd name="T8" fmla="*/ 156 w 377"/>
                <a:gd name="T9" fmla="*/ 112 h 180"/>
                <a:gd name="T10" fmla="*/ 148 w 377"/>
                <a:gd name="T11" fmla="*/ 149 h 180"/>
                <a:gd name="T12" fmla="*/ 160 w 377"/>
                <a:gd name="T13" fmla="*/ 180 h 180"/>
                <a:gd name="T14" fmla="*/ 189 w 377"/>
                <a:gd name="T15" fmla="*/ 179 h 180"/>
                <a:gd name="T16" fmla="*/ 201 w 377"/>
                <a:gd name="T17" fmla="*/ 165 h 180"/>
                <a:gd name="T18" fmla="*/ 219 w 377"/>
                <a:gd name="T19" fmla="*/ 152 h 180"/>
                <a:gd name="T20" fmla="*/ 252 w 377"/>
                <a:gd name="T21" fmla="*/ 158 h 180"/>
                <a:gd name="T22" fmla="*/ 262 w 377"/>
                <a:gd name="T23" fmla="*/ 156 h 180"/>
                <a:gd name="T24" fmla="*/ 284 w 377"/>
                <a:gd name="T25" fmla="*/ 149 h 180"/>
                <a:gd name="T26" fmla="*/ 314 w 377"/>
                <a:gd name="T27" fmla="*/ 124 h 180"/>
                <a:gd name="T28" fmla="*/ 345 w 377"/>
                <a:gd name="T29" fmla="*/ 126 h 180"/>
                <a:gd name="T30" fmla="*/ 373 w 377"/>
                <a:gd name="T31" fmla="*/ 131 h 180"/>
                <a:gd name="T32" fmla="*/ 377 w 377"/>
                <a:gd name="T33" fmla="*/ 98 h 180"/>
                <a:gd name="T34" fmla="*/ 363 w 377"/>
                <a:gd name="T35" fmla="*/ 37 h 180"/>
                <a:gd name="T36" fmla="*/ 312 w 377"/>
                <a:gd name="T37" fmla="*/ 35 h 180"/>
                <a:gd name="T38" fmla="*/ 272 w 377"/>
                <a:gd name="T39" fmla="*/ 30 h 180"/>
                <a:gd name="T40" fmla="*/ 233 w 377"/>
                <a:gd name="T41" fmla="*/ 18 h 180"/>
                <a:gd name="T42" fmla="*/ 217 w 377"/>
                <a:gd name="T43" fmla="*/ 30 h 180"/>
                <a:gd name="T44" fmla="*/ 205 w 377"/>
                <a:gd name="T45" fmla="*/ 68 h 180"/>
                <a:gd name="T46" fmla="*/ 173 w 377"/>
                <a:gd name="T47" fmla="*/ 56 h 180"/>
                <a:gd name="T48" fmla="*/ 140 w 377"/>
                <a:gd name="T49" fmla="*/ 56 h 180"/>
                <a:gd name="T50" fmla="*/ 128 w 377"/>
                <a:gd name="T51" fmla="*/ 47 h 180"/>
                <a:gd name="T52" fmla="*/ 150 w 377"/>
                <a:gd name="T53" fmla="*/ 16 h 180"/>
                <a:gd name="T54" fmla="*/ 140 w 377"/>
                <a:gd name="T55" fmla="*/ 0 h 180"/>
                <a:gd name="T56" fmla="*/ 114 w 377"/>
                <a:gd name="T57" fmla="*/ 5 h 180"/>
                <a:gd name="T58" fmla="*/ 79 w 377"/>
                <a:gd name="T59" fmla="*/ 26 h 180"/>
                <a:gd name="T60" fmla="*/ 47 w 377"/>
                <a:gd name="T61" fmla="*/ 25 h 180"/>
                <a:gd name="T62" fmla="*/ 29 w 377"/>
                <a:gd name="T63" fmla="*/ 16 h 180"/>
                <a:gd name="T64" fmla="*/ 29 w 377"/>
                <a:gd name="T65" fmla="*/ 25 h 180"/>
                <a:gd name="T66" fmla="*/ 17 w 377"/>
                <a:gd name="T67" fmla="*/ 51 h 180"/>
                <a:gd name="T68" fmla="*/ 0 w 377"/>
                <a:gd name="T69" fmla="*/ 74 h 180"/>
                <a:gd name="T70" fmla="*/ 10 w 377"/>
                <a:gd name="T71" fmla="*/ 100 h 180"/>
                <a:gd name="T72" fmla="*/ 0 w 377"/>
                <a:gd name="T73" fmla="*/ 12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7" h="180">
                  <a:moveTo>
                    <a:pt x="0" y="128"/>
                  </a:moveTo>
                  <a:lnTo>
                    <a:pt x="51" y="147"/>
                  </a:lnTo>
                  <a:lnTo>
                    <a:pt x="65" y="147"/>
                  </a:lnTo>
                  <a:lnTo>
                    <a:pt x="144" y="105"/>
                  </a:lnTo>
                  <a:lnTo>
                    <a:pt x="156" y="112"/>
                  </a:lnTo>
                  <a:lnTo>
                    <a:pt x="148" y="149"/>
                  </a:lnTo>
                  <a:lnTo>
                    <a:pt x="160" y="180"/>
                  </a:lnTo>
                  <a:lnTo>
                    <a:pt x="189" y="179"/>
                  </a:lnTo>
                  <a:lnTo>
                    <a:pt x="201" y="165"/>
                  </a:lnTo>
                  <a:lnTo>
                    <a:pt x="219" y="152"/>
                  </a:lnTo>
                  <a:lnTo>
                    <a:pt x="252" y="158"/>
                  </a:lnTo>
                  <a:lnTo>
                    <a:pt x="262" y="156"/>
                  </a:lnTo>
                  <a:lnTo>
                    <a:pt x="284" y="149"/>
                  </a:lnTo>
                  <a:lnTo>
                    <a:pt x="314" y="124"/>
                  </a:lnTo>
                  <a:lnTo>
                    <a:pt x="345" y="126"/>
                  </a:lnTo>
                  <a:lnTo>
                    <a:pt x="373" y="131"/>
                  </a:lnTo>
                  <a:lnTo>
                    <a:pt x="377" y="98"/>
                  </a:lnTo>
                  <a:lnTo>
                    <a:pt x="363" y="37"/>
                  </a:lnTo>
                  <a:lnTo>
                    <a:pt x="312" y="35"/>
                  </a:lnTo>
                  <a:lnTo>
                    <a:pt x="272" y="30"/>
                  </a:lnTo>
                  <a:lnTo>
                    <a:pt x="233" y="18"/>
                  </a:lnTo>
                  <a:lnTo>
                    <a:pt x="217" y="30"/>
                  </a:lnTo>
                  <a:lnTo>
                    <a:pt x="205" y="68"/>
                  </a:lnTo>
                  <a:lnTo>
                    <a:pt x="173" y="56"/>
                  </a:lnTo>
                  <a:lnTo>
                    <a:pt x="140" y="56"/>
                  </a:lnTo>
                  <a:lnTo>
                    <a:pt x="128" y="47"/>
                  </a:lnTo>
                  <a:lnTo>
                    <a:pt x="150" y="16"/>
                  </a:lnTo>
                  <a:lnTo>
                    <a:pt x="140" y="0"/>
                  </a:lnTo>
                  <a:lnTo>
                    <a:pt x="114" y="5"/>
                  </a:lnTo>
                  <a:lnTo>
                    <a:pt x="79" y="26"/>
                  </a:lnTo>
                  <a:lnTo>
                    <a:pt x="47" y="25"/>
                  </a:lnTo>
                  <a:lnTo>
                    <a:pt x="29" y="16"/>
                  </a:lnTo>
                  <a:lnTo>
                    <a:pt x="29" y="25"/>
                  </a:lnTo>
                  <a:lnTo>
                    <a:pt x="17" y="51"/>
                  </a:lnTo>
                  <a:lnTo>
                    <a:pt x="0" y="74"/>
                  </a:lnTo>
                  <a:lnTo>
                    <a:pt x="10" y="100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082" name="Freeform 10"/>
            <p:cNvSpPr>
              <a:spLocks/>
            </p:cNvSpPr>
            <p:nvPr/>
          </p:nvSpPr>
          <p:spPr bwMode="auto">
            <a:xfrm>
              <a:off x="2733" y="2282"/>
              <a:ext cx="805" cy="588"/>
            </a:xfrm>
            <a:custGeom>
              <a:avLst/>
              <a:gdLst>
                <a:gd name="T0" fmla="*/ 411 w 1033"/>
                <a:gd name="T1" fmla="*/ 618 h 651"/>
                <a:gd name="T2" fmla="*/ 371 w 1033"/>
                <a:gd name="T3" fmla="*/ 567 h 651"/>
                <a:gd name="T4" fmla="*/ 355 w 1033"/>
                <a:gd name="T5" fmla="*/ 515 h 651"/>
                <a:gd name="T6" fmla="*/ 349 w 1033"/>
                <a:gd name="T7" fmla="*/ 480 h 651"/>
                <a:gd name="T8" fmla="*/ 322 w 1033"/>
                <a:gd name="T9" fmla="*/ 464 h 651"/>
                <a:gd name="T10" fmla="*/ 239 w 1033"/>
                <a:gd name="T11" fmla="*/ 469 h 651"/>
                <a:gd name="T12" fmla="*/ 160 w 1033"/>
                <a:gd name="T13" fmla="*/ 450 h 651"/>
                <a:gd name="T14" fmla="*/ 85 w 1033"/>
                <a:gd name="T15" fmla="*/ 447 h 651"/>
                <a:gd name="T16" fmla="*/ 57 w 1033"/>
                <a:gd name="T17" fmla="*/ 441 h 651"/>
                <a:gd name="T18" fmla="*/ 21 w 1033"/>
                <a:gd name="T19" fmla="*/ 450 h 651"/>
                <a:gd name="T20" fmla="*/ 0 w 1033"/>
                <a:gd name="T21" fmla="*/ 387 h 651"/>
                <a:gd name="T22" fmla="*/ 95 w 1033"/>
                <a:gd name="T23" fmla="*/ 343 h 651"/>
                <a:gd name="T24" fmla="*/ 146 w 1033"/>
                <a:gd name="T25" fmla="*/ 333 h 651"/>
                <a:gd name="T26" fmla="*/ 195 w 1033"/>
                <a:gd name="T27" fmla="*/ 322 h 651"/>
                <a:gd name="T28" fmla="*/ 278 w 1033"/>
                <a:gd name="T29" fmla="*/ 324 h 651"/>
                <a:gd name="T30" fmla="*/ 312 w 1033"/>
                <a:gd name="T31" fmla="*/ 326 h 651"/>
                <a:gd name="T32" fmla="*/ 349 w 1033"/>
                <a:gd name="T33" fmla="*/ 307 h 651"/>
                <a:gd name="T34" fmla="*/ 355 w 1033"/>
                <a:gd name="T35" fmla="*/ 244 h 651"/>
                <a:gd name="T36" fmla="*/ 377 w 1033"/>
                <a:gd name="T37" fmla="*/ 210 h 651"/>
                <a:gd name="T38" fmla="*/ 381 w 1033"/>
                <a:gd name="T39" fmla="*/ 118 h 651"/>
                <a:gd name="T40" fmla="*/ 385 w 1033"/>
                <a:gd name="T41" fmla="*/ 51 h 651"/>
                <a:gd name="T42" fmla="*/ 446 w 1033"/>
                <a:gd name="T43" fmla="*/ 39 h 651"/>
                <a:gd name="T44" fmla="*/ 462 w 1033"/>
                <a:gd name="T45" fmla="*/ 55 h 651"/>
                <a:gd name="T46" fmla="*/ 537 w 1033"/>
                <a:gd name="T47" fmla="*/ 41 h 651"/>
                <a:gd name="T48" fmla="*/ 614 w 1033"/>
                <a:gd name="T49" fmla="*/ 4 h 651"/>
                <a:gd name="T50" fmla="*/ 671 w 1033"/>
                <a:gd name="T51" fmla="*/ 0 h 651"/>
                <a:gd name="T52" fmla="*/ 677 w 1033"/>
                <a:gd name="T53" fmla="*/ 32 h 651"/>
                <a:gd name="T54" fmla="*/ 730 w 1033"/>
                <a:gd name="T55" fmla="*/ 34 h 651"/>
                <a:gd name="T56" fmla="*/ 754 w 1033"/>
                <a:gd name="T57" fmla="*/ 48 h 651"/>
                <a:gd name="T58" fmla="*/ 829 w 1033"/>
                <a:gd name="T59" fmla="*/ 72 h 651"/>
                <a:gd name="T60" fmla="*/ 881 w 1033"/>
                <a:gd name="T61" fmla="*/ 90 h 651"/>
                <a:gd name="T62" fmla="*/ 898 w 1033"/>
                <a:gd name="T63" fmla="*/ 125 h 651"/>
                <a:gd name="T64" fmla="*/ 948 w 1033"/>
                <a:gd name="T65" fmla="*/ 130 h 651"/>
                <a:gd name="T66" fmla="*/ 1021 w 1033"/>
                <a:gd name="T67" fmla="*/ 161 h 651"/>
                <a:gd name="T68" fmla="*/ 1005 w 1033"/>
                <a:gd name="T69" fmla="*/ 198 h 651"/>
                <a:gd name="T70" fmla="*/ 985 w 1033"/>
                <a:gd name="T71" fmla="*/ 228 h 651"/>
                <a:gd name="T72" fmla="*/ 979 w 1033"/>
                <a:gd name="T73" fmla="*/ 284 h 651"/>
                <a:gd name="T74" fmla="*/ 1005 w 1033"/>
                <a:gd name="T75" fmla="*/ 307 h 651"/>
                <a:gd name="T76" fmla="*/ 969 w 1033"/>
                <a:gd name="T77" fmla="*/ 321 h 651"/>
                <a:gd name="T78" fmla="*/ 904 w 1033"/>
                <a:gd name="T79" fmla="*/ 342 h 651"/>
                <a:gd name="T80" fmla="*/ 898 w 1033"/>
                <a:gd name="T81" fmla="*/ 389 h 651"/>
                <a:gd name="T82" fmla="*/ 910 w 1033"/>
                <a:gd name="T83" fmla="*/ 443 h 651"/>
                <a:gd name="T84" fmla="*/ 869 w 1033"/>
                <a:gd name="T85" fmla="*/ 490 h 651"/>
                <a:gd name="T86" fmla="*/ 776 w 1033"/>
                <a:gd name="T87" fmla="*/ 546 h 651"/>
                <a:gd name="T88" fmla="*/ 748 w 1033"/>
                <a:gd name="T89" fmla="*/ 608 h 651"/>
                <a:gd name="T90" fmla="*/ 679 w 1033"/>
                <a:gd name="T91" fmla="*/ 622 h 651"/>
                <a:gd name="T92" fmla="*/ 551 w 1033"/>
                <a:gd name="T93" fmla="*/ 634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3" h="651">
                  <a:moveTo>
                    <a:pt x="523" y="651"/>
                  </a:moveTo>
                  <a:lnTo>
                    <a:pt x="411" y="618"/>
                  </a:lnTo>
                  <a:lnTo>
                    <a:pt x="409" y="606"/>
                  </a:lnTo>
                  <a:lnTo>
                    <a:pt x="371" y="567"/>
                  </a:lnTo>
                  <a:lnTo>
                    <a:pt x="357" y="546"/>
                  </a:lnTo>
                  <a:lnTo>
                    <a:pt x="355" y="515"/>
                  </a:lnTo>
                  <a:lnTo>
                    <a:pt x="351" y="503"/>
                  </a:lnTo>
                  <a:lnTo>
                    <a:pt x="349" y="480"/>
                  </a:lnTo>
                  <a:lnTo>
                    <a:pt x="330" y="462"/>
                  </a:lnTo>
                  <a:lnTo>
                    <a:pt x="322" y="464"/>
                  </a:lnTo>
                  <a:lnTo>
                    <a:pt x="278" y="468"/>
                  </a:lnTo>
                  <a:lnTo>
                    <a:pt x="239" y="469"/>
                  </a:lnTo>
                  <a:lnTo>
                    <a:pt x="187" y="475"/>
                  </a:lnTo>
                  <a:lnTo>
                    <a:pt x="160" y="450"/>
                  </a:lnTo>
                  <a:lnTo>
                    <a:pt x="120" y="452"/>
                  </a:lnTo>
                  <a:lnTo>
                    <a:pt x="85" y="447"/>
                  </a:lnTo>
                  <a:lnTo>
                    <a:pt x="67" y="441"/>
                  </a:lnTo>
                  <a:lnTo>
                    <a:pt x="57" y="441"/>
                  </a:lnTo>
                  <a:lnTo>
                    <a:pt x="33" y="448"/>
                  </a:lnTo>
                  <a:lnTo>
                    <a:pt x="21" y="450"/>
                  </a:lnTo>
                  <a:lnTo>
                    <a:pt x="19" y="431"/>
                  </a:lnTo>
                  <a:lnTo>
                    <a:pt x="0" y="387"/>
                  </a:lnTo>
                  <a:lnTo>
                    <a:pt x="27" y="366"/>
                  </a:lnTo>
                  <a:lnTo>
                    <a:pt x="95" y="343"/>
                  </a:lnTo>
                  <a:lnTo>
                    <a:pt x="128" y="336"/>
                  </a:lnTo>
                  <a:lnTo>
                    <a:pt x="146" y="333"/>
                  </a:lnTo>
                  <a:lnTo>
                    <a:pt x="174" y="336"/>
                  </a:lnTo>
                  <a:lnTo>
                    <a:pt x="195" y="322"/>
                  </a:lnTo>
                  <a:lnTo>
                    <a:pt x="233" y="317"/>
                  </a:lnTo>
                  <a:lnTo>
                    <a:pt x="278" y="324"/>
                  </a:lnTo>
                  <a:lnTo>
                    <a:pt x="290" y="326"/>
                  </a:lnTo>
                  <a:lnTo>
                    <a:pt x="312" y="326"/>
                  </a:lnTo>
                  <a:lnTo>
                    <a:pt x="332" y="310"/>
                  </a:lnTo>
                  <a:lnTo>
                    <a:pt x="349" y="307"/>
                  </a:lnTo>
                  <a:lnTo>
                    <a:pt x="359" y="272"/>
                  </a:lnTo>
                  <a:lnTo>
                    <a:pt x="355" y="244"/>
                  </a:lnTo>
                  <a:lnTo>
                    <a:pt x="367" y="226"/>
                  </a:lnTo>
                  <a:lnTo>
                    <a:pt x="377" y="210"/>
                  </a:lnTo>
                  <a:lnTo>
                    <a:pt x="353" y="135"/>
                  </a:lnTo>
                  <a:lnTo>
                    <a:pt x="381" y="118"/>
                  </a:lnTo>
                  <a:lnTo>
                    <a:pt x="377" y="70"/>
                  </a:lnTo>
                  <a:lnTo>
                    <a:pt x="385" y="51"/>
                  </a:lnTo>
                  <a:lnTo>
                    <a:pt x="426" y="35"/>
                  </a:lnTo>
                  <a:lnTo>
                    <a:pt x="446" y="39"/>
                  </a:lnTo>
                  <a:lnTo>
                    <a:pt x="468" y="35"/>
                  </a:lnTo>
                  <a:lnTo>
                    <a:pt x="462" y="55"/>
                  </a:lnTo>
                  <a:lnTo>
                    <a:pt x="490" y="65"/>
                  </a:lnTo>
                  <a:lnTo>
                    <a:pt x="537" y="41"/>
                  </a:lnTo>
                  <a:lnTo>
                    <a:pt x="602" y="13"/>
                  </a:lnTo>
                  <a:lnTo>
                    <a:pt x="614" y="4"/>
                  </a:lnTo>
                  <a:lnTo>
                    <a:pt x="647" y="0"/>
                  </a:lnTo>
                  <a:lnTo>
                    <a:pt x="671" y="0"/>
                  </a:lnTo>
                  <a:lnTo>
                    <a:pt x="673" y="18"/>
                  </a:lnTo>
                  <a:lnTo>
                    <a:pt x="677" y="32"/>
                  </a:lnTo>
                  <a:lnTo>
                    <a:pt x="701" y="37"/>
                  </a:lnTo>
                  <a:lnTo>
                    <a:pt x="730" y="34"/>
                  </a:lnTo>
                  <a:lnTo>
                    <a:pt x="748" y="32"/>
                  </a:lnTo>
                  <a:lnTo>
                    <a:pt x="754" y="48"/>
                  </a:lnTo>
                  <a:lnTo>
                    <a:pt x="796" y="63"/>
                  </a:lnTo>
                  <a:lnTo>
                    <a:pt x="829" y="72"/>
                  </a:lnTo>
                  <a:lnTo>
                    <a:pt x="859" y="77"/>
                  </a:lnTo>
                  <a:lnTo>
                    <a:pt x="881" y="90"/>
                  </a:lnTo>
                  <a:lnTo>
                    <a:pt x="896" y="112"/>
                  </a:lnTo>
                  <a:lnTo>
                    <a:pt x="898" y="125"/>
                  </a:lnTo>
                  <a:lnTo>
                    <a:pt x="918" y="132"/>
                  </a:lnTo>
                  <a:lnTo>
                    <a:pt x="948" y="130"/>
                  </a:lnTo>
                  <a:lnTo>
                    <a:pt x="993" y="146"/>
                  </a:lnTo>
                  <a:lnTo>
                    <a:pt x="1021" y="161"/>
                  </a:lnTo>
                  <a:lnTo>
                    <a:pt x="1033" y="179"/>
                  </a:lnTo>
                  <a:lnTo>
                    <a:pt x="1005" y="198"/>
                  </a:lnTo>
                  <a:lnTo>
                    <a:pt x="1003" y="223"/>
                  </a:lnTo>
                  <a:lnTo>
                    <a:pt x="985" y="228"/>
                  </a:lnTo>
                  <a:lnTo>
                    <a:pt x="962" y="263"/>
                  </a:lnTo>
                  <a:lnTo>
                    <a:pt x="979" y="284"/>
                  </a:lnTo>
                  <a:lnTo>
                    <a:pt x="999" y="298"/>
                  </a:lnTo>
                  <a:lnTo>
                    <a:pt x="1005" y="307"/>
                  </a:lnTo>
                  <a:lnTo>
                    <a:pt x="999" y="328"/>
                  </a:lnTo>
                  <a:lnTo>
                    <a:pt x="969" y="321"/>
                  </a:lnTo>
                  <a:lnTo>
                    <a:pt x="924" y="319"/>
                  </a:lnTo>
                  <a:lnTo>
                    <a:pt x="904" y="342"/>
                  </a:lnTo>
                  <a:lnTo>
                    <a:pt x="910" y="385"/>
                  </a:lnTo>
                  <a:lnTo>
                    <a:pt x="898" y="389"/>
                  </a:lnTo>
                  <a:lnTo>
                    <a:pt x="914" y="422"/>
                  </a:lnTo>
                  <a:lnTo>
                    <a:pt x="910" y="443"/>
                  </a:lnTo>
                  <a:lnTo>
                    <a:pt x="894" y="461"/>
                  </a:lnTo>
                  <a:lnTo>
                    <a:pt x="869" y="490"/>
                  </a:lnTo>
                  <a:lnTo>
                    <a:pt x="813" y="522"/>
                  </a:lnTo>
                  <a:lnTo>
                    <a:pt x="776" y="546"/>
                  </a:lnTo>
                  <a:lnTo>
                    <a:pt x="768" y="576"/>
                  </a:lnTo>
                  <a:lnTo>
                    <a:pt x="748" y="608"/>
                  </a:lnTo>
                  <a:lnTo>
                    <a:pt x="709" y="622"/>
                  </a:lnTo>
                  <a:lnTo>
                    <a:pt x="679" y="622"/>
                  </a:lnTo>
                  <a:lnTo>
                    <a:pt x="600" y="627"/>
                  </a:lnTo>
                  <a:lnTo>
                    <a:pt x="551" y="634"/>
                  </a:lnTo>
                  <a:lnTo>
                    <a:pt x="523" y="651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083" name="Freeform 11"/>
            <p:cNvSpPr>
              <a:spLocks/>
            </p:cNvSpPr>
            <p:nvPr/>
          </p:nvSpPr>
          <p:spPr bwMode="auto">
            <a:xfrm>
              <a:off x="2596" y="2173"/>
              <a:ext cx="505" cy="459"/>
            </a:xfrm>
            <a:custGeom>
              <a:avLst/>
              <a:gdLst>
                <a:gd name="T0" fmla="*/ 176 w 648"/>
                <a:gd name="T1" fmla="*/ 507 h 507"/>
                <a:gd name="T2" fmla="*/ 203 w 648"/>
                <a:gd name="T3" fmla="*/ 486 h 507"/>
                <a:gd name="T4" fmla="*/ 271 w 648"/>
                <a:gd name="T5" fmla="*/ 463 h 507"/>
                <a:gd name="T6" fmla="*/ 304 w 648"/>
                <a:gd name="T7" fmla="*/ 456 h 507"/>
                <a:gd name="T8" fmla="*/ 322 w 648"/>
                <a:gd name="T9" fmla="*/ 453 h 507"/>
                <a:gd name="T10" fmla="*/ 348 w 648"/>
                <a:gd name="T11" fmla="*/ 456 h 507"/>
                <a:gd name="T12" fmla="*/ 371 w 648"/>
                <a:gd name="T13" fmla="*/ 442 h 507"/>
                <a:gd name="T14" fmla="*/ 409 w 648"/>
                <a:gd name="T15" fmla="*/ 435 h 507"/>
                <a:gd name="T16" fmla="*/ 454 w 648"/>
                <a:gd name="T17" fmla="*/ 444 h 507"/>
                <a:gd name="T18" fmla="*/ 466 w 648"/>
                <a:gd name="T19" fmla="*/ 446 h 507"/>
                <a:gd name="T20" fmla="*/ 488 w 648"/>
                <a:gd name="T21" fmla="*/ 446 h 507"/>
                <a:gd name="T22" fmla="*/ 506 w 648"/>
                <a:gd name="T23" fmla="*/ 430 h 507"/>
                <a:gd name="T24" fmla="*/ 525 w 648"/>
                <a:gd name="T25" fmla="*/ 425 h 507"/>
                <a:gd name="T26" fmla="*/ 535 w 648"/>
                <a:gd name="T27" fmla="*/ 390 h 507"/>
                <a:gd name="T28" fmla="*/ 531 w 648"/>
                <a:gd name="T29" fmla="*/ 362 h 507"/>
                <a:gd name="T30" fmla="*/ 543 w 648"/>
                <a:gd name="T31" fmla="*/ 344 h 507"/>
                <a:gd name="T32" fmla="*/ 553 w 648"/>
                <a:gd name="T33" fmla="*/ 330 h 507"/>
                <a:gd name="T34" fmla="*/ 529 w 648"/>
                <a:gd name="T35" fmla="*/ 253 h 507"/>
                <a:gd name="T36" fmla="*/ 557 w 648"/>
                <a:gd name="T37" fmla="*/ 238 h 507"/>
                <a:gd name="T38" fmla="*/ 553 w 648"/>
                <a:gd name="T39" fmla="*/ 190 h 507"/>
                <a:gd name="T40" fmla="*/ 561 w 648"/>
                <a:gd name="T41" fmla="*/ 169 h 507"/>
                <a:gd name="T42" fmla="*/ 602 w 648"/>
                <a:gd name="T43" fmla="*/ 155 h 507"/>
                <a:gd name="T44" fmla="*/ 622 w 648"/>
                <a:gd name="T45" fmla="*/ 157 h 507"/>
                <a:gd name="T46" fmla="*/ 644 w 648"/>
                <a:gd name="T47" fmla="*/ 155 h 507"/>
                <a:gd name="T48" fmla="*/ 640 w 648"/>
                <a:gd name="T49" fmla="*/ 166 h 507"/>
                <a:gd name="T50" fmla="*/ 648 w 648"/>
                <a:gd name="T51" fmla="*/ 134 h 507"/>
                <a:gd name="T52" fmla="*/ 636 w 648"/>
                <a:gd name="T53" fmla="*/ 110 h 507"/>
                <a:gd name="T54" fmla="*/ 622 w 648"/>
                <a:gd name="T55" fmla="*/ 89 h 507"/>
                <a:gd name="T56" fmla="*/ 628 w 648"/>
                <a:gd name="T57" fmla="*/ 31 h 507"/>
                <a:gd name="T58" fmla="*/ 630 w 648"/>
                <a:gd name="T59" fmla="*/ 0 h 507"/>
                <a:gd name="T60" fmla="*/ 598 w 648"/>
                <a:gd name="T61" fmla="*/ 7 h 507"/>
                <a:gd name="T62" fmla="*/ 565 w 648"/>
                <a:gd name="T63" fmla="*/ 7 h 507"/>
                <a:gd name="T64" fmla="*/ 517 w 648"/>
                <a:gd name="T65" fmla="*/ 12 h 507"/>
                <a:gd name="T66" fmla="*/ 506 w 648"/>
                <a:gd name="T67" fmla="*/ 14 h 507"/>
                <a:gd name="T68" fmla="*/ 474 w 648"/>
                <a:gd name="T69" fmla="*/ 15 h 507"/>
                <a:gd name="T70" fmla="*/ 423 w 648"/>
                <a:gd name="T71" fmla="*/ 14 h 507"/>
                <a:gd name="T72" fmla="*/ 395 w 648"/>
                <a:gd name="T73" fmla="*/ 22 h 507"/>
                <a:gd name="T74" fmla="*/ 367 w 648"/>
                <a:gd name="T75" fmla="*/ 14 h 507"/>
                <a:gd name="T76" fmla="*/ 361 w 648"/>
                <a:gd name="T77" fmla="*/ 5 h 507"/>
                <a:gd name="T78" fmla="*/ 346 w 648"/>
                <a:gd name="T79" fmla="*/ 10 h 507"/>
                <a:gd name="T80" fmla="*/ 324 w 648"/>
                <a:gd name="T81" fmla="*/ 19 h 507"/>
                <a:gd name="T82" fmla="*/ 284 w 648"/>
                <a:gd name="T83" fmla="*/ 26 h 507"/>
                <a:gd name="T84" fmla="*/ 261 w 648"/>
                <a:gd name="T85" fmla="*/ 17 h 507"/>
                <a:gd name="T86" fmla="*/ 217 w 648"/>
                <a:gd name="T87" fmla="*/ 29 h 507"/>
                <a:gd name="T88" fmla="*/ 186 w 648"/>
                <a:gd name="T89" fmla="*/ 96 h 507"/>
                <a:gd name="T90" fmla="*/ 158 w 648"/>
                <a:gd name="T91" fmla="*/ 152 h 507"/>
                <a:gd name="T92" fmla="*/ 138 w 648"/>
                <a:gd name="T93" fmla="*/ 155 h 507"/>
                <a:gd name="T94" fmla="*/ 120 w 648"/>
                <a:gd name="T95" fmla="*/ 166 h 507"/>
                <a:gd name="T96" fmla="*/ 113 w 648"/>
                <a:gd name="T97" fmla="*/ 192 h 507"/>
                <a:gd name="T98" fmla="*/ 85 w 648"/>
                <a:gd name="T99" fmla="*/ 224 h 507"/>
                <a:gd name="T100" fmla="*/ 49 w 648"/>
                <a:gd name="T101" fmla="*/ 246 h 507"/>
                <a:gd name="T102" fmla="*/ 41 w 648"/>
                <a:gd name="T103" fmla="*/ 301 h 507"/>
                <a:gd name="T104" fmla="*/ 22 w 648"/>
                <a:gd name="T105" fmla="*/ 315 h 507"/>
                <a:gd name="T106" fmla="*/ 8 w 648"/>
                <a:gd name="T107" fmla="*/ 346 h 507"/>
                <a:gd name="T108" fmla="*/ 0 w 648"/>
                <a:gd name="T109" fmla="*/ 397 h 507"/>
                <a:gd name="T110" fmla="*/ 4 w 648"/>
                <a:gd name="T111" fmla="*/ 416 h 507"/>
                <a:gd name="T112" fmla="*/ 20 w 648"/>
                <a:gd name="T113" fmla="*/ 423 h 507"/>
                <a:gd name="T114" fmla="*/ 26 w 648"/>
                <a:gd name="T115" fmla="*/ 446 h 507"/>
                <a:gd name="T116" fmla="*/ 49 w 648"/>
                <a:gd name="T117" fmla="*/ 453 h 507"/>
                <a:gd name="T118" fmla="*/ 97 w 648"/>
                <a:gd name="T119" fmla="*/ 474 h 507"/>
                <a:gd name="T120" fmla="*/ 130 w 648"/>
                <a:gd name="T121" fmla="*/ 490 h 507"/>
                <a:gd name="T122" fmla="*/ 176 w 648"/>
                <a:gd name="T123" fmla="*/ 507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8" h="507">
                  <a:moveTo>
                    <a:pt x="176" y="507"/>
                  </a:moveTo>
                  <a:lnTo>
                    <a:pt x="203" y="486"/>
                  </a:lnTo>
                  <a:lnTo>
                    <a:pt x="271" y="463"/>
                  </a:lnTo>
                  <a:lnTo>
                    <a:pt x="304" y="456"/>
                  </a:lnTo>
                  <a:lnTo>
                    <a:pt x="322" y="453"/>
                  </a:lnTo>
                  <a:lnTo>
                    <a:pt x="348" y="456"/>
                  </a:lnTo>
                  <a:lnTo>
                    <a:pt x="371" y="442"/>
                  </a:lnTo>
                  <a:lnTo>
                    <a:pt x="409" y="435"/>
                  </a:lnTo>
                  <a:lnTo>
                    <a:pt x="454" y="444"/>
                  </a:lnTo>
                  <a:lnTo>
                    <a:pt x="466" y="446"/>
                  </a:lnTo>
                  <a:lnTo>
                    <a:pt x="488" y="446"/>
                  </a:lnTo>
                  <a:lnTo>
                    <a:pt x="506" y="430"/>
                  </a:lnTo>
                  <a:lnTo>
                    <a:pt x="525" y="425"/>
                  </a:lnTo>
                  <a:lnTo>
                    <a:pt x="535" y="390"/>
                  </a:lnTo>
                  <a:lnTo>
                    <a:pt x="531" y="362"/>
                  </a:lnTo>
                  <a:lnTo>
                    <a:pt x="543" y="344"/>
                  </a:lnTo>
                  <a:lnTo>
                    <a:pt x="553" y="330"/>
                  </a:lnTo>
                  <a:lnTo>
                    <a:pt x="529" y="253"/>
                  </a:lnTo>
                  <a:lnTo>
                    <a:pt x="557" y="238"/>
                  </a:lnTo>
                  <a:lnTo>
                    <a:pt x="553" y="190"/>
                  </a:lnTo>
                  <a:lnTo>
                    <a:pt x="561" y="169"/>
                  </a:lnTo>
                  <a:lnTo>
                    <a:pt x="602" y="155"/>
                  </a:lnTo>
                  <a:lnTo>
                    <a:pt x="622" y="157"/>
                  </a:lnTo>
                  <a:lnTo>
                    <a:pt x="644" y="155"/>
                  </a:lnTo>
                  <a:lnTo>
                    <a:pt x="640" y="166"/>
                  </a:lnTo>
                  <a:lnTo>
                    <a:pt x="648" y="134"/>
                  </a:lnTo>
                  <a:lnTo>
                    <a:pt x="636" y="110"/>
                  </a:lnTo>
                  <a:lnTo>
                    <a:pt x="622" y="89"/>
                  </a:lnTo>
                  <a:lnTo>
                    <a:pt x="628" y="31"/>
                  </a:lnTo>
                  <a:lnTo>
                    <a:pt x="630" y="0"/>
                  </a:lnTo>
                  <a:lnTo>
                    <a:pt x="598" y="7"/>
                  </a:lnTo>
                  <a:lnTo>
                    <a:pt x="565" y="7"/>
                  </a:lnTo>
                  <a:lnTo>
                    <a:pt x="517" y="12"/>
                  </a:lnTo>
                  <a:lnTo>
                    <a:pt x="506" y="14"/>
                  </a:lnTo>
                  <a:lnTo>
                    <a:pt x="474" y="15"/>
                  </a:lnTo>
                  <a:lnTo>
                    <a:pt x="423" y="14"/>
                  </a:lnTo>
                  <a:lnTo>
                    <a:pt x="395" y="22"/>
                  </a:lnTo>
                  <a:lnTo>
                    <a:pt x="367" y="14"/>
                  </a:lnTo>
                  <a:lnTo>
                    <a:pt x="361" y="5"/>
                  </a:lnTo>
                  <a:lnTo>
                    <a:pt x="346" y="10"/>
                  </a:lnTo>
                  <a:lnTo>
                    <a:pt x="324" y="19"/>
                  </a:lnTo>
                  <a:lnTo>
                    <a:pt x="284" y="26"/>
                  </a:lnTo>
                  <a:lnTo>
                    <a:pt x="261" y="17"/>
                  </a:lnTo>
                  <a:lnTo>
                    <a:pt x="217" y="29"/>
                  </a:lnTo>
                  <a:lnTo>
                    <a:pt x="186" y="96"/>
                  </a:lnTo>
                  <a:lnTo>
                    <a:pt x="158" y="152"/>
                  </a:lnTo>
                  <a:lnTo>
                    <a:pt x="138" y="155"/>
                  </a:lnTo>
                  <a:lnTo>
                    <a:pt x="120" y="166"/>
                  </a:lnTo>
                  <a:lnTo>
                    <a:pt x="113" y="192"/>
                  </a:lnTo>
                  <a:lnTo>
                    <a:pt x="85" y="224"/>
                  </a:lnTo>
                  <a:lnTo>
                    <a:pt x="49" y="246"/>
                  </a:lnTo>
                  <a:lnTo>
                    <a:pt x="41" y="301"/>
                  </a:lnTo>
                  <a:lnTo>
                    <a:pt x="22" y="315"/>
                  </a:lnTo>
                  <a:lnTo>
                    <a:pt x="8" y="346"/>
                  </a:lnTo>
                  <a:lnTo>
                    <a:pt x="0" y="397"/>
                  </a:lnTo>
                  <a:lnTo>
                    <a:pt x="4" y="416"/>
                  </a:lnTo>
                  <a:lnTo>
                    <a:pt x="20" y="423"/>
                  </a:lnTo>
                  <a:lnTo>
                    <a:pt x="26" y="446"/>
                  </a:lnTo>
                  <a:lnTo>
                    <a:pt x="49" y="453"/>
                  </a:lnTo>
                  <a:lnTo>
                    <a:pt x="97" y="474"/>
                  </a:lnTo>
                  <a:lnTo>
                    <a:pt x="130" y="490"/>
                  </a:lnTo>
                  <a:lnTo>
                    <a:pt x="176" y="507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084" name="Freeform 12"/>
            <p:cNvSpPr>
              <a:spLocks/>
            </p:cNvSpPr>
            <p:nvPr/>
          </p:nvSpPr>
          <p:spPr bwMode="auto">
            <a:xfrm>
              <a:off x="3458" y="1743"/>
              <a:ext cx="492" cy="178"/>
            </a:xfrm>
            <a:custGeom>
              <a:avLst/>
              <a:gdLst>
                <a:gd name="T0" fmla="*/ 602 w 630"/>
                <a:gd name="T1" fmla="*/ 157 h 197"/>
                <a:gd name="T2" fmla="*/ 559 w 630"/>
                <a:gd name="T3" fmla="*/ 152 h 197"/>
                <a:gd name="T4" fmla="*/ 537 w 630"/>
                <a:gd name="T5" fmla="*/ 148 h 197"/>
                <a:gd name="T6" fmla="*/ 507 w 630"/>
                <a:gd name="T7" fmla="*/ 157 h 197"/>
                <a:gd name="T8" fmla="*/ 490 w 630"/>
                <a:gd name="T9" fmla="*/ 166 h 197"/>
                <a:gd name="T10" fmla="*/ 466 w 630"/>
                <a:gd name="T11" fmla="*/ 185 h 197"/>
                <a:gd name="T12" fmla="*/ 432 w 630"/>
                <a:gd name="T13" fmla="*/ 185 h 197"/>
                <a:gd name="T14" fmla="*/ 391 w 630"/>
                <a:gd name="T15" fmla="*/ 175 h 197"/>
                <a:gd name="T16" fmla="*/ 389 w 630"/>
                <a:gd name="T17" fmla="*/ 157 h 197"/>
                <a:gd name="T18" fmla="*/ 355 w 630"/>
                <a:gd name="T19" fmla="*/ 154 h 197"/>
                <a:gd name="T20" fmla="*/ 324 w 630"/>
                <a:gd name="T21" fmla="*/ 166 h 197"/>
                <a:gd name="T22" fmla="*/ 300 w 630"/>
                <a:gd name="T23" fmla="*/ 175 h 197"/>
                <a:gd name="T24" fmla="*/ 284 w 630"/>
                <a:gd name="T25" fmla="*/ 147 h 197"/>
                <a:gd name="T26" fmla="*/ 249 w 630"/>
                <a:gd name="T27" fmla="*/ 140 h 197"/>
                <a:gd name="T28" fmla="*/ 217 w 630"/>
                <a:gd name="T29" fmla="*/ 133 h 197"/>
                <a:gd name="T30" fmla="*/ 193 w 630"/>
                <a:gd name="T31" fmla="*/ 120 h 197"/>
                <a:gd name="T32" fmla="*/ 172 w 630"/>
                <a:gd name="T33" fmla="*/ 124 h 197"/>
                <a:gd name="T34" fmla="*/ 156 w 630"/>
                <a:gd name="T35" fmla="*/ 138 h 197"/>
                <a:gd name="T36" fmla="*/ 134 w 630"/>
                <a:gd name="T37" fmla="*/ 141 h 197"/>
                <a:gd name="T38" fmla="*/ 130 w 630"/>
                <a:gd name="T39" fmla="*/ 154 h 197"/>
                <a:gd name="T40" fmla="*/ 101 w 630"/>
                <a:gd name="T41" fmla="*/ 159 h 197"/>
                <a:gd name="T42" fmla="*/ 103 w 630"/>
                <a:gd name="T43" fmla="*/ 187 h 197"/>
                <a:gd name="T44" fmla="*/ 59 w 630"/>
                <a:gd name="T45" fmla="*/ 197 h 197"/>
                <a:gd name="T46" fmla="*/ 57 w 630"/>
                <a:gd name="T47" fmla="*/ 171 h 197"/>
                <a:gd name="T48" fmla="*/ 51 w 630"/>
                <a:gd name="T49" fmla="*/ 154 h 197"/>
                <a:gd name="T50" fmla="*/ 45 w 630"/>
                <a:gd name="T51" fmla="*/ 136 h 197"/>
                <a:gd name="T52" fmla="*/ 0 w 630"/>
                <a:gd name="T53" fmla="*/ 124 h 197"/>
                <a:gd name="T54" fmla="*/ 28 w 630"/>
                <a:gd name="T55" fmla="*/ 99 h 197"/>
                <a:gd name="T56" fmla="*/ 55 w 630"/>
                <a:gd name="T57" fmla="*/ 71 h 197"/>
                <a:gd name="T58" fmla="*/ 73 w 630"/>
                <a:gd name="T59" fmla="*/ 57 h 197"/>
                <a:gd name="T60" fmla="*/ 69 w 630"/>
                <a:gd name="T61" fmla="*/ 24 h 197"/>
                <a:gd name="T62" fmla="*/ 67 w 630"/>
                <a:gd name="T63" fmla="*/ 10 h 197"/>
                <a:gd name="T64" fmla="*/ 81 w 630"/>
                <a:gd name="T65" fmla="*/ 7 h 197"/>
                <a:gd name="T66" fmla="*/ 136 w 630"/>
                <a:gd name="T67" fmla="*/ 0 h 197"/>
                <a:gd name="T68" fmla="*/ 174 w 630"/>
                <a:gd name="T69" fmla="*/ 5 h 197"/>
                <a:gd name="T70" fmla="*/ 201 w 630"/>
                <a:gd name="T71" fmla="*/ 28 h 197"/>
                <a:gd name="T72" fmla="*/ 217 w 630"/>
                <a:gd name="T73" fmla="*/ 38 h 197"/>
                <a:gd name="T74" fmla="*/ 257 w 630"/>
                <a:gd name="T75" fmla="*/ 33 h 197"/>
                <a:gd name="T76" fmla="*/ 310 w 630"/>
                <a:gd name="T77" fmla="*/ 52 h 197"/>
                <a:gd name="T78" fmla="*/ 322 w 630"/>
                <a:gd name="T79" fmla="*/ 52 h 197"/>
                <a:gd name="T80" fmla="*/ 401 w 630"/>
                <a:gd name="T81" fmla="*/ 10 h 197"/>
                <a:gd name="T82" fmla="*/ 413 w 630"/>
                <a:gd name="T83" fmla="*/ 17 h 197"/>
                <a:gd name="T84" fmla="*/ 405 w 630"/>
                <a:gd name="T85" fmla="*/ 54 h 197"/>
                <a:gd name="T86" fmla="*/ 417 w 630"/>
                <a:gd name="T87" fmla="*/ 85 h 197"/>
                <a:gd name="T88" fmla="*/ 446 w 630"/>
                <a:gd name="T89" fmla="*/ 84 h 197"/>
                <a:gd name="T90" fmla="*/ 460 w 630"/>
                <a:gd name="T91" fmla="*/ 70 h 197"/>
                <a:gd name="T92" fmla="*/ 476 w 630"/>
                <a:gd name="T93" fmla="*/ 57 h 197"/>
                <a:gd name="T94" fmla="*/ 511 w 630"/>
                <a:gd name="T95" fmla="*/ 63 h 197"/>
                <a:gd name="T96" fmla="*/ 519 w 630"/>
                <a:gd name="T97" fmla="*/ 61 h 197"/>
                <a:gd name="T98" fmla="*/ 541 w 630"/>
                <a:gd name="T99" fmla="*/ 54 h 197"/>
                <a:gd name="T100" fmla="*/ 571 w 630"/>
                <a:gd name="T101" fmla="*/ 29 h 197"/>
                <a:gd name="T102" fmla="*/ 602 w 630"/>
                <a:gd name="T103" fmla="*/ 31 h 197"/>
                <a:gd name="T104" fmla="*/ 630 w 630"/>
                <a:gd name="T105" fmla="*/ 36 h 197"/>
                <a:gd name="T106" fmla="*/ 624 w 630"/>
                <a:gd name="T107" fmla="*/ 105 h 197"/>
                <a:gd name="T108" fmla="*/ 602 w 630"/>
                <a:gd name="T109" fmla="*/ 15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30" h="197">
                  <a:moveTo>
                    <a:pt x="602" y="157"/>
                  </a:moveTo>
                  <a:lnTo>
                    <a:pt x="559" y="152"/>
                  </a:lnTo>
                  <a:lnTo>
                    <a:pt x="537" y="148"/>
                  </a:lnTo>
                  <a:lnTo>
                    <a:pt x="507" y="157"/>
                  </a:lnTo>
                  <a:lnTo>
                    <a:pt x="490" y="166"/>
                  </a:lnTo>
                  <a:lnTo>
                    <a:pt x="466" y="185"/>
                  </a:lnTo>
                  <a:lnTo>
                    <a:pt x="432" y="185"/>
                  </a:lnTo>
                  <a:lnTo>
                    <a:pt x="391" y="175"/>
                  </a:lnTo>
                  <a:lnTo>
                    <a:pt x="389" y="157"/>
                  </a:lnTo>
                  <a:lnTo>
                    <a:pt x="355" y="154"/>
                  </a:lnTo>
                  <a:lnTo>
                    <a:pt x="324" y="166"/>
                  </a:lnTo>
                  <a:lnTo>
                    <a:pt x="300" y="175"/>
                  </a:lnTo>
                  <a:lnTo>
                    <a:pt x="284" y="147"/>
                  </a:lnTo>
                  <a:lnTo>
                    <a:pt x="249" y="140"/>
                  </a:lnTo>
                  <a:lnTo>
                    <a:pt x="217" y="133"/>
                  </a:lnTo>
                  <a:lnTo>
                    <a:pt x="193" y="120"/>
                  </a:lnTo>
                  <a:lnTo>
                    <a:pt x="172" y="124"/>
                  </a:lnTo>
                  <a:lnTo>
                    <a:pt x="156" y="138"/>
                  </a:lnTo>
                  <a:lnTo>
                    <a:pt x="134" y="141"/>
                  </a:lnTo>
                  <a:lnTo>
                    <a:pt x="130" y="154"/>
                  </a:lnTo>
                  <a:lnTo>
                    <a:pt x="101" y="159"/>
                  </a:lnTo>
                  <a:lnTo>
                    <a:pt x="103" y="187"/>
                  </a:lnTo>
                  <a:lnTo>
                    <a:pt x="59" y="197"/>
                  </a:lnTo>
                  <a:lnTo>
                    <a:pt x="57" y="171"/>
                  </a:lnTo>
                  <a:lnTo>
                    <a:pt x="51" y="154"/>
                  </a:lnTo>
                  <a:lnTo>
                    <a:pt x="45" y="136"/>
                  </a:lnTo>
                  <a:lnTo>
                    <a:pt x="0" y="124"/>
                  </a:lnTo>
                  <a:lnTo>
                    <a:pt x="28" y="99"/>
                  </a:lnTo>
                  <a:lnTo>
                    <a:pt x="55" y="71"/>
                  </a:lnTo>
                  <a:lnTo>
                    <a:pt x="73" y="57"/>
                  </a:lnTo>
                  <a:lnTo>
                    <a:pt x="69" y="24"/>
                  </a:lnTo>
                  <a:lnTo>
                    <a:pt x="67" y="10"/>
                  </a:lnTo>
                  <a:lnTo>
                    <a:pt x="81" y="7"/>
                  </a:lnTo>
                  <a:lnTo>
                    <a:pt x="136" y="0"/>
                  </a:lnTo>
                  <a:lnTo>
                    <a:pt x="174" y="5"/>
                  </a:lnTo>
                  <a:lnTo>
                    <a:pt x="201" y="28"/>
                  </a:lnTo>
                  <a:lnTo>
                    <a:pt x="217" y="38"/>
                  </a:lnTo>
                  <a:lnTo>
                    <a:pt x="257" y="33"/>
                  </a:lnTo>
                  <a:lnTo>
                    <a:pt x="310" y="52"/>
                  </a:lnTo>
                  <a:lnTo>
                    <a:pt x="322" y="52"/>
                  </a:lnTo>
                  <a:lnTo>
                    <a:pt x="401" y="10"/>
                  </a:lnTo>
                  <a:lnTo>
                    <a:pt x="413" y="17"/>
                  </a:lnTo>
                  <a:lnTo>
                    <a:pt x="405" y="54"/>
                  </a:lnTo>
                  <a:lnTo>
                    <a:pt x="417" y="85"/>
                  </a:lnTo>
                  <a:lnTo>
                    <a:pt x="446" y="84"/>
                  </a:lnTo>
                  <a:lnTo>
                    <a:pt x="460" y="70"/>
                  </a:lnTo>
                  <a:lnTo>
                    <a:pt x="476" y="57"/>
                  </a:lnTo>
                  <a:lnTo>
                    <a:pt x="511" y="63"/>
                  </a:lnTo>
                  <a:lnTo>
                    <a:pt x="519" y="61"/>
                  </a:lnTo>
                  <a:lnTo>
                    <a:pt x="541" y="54"/>
                  </a:lnTo>
                  <a:lnTo>
                    <a:pt x="571" y="29"/>
                  </a:lnTo>
                  <a:lnTo>
                    <a:pt x="602" y="31"/>
                  </a:lnTo>
                  <a:lnTo>
                    <a:pt x="630" y="36"/>
                  </a:lnTo>
                  <a:lnTo>
                    <a:pt x="624" y="105"/>
                  </a:lnTo>
                  <a:lnTo>
                    <a:pt x="602" y="157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085" name="Freeform 13"/>
            <p:cNvSpPr>
              <a:spLocks/>
            </p:cNvSpPr>
            <p:nvPr/>
          </p:nvSpPr>
          <p:spPr bwMode="auto">
            <a:xfrm>
              <a:off x="3115" y="1422"/>
              <a:ext cx="413" cy="591"/>
            </a:xfrm>
            <a:custGeom>
              <a:avLst/>
              <a:gdLst>
                <a:gd name="T0" fmla="*/ 521 w 529"/>
                <a:gd name="T1" fmla="*/ 334 h 653"/>
                <a:gd name="T2" fmla="*/ 517 w 529"/>
                <a:gd name="T3" fmla="*/ 301 h 653"/>
                <a:gd name="T4" fmla="*/ 493 w 529"/>
                <a:gd name="T5" fmla="*/ 243 h 653"/>
                <a:gd name="T6" fmla="*/ 479 w 529"/>
                <a:gd name="T7" fmla="*/ 172 h 653"/>
                <a:gd name="T8" fmla="*/ 477 w 529"/>
                <a:gd name="T9" fmla="*/ 82 h 653"/>
                <a:gd name="T10" fmla="*/ 458 w 529"/>
                <a:gd name="T11" fmla="*/ 44 h 653"/>
                <a:gd name="T12" fmla="*/ 468 w 529"/>
                <a:gd name="T13" fmla="*/ 32 h 653"/>
                <a:gd name="T14" fmla="*/ 472 w 529"/>
                <a:gd name="T15" fmla="*/ 21 h 653"/>
                <a:gd name="T16" fmla="*/ 470 w 529"/>
                <a:gd name="T17" fmla="*/ 19 h 653"/>
                <a:gd name="T18" fmla="*/ 466 w 529"/>
                <a:gd name="T19" fmla="*/ 19 h 653"/>
                <a:gd name="T20" fmla="*/ 462 w 529"/>
                <a:gd name="T21" fmla="*/ 19 h 653"/>
                <a:gd name="T22" fmla="*/ 458 w 529"/>
                <a:gd name="T23" fmla="*/ 19 h 653"/>
                <a:gd name="T24" fmla="*/ 454 w 529"/>
                <a:gd name="T25" fmla="*/ 19 h 653"/>
                <a:gd name="T26" fmla="*/ 450 w 529"/>
                <a:gd name="T27" fmla="*/ 19 h 653"/>
                <a:gd name="T28" fmla="*/ 448 w 529"/>
                <a:gd name="T29" fmla="*/ 18 h 653"/>
                <a:gd name="T30" fmla="*/ 444 w 529"/>
                <a:gd name="T31" fmla="*/ 18 h 653"/>
                <a:gd name="T32" fmla="*/ 440 w 529"/>
                <a:gd name="T33" fmla="*/ 14 h 653"/>
                <a:gd name="T34" fmla="*/ 438 w 529"/>
                <a:gd name="T35" fmla="*/ 12 h 653"/>
                <a:gd name="T36" fmla="*/ 426 w 529"/>
                <a:gd name="T37" fmla="*/ 7 h 653"/>
                <a:gd name="T38" fmla="*/ 412 w 529"/>
                <a:gd name="T39" fmla="*/ 0 h 653"/>
                <a:gd name="T40" fmla="*/ 418 w 529"/>
                <a:gd name="T41" fmla="*/ 26 h 653"/>
                <a:gd name="T42" fmla="*/ 410 w 529"/>
                <a:gd name="T43" fmla="*/ 42 h 653"/>
                <a:gd name="T44" fmla="*/ 319 w 529"/>
                <a:gd name="T45" fmla="*/ 56 h 653"/>
                <a:gd name="T46" fmla="*/ 294 w 529"/>
                <a:gd name="T47" fmla="*/ 102 h 653"/>
                <a:gd name="T48" fmla="*/ 298 w 529"/>
                <a:gd name="T49" fmla="*/ 152 h 653"/>
                <a:gd name="T50" fmla="*/ 292 w 529"/>
                <a:gd name="T51" fmla="*/ 186 h 653"/>
                <a:gd name="T52" fmla="*/ 288 w 529"/>
                <a:gd name="T53" fmla="*/ 247 h 653"/>
                <a:gd name="T54" fmla="*/ 288 w 529"/>
                <a:gd name="T55" fmla="*/ 292 h 653"/>
                <a:gd name="T56" fmla="*/ 221 w 529"/>
                <a:gd name="T57" fmla="*/ 285 h 653"/>
                <a:gd name="T58" fmla="*/ 140 w 529"/>
                <a:gd name="T59" fmla="*/ 331 h 653"/>
                <a:gd name="T60" fmla="*/ 49 w 529"/>
                <a:gd name="T61" fmla="*/ 368 h 653"/>
                <a:gd name="T62" fmla="*/ 3 w 529"/>
                <a:gd name="T63" fmla="*/ 478 h 653"/>
                <a:gd name="T64" fmla="*/ 5 w 529"/>
                <a:gd name="T65" fmla="*/ 557 h 653"/>
                <a:gd name="T66" fmla="*/ 0 w 529"/>
                <a:gd name="T67" fmla="*/ 604 h 653"/>
                <a:gd name="T68" fmla="*/ 61 w 529"/>
                <a:gd name="T69" fmla="*/ 642 h 653"/>
                <a:gd name="T70" fmla="*/ 122 w 529"/>
                <a:gd name="T71" fmla="*/ 637 h 653"/>
                <a:gd name="T72" fmla="*/ 179 w 529"/>
                <a:gd name="T73" fmla="*/ 632 h 653"/>
                <a:gd name="T74" fmla="*/ 211 w 529"/>
                <a:gd name="T75" fmla="*/ 574 h 653"/>
                <a:gd name="T76" fmla="*/ 215 w 529"/>
                <a:gd name="T77" fmla="*/ 525 h 653"/>
                <a:gd name="T78" fmla="*/ 288 w 529"/>
                <a:gd name="T79" fmla="*/ 550 h 653"/>
                <a:gd name="T80" fmla="*/ 393 w 529"/>
                <a:gd name="T81" fmla="*/ 520 h 653"/>
                <a:gd name="T82" fmla="*/ 420 w 529"/>
                <a:gd name="T83" fmla="*/ 501 h 653"/>
                <a:gd name="T84" fmla="*/ 468 w 529"/>
                <a:gd name="T85" fmla="*/ 453 h 653"/>
                <a:gd name="T86" fmla="*/ 513 w 529"/>
                <a:gd name="T87" fmla="*/ 410 h 653"/>
                <a:gd name="T88" fmla="*/ 507 w 529"/>
                <a:gd name="T89" fmla="*/ 362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29" h="653">
                  <a:moveTo>
                    <a:pt x="519" y="359"/>
                  </a:moveTo>
                  <a:lnTo>
                    <a:pt x="521" y="334"/>
                  </a:lnTo>
                  <a:lnTo>
                    <a:pt x="529" y="317"/>
                  </a:lnTo>
                  <a:lnTo>
                    <a:pt x="517" y="301"/>
                  </a:lnTo>
                  <a:lnTo>
                    <a:pt x="499" y="284"/>
                  </a:lnTo>
                  <a:lnTo>
                    <a:pt x="493" y="243"/>
                  </a:lnTo>
                  <a:lnTo>
                    <a:pt x="489" y="191"/>
                  </a:lnTo>
                  <a:lnTo>
                    <a:pt x="479" y="172"/>
                  </a:lnTo>
                  <a:lnTo>
                    <a:pt x="462" y="123"/>
                  </a:lnTo>
                  <a:lnTo>
                    <a:pt x="477" y="82"/>
                  </a:lnTo>
                  <a:lnTo>
                    <a:pt x="462" y="54"/>
                  </a:lnTo>
                  <a:lnTo>
                    <a:pt x="458" y="44"/>
                  </a:lnTo>
                  <a:lnTo>
                    <a:pt x="460" y="39"/>
                  </a:lnTo>
                  <a:lnTo>
                    <a:pt x="468" y="32"/>
                  </a:lnTo>
                  <a:lnTo>
                    <a:pt x="473" y="21"/>
                  </a:lnTo>
                  <a:lnTo>
                    <a:pt x="472" y="21"/>
                  </a:lnTo>
                  <a:lnTo>
                    <a:pt x="470" y="21"/>
                  </a:lnTo>
                  <a:lnTo>
                    <a:pt x="470" y="19"/>
                  </a:lnTo>
                  <a:lnTo>
                    <a:pt x="468" y="19"/>
                  </a:lnTo>
                  <a:lnTo>
                    <a:pt x="466" y="19"/>
                  </a:lnTo>
                  <a:lnTo>
                    <a:pt x="464" y="19"/>
                  </a:lnTo>
                  <a:lnTo>
                    <a:pt x="462" y="19"/>
                  </a:lnTo>
                  <a:lnTo>
                    <a:pt x="460" y="19"/>
                  </a:lnTo>
                  <a:lnTo>
                    <a:pt x="458" y="19"/>
                  </a:lnTo>
                  <a:lnTo>
                    <a:pt x="456" y="19"/>
                  </a:lnTo>
                  <a:lnTo>
                    <a:pt x="454" y="19"/>
                  </a:lnTo>
                  <a:lnTo>
                    <a:pt x="452" y="19"/>
                  </a:lnTo>
                  <a:lnTo>
                    <a:pt x="450" y="19"/>
                  </a:lnTo>
                  <a:lnTo>
                    <a:pt x="448" y="19"/>
                  </a:lnTo>
                  <a:lnTo>
                    <a:pt x="448" y="18"/>
                  </a:lnTo>
                  <a:lnTo>
                    <a:pt x="446" y="18"/>
                  </a:lnTo>
                  <a:lnTo>
                    <a:pt x="444" y="18"/>
                  </a:lnTo>
                  <a:lnTo>
                    <a:pt x="442" y="16"/>
                  </a:lnTo>
                  <a:lnTo>
                    <a:pt x="440" y="14"/>
                  </a:lnTo>
                  <a:lnTo>
                    <a:pt x="438" y="14"/>
                  </a:lnTo>
                  <a:lnTo>
                    <a:pt x="438" y="12"/>
                  </a:lnTo>
                  <a:lnTo>
                    <a:pt x="436" y="11"/>
                  </a:lnTo>
                  <a:lnTo>
                    <a:pt x="426" y="7"/>
                  </a:lnTo>
                  <a:lnTo>
                    <a:pt x="422" y="4"/>
                  </a:lnTo>
                  <a:lnTo>
                    <a:pt x="412" y="0"/>
                  </a:lnTo>
                  <a:lnTo>
                    <a:pt x="412" y="11"/>
                  </a:lnTo>
                  <a:lnTo>
                    <a:pt x="418" y="26"/>
                  </a:lnTo>
                  <a:lnTo>
                    <a:pt x="416" y="35"/>
                  </a:lnTo>
                  <a:lnTo>
                    <a:pt x="410" y="42"/>
                  </a:lnTo>
                  <a:lnTo>
                    <a:pt x="394" y="51"/>
                  </a:lnTo>
                  <a:lnTo>
                    <a:pt x="319" y="56"/>
                  </a:lnTo>
                  <a:lnTo>
                    <a:pt x="292" y="84"/>
                  </a:lnTo>
                  <a:lnTo>
                    <a:pt x="294" y="102"/>
                  </a:lnTo>
                  <a:lnTo>
                    <a:pt x="286" y="130"/>
                  </a:lnTo>
                  <a:lnTo>
                    <a:pt x="298" y="152"/>
                  </a:lnTo>
                  <a:lnTo>
                    <a:pt x="304" y="163"/>
                  </a:lnTo>
                  <a:lnTo>
                    <a:pt x="292" y="186"/>
                  </a:lnTo>
                  <a:lnTo>
                    <a:pt x="278" y="207"/>
                  </a:lnTo>
                  <a:lnTo>
                    <a:pt x="288" y="247"/>
                  </a:lnTo>
                  <a:lnTo>
                    <a:pt x="304" y="273"/>
                  </a:lnTo>
                  <a:lnTo>
                    <a:pt x="288" y="292"/>
                  </a:lnTo>
                  <a:lnTo>
                    <a:pt x="254" y="298"/>
                  </a:lnTo>
                  <a:lnTo>
                    <a:pt x="221" y="285"/>
                  </a:lnTo>
                  <a:lnTo>
                    <a:pt x="185" y="298"/>
                  </a:lnTo>
                  <a:lnTo>
                    <a:pt x="140" y="331"/>
                  </a:lnTo>
                  <a:lnTo>
                    <a:pt x="108" y="350"/>
                  </a:lnTo>
                  <a:lnTo>
                    <a:pt x="49" y="368"/>
                  </a:lnTo>
                  <a:lnTo>
                    <a:pt x="21" y="455"/>
                  </a:lnTo>
                  <a:lnTo>
                    <a:pt x="3" y="478"/>
                  </a:lnTo>
                  <a:lnTo>
                    <a:pt x="7" y="515"/>
                  </a:lnTo>
                  <a:lnTo>
                    <a:pt x="5" y="557"/>
                  </a:lnTo>
                  <a:lnTo>
                    <a:pt x="5" y="576"/>
                  </a:lnTo>
                  <a:lnTo>
                    <a:pt x="0" y="604"/>
                  </a:lnTo>
                  <a:lnTo>
                    <a:pt x="31" y="614"/>
                  </a:lnTo>
                  <a:lnTo>
                    <a:pt x="61" y="642"/>
                  </a:lnTo>
                  <a:lnTo>
                    <a:pt x="86" y="653"/>
                  </a:lnTo>
                  <a:lnTo>
                    <a:pt x="122" y="637"/>
                  </a:lnTo>
                  <a:lnTo>
                    <a:pt x="134" y="637"/>
                  </a:lnTo>
                  <a:lnTo>
                    <a:pt x="179" y="632"/>
                  </a:lnTo>
                  <a:lnTo>
                    <a:pt x="201" y="604"/>
                  </a:lnTo>
                  <a:lnTo>
                    <a:pt x="211" y="574"/>
                  </a:lnTo>
                  <a:lnTo>
                    <a:pt x="201" y="544"/>
                  </a:lnTo>
                  <a:lnTo>
                    <a:pt x="215" y="525"/>
                  </a:lnTo>
                  <a:lnTo>
                    <a:pt x="262" y="532"/>
                  </a:lnTo>
                  <a:lnTo>
                    <a:pt x="288" y="550"/>
                  </a:lnTo>
                  <a:lnTo>
                    <a:pt x="345" y="532"/>
                  </a:lnTo>
                  <a:lnTo>
                    <a:pt x="393" y="520"/>
                  </a:lnTo>
                  <a:lnTo>
                    <a:pt x="396" y="509"/>
                  </a:lnTo>
                  <a:lnTo>
                    <a:pt x="420" y="501"/>
                  </a:lnTo>
                  <a:lnTo>
                    <a:pt x="440" y="478"/>
                  </a:lnTo>
                  <a:lnTo>
                    <a:pt x="468" y="453"/>
                  </a:lnTo>
                  <a:lnTo>
                    <a:pt x="495" y="425"/>
                  </a:lnTo>
                  <a:lnTo>
                    <a:pt x="513" y="410"/>
                  </a:lnTo>
                  <a:lnTo>
                    <a:pt x="509" y="378"/>
                  </a:lnTo>
                  <a:lnTo>
                    <a:pt x="507" y="362"/>
                  </a:lnTo>
                  <a:lnTo>
                    <a:pt x="519" y="359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086" name="Freeform 14"/>
            <p:cNvSpPr>
              <a:spLocks/>
            </p:cNvSpPr>
            <p:nvPr/>
          </p:nvSpPr>
          <p:spPr bwMode="auto">
            <a:xfrm>
              <a:off x="2919" y="1300"/>
              <a:ext cx="522" cy="668"/>
            </a:xfrm>
            <a:custGeom>
              <a:avLst/>
              <a:gdLst>
                <a:gd name="T0" fmla="*/ 292 w 669"/>
                <a:gd name="T1" fmla="*/ 6 h 739"/>
                <a:gd name="T2" fmla="*/ 300 w 669"/>
                <a:gd name="T3" fmla="*/ 21 h 739"/>
                <a:gd name="T4" fmla="*/ 314 w 669"/>
                <a:gd name="T5" fmla="*/ 21 h 739"/>
                <a:gd name="T6" fmla="*/ 320 w 669"/>
                <a:gd name="T7" fmla="*/ 28 h 739"/>
                <a:gd name="T8" fmla="*/ 337 w 669"/>
                <a:gd name="T9" fmla="*/ 39 h 739"/>
                <a:gd name="T10" fmla="*/ 333 w 669"/>
                <a:gd name="T11" fmla="*/ 49 h 739"/>
                <a:gd name="T12" fmla="*/ 347 w 669"/>
                <a:gd name="T13" fmla="*/ 48 h 739"/>
                <a:gd name="T14" fmla="*/ 353 w 669"/>
                <a:gd name="T15" fmla="*/ 32 h 739"/>
                <a:gd name="T16" fmla="*/ 365 w 669"/>
                <a:gd name="T17" fmla="*/ 35 h 739"/>
                <a:gd name="T18" fmla="*/ 395 w 669"/>
                <a:gd name="T19" fmla="*/ 62 h 739"/>
                <a:gd name="T20" fmla="*/ 416 w 669"/>
                <a:gd name="T21" fmla="*/ 67 h 739"/>
                <a:gd name="T22" fmla="*/ 418 w 669"/>
                <a:gd name="T23" fmla="*/ 79 h 739"/>
                <a:gd name="T24" fmla="*/ 414 w 669"/>
                <a:gd name="T25" fmla="*/ 90 h 739"/>
                <a:gd name="T26" fmla="*/ 403 w 669"/>
                <a:gd name="T27" fmla="*/ 97 h 739"/>
                <a:gd name="T28" fmla="*/ 414 w 669"/>
                <a:gd name="T29" fmla="*/ 95 h 739"/>
                <a:gd name="T30" fmla="*/ 422 w 669"/>
                <a:gd name="T31" fmla="*/ 90 h 739"/>
                <a:gd name="T32" fmla="*/ 426 w 669"/>
                <a:gd name="T33" fmla="*/ 105 h 739"/>
                <a:gd name="T34" fmla="*/ 418 w 669"/>
                <a:gd name="T35" fmla="*/ 116 h 739"/>
                <a:gd name="T36" fmla="*/ 412 w 669"/>
                <a:gd name="T37" fmla="*/ 123 h 739"/>
                <a:gd name="T38" fmla="*/ 412 w 669"/>
                <a:gd name="T39" fmla="*/ 132 h 739"/>
                <a:gd name="T40" fmla="*/ 408 w 669"/>
                <a:gd name="T41" fmla="*/ 142 h 739"/>
                <a:gd name="T42" fmla="*/ 405 w 669"/>
                <a:gd name="T43" fmla="*/ 158 h 739"/>
                <a:gd name="T44" fmla="*/ 422 w 669"/>
                <a:gd name="T45" fmla="*/ 156 h 739"/>
                <a:gd name="T46" fmla="*/ 428 w 669"/>
                <a:gd name="T47" fmla="*/ 144 h 739"/>
                <a:gd name="T48" fmla="*/ 432 w 669"/>
                <a:gd name="T49" fmla="*/ 132 h 739"/>
                <a:gd name="T50" fmla="*/ 436 w 669"/>
                <a:gd name="T51" fmla="*/ 119 h 739"/>
                <a:gd name="T52" fmla="*/ 444 w 669"/>
                <a:gd name="T53" fmla="*/ 112 h 739"/>
                <a:gd name="T54" fmla="*/ 456 w 669"/>
                <a:gd name="T55" fmla="*/ 111 h 739"/>
                <a:gd name="T56" fmla="*/ 468 w 669"/>
                <a:gd name="T57" fmla="*/ 107 h 739"/>
                <a:gd name="T58" fmla="*/ 464 w 669"/>
                <a:gd name="T59" fmla="*/ 125 h 739"/>
                <a:gd name="T60" fmla="*/ 456 w 669"/>
                <a:gd name="T61" fmla="*/ 130 h 739"/>
                <a:gd name="T62" fmla="*/ 444 w 669"/>
                <a:gd name="T63" fmla="*/ 133 h 739"/>
                <a:gd name="T64" fmla="*/ 456 w 669"/>
                <a:gd name="T65" fmla="*/ 137 h 739"/>
                <a:gd name="T66" fmla="*/ 466 w 669"/>
                <a:gd name="T67" fmla="*/ 132 h 739"/>
                <a:gd name="T68" fmla="*/ 480 w 669"/>
                <a:gd name="T69" fmla="*/ 125 h 739"/>
                <a:gd name="T70" fmla="*/ 493 w 669"/>
                <a:gd name="T71" fmla="*/ 123 h 739"/>
                <a:gd name="T72" fmla="*/ 503 w 669"/>
                <a:gd name="T73" fmla="*/ 116 h 739"/>
                <a:gd name="T74" fmla="*/ 533 w 669"/>
                <a:gd name="T75" fmla="*/ 104 h 739"/>
                <a:gd name="T76" fmla="*/ 553 w 669"/>
                <a:gd name="T77" fmla="*/ 111 h 739"/>
                <a:gd name="T78" fmla="*/ 565 w 669"/>
                <a:gd name="T79" fmla="*/ 116 h 739"/>
                <a:gd name="T80" fmla="*/ 576 w 669"/>
                <a:gd name="T81" fmla="*/ 121 h 739"/>
                <a:gd name="T82" fmla="*/ 590 w 669"/>
                <a:gd name="T83" fmla="*/ 125 h 739"/>
                <a:gd name="T84" fmla="*/ 608 w 669"/>
                <a:gd name="T85" fmla="*/ 137 h 739"/>
                <a:gd name="T86" fmla="*/ 622 w 669"/>
                <a:gd name="T87" fmla="*/ 139 h 739"/>
                <a:gd name="T88" fmla="*/ 636 w 669"/>
                <a:gd name="T89" fmla="*/ 140 h 739"/>
                <a:gd name="T90" fmla="*/ 645 w 669"/>
                <a:gd name="T91" fmla="*/ 139 h 739"/>
                <a:gd name="T92" fmla="*/ 653 w 669"/>
                <a:gd name="T93" fmla="*/ 144 h 739"/>
                <a:gd name="T94" fmla="*/ 663 w 669"/>
                <a:gd name="T95" fmla="*/ 147 h 739"/>
                <a:gd name="T96" fmla="*/ 543 w 669"/>
                <a:gd name="T97" fmla="*/ 219 h 739"/>
                <a:gd name="T98" fmla="*/ 539 w 669"/>
                <a:gd name="T99" fmla="*/ 382 h 739"/>
                <a:gd name="T100" fmla="*/ 359 w 669"/>
                <a:gd name="T101" fmla="*/ 485 h 739"/>
                <a:gd name="T102" fmla="*/ 251 w 669"/>
                <a:gd name="T103" fmla="*/ 739 h 739"/>
                <a:gd name="T104" fmla="*/ 170 w 669"/>
                <a:gd name="T105" fmla="*/ 573 h 739"/>
                <a:gd name="T106" fmla="*/ 106 w 669"/>
                <a:gd name="T107" fmla="*/ 487 h 739"/>
                <a:gd name="T108" fmla="*/ 93 w 669"/>
                <a:gd name="T109" fmla="*/ 317 h 739"/>
                <a:gd name="T110" fmla="*/ 154 w 669"/>
                <a:gd name="T111" fmla="*/ 191 h 739"/>
                <a:gd name="T112" fmla="*/ 209 w 669"/>
                <a:gd name="T113" fmla="*/ 135 h 739"/>
                <a:gd name="T114" fmla="*/ 241 w 669"/>
                <a:gd name="T115" fmla="*/ 79 h 739"/>
                <a:gd name="T116" fmla="*/ 258 w 669"/>
                <a:gd name="T117" fmla="*/ 23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69" h="739">
                  <a:moveTo>
                    <a:pt x="258" y="2"/>
                  </a:moveTo>
                  <a:lnTo>
                    <a:pt x="266" y="2"/>
                  </a:lnTo>
                  <a:lnTo>
                    <a:pt x="270" y="9"/>
                  </a:lnTo>
                  <a:lnTo>
                    <a:pt x="278" y="6"/>
                  </a:lnTo>
                  <a:lnTo>
                    <a:pt x="280" y="13"/>
                  </a:lnTo>
                  <a:lnTo>
                    <a:pt x="288" y="13"/>
                  </a:lnTo>
                  <a:lnTo>
                    <a:pt x="292" y="6"/>
                  </a:lnTo>
                  <a:lnTo>
                    <a:pt x="296" y="0"/>
                  </a:lnTo>
                  <a:lnTo>
                    <a:pt x="296" y="9"/>
                  </a:lnTo>
                  <a:lnTo>
                    <a:pt x="302" y="0"/>
                  </a:lnTo>
                  <a:lnTo>
                    <a:pt x="306" y="7"/>
                  </a:lnTo>
                  <a:lnTo>
                    <a:pt x="306" y="16"/>
                  </a:lnTo>
                  <a:lnTo>
                    <a:pt x="298" y="21"/>
                  </a:lnTo>
                  <a:lnTo>
                    <a:pt x="300" y="21"/>
                  </a:lnTo>
                  <a:lnTo>
                    <a:pt x="302" y="21"/>
                  </a:lnTo>
                  <a:lnTo>
                    <a:pt x="304" y="21"/>
                  </a:lnTo>
                  <a:lnTo>
                    <a:pt x="306" y="21"/>
                  </a:lnTo>
                  <a:lnTo>
                    <a:pt x="308" y="21"/>
                  </a:lnTo>
                  <a:lnTo>
                    <a:pt x="310" y="21"/>
                  </a:lnTo>
                  <a:lnTo>
                    <a:pt x="312" y="21"/>
                  </a:lnTo>
                  <a:lnTo>
                    <a:pt x="314" y="21"/>
                  </a:lnTo>
                  <a:lnTo>
                    <a:pt x="314" y="20"/>
                  </a:lnTo>
                  <a:lnTo>
                    <a:pt x="316" y="20"/>
                  </a:lnTo>
                  <a:lnTo>
                    <a:pt x="318" y="20"/>
                  </a:lnTo>
                  <a:lnTo>
                    <a:pt x="318" y="18"/>
                  </a:lnTo>
                  <a:lnTo>
                    <a:pt x="320" y="18"/>
                  </a:lnTo>
                  <a:lnTo>
                    <a:pt x="326" y="21"/>
                  </a:lnTo>
                  <a:lnTo>
                    <a:pt x="320" y="28"/>
                  </a:lnTo>
                  <a:lnTo>
                    <a:pt x="322" y="34"/>
                  </a:lnTo>
                  <a:lnTo>
                    <a:pt x="330" y="30"/>
                  </a:lnTo>
                  <a:lnTo>
                    <a:pt x="337" y="32"/>
                  </a:lnTo>
                  <a:lnTo>
                    <a:pt x="337" y="34"/>
                  </a:lnTo>
                  <a:lnTo>
                    <a:pt x="337" y="35"/>
                  </a:lnTo>
                  <a:lnTo>
                    <a:pt x="337" y="37"/>
                  </a:lnTo>
                  <a:lnTo>
                    <a:pt x="337" y="39"/>
                  </a:lnTo>
                  <a:lnTo>
                    <a:pt x="337" y="41"/>
                  </a:lnTo>
                  <a:lnTo>
                    <a:pt x="335" y="41"/>
                  </a:lnTo>
                  <a:lnTo>
                    <a:pt x="335" y="42"/>
                  </a:lnTo>
                  <a:lnTo>
                    <a:pt x="335" y="44"/>
                  </a:lnTo>
                  <a:lnTo>
                    <a:pt x="335" y="46"/>
                  </a:lnTo>
                  <a:lnTo>
                    <a:pt x="333" y="48"/>
                  </a:lnTo>
                  <a:lnTo>
                    <a:pt x="333" y="49"/>
                  </a:lnTo>
                  <a:lnTo>
                    <a:pt x="333" y="51"/>
                  </a:lnTo>
                  <a:lnTo>
                    <a:pt x="333" y="53"/>
                  </a:lnTo>
                  <a:lnTo>
                    <a:pt x="333" y="55"/>
                  </a:lnTo>
                  <a:lnTo>
                    <a:pt x="333" y="56"/>
                  </a:lnTo>
                  <a:lnTo>
                    <a:pt x="333" y="58"/>
                  </a:lnTo>
                  <a:lnTo>
                    <a:pt x="337" y="55"/>
                  </a:lnTo>
                  <a:lnTo>
                    <a:pt x="347" y="48"/>
                  </a:lnTo>
                  <a:lnTo>
                    <a:pt x="347" y="42"/>
                  </a:lnTo>
                  <a:lnTo>
                    <a:pt x="347" y="35"/>
                  </a:lnTo>
                  <a:lnTo>
                    <a:pt x="347" y="34"/>
                  </a:lnTo>
                  <a:lnTo>
                    <a:pt x="349" y="34"/>
                  </a:lnTo>
                  <a:lnTo>
                    <a:pt x="349" y="32"/>
                  </a:lnTo>
                  <a:lnTo>
                    <a:pt x="351" y="32"/>
                  </a:lnTo>
                  <a:lnTo>
                    <a:pt x="353" y="32"/>
                  </a:lnTo>
                  <a:lnTo>
                    <a:pt x="355" y="32"/>
                  </a:lnTo>
                  <a:lnTo>
                    <a:pt x="357" y="32"/>
                  </a:lnTo>
                  <a:lnTo>
                    <a:pt x="359" y="32"/>
                  </a:lnTo>
                  <a:lnTo>
                    <a:pt x="361" y="32"/>
                  </a:lnTo>
                  <a:lnTo>
                    <a:pt x="361" y="34"/>
                  </a:lnTo>
                  <a:lnTo>
                    <a:pt x="363" y="34"/>
                  </a:lnTo>
                  <a:lnTo>
                    <a:pt x="365" y="35"/>
                  </a:lnTo>
                  <a:lnTo>
                    <a:pt x="373" y="30"/>
                  </a:lnTo>
                  <a:lnTo>
                    <a:pt x="383" y="30"/>
                  </a:lnTo>
                  <a:lnTo>
                    <a:pt x="381" y="35"/>
                  </a:lnTo>
                  <a:lnTo>
                    <a:pt x="385" y="41"/>
                  </a:lnTo>
                  <a:lnTo>
                    <a:pt x="389" y="49"/>
                  </a:lnTo>
                  <a:lnTo>
                    <a:pt x="397" y="51"/>
                  </a:lnTo>
                  <a:lnTo>
                    <a:pt x="395" y="62"/>
                  </a:lnTo>
                  <a:lnTo>
                    <a:pt x="403" y="62"/>
                  </a:lnTo>
                  <a:lnTo>
                    <a:pt x="408" y="55"/>
                  </a:lnTo>
                  <a:lnTo>
                    <a:pt x="410" y="63"/>
                  </a:lnTo>
                  <a:lnTo>
                    <a:pt x="407" y="69"/>
                  </a:lnTo>
                  <a:lnTo>
                    <a:pt x="414" y="65"/>
                  </a:lnTo>
                  <a:lnTo>
                    <a:pt x="414" y="67"/>
                  </a:lnTo>
                  <a:lnTo>
                    <a:pt x="416" y="67"/>
                  </a:lnTo>
                  <a:lnTo>
                    <a:pt x="416" y="69"/>
                  </a:lnTo>
                  <a:lnTo>
                    <a:pt x="418" y="70"/>
                  </a:lnTo>
                  <a:lnTo>
                    <a:pt x="418" y="72"/>
                  </a:lnTo>
                  <a:lnTo>
                    <a:pt x="418" y="74"/>
                  </a:lnTo>
                  <a:lnTo>
                    <a:pt x="418" y="76"/>
                  </a:lnTo>
                  <a:lnTo>
                    <a:pt x="418" y="77"/>
                  </a:lnTo>
                  <a:lnTo>
                    <a:pt x="418" y="79"/>
                  </a:lnTo>
                  <a:lnTo>
                    <a:pt x="418" y="81"/>
                  </a:lnTo>
                  <a:lnTo>
                    <a:pt x="418" y="83"/>
                  </a:lnTo>
                  <a:lnTo>
                    <a:pt x="418" y="84"/>
                  </a:lnTo>
                  <a:lnTo>
                    <a:pt x="416" y="86"/>
                  </a:lnTo>
                  <a:lnTo>
                    <a:pt x="416" y="88"/>
                  </a:lnTo>
                  <a:lnTo>
                    <a:pt x="414" y="88"/>
                  </a:lnTo>
                  <a:lnTo>
                    <a:pt x="414" y="90"/>
                  </a:lnTo>
                  <a:lnTo>
                    <a:pt x="412" y="91"/>
                  </a:lnTo>
                  <a:lnTo>
                    <a:pt x="410" y="93"/>
                  </a:lnTo>
                  <a:lnTo>
                    <a:pt x="408" y="93"/>
                  </a:lnTo>
                  <a:lnTo>
                    <a:pt x="408" y="95"/>
                  </a:lnTo>
                  <a:lnTo>
                    <a:pt x="407" y="95"/>
                  </a:lnTo>
                  <a:lnTo>
                    <a:pt x="405" y="95"/>
                  </a:lnTo>
                  <a:lnTo>
                    <a:pt x="403" y="97"/>
                  </a:lnTo>
                  <a:lnTo>
                    <a:pt x="405" y="104"/>
                  </a:lnTo>
                  <a:lnTo>
                    <a:pt x="407" y="102"/>
                  </a:lnTo>
                  <a:lnTo>
                    <a:pt x="408" y="102"/>
                  </a:lnTo>
                  <a:lnTo>
                    <a:pt x="408" y="100"/>
                  </a:lnTo>
                  <a:lnTo>
                    <a:pt x="410" y="98"/>
                  </a:lnTo>
                  <a:lnTo>
                    <a:pt x="412" y="97"/>
                  </a:lnTo>
                  <a:lnTo>
                    <a:pt x="414" y="95"/>
                  </a:lnTo>
                  <a:lnTo>
                    <a:pt x="416" y="95"/>
                  </a:lnTo>
                  <a:lnTo>
                    <a:pt x="416" y="93"/>
                  </a:lnTo>
                  <a:lnTo>
                    <a:pt x="418" y="93"/>
                  </a:lnTo>
                  <a:lnTo>
                    <a:pt x="418" y="91"/>
                  </a:lnTo>
                  <a:lnTo>
                    <a:pt x="420" y="91"/>
                  </a:lnTo>
                  <a:lnTo>
                    <a:pt x="420" y="90"/>
                  </a:lnTo>
                  <a:lnTo>
                    <a:pt x="422" y="90"/>
                  </a:lnTo>
                  <a:lnTo>
                    <a:pt x="424" y="88"/>
                  </a:lnTo>
                  <a:lnTo>
                    <a:pt x="428" y="97"/>
                  </a:lnTo>
                  <a:lnTo>
                    <a:pt x="428" y="98"/>
                  </a:lnTo>
                  <a:lnTo>
                    <a:pt x="428" y="100"/>
                  </a:lnTo>
                  <a:lnTo>
                    <a:pt x="428" y="102"/>
                  </a:lnTo>
                  <a:lnTo>
                    <a:pt x="428" y="104"/>
                  </a:lnTo>
                  <a:lnTo>
                    <a:pt x="426" y="105"/>
                  </a:lnTo>
                  <a:lnTo>
                    <a:pt x="426" y="107"/>
                  </a:lnTo>
                  <a:lnTo>
                    <a:pt x="426" y="109"/>
                  </a:lnTo>
                  <a:lnTo>
                    <a:pt x="424" y="109"/>
                  </a:lnTo>
                  <a:lnTo>
                    <a:pt x="424" y="111"/>
                  </a:lnTo>
                  <a:lnTo>
                    <a:pt x="422" y="112"/>
                  </a:lnTo>
                  <a:lnTo>
                    <a:pt x="420" y="114"/>
                  </a:lnTo>
                  <a:lnTo>
                    <a:pt x="418" y="116"/>
                  </a:lnTo>
                  <a:lnTo>
                    <a:pt x="418" y="118"/>
                  </a:lnTo>
                  <a:lnTo>
                    <a:pt x="416" y="118"/>
                  </a:lnTo>
                  <a:lnTo>
                    <a:pt x="416" y="119"/>
                  </a:lnTo>
                  <a:lnTo>
                    <a:pt x="414" y="119"/>
                  </a:lnTo>
                  <a:lnTo>
                    <a:pt x="414" y="121"/>
                  </a:lnTo>
                  <a:lnTo>
                    <a:pt x="412" y="121"/>
                  </a:lnTo>
                  <a:lnTo>
                    <a:pt x="412" y="123"/>
                  </a:lnTo>
                  <a:lnTo>
                    <a:pt x="410" y="123"/>
                  </a:lnTo>
                  <a:lnTo>
                    <a:pt x="410" y="125"/>
                  </a:lnTo>
                  <a:lnTo>
                    <a:pt x="408" y="125"/>
                  </a:lnTo>
                  <a:lnTo>
                    <a:pt x="416" y="128"/>
                  </a:lnTo>
                  <a:lnTo>
                    <a:pt x="414" y="128"/>
                  </a:lnTo>
                  <a:lnTo>
                    <a:pt x="414" y="130"/>
                  </a:lnTo>
                  <a:lnTo>
                    <a:pt x="412" y="132"/>
                  </a:lnTo>
                  <a:lnTo>
                    <a:pt x="412" y="133"/>
                  </a:lnTo>
                  <a:lnTo>
                    <a:pt x="410" y="133"/>
                  </a:lnTo>
                  <a:lnTo>
                    <a:pt x="410" y="135"/>
                  </a:lnTo>
                  <a:lnTo>
                    <a:pt x="410" y="137"/>
                  </a:lnTo>
                  <a:lnTo>
                    <a:pt x="408" y="139"/>
                  </a:lnTo>
                  <a:lnTo>
                    <a:pt x="408" y="140"/>
                  </a:lnTo>
                  <a:lnTo>
                    <a:pt x="408" y="142"/>
                  </a:lnTo>
                  <a:lnTo>
                    <a:pt x="407" y="142"/>
                  </a:lnTo>
                  <a:lnTo>
                    <a:pt x="407" y="144"/>
                  </a:lnTo>
                  <a:lnTo>
                    <a:pt x="407" y="146"/>
                  </a:lnTo>
                  <a:lnTo>
                    <a:pt x="405" y="147"/>
                  </a:lnTo>
                  <a:lnTo>
                    <a:pt x="405" y="149"/>
                  </a:lnTo>
                  <a:lnTo>
                    <a:pt x="403" y="151"/>
                  </a:lnTo>
                  <a:lnTo>
                    <a:pt x="405" y="158"/>
                  </a:lnTo>
                  <a:lnTo>
                    <a:pt x="407" y="165"/>
                  </a:lnTo>
                  <a:lnTo>
                    <a:pt x="414" y="165"/>
                  </a:lnTo>
                  <a:lnTo>
                    <a:pt x="416" y="163"/>
                  </a:lnTo>
                  <a:lnTo>
                    <a:pt x="418" y="161"/>
                  </a:lnTo>
                  <a:lnTo>
                    <a:pt x="420" y="160"/>
                  </a:lnTo>
                  <a:lnTo>
                    <a:pt x="420" y="158"/>
                  </a:lnTo>
                  <a:lnTo>
                    <a:pt x="422" y="156"/>
                  </a:lnTo>
                  <a:lnTo>
                    <a:pt x="422" y="154"/>
                  </a:lnTo>
                  <a:lnTo>
                    <a:pt x="422" y="153"/>
                  </a:lnTo>
                  <a:lnTo>
                    <a:pt x="424" y="151"/>
                  </a:lnTo>
                  <a:lnTo>
                    <a:pt x="424" y="149"/>
                  </a:lnTo>
                  <a:lnTo>
                    <a:pt x="426" y="147"/>
                  </a:lnTo>
                  <a:lnTo>
                    <a:pt x="426" y="146"/>
                  </a:lnTo>
                  <a:lnTo>
                    <a:pt x="428" y="144"/>
                  </a:lnTo>
                  <a:lnTo>
                    <a:pt x="428" y="142"/>
                  </a:lnTo>
                  <a:lnTo>
                    <a:pt x="428" y="140"/>
                  </a:lnTo>
                  <a:lnTo>
                    <a:pt x="430" y="139"/>
                  </a:lnTo>
                  <a:lnTo>
                    <a:pt x="430" y="137"/>
                  </a:lnTo>
                  <a:lnTo>
                    <a:pt x="430" y="135"/>
                  </a:lnTo>
                  <a:lnTo>
                    <a:pt x="432" y="133"/>
                  </a:lnTo>
                  <a:lnTo>
                    <a:pt x="432" y="132"/>
                  </a:lnTo>
                  <a:lnTo>
                    <a:pt x="432" y="130"/>
                  </a:lnTo>
                  <a:lnTo>
                    <a:pt x="434" y="128"/>
                  </a:lnTo>
                  <a:lnTo>
                    <a:pt x="434" y="126"/>
                  </a:lnTo>
                  <a:lnTo>
                    <a:pt x="434" y="125"/>
                  </a:lnTo>
                  <a:lnTo>
                    <a:pt x="436" y="123"/>
                  </a:lnTo>
                  <a:lnTo>
                    <a:pt x="436" y="121"/>
                  </a:lnTo>
                  <a:lnTo>
                    <a:pt x="436" y="119"/>
                  </a:lnTo>
                  <a:lnTo>
                    <a:pt x="438" y="118"/>
                  </a:lnTo>
                  <a:lnTo>
                    <a:pt x="438" y="116"/>
                  </a:lnTo>
                  <a:lnTo>
                    <a:pt x="440" y="116"/>
                  </a:lnTo>
                  <a:lnTo>
                    <a:pt x="440" y="114"/>
                  </a:lnTo>
                  <a:lnTo>
                    <a:pt x="440" y="112"/>
                  </a:lnTo>
                  <a:lnTo>
                    <a:pt x="442" y="112"/>
                  </a:lnTo>
                  <a:lnTo>
                    <a:pt x="444" y="112"/>
                  </a:lnTo>
                  <a:lnTo>
                    <a:pt x="446" y="112"/>
                  </a:lnTo>
                  <a:lnTo>
                    <a:pt x="446" y="111"/>
                  </a:lnTo>
                  <a:lnTo>
                    <a:pt x="448" y="111"/>
                  </a:lnTo>
                  <a:lnTo>
                    <a:pt x="450" y="111"/>
                  </a:lnTo>
                  <a:lnTo>
                    <a:pt x="452" y="111"/>
                  </a:lnTo>
                  <a:lnTo>
                    <a:pt x="454" y="111"/>
                  </a:lnTo>
                  <a:lnTo>
                    <a:pt x="456" y="111"/>
                  </a:lnTo>
                  <a:lnTo>
                    <a:pt x="458" y="111"/>
                  </a:lnTo>
                  <a:lnTo>
                    <a:pt x="460" y="109"/>
                  </a:lnTo>
                  <a:lnTo>
                    <a:pt x="462" y="109"/>
                  </a:lnTo>
                  <a:lnTo>
                    <a:pt x="464" y="109"/>
                  </a:lnTo>
                  <a:lnTo>
                    <a:pt x="466" y="109"/>
                  </a:lnTo>
                  <a:lnTo>
                    <a:pt x="466" y="107"/>
                  </a:lnTo>
                  <a:lnTo>
                    <a:pt x="468" y="107"/>
                  </a:lnTo>
                  <a:lnTo>
                    <a:pt x="464" y="114"/>
                  </a:lnTo>
                  <a:lnTo>
                    <a:pt x="464" y="116"/>
                  </a:lnTo>
                  <a:lnTo>
                    <a:pt x="464" y="118"/>
                  </a:lnTo>
                  <a:lnTo>
                    <a:pt x="464" y="119"/>
                  </a:lnTo>
                  <a:lnTo>
                    <a:pt x="464" y="121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4" y="126"/>
                  </a:lnTo>
                  <a:lnTo>
                    <a:pt x="462" y="126"/>
                  </a:lnTo>
                  <a:lnTo>
                    <a:pt x="462" y="128"/>
                  </a:lnTo>
                  <a:lnTo>
                    <a:pt x="460" y="128"/>
                  </a:lnTo>
                  <a:lnTo>
                    <a:pt x="458" y="128"/>
                  </a:lnTo>
                  <a:lnTo>
                    <a:pt x="458" y="130"/>
                  </a:lnTo>
                  <a:lnTo>
                    <a:pt x="456" y="130"/>
                  </a:lnTo>
                  <a:lnTo>
                    <a:pt x="454" y="130"/>
                  </a:lnTo>
                  <a:lnTo>
                    <a:pt x="454" y="132"/>
                  </a:lnTo>
                  <a:lnTo>
                    <a:pt x="452" y="132"/>
                  </a:lnTo>
                  <a:lnTo>
                    <a:pt x="450" y="132"/>
                  </a:lnTo>
                  <a:lnTo>
                    <a:pt x="448" y="133"/>
                  </a:lnTo>
                  <a:lnTo>
                    <a:pt x="446" y="133"/>
                  </a:lnTo>
                  <a:lnTo>
                    <a:pt x="444" y="133"/>
                  </a:lnTo>
                  <a:lnTo>
                    <a:pt x="442" y="135"/>
                  </a:lnTo>
                  <a:lnTo>
                    <a:pt x="448" y="140"/>
                  </a:lnTo>
                  <a:lnTo>
                    <a:pt x="450" y="140"/>
                  </a:lnTo>
                  <a:lnTo>
                    <a:pt x="450" y="139"/>
                  </a:lnTo>
                  <a:lnTo>
                    <a:pt x="452" y="139"/>
                  </a:lnTo>
                  <a:lnTo>
                    <a:pt x="454" y="137"/>
                  </a:lnTo>
                  <a:lnTo>
                    <a:pt x="456" y="137"/>
                  </a:lnTo>
                  <a:lnTo>
                    <a:pt x="458" y="135"/>
                  </a:lnTo>
                  <a:lnTo>
                    <a:pt x="460" y="135"/>
                  </a:lnTo>
                  <a:lnTo>
                    <a:pt x="460" y="133"/>
                  </a:lnTo>
                  <a:lnTo>
                    <a:pt x="462" y="133"/>
                  </a:lnTo>
                  <a:lnTo>
                    <a:pt x="464" y="133"/>
                  </a:lnTo>
                  <a:lnTo>
                    <a:pt x="466" y="133"/>
                  </a:lnTo>
                  <a:lnTo>
                    <a:pt x="466" y="132"/>
                  </a:lnTo>
                  <a:lnTo>
                    <a:pt x="468" y="132"/>
                  </a:lnTo>
                  <a:lnTo>
                    <a:pt x="470" y="132"/>
                  </a:lnTo>
                  <a:lnTo>
                    <a:pt x="470" y="133"/>
                  </a:lnTo>
                  <a:lnTo>
                    <a:pt x="472" y="133"/>
                  </a:lnTo>
                  <a:lnTo>
                    <a:pt x="476" y="125"/>
                  </a:lnTo>
                  <a:lnTo>
                    <a:pt x="478" y="125"/>
                  </a:lnTo>
                  <a:lnTo>
                    <a:pt x="480" y="125"/>
                  </a:lnTo>
                  <a:lnTo>
                    <a:pt x="482" y="125"/>
                  </a:lnTo>
                  <a:lnTo>
                    <a:pt x="484" y="125"/>
                  </a:lnTo>
                  <a:lnTo>
                    <a:pt x="486" y="125"/>
                  </a:lnTo>
                  <a:lnTo>
                    <a:pt x="487" y="125"/>
                  </a:lnTo>
                  <a:lnTo>
                    <a:pt x="489" y="123"/>
                  </a:lnTo>
                  <a:lnTo>
                    <a:pt x="491" y="123"/>
                  </a:lnTo>
                  <a:lnTo>
                    <a:pt x="493" y="123"/>
                  </a:lnTo>
                  <a:lnTo>
                    <a:pt x="495" y="121"/>
                  </a:lnTo>
                  <a:lnTo>
                    <a:pt x="497" y="121"/>
                  </a:lnTo>
                  <a:lnTo>
                    <a:pt x="499" y="119"/>
                  </a:lnTo>
                  <a:lnTo>
                    <a:pt x="501" y="119"/>
                  </a:lnTo>
                  <a:lnTo>
                    <a:pt x="501" y="118"/>
                  </a:lnTo>
                  <a:lnTo>
                    <a:pt x="503" y="118"/>
                  </a:lnTo>
                  <a:lnTo>
                    <a:pt x="503" y="116"/>
                  </a:lnTo>
                  <a:lnTo>
                    <a:pt x="505" y="116"/>
                  </a:lnTo>
                  <a:lnTo>
                    <a:pt x="513" y="119"/>
                  </a:lnTo>
                  <a:lnTo>
                    <a:pt x="521" y="121"/>
                  </a:lnTo>
                  <a:lnTo>
                    <a:pt x="521" y="112"/>
                  </a:lnTo>
                  <a:lnTo>
                    <a:pt x="521" y="107"/>
                  </a:lnTo>
                  <a:lnTo>
                    <a:pt x="527" y="105"/>
                  </a:lnTo>
                  <a:lnTo>
                    <a:pt x="533" y="104"/>
                  </a:lnTo>
                  <a:lnTo>
                    <a:pt x="541" y="107"/>
                  </a:lnTo>
                  <a:lnTo>
                    <a:pt x="543" y="107"/>
                  </a:lnTo>
                  <a:lnTo>
                    <a:pt x="545" y="107"/>
                  </a:lnTo>
                  <a:lnTo>
                    <a:pt x="547" y="109"/>
                  </a:lnTo>
                  <a:lnTo>
                    <a:pt x="549" y="109"/>
                  </a:lnTo>
                  <a:lnTo>
                    <a:pt x="551" y="111"/>
                  </a:lnTo>
                  <a:lnTo>
                    <a:pt x="553" y="111"/>
                  </a:lnTo>
                  <a:lnTo>
                    <a:pt x="555" y="112"/>
                  </a:lnTo>
                  <a:lnTo>
                    <a:pt x="557" y="112"/>
                  </a:lnTo>
                  <a:lnTo>
                    <a:pt x="557" y="114"/>
                  </a:lnTo>
                  <a:lnTo>
                    <a:pt x="559" y="114"/>
                  </a:lnTo>
                  <a:lnTo>
                    <a:pt x="561" y="114"/>
                  </a:lnTo>
                  <a:lnTo>
                    <a:pt x="563" y="116"/>
                  </a:lnTo>
                  <a:lnTo>
                    <a:pt x="565" y="116"/>
                  </a:lnTo>
                  <a:lnTo>
                    <a:pt x="565" y="118"/>
                  </a:lnTo>
                  <a:lnTo>
                    <a:pt x="566" y="118"/>
                  </a:lnTo>
                  <a:lnTo>
                    <a:pt x="568" y="118"/>
                  </a:lnTo>
                  <a:lnTo>
                    <a:pt x="570" y="119"/>
                  </a:lnTo>
                  <a:lnTo>
                    <a:pt x="572" y="119"/>
                  </a:lnTo>
                  <a:lnTo>
                    <a:pt x="574" y="121"/>
                  </a:lnTo>
                  <a:lnTo>
                    <a:pt x="576" y="121"/>
                  </a:lnTo>
                  <a:lnTo>
                    <a:pt x="578" y="121"/>
                  </a:lnTo>
                  <a:lnTo>
                    <a:pt x="580" y="123"/>
                  </a:lnTo>
                  <a:lnTo>
                    <a:pt x="582" y="123"/>
                  </a:lnTo>
                  <a:lnTo>
                    <a:pt x="584" y="123"/>
                  </a:lnTo>
                  <a:lnTo>
                    <a:pt x="586" y="123"/>
                  </a:lnTo>
                  <a:lnTo>
                    <a:pt x="588" y="123"/>
                  </a:lnTo>
                  <a:lnTo>
                    <a:pt x="590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600" y="130"/>
                  </a:lnTo>
                  <a:lnTo>
                    <a:pt x="602" y="132"/>
                  </a:lnTo>
                  <a:lnTo>
                    <a:pt x="604" y="133"/>
                  </a:lnTo>
                  <a:lnTo>
                    <a:pt x="606" y="135"/>
                  </a:lnTo>
                  <a:lnTo>
                    <a:pt x="608" y="137"/>
                  </a:lnTo>
                  <a:lnTo>
                    <a:pt x="610" y="137"/>
                  </a:lnTo>
                  <a:lnTo>
                    <a:pt x="612" y="139"/>
                  </a:lnTo>
                  <a:lnTo>
                    <a:pt x="614" y="139"/>
                  </a:lnTo>
                  <a:lnTo>
                    <a:pt x="616" y="139"/>
                  </a:lnTo>
                  <a:lnTo>
                    <a:pt x="618" y="139"/>
                  </a:lnTo>
                  <a:lnTo>
                    <a:pt x="620" y="139"/>
                  </a:lnTo>
                  <a:lnTo>
                    <a:pt x="622" y="139"/>
                  </a:lnTo>
                  <a:lnTo>
                    <a:pt x="624" y="139"/>
                  </a:lnTo>
                  <a:lnTo>
                    <a:pt x="626" y="139"/>
                  </a:lnTo>
                  <a:lnTo>
                    <a:pt x="628" y="139"/>
                  </a:lnTo>
                  <a:lnTo>
                    <a:pt x="630" y="139"/>
                  </a:lnTo>
                  <a:lnTo>
                    <a:pt x="632" y="139"/>
                  </a:lnTo>
                  <a:lnTo>
                    <a:pt x="634" y="140"/>
                  </a:lnTo>
                  <a:lnTo>
                    <a:pt x="636" y="140"/>
                  </a:lnTo>
                  <a:lnTo>
                    <a:pt x="634" y="135"/>
                  </a:lnTo>
                  <a:lnTo>
                    <a:pt x="636" y="135"/>
                  </a:lnTo>
                  <a:lnTo>
                    <a:pt x="638" y="135"/>
                  </a:lnTo>
                  <a:lnTo>
                    <a:pt x="640" y="137"/>
                  </a:lnTo>
                  <a:lnTo>
                    <a:pt x="642" y="137"/>
                  </a:lnTo>
                  <a:lnTo>
                    <a:pt x="644" y="139"/>
                  </a:lnTo>
                  <a:lnTo>
                    <a:pt x="645" y="139"/>
                  </a:lnTo>
                  <a:lnTo>
                    <a:pt x="645" y="140"/>
                  </a:lnTo>
                  <a:lnTo>
                    <a:pt x="647" y="140"/>
                  </a:lnTo>
                  <a:lnTo>
                    <a:pt x="649" y="140"/>
                  </a:lnTo>
                  <a:lnTo>
                    <a:pt x="649" y="142"/>
                  </a:lnTo>
                  <a:lnTo>
                    <a:pt x="651" y="142"/>
                  </a:lnTo>
                  <a:lnTo>
                    <a:pt x="653" y="142"/>
                  </a:lnTo>
                  <a:lnTo>
                    <a:pt x="653" y="144"/>
                  </a:lnTo>
                  <a:lnTo>
                    <a:pt x="655" y="144"/>
                  </a:lnTo>
                  <a:lnTo>
                    <a:pt x="657" y="144"/>
                  </a:lnTo>
                  <a:lnTo>
                    <a:pt x="657" y="146"/>
                  </a:lnTo>
                  <a:lnTo>
                    <a:pt x="659" y="146"/>
                  </a:lnTo>
                  <a:lnTo>
                    <a:pt x="661" y="146"/>
                  </a:lnTo>
                  <a:lnTo>
                    <a:pt x="661" y="147"/>
                  </a:lnTo>
                  <a:lnTo>
                    <a:pt x="663" y="147"/>
                  </a:lnTo>
                  <a:lnTo>
                    <a:pt x="663" y="146"/>
                  </a:lnTo>
                  <a:lnTo>
                    <a:pt x="669" y="161"/>
                  </a:lnTo>
                  <a:lnTo>
                    <a:pt x="667" y="170"/>
                  </a:lnTo>
                  <a:lnTo>
                    <a:pt x="661" y="177"/>
                  </a:lnTo>
                  <a:lnTo>
                    <a:pt x="647" y="186"/>
                  </a:lnTo>
                  <a:lnTo>
                    <a:pt x="570" y="191"/>
                  </a:lnTo>
                  <a:lnTo>
                    <a:pt x="543" y="219"/>
                  </a:lnTo>
                  <a:lnTo>
                    <a:pt x="545" y="237"/>
                  </a:lnTo>
                  <a:lnTo>
                    <a:pt x="537" y="266"/>
                  </a:lnTo>
                  <a:lnTo>
                    <a:pt x="549" y="287"/>
                  </a:lnTo>
                  <a:lnTo>
                    <a:pt x="555" y="298"/>
                  </a:lnTo>
                  <a:lnTo>
                    <a:pt x="543" y="321"/>
                  </a:lnTo>
                  <a:lnTo>
                    <a:pt x="529" y="342"/>
                  </a:lnTo>
                  <a:lnTo>
                    <a:pt x="539" y="382"/>
                  </a:lnTo>
                  <a:lnTo>
                    <a:pt x="555" y="410"/>
                  </a:lnTo>
                  <a:lnTo>
                    <a:pt x="539" y="427"/>
                  </a:lnTo>
                  <a:lnTo>
                    <a:pt x="505" y="433"/>
                  </a:lnTo>
                  <a:lnTo>
                    <a:pt x="472" y="420"/>
                  </a:lnTo>
                  <a:lnTo>
                    <a:pt x="438" y="433"/>
                  </a:lnTo>
                  <a:lnTo>
                    <a:pt x="393" y="466"/>
                  </a:lnTo>
                  <a:lnTo>
                    <a:pt x="359" y="485"/>
                  </a:lnTo>
                  <a:lnTo>
                    <a:pt x="302" y="503"/>
                  </a:lnTo>
                  <a:lnTo>
                    <a:pt x="272" y="590"/>
                  </a:lnTo>
                  <a:lnTo>
                    <a:pt x="254" y="613"/>
                  </a:lnTo>
                  <a:lnTo>
                    <a:pt x="258" y="650"/>
                  </a:lnTo>
                  <a:lnTo>
                    <a:pt x="256" y="692"/>
                  </a:lnTo>
                  <a:lnTo>
                    <a:pt x="256" y="711"/>
                  </a:lnTo>
                  <a:lnTo>
                    <a:pt x="251" y="739"/>
                  </a:lnTo>
                  <a:lnTo>
                    <a:pt x="203" y="714"/>
                  </a:lnTo>
                  <a:lnTo>
                    <a:pt x="185" y="699"/>
                  </a:lnTo>
                  <a:lnTo>
                    <a:pt x="181" y="674"/>
                  </a:lnTo>
                  <a:lnTo>
                    <a:pt x="168" y="653"/>
                  </a:lnTo>
                  <a:lnTo>
                    <a:pt x="144" y="627"/>
                  </a:lnTo>
                  <a:lnTo>
                    <a:pt x="146" y="602"/>
                  </a:lnTo>
                  <a:lnTo>
                    <a:pt x="170" y="573"/>
                  </a:lnTo>
                  <a:lnTo>
                    <a:pt x="195" y="567"/>
                  </a:lnTo>
                  <a:lnTo>
                    <a:pt x="197" y="553"/>
                  </a:lnTo>
                  <a:lnTo>
                    <a:pt x="193" y="531"/>
                  </a:lnTo>
                  <a:lnTo>
                    <a:pt x="173" y="524"/>
                  </a:lnTo>
                  <a:lnTo>
                    <a:pt x="144" y="529"/>
                  </a:lnTo>
                  <a:lnTo>
                    <a:pt x="124" y="518"/>
                  </a:lnTo>
                  <a:lnTo>
                    <a:pt x="106" y="487"/>
                  </a:lnTo>
                  <a:lnTo>
                    <a:pt x="100" y="462"/>
                  </a:lnTo>
                  <a:lnTo>
                    <a:pt x="91" y="455"/>
                  </a:lnTo>
                  <a:lnTo>
                    <a:pt x="98" y="447"/>
                  </a:lnTo>
                  <a:lnTo>
                    <a:pt x="108" y="429"/>
                  </a:lnTo>
                  <a:lnTo>
                    <a:pt x="108" y="403"/>
                  </a:lnTo>
                  <a:lnTo>
                    <a:pt x="110" y="347"/>
                  </a:lnTo>
                  <a:lnTo>
                    <a:pt x="93" y="317"/>
                  </a:lnTo>
                  <a:lnTo>
                    <a:pt x="59" y="298"/>
                  </a:lnTo>
                  <a:lnTo>
                    <a:pt x="19" y="294"/>
                  </a:lnTo>
                  <a:lnTo>
                    <a:pt x="0" y="296"/>
                  </a:lnTo>
                  <a:lnTo>
                    <a:pt x="27" y="280"/>
                  </a:lnTo>
                  <a:lnTo>
                    <a:pt x="93" y="238"/>
                  </a:lnTo>
                  <a:lnTo>
                    <a:pt x="144" y="200"/>
                  </a:lnTo>
                  <a:lnTo>
                    <a:pt x="154" y="191"/>
                  </a:lnTo>
                  <a:lnTo>
                    <a:pt x="160" y="184"/>
                  </a:lnTo>
                  <a:lnTo>
                    <a:pt x="164" y="175"/>
                  </a:lnTo>
                  <a:lnTo>
                    <a:pt x="172" y="167"/>
                  </a:lnTo>
                  <a:lnTo>
                    <a:pt x="179" y="158"/>
                  </a:lnTo>
                  <a:lnTo>
                    <a:pt x="193" y="142"/>
                  </a:lnTo>
                  <a:lnTo>
                    <a:pt x="205" y="140"/>
                  </a:lnTo>
                  <a:lnTo>
                    <a:pt x="209" y="135"/>
                  </a:lnTo>
                  <a:lnTo>
                    <a:pt x="215" y="126"/>
                  </a:lnTo>
                  <a:lnTo>
                    <a:pt x="223" y="119"/>
                  </a:lnTo>
                  <a:lnTo>
                    <a:pt x="227" y="109"/>
                  </a:lnTo>
                  <a:lnTo>
                    <a:pt x="229" y="104"/>
                  </a:lnTo>
                  <a:lnTo>
                    <a:pt x="231" y="93"/>
                  </a:lnTo>
                  <a:lnTo>
                    <a:pt x="233" y="86"/>
                  </a:lnTo>
                  <a:lnTo>
                    <a:pt x="241" y="79"/>
                  </a:lnTo>
                  <a:lnTo>
                    <a:pt x="243" y="70"/>
                  </a:lnTo>
                  <a:lnTo>
                    <a:pt x="241" y="62"/>
                  </a:lnTo>
                  <a:lnTo>
                    <a:pt x="241" y="55"/>
                  </a:lnTo>
                  <a:lnTo>
                    <a:pt x="241" y="48"/>
                  </a:lnTo>
                  <a:lnTo>
                    <a:pt x="251" y="41"/>
                  </a:lnTo>
                  <a:lnTo>
                    <a:pt x="256" y="30"/>
                  </a:lnTo>
                  <a:lnTo>
                    <a:pt x="258" y="23"/>
                  </a:lnTo>
                  <a:lnTo>
                    <a:pt x="258" y="7"/>
                  </a:lnTo>
                  <a:lnTo>
                    <a:pt x="258" y="2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087" name="Freeform 15"/>
            <p:cNvSpPr>
              <a:spLocks/>
            </p:cNvSpPr>
            <p:nvPr/>
          </p:nvSpPr>
          <p:spPr bwMode="auto">
            <a:xfrm>
              <a:off x="2760" y="1566"/>
              <a:ext cx="360" cy="633"/>
            </a:xfrm>
            <a:custGeom>
              <a:avLst/>
              <a:gdLst>
                <a:gd name="T0" fmla="*/ 50 w 462"/>
                <a:gd name="T1" fmla="*/ 688 h 700"/>
                <a:gd name="T2" fmla="*/ 113 w 462"/>
                <a:gd name="T3" fmla="*/ 690 h 700"/>
                <a:gd name="T4" fmla="*/ 150 w 462"/>
                <a:gd name="T5" fmla="*/ 676 h 700"/>
                <a:gd name="T6" fmla="*/ 184 w 462"/>
                <a:gd name="T7" fmla="*/ 693 h 700"/>
                <a:gd name="T8" fmla="*/ 263 w 462"/>
                <a:gd name="T9" fmla="*/ 688 h 700"/>
                <a:gd name="T10" fmla="*/ 306 w 462"/>
                <a:gd name="T11" fmla="*/ 683 h 700"/>
                <a:gd name="T12" fmla="*/ 387 w 462"/>
                <a:gd name="T13" fmla="*/ 678 h 700"/>
                <a:gd name="T14" fmla="*/ 415 w 462"/>
                <a:gd name="T15" fmla="*/ 637 h 700"/>
                <a:gd name="T16" fmla="*/ 421 w 462"/>
                <a:gd name="T17" fmla="*/ 595 h 700"/>
                <a:gd name="T18" fmla="*/ 417 w 462"/>
                <a:gd name="T19" fmla="*/ 560 h 700"/>
                <a:gd name="T20" fmla="*/ 381 w 462"/>
                <a:gd name="T21" fmla="*/ 534 h 700"/>
                <a:gd name="T22" fmla="*/ 427 w 462"/>
                <a:gd name="T23" fmla="*/ 476 h 700"/>
                <a:gd name="T24" fmla="*/ 462 w 462"/>
                <a:gd name="T25" fmla="*/ 448 h 700"/>
                <a:gd name="T26" fmla="*/ 389 w 462"/>
                <a:gd name="T27" fmla="*/ 403 h 700"/>
                <a:gd name="T28" fmla="*/ 372 w 462"/>
                <a:gd name="T29" fmla="*/ 357 h 700"/>
                <a:gd name="T30" fmla="*/ 350 w 462"/>
                <a:gd name="T31" fmla="*/ 308 h 700"/>
                <a:gd name="T32" fmla="*/ 399 w 462"/>
                <a:gd name="T33" fmla="*/ 273 h 700"/>
                <a:gd name="T34" fmla="*/ 397 w 462"/>
                <a:gd name="T35" fmla="*/ 237 h 700"/>
                <a:gd name="T36" fmla="*/ 348 w 462"/>
                <a:gd name="T37" fmla="*/ 233 h 700"/>
                <a:gd name="T38" fmla="*/ 310 w 462"/>
                <a:gd name="T39" fmla="*/ 193 h 700"/>
                <a:gd name="T40" fmla="*/ 295 w 462"/>
                <a:gd name="T41" fmla="*/ 161 h 700"/>
                <a:gd name="T42" fmla="*/ 312 w 462"/>
                <a:gd name="T43" fmla="*/ 135 h 700"/>
                <a:gd name="T44" fmla="*/ 314 w 462"/>
                <a:gd name="T45" fmla="*/ 53 h 700"/>
                <a:gd name="T46" fmla="*/ 263 w 462"/>
                <a:gd name="T47" fmla="*/ 4 h 700"/>
                <a:gd name="T48" fmla="*/ 206 w 462"/>
                <a:gd name="T49" fmla="*/ 2 h 700"/>
                <a:gd name="T50" fmla="*/ 235 w 462"/>
                <a:gd name="T51" fmla="*/ 32 h 700"/>
                <a:gd name="T52" fmla="*/ 223 w 462"/>
                <a:gd name="T53" fmla="*/ 98 h 700"/>
                <a:gd name="T54" fmla="*/ 194 w 462"/>
                <a:gd name="T55" fmla="*/ 126 h 700"/>
                <a:gd name="T56" fmla="*/ 142 w 462"/>
                <a:gd name="T57" fmla="*/ 184 h 700"/>
                <a:gd name="T58" fmla="*/ 156 w 462"/>
                <a:gd name="T59" fmla="*/ 235 h 700"/>
                <a:gd name="T60" fmla="*/ 105 w 462"/>
                <a:gd name="T61" fmla="*/ 315 h 700"/>
                <a:gd name="T62" fmla="*/ 44 w 462"/>
                <a:gd name="T63" fmla="*/ 420 h 700"/>
                <a:gd name="T64" fmla="*/ 0 w 462"/>
                <a:gd name="T65" fmla="*/ 602 h 700"/>
                <a:gd name="T66" fmla="*/ 6 w 462"/>
                <a:gd name="T67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62" h="700">
                  <a:moveTo>
                    <a:pt x="6" y="700"/>
                  </a:moveTo>
                  <a:lnTo>
                    <a:pt x="50" y="688"/>
                  </a:lnTo>
                  <a:lnTo>
                    <a:pt x="75" y="697"/>
                  </a:lnTo>
                  <a:lnTo>
                    <a:pt x="113" y="690"/>
                  </a:lnTo>
                  <a:lnTo>
                    <a:pt x="135" y="683"/>
                  </a:lnTo>
                  <a:lnTo>
                    <a:pt x="150" y="676"/>
                  </a:lnTo>
                  <a:lnTo>
                    <a:pt x="156" y="685"/>
                  </a:lnTo>
                  <a:lnTo>
                    <a:pt x="184" y="693"/>
                  </a:lnTo>
                  <a:lnTo>
                    <a:pt x="212" y="685"/>
                  </a:lnTo>
                  <a:lnTo>
                    <a:pt x="263" y="688"/>
                  </a:lnTo>
                  <a:lnTo>
                    <a:pt x="295" y="686"/>
                  </a:lnTo>
                  <a:lnTo>
                    <a:pt x="306" y="683"/>
                  </a:lnTo>
                  <a:lnTo>
                    <a:pt x="354" y="678"/>
                  </a:lnTo>
                  <a:lnTo>
                    <a:pt x="387" y="678"/>
                  </a:lnTo>
                  <a:lnTo>
                    <a:pt x="419" y="671"/>
                  </a:lnTo>
                  <a:lnTo>
                    <a:pt x="415" y="637"/>
                  </a:lnTo>
                  <a:lnTo>
                    <a:pt x="405" y="608"/>
                  </a:lnTo>
                  <a:lnTo>
                    <a:pt x="421" y="595"/>
                  </a:lnTo>
                  <a:lnTo>
                    <a:pt x="415" y="580"/>
                  </a:lnTo>
                  <a:lnTo>
                    <a:pt x="417" y="560"/>
                  </a:lnTo>
                  <a:lnTo>
                    <a:pt x="401" y="552"/>
                  </a:lnTo>
                  <a:lnTo>
                    <a:pt x="381" y="534"/>
                  </a:lnTo>
                  <a:lnTo>
                    <a:pt x="405" y="492"/>
                  </a:lnTo>
                  <a:lnTo>
                    <a:pt x="427" y="476"/>
                  </a:lnTo>
                  <a:lnTo>
                    <a:pt x="451" y="471"/>
                  </a:lnTo>
                  <a:lnTo>
                    <a:pt x="462" y="448"/>
                  </a:lnTo>
                  <a:lnTo>
                    <a:pt x="407" y="420"/>
                  </a:lnTo>
                  <a:lnTo>
                    <a:pt x="389" y="403"/>
                  </a:lnTo>
                  <a:lnTo>
                    <a:pt x="385" y="380"/>
                  </a:lnTo>
                  <a:lnTo>
                    <a:pt x="372" y="357"/>
                  </a:lnTo>
                  <a:lnTo>
                    <a:pt x="348" y="333"/>
                  </a:lnTo>
                  <a:lnTo>
                    <a:pt x="350" y="308"/>
                  </a:lnTo>
                  <a:lnTo>
                    <a:pt x="374" y="279"/>
                  </a:lnTo>
                  <a:lnTo>
                    <a:pt x="399" y="273"/>
                  </a:lnTo>
                  <a:lnTo>
                    <a:pt x="401" y="258"/>
                  </a:lnTo>
                  <a:lnTo>
                    <a:pt x="397" y="237"/>
                  </a:lnTo>
                  <a:lnTo>
                    <a:pt x="377" y="230"/>
                  </a:lnTo>
                  <a:lnTo>
                    <a:pt x="348" y="233"/>
                  </a:lnTo>
                  <a:lnTo>
                    <a:pt x="328" y="224"/>
                  </a:lnTo>
                  <a:lnTo>
                    <a:pt x="310" y="193"/>
                  </a:lnTo>
                  <a:lnTo>
                    <a:pt x="304" y="168"/>
                  </a:lnTo>
                  <a:lnTo>
                    <a:pt x="295" y="161"/>
                  </a:lnTo>
                  <a:lnTo>
                    <a:pt x="304" y="153"/>
                  </a:lnTo>
                  <a:lnTo>
                    <a:pt x="312" y="135"/>
                  </a:lnTo>
                  <a:lnTo>
                    <a:pt x="314" y="109"/>
                  </a:lnTo>
                  <a:lnTo>
                    <a:pt x="314" y="53"/>
                  </a:lnTo>
                  <a:lnTo>
                    <a:pt x="297" y="21"/>
                  </a:lnTo>
                  <a:lnTo>
                    <a:pt x="263" y="4"/>
                  </a:lnTo>
                  <a:lnTo>
                    <a:pt x="225" y="0"/>
                  </a:lnTo>
                  <a:lnTo>
                    <a:pt x="206" y="2"/>
                  </a:lnTo>
                  <a:lnTo>
                    <a:pt x="219" y="21"/>
                  </a:lnTo>
                  <a:lnTo>
                    <a:pt x="235" y="32"/>
                  </a:lnTo>
                  <a:lnTo>
                    <a:pt x="237" y="51"/>
                  </a:lnTo>
                  <a:lnTo>
                    <a:pt x="223" y="98"/>
                  </a:lnTo>
                  <a:lnTo>
                    <a:pt x="206" y="109"/>
                  </a:lnTo>
                  <a:lnTo>
                    <a:pt x="194" y="126"/>
                  </a:lnTo>
                  <a:lnTo>
                    <a:pt x="152" y="146"/>
                  </a:lnTo>
                  <a:lnTo>
                    <a:pt x="142" y="184"/>
                  </a:lnTo>
                  <a:lnTo>
                    <a:pt x="139" y="200"/>
                  </a:lnTo>
                  <a:lnTo>
                    <a:pt x="156" y="235"/>
                  </a:lnTo>
                  <a:lnTo>
                    <a:pt x="142" y="272"/>
                  </a:lnTo>
                  <a:lnTo>
                    <a:pt x="105" y="315"/>
                  </a:lnTo>
                  <a:lnTo>
                    <a:pt x="67" y="373"/>
                  </a:lnTo>
                  <a:lnTo>
                    <a:pt x="44" y="420"/>
                  </a:lnTo>
                  <a:lnTo>
                    <a:pt x="10" y="504"/>
                  </a:lnTo>
                  <a:lnTo>
                    <a:pt x="0" y="602"/>
                  </a:lnTo>
                  <a:lnTo>
                    <a:pt x="22" y="657"/>
                  </a:lnTo>
                  <a:lnTo>
                    <a:pt x="6" y="700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088" name="Freeform 16"/>
            <p:cNvSpPr>
              <a:spLocks/>
            </p:cNvSpPr>
            <p:nvPr/>
          </p:nvSpPr>
          <p:spPr bwMode="auto">
            <a:xfrm>
              <a:off x="1952" y="1726"/>
              <a:ext cx="851" cy="809"/>
            </a:xfrm>
            <a:custGeom>
              <a:avLst/>
              <a:gdLst>
                <a:gd name="T0" fmla="*/ 1081 w 1091"/>
                <a:gd name="T1" fmla="*/ 243 h 894"/>
                <a:gd name="T2" fmla="*/ 1037 w 1091"/>
                <a:gd name="T3" fmla="*/ 425 h 894"/>
                <a:gd name="T4" fmla="*/ 1041 w 1091"/>
                <a:gd name="T5" fmla="*/ 525 h 894"/>
                <a:gd name="T6" fmla="*/ 984 w 1091"/>
                <a:gd name="T7" fmla="*/ 646 h 894"/>
                <a:gd name="T8" fmla="*/ 946 w 1091"/>
                <a:gd name="T9" fmla="*/ 660 h 894"/>
                <a:gd name="T10" fmla="*/ 911 w 1091"/>
                <a:gd name="T11" fmla="*/ 718 h 894"/>
                <a:gd name="T12" fmla="*/ 867 w 1091"/>
                <a:gd name="T13" fmla="*/ 795 h 894"/>
                <a:gd name="T14" fmla="*/ 834 w 1091"/>
                <a:gd name="T15" fmla="*/ 840 h 894"/>
                <a:gd name="T16" fmla="*/ 800 w 1091"/>
                <a:gd name="T17" fmla="*/ 894 h 894"/>
                <a:gd name="T18" fmla="*/ 790 w 1091"/>
                <a:gd name="T19" fmla="*/ 866 h 894"/>
                <a:gd name="T20" fmla="*/ 769 w 1091"/>
                <a:gd name="T21" fmla="*/ 844 h 894"/>
                <a:gd name="T22" fmla="*/ 725 w 1091"/>
                <a:gd name="T23" fmla="*/ 854 h 894"/>
                <a:gd name="T24" fmla="*/ 676 w 1091"/>
                <a:gd name="T25" fmla="*/ 859 h 894"/>
                <a:gd name="T26" fmla="*/ 567 w 1091"/>
                <a:gd name="T27" fmla="*/ 835 h 894"/>
                <a:gd name="T28" fmla="*/ 526 w 1091"/>
                <a:gd name="T29" fmla="*/ 842 h 894"/>
                <a:gd name="T30" fmla="*/ 465 w 1091"/>
                <a:gd name="T31" fmla="*/ 879 h 894"/>
                <a:gd name="T32" fmla="*/ 417 w 1091"/>
                <a:gd name="T33" fmla="*/ 875 h 894"/>
                <a:gd name="T34" fmla="*/ 358 w 1091"/>
                <a:gd name="T35" fmla="*/ 844 h 894"/>
                <a:gd name="T36" fmla="*/ 360 w 1091"/>
                <a:gd name="T37" fmla="*/ 788 h 894"/>
                <a:gd name="T38" fmla="*/ 263 w 1091"/>
                <a:gd name="T39" fmla="*/ 770 h 894"/>
                <a:gd name="T40" fmla="*/ 156 w 1091"/>
                <a:gd name="T41" fmla="*/ 770 h 894"/>
                <a:gd name="T42" fmla="*/ 139 w 1091"/>
                <a:gd name="T43" fmla="*/ 704 h 894"/>
                <a:gd name="T44" fmla="*/ 147 w 1091"/>
                <a:gd name="T45" fmla="*/ 669 h 894"/>
                <a:gd name="T46" fmla="*/ 137 w 1091"/>
                <a:gd name="T47" fmla="*/ 606 h 894"/>
                <a:gd name="T48" fmla="*/ 133 w 1091"/>
                <a:gd name="T49" fmla="*/ 572 h 894"/>
                <a:gd name="T50" fmla="*/ 91 w 1091"/>
                <a:gd name="T51" fmla="*/ 546 h 894"/>
                <a:gd name="T52" fmla="*/ 154 w 1091"/>
                <a:gd name="T53" fmla="*/ 490 h 894"/>
                <a:gd name="T54" fmla="*/ 156 w 1091"/>
                <a:gd name="T55" fmla="*/ 375 h 894"/>
                <a:gd name="T56" fmla="*/ 137 w 1091"/>
                <a:gd name="T57" fmla="*/ 326 h 894"/>
                <a:gd name="T58" fmla="*/ 14 w 1091"/>
                <a:gd name="T59" fmla="*/ 322 h 894"/>
                <a:gd name="T60" fmla="*/ 12 w 1091"/>
                <a:gd name="T61" fmla="*/ 278 h 894"/>
                <a:gd name="T62" fmla="*/ 4 w 1091"/>
                <a:gd name="T63" fmla="*/ 228 h 894"/>
                <a:gd name="T64" fmla="*/ 308 w 1091"/>
                <a:gd name="T65" fmla="*/ 137 h 894"/>
                <a:gd name="T66" fmla="*/ 310 w 1091"/>
                <a:gd name="T67" fmla="*/ 72 h 894"/>
                <a:gd name="T68" fmla="*/ 316 w 1091"/>
                <a:gd name="T69" fmla="*/ 33 h 894"/>
                <a:gd name="T70" fmla="*/ 376 w 1091"/>
                <a:gd name="T71" fmla="*/ 70 h 894"/>
                <a:gd name="T72" fmla="*/ 413 w 1091"/>
                <a:gd name="T73" fmla="*/ 149 h 894"/>
                <a:gd name="T74" fmla="*/ 506 w 1091"/>
                <a:gd name="T75" fmla="*/ 191 h 894"/>
                <a:gd name="T76" fmla="*/ 911 w 1091"/>
                <a:gd name="T77" fmla="*/ 212 h 894"/>
                <a:gd name="T78" fmla="*/ 1091 w 1091"/>
                <a:gd name="T79" fmla="*/ 224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91" h="894">
                  <a:moveTo>
                    <a:pt x="1091" y="224"/>
                  </a:moveTo>
                  <a:lnTo>
                    <a:pt x="1081" y="243"/>
                  </a:lnTo>
                  <a:lnTo>
                    <a:pt x="1047" y="327"/>
                  </a:lnTo>
                  <a:lnTo>
                    <a:pt x="1037" y="425"/>
                  </a:lnTo>
                  <a:lnTo>
                    <a:pt x="1059" y="480"/>
                  </a:lnTo>
                  <a:lnTo>
                    <a:pt x="1041" y="525"/>
                  </a:lnTo>
                  <a:lnTo>
                    <a:pt x="1012" y="590"/>
                  </a:lnTo>
                  <a:lnTo>
                    <a:pt x="984" y="646"/>
                  </a:lnTo>
                  <a:lnTo>
                    <a:pt x="964" y="649"/>
                  </a:lnTo>
                  <a:lnTo>
                    <a:pt x="946" y="660"/>
                  </a:lnTo>
                  <a:lnTo>
                    <a:pt x="939" y="686"/>
                  </a:lnTo>
                  <a:lnTo>
                    <a:pt x="911" y="718"/>
                  </a:lnTo>
                  <a:lnTo>
                    <a:pt x="875" y="740"/>
                  </a:lnTo>
                  <a:lnTo>
                    <a:pt x="867" y="795"/>
                  </a:lnTo>
                  <a:lnTo>
                    <a:pt x="848" y="809"/>
                  </a:lnTo>
                  <a:lnTo>
                    <a:pt x="834" y="840"/>
                  </a:lnTo>
                  <a:lnTo>
                    <a:pt x="826" y="891"/>
                  </a:lnTo>
                  <a:lnTo>
                    <a:pt x="800" y="894"/>
                  </a:lnTo>
                  <a:lnTo>
                    <a:pt x="784" y="880"/>
                  </a:lnTo>
                  <a:lnTo>
                    <a:pt x="790" y="866"/>
                  </a:lnTo>
                  <a:lnTo>
                    <a:pt x="788" y="849"/>
                  </a:lnTo>
                  <a:lnTo>
                    <a:pt x="769" y="844"/>
                  </a:lnTo>
                  <a:lnTo>
                    <a:pt x="745" y="852"/>
                  </a:lnTo>
                  <a:lnTo>
                    <a:pt x="725" y="854"/>
                  </a:lnTo>
                  <a:lnTo>
                    <a:pt x="705" y="852"/>
                  </a:lnTo>
                  <a:lnTo>
                    <a:pt x="676" y="859"/>
                  </a:lnTo>
                  <a:lnTo>
                    <a:pt x="628" y="861"/>
                  </a:lnTo>
                  <a:lnTo>
                    <a:pt x="567" y="835"/>
                  </a:lnTo>
                  <a:lnTo>
                    <a:pt x="549" y="842"/>
                  </a:lnTo>
                  <a:lnTo>
                    <a:pt x="526" y="842"/>
                  </a:lnTo>
                  <a:lnTo>
                    <a:pt x="500" y="852"/>
                  </a:lnTo>
                  <a:lnTo>
                    <a:pt x="465" y="879"/>
                  </a:lnTo>
                  <a:lnTo>
                    <a:pt x="435" y="884"/>
                  </a:lnTo>
                  <a:lnTo>
                    <a:pt x="417" y="875"/>
                  </a:lnTo>
                  <a:lnTo>
                    <a:pt x="395" y="863"/>
                  </a:lnTo>
                  <a:lnTo>
                    <a:pt x="358" y="844"/>
                  </a:lnTo>
                  <a:lnTo>
                    <a:pt x="344" y="809"/>
                  </a:lnTo>
                  <a:lnTo>
                    <a:pt x="360" y="788"/>
                  </a:lnTo>
                  <a:lnTo>
                    <a:pt x="358" y="767"/>
                  </a:lnTo>
                  <a:lnTo>
                    <a:pt x="263" y="770"/>
                  </a:lnTo>
                  <a:lnTo>
                    <a:pt x="206" y="768"/>
                  </a:lnTo>
                  <a:lnTo>
                    <a:pt x="156" y="770"/>
                  </a:lnTo>
                  <a:lnTo>
                    <a:pt x="145" y="747"/>
                  </a:lnTo>
                  <a:lnTo>
                    <a:pt x="139" y="704"/>
                  </a:lnTo>
                  <a:lnTo>
                    <a:pt x="125" y="691"/>
                  </a:lnTo>
                  <a:lnTo>
                    <a:pt x="147" y="669"/>
                  </a:lnTo>
                  <a:lnTo>
                    <a:pt x="145" y="628"/>
                  </a:lnTo>
                  <a:lnTo>
                    <a:pt x="137" y="606"/>
                  </a:lnTo>
                  <a:lnTo>
                    <a:pt x="133" y="595"/>
                  </a:lnTo>
                  <a:lnTo>
                    <a:pt x="133" y="572"/>
                  </a:lnTo>
                  <a:lnTo>
                    <a:pt x="121" y="565"/>
                  </a:lnTo>
                  <a:lnTo>
                    <a:pt x="91" y="546"/>
                  </a:lnTo>
                  <a:lnTo>
                    <a:pt x="129" y="520"/>
                  </a:lnTo>
                  <a:lnTo>
                    <a:pt x="154" y="490"/>
                  </a:lnTo>
                  <a:lnTo>
                    <a:pt x="170" y="436"/>
                  </a:lnTo>
                  <a:lnTo>
                    <a:pt x="156" y="375"/>
                  </a:lnTo>
                  <a:lnTo>
                    <a:pt x="166" y="334"/>
                  </a:lnTo>
                  <a:lnTo>
                    <a:pt x="137" y="326"/>
                  </a:lnTo>
                  <a:lnTo>
                    <a:pt x="97" y="312"/>
                  </a:lnTo>
                  <a:lnTo>
                    <a:pt x="14" y="322"/>
                  </a:lnTo>
                  <a:lnTo>
                    <a:pt x="8" y="308"/>
                  </a:lnTo>
                  <a:lnTo>
                    <a:pt x="12" y="278"/>
                  </a:lnTo>
                  <a:lnTo>
                    <a:pt x="0" y="250"/>
                  </a:lnTo>
                  <a:lnTo>
                    <a:pt x="4" y="228"/>
                  </a:lnTo>
                  <a:lnTo>
                    <a:pt x="2" y="142"/>
                  </a:lnTo>
                  <a:lnTo>
                    <a:pt x="308" y="137"/>
                  </a:lnTo>
                  <a:lnTo>
                    <a:pt x="314" y="86"/>
                  </a:lnTo>
                  <a:lnTo>
                    <a:pt x="310" y="72"/>
                  </a:lnTo>
                  <a:lnTo>
                    <a:pt x="308" y="54"/>
                  </a:lnTo>
                  <a:lnTo>
                    <a:pt x="316" y="33"/>
                  </a:lnTo>
                  <a:lnTo>
                    <a:pt x="332" y="0"/>
                  </a:lnTo>
                  <a:lnTo>
                    <a:pt x="376" y="70"/>
                  </a:lnTo>
                  <a:lnTo>
                    <a:pt x="380" y="137"/>
                  </a:lnTo>
                  <a:lnTo>
                    <a:pt x="413" y="149"/>
                  </a:lnTo>
                  <a:lnTo>
                    <a:pt x="451" y="180"/>
                  </a:lnTo>
                  <a:lnTo>
                    <a:pt x="506" y="191"/>
                  </a:lnTo>
                  <a:lnTo>
                    <a:pt x="664" y="203"/>
                  </a:lnTo>
                  <a:lnTo>
                    <a:pt x="911" y="212"/>
                  </a:lnTo>
                  <a:lnTo>
                    <a:pt x="1019" y="221"/>
                  </a:lnTo>
                  <a:lnTo>
                    <a:pt x="1091" y="224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089" name="Freeform 17"/>
            <p:cNvSpPr>
              <a:spLocks/>
            </p:cNvSpPr>
            <p:nvPr/>
          </p:nvSpPr>
          <p:spPr bwMode="auto">
            <a:xfrm>
              <a:off x="2253" y="2482"/>
              <a:ext cx="496" cy="513"/>
            </a:xfrm>
            <a:custGeom>
              <a:avLst/>
              <a:gdLst>
                <a:gd name="T0" fmla="*/ 621 w 636"/>
                <a:gd name="T1" fmla="*/ 168 h 567"/>
                <a:gd name="T2" fmla="*/ 569 w 636"/>
                <a:gd name="T3" fmla="*/ 149 h 567"/>
                <a:gd name="T4" fmla="*/ 536 w 636"/>
                <a:gd name="T5" fmla="*/ 133 h 567"/>
                <a:gd name="T6" fmla="*/ 488 w 636"/>
                <a:gd name="T7" fmla="*/ 112 h 567"/>
                <a:gd name="T8" fmla="*/ 465 w 636"/>
                <a:gd name="T9" fmla="*/ 105 h 567"/>
                <a:gd name="T10" fmla="*/ 459 w 636"/>
                <a:gd name="T11" fmla="*/ 82 h 567"/>
                <a:gd name="T12" fmla="*/ 443 w 636"/>
                <a:gd name="T13" fmla="*/ 75 h 567"/>
                <a:gd name="T14" fmla="*/ 437 w 636"/>
                <a:gd name="T15" fmla="*/ 52 h 567"/>
                <a:gd name="T16" fmla="*/ 415 w 636"/>
                <a:gd name="T17" fmla="*/ 59 h 567"/>
                <a:gd name="T18" fmla="*/ 397 w 636"/>
                <a:gd name="T19" fmla="*/ 45 h 567"/>
                <a:gd name="T20" fmla="*/ 403 w 636"/>
                <a:gd name="T21" fmla="*/ 31 h 567"/>
                <a:gd name="T22" fmla="*/ 401 w 636"/>
                <a:gd name="T23" fmla="*/ 14 h 567"/>
                <a:gd name="T24" fmla="*/ 384 w 636"/>
                <a:gd name="T25" fmla="*/ 9 h 567"/>
                <a:gd name="T26" fmla="*/ 358 w 636"/>
                <a:gd name="T27" fmla="*/ 17 h 567"/>
                <a:gd name="T28" fmla="*/ 338 w 636"/>
                <a:gd name="T29" fmla="*/ 19 h 567"/>
                <a:gd name="T30" fmla="*/ 318 w 636"/>
                <a:gd name="T31" fmla="*/ 17 h 567"/>
                <a:gd name="T32" fmla="*/ 289 w 636"/>
                <a:gd name="T33" fmla="*/ 24 h 567"/>
                <a:gd name="T34" fmla="*/ 243 w 636"/>
                <a:gd name="T35" fmla="*/ 26 h 567"/>
                <a:gd name="T36" fmla="*/ 180 w 636"/>
                <a:gd name="T37" fmla="*/ 0 h 567"/>
                <a:gd name="T38" fmla="*/ 162 w 636"/>
                <a:gd name="T39" fmla="*/ 7 h 567"/>
                <a:gd name="T40" fmla="*/ 139 w 636"/>
                <a:gd name="T41" fmla="*/ 7 h 567"/>
                <a:gd name="T42" fmla="*/ 113 w 636"/>
                <a:gd name="T43" fmla="*/ 17 h 567"/>
                <a:gd name="T44" fmla="*/ 78 w 636"/>
                <a:gd name="T45" fmla="*/ 44 h 567"/>
                <a:gd name="T46" fmla="*/ 48 w 636"/>
                <a:gd name="T47" fmla="*/ 49 h 567"/>
                <a:gd name="T48" fmla="*/ 30 w 636"/>
                <a:gd name="T49" fmla="*/ 40 h 567"/>
                <a:gd name="T50" fmla="*/ 46 w 636"/>
                <a:gd name="T51" fmla="*/ 84 h 567"/>
                <a:gd name="T52" fmla="*/ 28 w 636"/>
                <a:gd name="T53" fmla="*/ 145 h 567"/>
                <a:gd name="T54" fmla="*/ 2 w 636"/>
                <a:gd name="T55" fmla="*/ 213 h 567"/>
                <a:gd name="T56" fmla="*/ 14 w 636"/>
                <a:gd name="T57" fmla="*/ 229 h 567"/>
                <a:gd name="T58" fmla="*/ 0 w 636"/>
                <a:gd name="T59" fmla="*/ 247 h 567"/>
                <a:gd name="T60" fmla="*/ 12 w 636"/>
                <a:gd name="T61" fmla="*/ 299 h 567"/>
                <a:gd name="T62" fmla="*/ 81 w 636"/>
                <a:gd name="T63" fmla="*/ 336 h 567"/>
                <a:gd name="T64" fmla="*/ 162 w 636"/>
                <a:gd name="T65" fmla="*/ 374 h 567"/>
                <a:gd name="T66" fmla="*/ 224 w 636"/>
                <a:gd name="T67" fmla="*/ 453 h 567"/>
                <a:gd name="T68" fmla="*/ 234 w 636"/>
                <a:gd name="T69" fmla="*/ 474 h 567"/>
                <a:gd name="T70" fmla="*/ 247 w 636"/>
                <a:gd name="T71" fmla="*/ 537 h 567"/>
                <a:gd name="T72" fmla="*/ 275 w 636"/>
                <a:gd name="T73" fmla="*/ 556 h 567"/>
                <a:gd name="T74" fmla="*/ 313 w 636"/>
                <a:gd name="T75" fmla="*/ 555 h 567"/>
                <a:gd name="T76" fmla="*/ 322 w 636"/>
                <a:gd name="T77" fmla="*/ 558 h 567"/>
                <a:gd name="T78" fmla="*/ 330 w 636"/>
                <a:gd name="T79" fmla="*/ 562 h 567"/>
                <a:gd name="T80" fmla="*/ 334 w 636"/>
                <a:gd name="T81" fmla="*/ 567 h 567"/>
                <a:gd name="T82" fmla="*/ 374 w 636"/>
                <a:gd name="T83" fmla="*/ 509 h 567"/>
                <a:gd name="T84" fmla="*/ 388 w 636"/>
                <a:gd name="T85" fmla="*/ 506 h 567"/>
                <a:gd name="T86" fmla="*/ 405 w 636"/>
                <a:gd name="T87" fmla="*/ 462 h 567"/>
                <a:gd name="T88" fmla="*/ 433 w 636"/>
                <a:gd name="T89" fmla="*/ 460 h 567"/>
                <a:gd name="T90" fmla="*/ 473 w 636"/>
                <a:gd name="T91" fmla="*/ 437 h 567"/>
                <a:gd name="T92" fmla="*/ 546 w 636"/>
                <a:gd name="T93" fmla="*/ 366 h 567"/>
                <a:gd name="T94" fmla="*/ 563 w 636"/>
                <a:gd name="T95" fmla="*/ 315 h 567"/>
                <a:gd name="T96" fmla="*/ 577 w 636"/>
                <a:gd name="T97" fmla="*/ 287 h 567"/>
                <a:gd name="T98" fmla="*/ 611 w 636"/>
                <a:gd name="T99" fmla="*/ 255 h 567"/>
                <a:gd name="T100" fmla="*/ 636 w 636"/>
                <a:gd name="T101" fmla="*/ 234 h 567"/>
                <a:gd name="T102" fmla="*/ 631 w 636"/>
                <a:gd name="T103" fmla="*/ 201 h 567"/>
                <a:gd name="T104" fmla="*/ 621 w 636"/>
                <a:gd name="T105" fmla="*/ 168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6" h="567">
                  <a:moveTo>
                    <a:pt x="621" y="168"/>
                  </a:moveTo>
                  <a:lnTo>
                    <a:pt x="569" y="149"/>
                  </a:lnTo>
                  <a:lnTo>
                    <a:pt x="536" y="133"/>
                  </a:lnTo>
                  <a:lnTo>
                    <a:pt x="488" y="112"/>
                  </a:lnTo>
                  <a:lnTo>
                    <a:pt x="465" y="105"/>
                  </a:lnTo>
                  <a:lnTo>
                    <a:pt x="459" y="82"/>
                  </a:lnTo>
                  <a:lnTo>
                    <a:pt x="443" y="75"/>
                  </a:lnTo>
                  <a:lnTo>
                    <a:pt x="437" y="52"/>
                  </a:lnTo>
                  <a:lnTo>
                    <a:pt x="415" y="59"/>
                  </a:lnTo>
                  <a:lnTo>
                    <a:pt x="397" y="45"/>
                  </a:lnTo>
                  <a:lnTo>
                    <a:pt x="403" y="31"/>
                  </a:lnTo>
                  <a:lnTo>
                    <a:pt x="401" y="14"/>
                  </a:lnTo>
                  <a:lnTo>
                    <a:pt x="384" y="9"/>
                  </a:lnTo>
                  <a:lnTo>
                    <a:pt x="358" y="17"/>
                  </a:lnTo>
                  <a:lnTo>
                    <a:pt x="338" y="19"/>
                  </a:lnTo>
                  <a:lnTo>
                    <a:pt x="318" y="17"/>
                  </a:lnTo>
                  <a:lnTo>
                    <a:pt x="289" y="24"/>
                  </a:lnTo>
                  <a:lnTo>
                    <a:pt x="243" y="26"/>
                  </a:lnTo>
                  <a:lnTo>
                    <a:pt x="180" y="0"/>
                  </a:lnTo>
                  <a:lnTo>
                    <a:pt x="162" y="7"/>
                  </a:lnTo>
                  <a:lnTo>
                    <a:pt x="139" y="7"/>
                  </a:lnTo>
                  <a:lnTo>
                    <a:pt x="113" y="17"/>
                  </a:lnTo>
                  <a:lnTo>
                    <a:pt x="78" y="44"/>
                  </a:lnTo>
                  <a:lnTo>
                    <a:pt x="48" y="49"/>
                  </a:lnTo>
                  <a:lnTo>
                    <a:pt x="30" y="40"/>
                  </a:lnTo>
                  <a:lnTo>
                    <a:pt x="46" y="84"/>
                  </a:lnTo>
                  <a:lnTo>
                    <a:pt x="28" y="145"/>
                  </a:lnTo>
                  <a:lnTo>
                    <a:pt x="2" y="213"/>
                  </a:lnTo>
                  <a:lnTo>
                    <a:pt x="14" y="229"/>
                  </a:lnTo>
                  <a:lnTo>
                    <a:pt x="0" y="247"/>
                  </a:lnTo>
                  <a:lnTo>
                    <a:pt x="12" y="299"/>
                  </a:lnTo>
                  <a:lnTo>
                    <a:pt x="81" y="336"/>
                  </a:lnTo>
                  <a:lnTo>
                    <a:pt x="162" y="374"/>
                  </a:lnTo>
                  <a:lnTo>
                    <a:pt x="224" y="453"/>
                  </a:lnTo>
                  <a:lnTo>
                    <a:pt x="234" y="474"/>
                  </a:lnTo>
                  <a:lnTo>
                    <a:pt x="247" y="537"/>
                  </a:lnTo>
                  <a:lnTo>
                    <a:pt x="275" y="556"/>
                  </a:lnTo>
                  <a:lnTo>
                    <a:pt x="313" y="555"/>
                  </a:lnTo>
                  <a:lnTo>
                    <a:pt x="322" y="558"/>
                  </a:lnTo>
                  <a:lnTo>
                    <a:pt x="330" y="562"/>
                  </a:lnTo>
                  <a:lnTo>
                    <a:pt x="334" y="567"/>
                  </a:lnTo>
                  <a:lnTo>
                    <a:pt x="374" y="509"/>
                  </a:lnTo>
                  <a:lnTo>
                    <a:pt x="388" y="506"/>
                  </a:lnTo>
                  <a:lnTo>
                    <a:pt x="405" y="462"/>
                  </a:lnTo>
                  <a:lnTo>
                    <a:pt x="433" y="460"/>
                  </a:lnTo>
                  <a:lnTo>
                    <a:pt x="473" y="437"/>
                  </a:lnTo>
                  <a:lnTo>
                    <a:pt x="546" y="366"/>
                  </a:lnTo>
                  <a:lnTo>
                    <a:pt x="563" y="315"/>
                  </a:lnTo>
                  <a:lnTo>
                    <a:pt x="577" y="287"/>
                  </a:lnTo>
                  <a:lnTo>
                    <a:pt x="611" y="255"/>
                  </a:lnTo>
                  <a:lnTo>
                    <a:pt x="636" y="234"/>
                  </a:lnTo>
                  <a:lnTo>
                    <a:pt x="631" y="201"/>
                  </a:lnTo>
                  <a:lnTo>
                    <a:pt x="621" y="168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090" name="Freeform 18"/>
            <p:cNvSpPr>
              <a:spLocks/>
            </p:cNvSpPr>
            <p:nvPr/>
          </p:nvSpPr>
          <p:spPr bwMode="auto">
            <a:xfrm>
              <a:off x="2447" y="860"/>
              <a:ext cx="384" cy="433"/>
            </a:xfrm>
            <a:custGeom>
              <a:avLst/>
              <a:gdLst>
                <a:gd name="T0" fmla="*/ 253 w 492"/>
                <a:gd name="T1" fmla="*/ 467 h 478"/>
                <a:gd name="T2" fmla="*/ 210 w 492"/>
                <a:gd name="T3" fmla="*/ 409 h 478"/>
                <a:gd name="T4" fmla="*/ 170 w 492"/>
                <a:gd name="T5" fmla="*/ 336 h 478"/>
                <a:gd name="T6" fmla="*/ 141 w 492"/>
                <a:gd name="T7" fmla="*/ 278 h 478"/>
                <a:gd name="T8" fmla="*/ 75 w 492"/>
                <a:gd name="T9" fmla="*/ 241 h 478"/>
                <a:gd name="T10" fmla="*/ 8 w 492"/>
                <a:gd name="T11" fmla="*/ 217 h 478"/>
                <a:gd name="T12" fmla="*/ 10 w 492"/>
                <a:gd name="T13" fmla="*/ 163 h 478"/>
                <a:gd name="T14" fmla="*/ 26 w 492"/>
                <a:gd name="T15" fmla="*/ 173 h 478"/>
                <a:gd name="T16" fmla="*/ 44 w 492"/>
                <a:gd name="T17" fmla="*/ 180 h 478"/>
                <a:gd name="T18" fmla="*/ 56 w 492"/>
                <a:gd name="T19" fmla="*/ 191 h 478"/>
                <a:gd name="T20" fmla="*/ 73 w 492"/>
                <a:gd name="T21" fmla="*/ 196 h 478"/>
                <a:gd name="T22" fmla="*/ 91 w 492"/>
                <a:gd name="T23" fmla="*/ 196 h 478"/>
                <a:gd name="T24" fmla="*/ 101 w 492"/>
                <a:gd name="T25" fmla="*/ 187 h 478"/>
                <a:gd name="T26" fmla="*/ 119 w 492"/>
                <a:gd name="T27" fmla="*/ 178 h 478"/>
                <a:gd name="T28" fmla="*/ 135 w 492"/>
                <a:gd name="T29" fmla="*/ 180 h 478"/>
                <a:gd name="T30" fmla="*/ 150 w 492"/>
                <a:gd name="T31" fmla="*/ 178 h 478"/>
                <a:gd name="T32" fmla="*/ 170 w 492"/>
                <a:gd name="T33" fmla="*/ 178 h 478"/>
                <a:gd name="T34" fmla="*/ 190 w 492"/>
                <a:gd name="T35" fmla="*/ 180 h 478"/>
                <a:gd name="T36" fmla="*/ 212 w 492"/>
                <a:gd name="T37" fmla="*/ 175 h 478"/>
                <a:gd name="T38" fmla="*/ 227 w 492"/>
                <a:gd name="T39" fmla="*/ 164 h 478"/>
                <a:gd name="T40" fmla="*/ 237 w 492"/>
                <a:gd name="T41" fmla="*/ 149 h 478"/>
                <a:gd name="T42" fmla="*/ 243 w 492"/>
                <a:gd name="T43" fmla="*/ 135 h 478"/>
                <a:gd name="T44" fmla="*/ 249 w 492"/>
                <a:gd name="T45" fmla="*/ 119 h 478"/>
                <a:gd name="T46" fmla="*/ 259 w 492"/>
                <a:gd name="T47" fmla="*/ 105 h 478"/>
                <a:gd name="T48" fmla="*/ 277 w 492"/>
                <a:gd name="T49" fmla="*/ 91 h 478"/>
                <a:gd name="T50" fmla="*/ 289 w 492"/>
                <a:gd name="T51" fmla="*/ 80 h 478"/>
                <a:gd name="T52" fmla="*/ 297 w 492"/>
                <a:gd name="T53" fmla="*/ 65 h 478"/>
                <a:gd name="T54" fmla="*/ 304 w 492"/>
                <a:gd name="T55" fmla="*/ 49 h 478"/>
                <a:gd name="T56" fmla="*/ 318 w 492"/>
                <a:gd name="T57" fmla="*/ 35 h 478"/>
                <a:gd name="T58" fmla="*/ 326 w 492"/>
                <a:gd name="T59" fmla="*/ 21 h 478"/>
                <a:gd name="T60" fmla="*/ 334 w 492"/>
                <a:gd name="T61" fmla="*/ 3 h 478"/>
                <a:gd name="T62" fmla="*/ 358 w 492"/>
                <a:gd name="T63" fmla="*/ 23 h 478"/>
                <a:gd name="T64" fmla="*/ 366 w 492"/>
                <a:gd name="T65" fmla="*/ 40 h 478"/>
                <a:gd name="T66" fmla="*/ 368 w 492"/>
                <a:gd name="T67" fmla="*/ 61 h 478"/>
                <a:gd name="T68" fmla="*/ 368 w 492"/>
                <a:gd name="T69" fmla="*/ 82 h 478"/>
                <a:gd name="T70" fmla="*/ 370 w 492"/>
                <a:gd name="T71" fmla="*/ 68 h 478"/>
                <a:gd name="T72" fmla="*/ 372 w 492"/>
                <a:gd name="T73" fmla="*/ 52 h 478"/>
                <a:gd name="T74" fmla="*/ 376 w 492"/>
                <a:gd name="T75" fmla="*/ 89 h 478"/>
                <a:gd name="T76" fmla="*/ 380 w 492"/>
                <a:gd name="T77" fmla="*/ 112 h 478"/>
                <a:gd name="T78" fmla="*/ 385 w 492"/>
                <a:gd name="T79" fmla="*/ 136 h 478"/>
                <a:gd name="T80" fmla="*/ 393 w 492"/>
                <a:gd name="T81" fmla="*/ 156 h 478"/>
                <a:gd name="T82" fmla="*/ 405 w 492"/>
                <a:gd name="T83" fmla="*/ 170 h 478"/>
                <a:gd name="T84" fmla="*/ 413 w 492"/>
                <a:gd name="T85" fmla="*/ 184 h 478"/>
                <a:gd name="T86" fmla="*/ 415 w 492"/>
                <a:gd name="T87" fmla="*/ 199 h 478"/>
                <a:gd name="T88" fmla="*/ 429 w 492"/>
                <a:gd name="T89" fmla="*/ 215 h 478"/>
                <a:gd name="T90" fmla="*/ 441 w 492"/>
                <a:gd name="T91" fmla="*/ 224 h 478"/>
                <a:gd name="T92" fmla="*/ 468 w 492"/>
                <a:gd name="T93" fmla="*/ 227 h 478"/>
                <a:gd name="T94" fmla="*/ 486 w 492"/>
                <a:gd name="T95" fmla="*/ 238 h 478"/>
                <a:gd name="T96" fmla="*/ 490 w 492"/>
                <a:gd name="T97" fmla="*/ 255 h 478"/>
                <a:gd name="T98" fmla="*/ 492 w 492"/>
                <a:gd name="T99" fmla="*/ 280 h 478"/>
                <a:gd name="T100" fmla="*/ 484 w 492"/>
                <a:gd name="T101" fmla="*/ 292 h 478"/>
                <a:gd name="T102" fmla="*/ 470 w 492"/>
                <a:gd name="T103" fmla="*/ 301 h 478"/>
                <a:gd name="T104" fmla="*/ 451 w 492"/>
                <a:gd name="T105" fmla="*/ 315 h 478"/>
                <a:gd name="T106" fmla="*/ 439 w 492"/>
                <a:gd name="T107" fmla="*/ 336 h 478"/>
                <a:gd name="T108" fmla="*/ 425 w 492"/>
                <a:gd name="T109" fmla="*/ 355 h 478"/>
                <a:gd name="T110" fmla="*/ 411 w 492"/>
                <a:gd name="T111" fmla="*/ 371 h 478"/>
                <a:gd name="T112" fmla="*/ 393 w 492"/>
                <a:gd name="T113" fmla="*/ 374 h 478"/>
                <a:gd name="T114" fmla="*/ 372 w 492"/>
                <a:gd name="T115" fmla="*/ 392 h 478"/>
                <a:gd name="T116" fmla="*/ 360 w 492"/>
                <a:gd name="T117" fmla="*/ 399 h 478"/>
                <a:gd name="T118" fmla="*/ 352 w 492"/>
                <a:gd name="T119" fmla="*/ 408 h 478"/>
                <a:gd name="T120" fmla="*/ 346 w 492"/>
                <a:gd name="T121" fmla="*/ 423 h 478"/>
                <a:gd name="T122" fmla="*/ 334 w 492"/>
                <a:gd name="T123" fmla="*/ 439 h 478"/>
                <a:gd name="T124" fmla="*/ 322 w 492"/>
                <a:gd name="T125" fmla="*/ 453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92" h="478">
                  <a:moveTo>
                    <a:pt x="316" y="465"/>
                  </a:moveTo>
                  <a:lnTo>
                    <a:pt x="314" y="469"/>
                  </a:lnTo>
                  <a:lnTo>
                    <a:pt x="308" y="471"/>
                  </a:lnTo>
                  <a:lnTo>
                    <a:pt x="301" y="476"/>
                  </a:lnTo>
                  <a:lnTo>
                    <a:pt x="295" y="478"/>
                  </a:lnTo>
                  <a:lnTo>
                    <a:pt x="287" y="478"/>
                  </a:lnTo>
                  <a:lnTo>
                    <a:pt x="279" y="476"/>
                  </a:lnTo>
                  <a:lnTo>
                    <a:pt x="269" y="474"/>
                  </a:lnTo>
                  <a:lnTo>
                    <a:pt x="253" y="467"/>
                  </a:lnTo>
                  <a:lnTo>
                    <a:pt x="243" y="465"/>
                  </a:lnTo>
                  <a:lnTo>
                    <a:pt x="235" y="460"/>
                  </a:lnTo>
                  <a:lnTo>
                    <a:pt x="233" y="451"/>
                  </a:lnTo>
                  <a:lnTo>
                    <a:pt x="229" y="443"/>
                  </a:lnTo>
                  <a:lnTo>
                    <a:pt x="224" y="437"/>
                  </a:lnTo>
                  <a:lnTo>
                    <a:pt x="216" y="430"/>
                  </a:lnTo>
                  <a:lnTo>
                    <a:pt x="212" y="423"/>
                  </a:lnTo>
                  <a:lnTo>
                    <a:pt x="212" y="416"/>
                  </a:lnTo>
                  <a:lnTo>
                    <a:pt x="210" y="409"/>
                  </a:lnTo>
                  <a:lnTo>
                    <a:pt x="206" y="401"/>
                  </a:lnTo>
                  <a:lnTo>
                    <a:pt x="198" y="395"/>
                  </a:lnTo>
                  <a:lnTo>
                    <a:pt x="190" y="385"/>
                  </a:lnTo>
                  <a:lnTo>
                    <a:pt x="186" y="378"/>
                  </a:lnTo>
                  <a:lnTo>
                    <a:pt x="182" y="369"/>
                  </a:lnTo>
                  <a:lnTo>
                    <a:pt x="180" y="360"/>
                  </a:lnTo>
                  <a:lnTo>
                    <a:pt x="174" y="350"/>
                  </a:lnTo>
                  <a:lnTo>
                    <a:pt x="170" y="343"/>
                  </a:lnTo>
                  <a:lnTo>
                    <a:pt x="170" y="336"/>
                  </a:lnTo>
                  <a:lnTo>
                    <a:pt x="170" y="329"/>
                  </a:lnTo>
                  <a:lnTo>
                    <a:pt x="170" y="322"/>
                  </a:lnTo>
                  <a:lnTo>
                    <a:pt x="166" y="313"/>
                  </a:lnTo>
                  <a:lnTo>
                    <a:pt x="162" y="308"/>
                  </a:lnTo>
                  <a:lnTo>
                    <a:pt x="158" y="304"/>
                  </a:lnTo>
                  <a:lnTo>
                    <a:pt x="152" y="299"/>
                  </a:lnTo>
                  <a:lnTo>
                    <a:pt x="148" y="296"/>
                  </a:lnTo>
                  <a:lnTo>
                    <a:pt x="143" y="287"/>
                  </a:lnTo>
                  <a:lnTo>
                    <a:pt x="141" y="278"/>
                  </a:lnTo>
                  <a:lnTo>
                    <a:pt x="131" y="278"/>
                  </a:lnTo>
                  <a:lnTo>
                    <a:pt x="123" y="275"/>
                  </a:lnTo>
                  <a:lnTo>
                    <a:pt x="119" y="268"/>
                  </a:lnTo>
                  <a:lnTo>
                    <a:pt x="111" y="262"/>
                  </a:lnTo>
                  <a:lnTo>
                    <a:pt x="103" y="262"/>
                  </a:lnTo>
                  <a:lnTo>
                    <a:pt x="95" y="261"/>
                  </a:lnTo>
                  <a:lnTo>
                    <a:pt x="89" y="254"/>
                  </a:lnTo>
                  <a:lnTo>
                    <a:pt x="81" y="250"/>
                  </a:lnTo>
                  <a:lnTo>
                    <a:pt x="75" y="241"/>
                  </a:lnTo>
                  <a:lnTo>
                    <a:pt x="69" y="238"/>
                  </a:lnTo>
                  <a:lnTo>
                    <a:pt x="62" y="238"/>
                  </a:lnTo>
                  <a:lnTo>
                    <a:pt x="52" y="233"/>
                  </a:lnTo>
                  <a:lnTo>
                    <a:pt x="44" y="233"/>
                  </a:lnTo>
                  <a:lnTo>
                    <a:pt x="36" y="231"/>
                  </a:lnTo>
                  <a:lnTo>
                    <a:pt x="28" y="231"/>
                  </a:lnTo>
                  <a:lnTo>
                    <a:pt x="20" y="227"/>
                  </a:lnTo>
                  <a:lnTo>
                    <a:pt x="12" y="224"/>
                  </a:lnTo>
                  <a:lnTo>
                    <a:pt x="8" y="217"/>
                  </a:lnTo>
                  <a:lnTo>
                    <a:pt x="8" y="184"/>
                  </a:lnTo>
                  <a:lnTo>
                    <a:pt x="6" y="177"/>
                  </a:lnTo>
                  <a:lnTo>
                    <a:pt x="4" y="170"/>
                  </a:lnTo>
                  <a:lnTo>
                    <a:pt x="0" y="163"/>
                  </a:lnTo>
                  <a:lnTo>
                    <a:pt x="2" y="163"/>
                  </a:lnTo>
                  <a:lnTo>
                    <a:pt x="4" y="163"/>
                  </a:lnTo>
                  <a:lnTo>
                    <a:pt x="6" y="163"/>
                  </a:lnTo>
                  <a:lnTo>
                    <a:pt x="8" y="163"/>
                  </a:lnTo>
                  <a:lnTo>
                    <a:pt x="10" y="163"/>
                  </a:lnTo>
                  <a:lnTo>
                    <a:pt x="12" y="163"/>
                  </a:lnTo>
                  <a:lnTo>
                    <a:pt x="14" y="164"/>
                  </a:lnTo>
                  <a:lnTo>
                    <a:pt x="16" y="164"/>
                  </a:lnTo>
                  <a:lnTo>
                    <a:pt x="18" y="166"/>
                  </a:lnTo>
                  <a:lnTo>
                    <a:pt x="20" y="166"/>
                  </a:lnTo>
                  <a:lnTo>
                    <a:pt x="22" y="168"/>
                  </a:lnTo>
                  <a:lnTo>
                    <a:pt x="24" y="170"/>
                  </a:lnTo>
                  <a:lnTo>
                    <a:pt x="26" y="171"/>
                  </a:lnTo>
                  <a:lnTo>
                    <a:pt x="26" y="173"/>
                  </a:lnTo>
                  <a:lnTo>
                    <a:pt x="28" y="173"/>
                  </a:lnTo>
                  <a:lnTo>
                    <a:pt x="28" y="175"/>
                  </a:lnTo>
                  <a:lnTo>
                    <a:pt x="30" y="177"/>
                  </a:lnTo>
                  <a:lnTo>
                    <a:pt x="30" y="178"/>
                  </a:lnTo>
                  <a:lnTo>
                    <a:pt x="40" y="177"/>
                  </a:lnTo>
                  <a:lnTo>
                    <a:pt x="40" y="178"/>
                  </a:lnTo>
                  <a:lnTo>
                    <a:pt x="42" y="178"/>
                  </a:lnTo>
                  <a:lnTo>
                    <a:pt x="42" y="180"/>
                  </a:lnTo>
                  <a:lnTo>
                    <a:pt x="44" y="180"/>
                  </a:lnTo>
                  <a:lnTo>
                    <a:pt x="44" y="182"/>
                  </a:lnTo>
                  <a:lnTo>
                    <a:pt x="46" y="182"/>
                  </a:lnTo>
                  <a:lnTo>
                    <a:pt x="46" y="184"/>
                  </a:lnTo>
                  <a:lnTo>
                    <a:pt x="48" y="184"/>
                  </a:lnTo>
                  <a:lnTo>
                    <a:pt x="48" y="185"/>
                  </a:lnTo>
                  <a:lnTo>
                    <a:pt x="50" y="185"/>
                  </a:lnTo>
                  <a:lnTo>
                    <a:pt x="52" y="187"/>
                  </a:lnTo>
                  <a:lnTo>
                    <a:pt x="54" y="189"/>
                  </a:lnTo>
                  <a:lnTo>
                    <a:pt x="56" y="191"/>
                  </a:lnTo>
                  <a:lnTo>
                    <a:pt x="58" y="191"/>
                  </a:lnTo>
                  <a:lnTo>
                    <a:pt x="60" y="192"/>
                  </a:lnTo>
                  <a:lnTo>
                    <a:pt x="62" y="192"/>
                  </a:lnTo>
                  <a:lnTo>
                    <a:pt x="64" y="194"/>
                  </a:lnTo>
                  <a:lnTo>
                    <a:pt x="66" y="194"/>
                  </a:lnTo>
                  <a:lnTo>
                    <a:pt x="67" y="196"/>
                  </a:lnTo>
                  <a:lnTo>
                    <a:pt x="69" y="196"/>
                  </a:lnTo>
                  <a:lnTo>
                    <a:pt x="71" y="196"/>
                  </a:lnTo>
                  <a:lnTo>
                    <a:pt x="73" y="196"/>
                  </a:lnTo>
                  <a:lnTo>
                    <a:pt x="75" y="196"/>
                  </a:lnTo>
                  <a:lnTo>
                    <a:pt x="77" y="196"/>
                  </a:lnTo>
                  <a:lnTo>
                    <a:pt x="79" y="196"/>
                  </a:lnTo>
                  <a:lnTo>
                    <a:pt x="81" y="198"/>
                  </a:lnTo>
                  <a:lnTo>
                    <a:pt x="83" y="198"/>
                  </a:lnTo>
                  <a:lnTo>
                    <a:pt x="85" y="198"/>
                  </a:lnTo>
                  <a:lnTo>
                    <a:pt x="87" y="196"/>
                  </a:lnTo>
                  <a:lnTo>
                    <a:pt x="89" y="196"/>
                  </a:lnTo>
                  <a:lnTo>
                    <a:pt x="91" y="196"/>
                  </a:lnTo>
                  <a:lnTo>
                    <a:pt x="93" y="194"/>
                  </a:lnTo>
                  <a:lnTo>
                    <a:pt x="95" y="194"/>
                  </a:lnTo>
                  <a:lnTo>
                    <a:pt x="95" y="192"/>
                  </a:lnTo>
                  <a:lnTo>
                    <a:pt x="97" y="192"/>
                  </a:lnTo>
                  <a:lnTo>
                    <a:pt x="97" y="191"/>
                  </a:lnTo>
                  <a:lnTo>
                    <a:pt x="99" y="191"/>
                  </a:lnTo>
                  <a:lnTo>
                    <a:pt x="99" y="189"/>
                  </a:lnTo>
                  <a:lnTo>
                    <a:pt x="101" y="189"/>
                  </a:lnTo>
                  <a:lnTo>
                    <a:pt x="101" y="187"/>
                  </a:lnTo>
                  <a:lnTo>
                    <a:pt x="103" y="185"/>
                  </a:lnTo>
                  <a:lnTo>
                    <a:pt x="105" y="184"/>
                  </a:lnTo>
                  <a:lnTo>
                    <a:pt x="107" y="182"/>
                  </a:lnTo>
                  <a:lnTo>
                    <a:pt x="109" y="180"/>
                  </a:lnTo>
                  <a:lnTo>
                    <a:pt x="111" y="178"/>
                  </a:lnTo>
                  <a:lnTo>
                    <a:pt x="113" y="178"/>
                  </a:lnTo>
                  <a:lnTo>
                    <a:pt x="115" y="178"/>
                  </a:lnTo>
                  <a:lnTo>
                    <a:pt x="117" y="178"/>
                  </a:lnTo>
                  <a:lnTo>
                    <a:pt x="119" y="178"/>
                  </a:lnTo>
                  <a:lnTo>
                    <a:pt x="121" y="178"/>
                  </a:lnTo>
                  <a:lnTo>
                    <a:pt x="121" y="180"/>
                  </a:lnTo>
                  <a:lnTo>
                    <a:pt x="123" y="180"/>
                  </a:lnTo>
                  <a:lnTo>
                    <a:pt x="125" y="180"/>
                  </a:lnTo>
                  <a:lnTo>
                    <a:pt x="127" y="180"/>
                  </a:lnTo>
                  <a:lnTo>
                    <a:pt x="129" y="180"/>
                  </a:lnTo>
                  <a:lnTo>
                    <a:pt x="131" y="180"/>
                  </a:lnTo>
                  <a:lnTo>
                    <a:pt x="133" y="180"/>
                  </a:lnTo>
                  <a:lnTo>
                    <a:pt x="135" y="180"/>
                  </a:lnTo>
                  <a:lnTo>
                    <a:pt x="137" y="180"/>
                  </a:lnTo>
                  <a:lnTo>
                    <a:pt x="139" y="180"/>
                  </a:lnTo>
                  <a:lnTo>
                    <a:pt x="141" y="180"/>
                  </a:lnTo>
                  <a:lnTo>
                    <a:pt x="143" y="180"/>
                  </a:lnTo>
                  <a:lnTo>
                    <a:pt x="145" y="180"/>
                  </a:lnTo>
                  <a:lnTo>
                    <a:pt x="146" y="180"/>
                  </a:lnTo>
                  <a:lnTo>
                    <a:pt x="146" y="178"/>
                  </a:lnTo>
                  <a:lnTo>
                    <a:pt x="148" y="178"/>
                  </a:lnTo>
                  <a:lnTo>
                    <a:pt x="150" y="178"/>
                  </a:lnTo>
                  <a:lnTo>
                    <a:pt x="152" y="178"/>
                  </a:lnTo>
                  <a:lnTo>
                    <a:pt x="154" y="177"/>
                  </a:lnTo>
                  <a:lnTo>
                    <a:pt x="156" y="177"/>
                  </a:lnTo>
                  <a:lnTo>
                    <a:pt x="158" y="177"/>
                  </a:lnTo>
                  <a:lnTo>
                    <a:pt x="160" y="177"/>
                  </a:lnTo>
                  <a:lnTo>
                    <a:pt x="162" y="177"/>
                  </a:lnTo>
                  <a:lnTo>
                    <a:pt x="164" y="177"/>
                  </a:lnTo>
                  <a:lnTo>
                    <a:pt x="168" y="178"/>
                  </a:lnTo>
                  <a:lnTo>
                    <a:pt x="170" y="178"/>
                  </a:lnTo>
                  <a:lnTo>
                    <a:pt x="172" y="178"/>
                  </a:lnTo>
                  <a:lnTo>
                    <a:pt x="174" y="178"/>
                  </a:lnTo>
                  <a:lnTo>
                    <a:pt x="176" y="180"/>
                  </a:lnTo>
                  <a:lnTo>
                    <a:pt x="178" y="180"/>
                  </a:lnTo>
                  <a:lnTo>
                    <a:pt x="182" y="180"/>
                  </a:lnTo>
                  <a:lnTo>
                    <a:pt x="184" y="180"/>
                  </a:lnTo>
                  <a:lnTo>
                    <a:pt x="186" y="180"/>
                  </a:lnTo>
                  <a:lnTo>
                    <a:pt x="188" y="180"/>
                  </a:lnTo>
                  <a:lnTo>
                    <a:pt x="190" y="180"/>
                  </a:lnTo>
                  <a:lnTo>
                    <a:pt x="194" y="178"/>
                  </a:lnTo>
                  <a:lnTo>
                    <a:pt x="196" y="178"/>
                  </a:lnTo>
                  <a:lnTo>
                    <a:pt x="198" y="178"/>
                  </a:lnTo>
                  <a:lnTo>
                    <a:pt x="200" y="178"/>
                  </a:lnTo>
                  <a:lnTo>
                    <a:pt x="202" y="177"/>
                  </a:lnTo>
                  <a:lnTo>
                    <a:pt x="204" y="177"/>
                  </a:lnTo>
                  <a:lnTo>
                    <a:pt x="208" y="177"/>
                  </a:lnTo>
                  <a:lnTo>
                    <a:pt x="210" y="175"/>
                  </a:lnTo>
                  <a:lnTo>
                    <a:pt x="212" y="175"/>
                  </a:lnTo>
                  <a:lnTo>
                    <a:pt x="214" y="173"/>
                  </a:lnTo>
                  <a:lnTo>
                    <a:pt x="216" y="171"/>
                  </a:lnTo>
                  <a:lnTo>
                    <a:pt x="218" y="171"/>
                  </a:lnTo>
                  <a:lnTo>
                    <a:pt x="220" y="170"/>
                  </a:lnTo>
                  <a:lnTo>
                    <a:pt x="222" y="170"/>
                  </a:lnTo>
                  <a:lnTo>
                    <a:pt x="224" y="168"/>
                  </a:lnTo>
                  <a:lnTo>
                    <a:pt x="225" y="166"/>
                  </a:lnTo>
                  <a:lnTo>
                    <a:pt x="225" y="164"/>
                  </a:lnTo>
                  <a:lnTo>
                    <a:pt x="227" y="164"/>
                  </a:lnTo>
                  <a:lnTo>
                    <a:pt x="229" y="163"/>
                  </a:lnTo>
                  <a:lnTo>
                    <a:pt x="229" y="161"/>
                  </a:lnTo>
                  <a:lnTo>
                    <a:pt x="231" y="159"/>
                  </a:lnTo>
                  <a:lnTo>
                    <a:pt x="231" y="157"/>
                  </a:lnTo>
                  <a:lnTo>
                    <a:pt x="233" y="156"/>
                  </a:lnTo>
                  <a:lnTo>
                    <a:pt x="233" y="154"/>
                  </a:lnTo>
                  <a:lnTo>
                    <a:pt x="235" y="152"/>
                  </a:lnTo>
                  <a:lnTo>
                    <a:pt x="235" y="150"/>
                  </a:lnTo>
                  <a:lnTo>
                    <a:pt x="237" y="149"/>
                  </a:lnTo>
                  <a:lnTo>
                    <a:pt x="237" y="147"/>
                  </a:lnTo>
                  <a:lnTo>
                    <a:pt x="237" y="145"/>
                  </a:lnTo>
                  <a:lnTo>
                    <a:pt x="239" y="145"/>
                  </a:lnTo>
                  <a:lnTo>
                    <a:pt x="239" y="143"/>
                  </a:lnTo>
                  <a:lnTo>
                    <a:pt x="239" y="142"/>
                  </a:lnTo>
                  <a:lnTo>
                    <a:pt x="241" y="140"/>
                  </a:lnTo>
                  <a:lnTo>
                    <a:pt x="241" y="138"/>
                  </a:lnTo>
                  <a:lnTo>
                    <a:pt x="241" y="136"/>
                  </a:lnTo>
                  <a:lnTo>
                    <a:pt x="243" y="135"/>
                  </a:lnTo>
                  <a:lnTo>
                    <a:pt x="243" y="133"/>
                  </a:lnTo>
                  <a:lnTo>
                    <a:pt x="245" y="131"/>
                  </a:lnTo>
                  <a:lnTo>
                    <a:pt x="245" y="129"/>
                  </a:lnTo>
                  <a:lnTo>
                    <a:pt x="245" y="128"/>
                  </a:lnTo>
                  <a:lnTo>
                    <a:pt x="247" y="126"/>
                  </a:lnTo>
                  <a:lnTo>
                    <a:pt x="247" y="124"/>
                  </a:lnTo>
                  <a:lnTo>
                    <a:pt x="247" y="122"/>
                  </a:lnTo>
                  <a:lnTo>
                    <a:pt x="249" y="121"/>
                  </a:lnTo>
                  <a:lnTo>
                    <a:pt x="249" y="119"/>
                  </a:lnTo>
                  <a:lnTo>
                    <a:pt x="251" y="117"/>
                  </a:lnTo>
                  <a:lnTo>
                    <a:pt x="251" y="115"/>
                  </a:lnTo>
                  <a:lnTo>
                    <a:pt x="253" y="114"/>
                  </a:lnTo>
                  <a:lnTo>
                    <a:pt x="253" y="112"/>
                  </a:lnTo>
                  <a:lnTo>
                    <a:pt x="255" y="110"/>
                  </a:lnTo>
                  <a:lnTo>
                    <a:pt x="255" y="108"/>
                  </a:lnTo>
                  <a:lnTo>
                    <a:pt x="257" y="108"/>
                  </a:lnTo>
                  <a:lnTo>
                    <a:pt x="259" y="107"/>
                  </a:lnTo>
                  <a:lnTo>
                    <a:pt x="259" y="105"/>
                  </a:lnTo>
                  <a:lnTo>
                    <a:pt x="261" y="103"/>
                  </a:lnTo>
                  <a:lnTo>
                    <a:pt x="263" y="101"/>
                  </a:lnTo>
                  <a:lnTo>
                    <a:pt x="265" y="100"/>
                  </a:lnTo>
                  <a:lnTo>
                    <a:pt x="267" y="98"/>
                  </a:lnTo>
                  <a:lnTo>
                    <a:pt x="269" y="96"/>
                  </a:lnTo>
                  <a:lnTo>
                    <a:pt x="271" y="94"/>
                  </a:lnTo>
                  <a:lnTo>
                    <a:pt x="273" y="93"/>
                  </a:lnTo>
                  <a:lnTo>
                    <a:pt x="275" y="93"/>
                  </a:lnTo>
                  <a:lnTo>
                    <a:pt x="277" y="91"/>
                  </a:lnTo>
                  <a:lnTo>
                    <a:pt x="279" y="89"/>
                  </a:lnTo>
                  <a:lnTo>
                    <a:pt x="281" y="89"/>
                  </a:lnTo>
                  <a:lnTo>
                    <a:pt x="281" y="87"/>
                  </a:lnTo>
                  <a:lnTo>
                    <a:pt x="283" y="87"/>
                  </a:lnTo>
                  <a:lnTo>
                    <a:pt x="283" y="86"/>
                  </a:lnTo>
                  <a:lnTo>
                    <a:pt x="285" y="84"/>
                  </a:lnTo>
                  <a:lnTo>
                    <a:pt x="287" y="82"/>
                  </a:lnTo>
                  <a:lnTo>
                    <a:pt x="287" y="80"/>
                  </a:lnTo>
                  <a:lnTo>
                    <a:pt x="289" y="80"/>
                  </a:lnTo>
                  <a:lnTo>
                    <a:pt x="289" y="79"/>
                  </a:lnTo>
                  <a:lnTo>
                    <a:pt x="291" y="77"/>
                  </a:lnTo>
                  <a:lnTo>
                    <a:pt x="291" y="75"/>
                  </a:lnTo>
                  <a:lnTo>
                    <a:pt x="293" y="73"/>
                  </a:lnTo>
                  <a:lnTo>
                    <a:pt x="293" y="72"/>
                  </a:lnTo>
                  <a:lnTo>
                    <a:pt x="295" y="70"/>
                  </a:lnTo>
                  <a:lnTo>
                    <a:pt x="295" y="68"/>
                  </a:lnTo>
                  <a:lnTo>
                    <a:pt x="295" y="66"/>
                  </a:lnTo>
                  <a:lnTo>
                    <a:pt x="297" y="65"/>
                  </a:lnTo>
                  <a:lnTo>
                    <a:pt x="297" y="63"/>
                  </a:lnTo>
                  <a:lnTo>
                    <a:pt x="297" y="61"/>
                  </a:lnTo>
                  <a:lnTo>
                    <a:pt x="299" y="59"/>
                  </a:lnTo>
                  <a:lnTo>
                    <a:pt x="299" y="58"/>
                  </a:lnTo>
                  <a:lnTo>
                    <a:pt x="299" y="56"/>
                  </a:lnTo>
                  <a:lnTo>
                    <a:pt x="301" y="54"/>
                  </a:lnTo>
                  <a:lnTo>
                    <a:pt x="301" y="52"/>
                  </a:lnTo>
                  <a:lnTo>
                    <a:pt x="303" y="51"/>
                  </a:lnTo>
                  <a:lnTo>
                    <a:pt x="304" y="49"/>
                  </a:lnTo>
                  <a:lnTo>
                    <a:pt x="306" y="47"/>
                  </a:lnTo>
                  <a:lnTo>
                    <a:pt x="308" y="45"/>
                  </a:lnTo>
                  <a:lnTo>
                    <a:pt x="308" y="44"/>
                  </a:lnTo>
                  <a:lnTo>
                    <a:pt x="310" y="42"/>
                  </a:lnTo>
                  <a:lnTo>
                    <a:pt x="312" y="42"/>
                  </a:lnTo>
                  <a:lnTo>
                    <a:pt x="312" y="40"/>
                  </a:lnTo>
                  <a:lnTo>
                    <a:pt x="314" y="38"/>
                  </a:lnTo>
                  <a:lnTo>
                    <a:pt x="316" y="37"/>
                  </a:lnTo>
                  <a:lnTo>
                    <a:pt x="318" y="35"/>
                  </a:lnTo>
                  <a:lnTo>
                    <a:pt x="318" y="33"/>
                  </a:lnTo>
                  <a:lnTo>
                    <a:pt x="320" y="31"/>
                  </a:lnTo>
                  <a:lnTo>
                    <a:pt x="320" y="30"/>
                  </a:lnTo>
                  <a:lnTo>
                    <a:pt x="322" y="30"/>
                  </a:lnTo>
                  <a:lnTo>
                    <a:pt x="322" y="28"/>
                  </a:lnTo>
                  <a:lnTo>
                    <a:pt x="324" y="26"/>
                  </a:lnTo>
                  <a:lnTo>
                    <a:pt x="324" y="24"/>
                  </a:lnTo>
                  <a:lnTo>
                    <a:pt x="326" y="23"/>
                  </a:lnTo>
                  <a:lnTo>
                    <a:pt x="326" y="21"/>
                  </a:lnTo>
                  <a:lnTo>
                    <a:pt x="328" y="19"/>
                  </a:lnTo>
                  <a:lnTo>
                    <a:pt x="328" y="17"/>
                  </a:lnTo>
                  <a:lnTo>
                    <a:pt x="328" y="16"/>
                  </a:lnTo>
                  <a:lnTo>
                    <a:pt x="330" y="14"/>
                  </a:lnTo>
                  <a:lnTo>
                    <a:pt x="330" y="12"/>
                  </a:lnTo>
                  <a:lnTo>
                    <a:pt x="330" y="10"/>
                  </a:lnTo>
                  <a:lnTo>
                    <a:pt x="332" y="9"/>
                  </a:lnTo>
                  <a:lnTo>
                    <a:pt x="332" y="7"/>
                  </a:lnTo>
                  <a:lnTo>
                    <a:pt x="334" y="3"/>
                  </a:lnTo>
                  <a:lnTo>
                    <a:pt x="334" y="2"/>
                  </a:lnTo>
                  <a:lnTo>
                    <a:pt x="342" y="0"/>
                  </a:lnTo>
                  <a:lnTo>
                    <a:pt x="348" y="7"/>
                  </a:lnTo>
                  <a:lnTo>
                    <a:pt x="350" y="12"/>
                  </a:lnTo>
                  <a:lnTo>
                    <a:pt x="352" y="14"/>
                  </a:lnTo>
                  <a:lnTo>
                    <a:pt x="354" y="16"/>
                  </a:lnTo>
                  <a:lnTo>
                    <a:pt x="354" y="17"/>
                  </a:lnTo>
                  <a:lnTo>
                    <a:pt x="356" y="21"/>
                  </a:lnTo>
                  <a:lnTo>
                    <a:pt x="358" y="23"/>
                  </a:lnTo>
                  <a:lnTo>
                    <a:pt x="358" y="24"/>
                  </a:lnTo>
                  <a:lnTo>
                    <a:pt x="360" y="26"/>
                  </a:lnTo>
                  <a:lnTo>
                    <a:pt x="360" y="28"/>
                  </a:lnTo>
                  <a:lnTo>
                    <a:pt x="362" y="30"/>
                  </a:lnTo>
                  <a:lnTo>
                    <a:pt x="362" y="33"/>
                  </a:lnTo>
                  <a:lnTo>
                    <a:pt x="364" y="35"/>
                  </a:lnTo>
                  <a:lnTo>
                    <a:pt x="364" y="37"/>
                  </a:lnTo>
                  <a:lnTo>
                    <a:pt x="364" y="38"/>
                  </a:lnTo>
                  <a:lnTo>
                    <a:pt x="366" y="40"/>
                  </a:lnTo>
                  <a:lnTo>
                    <a:pt x="366" y="44"/>
                  </a:lnTo>
                  <a:lnTo>
                    <a:pt x="366" y="45"/>
                  </a:lnTo>
                  <a:lnTo>
                    <a:pt x="366" y="47"/>
                  </a:lnTo>
                  <a:lnTo>
                    <a:pt x="366" y="49"/>
                  </a:lnTo>
                  <a:lnTo>
                    <a:pt x="366" y="52"/>
                  </a:lnTo>
                  <a:lnTo>
                    <a:pt x="366" y="54"/>
                  </a:lnTo>
                  <a:lnTo>
                    <a:pt x="368" y="56"/>
                  </a:lnTo>
                  <a:lnTo>
                    <a:pt x="368" y="58"/>
                  </a:lnTo>
                  <a:lnTo>
                    <a:pt x="368" y="61"/>
                  </a:lnTo>
                  <a:lnTo>
                    <a:pt x="368" y="63"/>
                  </a:lnTo>
                  <a:lnTo>
                    <a:pt x="368" y="65"/>
                  </a:lnTo>
                  <a:lnTo>
                    <a:pt x="368" y="68"/>
                  </a:lnTo>
                  <a:lnTo>
                    <a:pt x="368" y="70"/>
                  </a:lnTo>
                  <a:lnTo>
                    <a:pt x="368" y="72"/>
                  </a:lnTo>
                  <a:lnTo>
                    <a:pt x="368" y="75"/>
                  </a:lnTo>
                  <a:lnTo>
                    <a:pt x="368" y="77"/>
                  </a:lnTo>
                  <a:lnTo>
                    <a:pt x="368" y="80"/>
                  </a:lnTo>
                  <a:lnTo>
                    <a:pt x="368" y="82"/>
                  </a:lnTo>
                  <a:lnTo>
                    <a:pt x="368" y="80"/>
                  </a:lnTo>
                  <a:lnTo>
                    <a:pt x="368" y="79"/>
                  </a:lnTo>
                  <a:lnTo>
                    <a:pt x="368" y="77"/>
                  </a:lnTo>
                  <a:lnTo>
                    <a:pt x="368" y="75"/>
                  </a:lnTo>
                  <a:lnTo>
                    <a:pt x="368" y="73"/>
                  </a:lnTo>
                  <a:lnTo>
                    <a:pt x="368" y="72"/>
                  </a:lnTo>
                  <a:lnTo>
                    <a:pt x="368" y="70"/>
                  </a:lnTo>
                  <a:lnTo>
                    <a:pt x="370" y="70"/>
                  </a:lnTo>
                  <a:lnTo>
                    <a:pt x="370" y="68"/>
                  </a:lnTo>
                  <a:lnTo>
                    <a:pt x="370" y="66"/>
                  </a:lnTo>
                  <a:lnTo>
                    <a:pt x="370" y="65"/>
                  </a:lnTo>
                  <a:lnTo>
                    <a:pt x="370" y="63"/>
                  </a:lnTo>
                  <a:lnTo>
                    <a:pt x="370" y="61"/>
                  </a:lnTo>
                  <a:lnTo>
                    <a:pt x="370" y="59"/>
                  </a:lnTo>
                  <a:lnTo>
                    <a:pt x="370" y="58"/>
                  </a:lnTo>
                  <a:lnTo>
                    <a:pt x="372" y="56"/>
                  </a:lnTo>
                  <a:lnTo>
                    <a:pt x="372" y="54"/>
                  </a:lnTo>
                  <a:lnTo>
                    <a:pt x="372" y="52"/>
                  </a:lnTo>
                  <a:lnTo>
                    <a:pt x="378" y="51"/>
                  </a:lnTo>
                  <a:lnTo>
                    <a:pt x="378" y="72"/>
                  </a:lnTo>
                  <a:lnTo>
                    <a:pt x="378" y="75"/>
                  </a:lnTo>
                  <a:lnTo>
                    <a:pt x="378" y="77"/>
                  </a:lnTo>
                  <a:lnTo>
                    <a:pt x="378" y="79"/>
                  </a:lnTo>
                  <a:lnTo>
                    <a:pt x="378" y="82"/>
                  </a:lnTo>
                  <a:lnTo>
                    <a:pt x="378" y="84"/>
                  </a:lnTo>
                  <a:lnTo>
                    <a:pt x="376" y="86"/>
                  </a:lnTo>
                  <a:lnTo>
                    <a:pt x="376" y="89"/>
                  </a:lnTo>
                  <a:lnTo>
                    <a:pt x="376" y="91"/>
                  </a:lnTo>
                  <a:lnTo>
                    <a:pt x="378" y="94"/>
                  </a:lnTo>
                  <a:lnTo>
                    <a:pt x="378" y="96"/>
                  </a:lnTo>
                  <a:lnTo>
                    <a:pt x="378" y="100"/>
                  </a:lnTo>
                  <a:lnTo>
                    <a:pt x="378" y="101"/>
                  </a:lnTo>
                  <a:lnTo>
                    <a:pt x="378" y="105"/>
                  </a:lnTo>
                  <a:lnTo>
                    <a:pt x="378" y="107"/>
                  </a:lnTo>
                  <a:lnTo>
                    <a:pt x="378" y="110"/>
                  </a:lnTo>
                  <a:lnTo>
                    <a:pt x="380" y="112"/>
                  </a:lnTo>
                  <a:lnTo>
                    <a:pt x="380" y="115"/>
                  </a:lnTo>
                  <a:lnTo>
                    <a:pt x="380" y="117"/>
                  </a:lnTo>
                  <a:lnTo>
                    <a:pt x="382" y="121"/>
                  </a:lnTo>
                  <a:lnTo>
                    <a:pt x="382" y="122"/>
                  </a:lnTo>
                  <a:lnTo>
                    <a:pt x="382" y="126"/>
                  </a:lnTo>
                  <a:lnTo>
                    <a:pt x="383" y="128"/>
                  </a:lnTo>
                  <a:lnTo>
                    <a:pt x="383" y="131"/>
                  </a:lnTo>
                  <a:lnTo>
                    <a:pt x="383" y="133"/>
                  </a:lnTo>
                  <a:lnTo>
                    <a:pt x="385" y="136"/>
                  </a:lnTo>
                  <a:lnTo>
                    <a:pt x="385" y="138"/>
                  </a:lnTo>
                  <a:lnTo>
                    <a:pt x="385" y="140"/>
                  </a:lnTo>
                  <a:lnTo>
                    <a:pt x="387" y="143"/>
                  </a:lnTo>
                  <a:lnTo>
                    <a:pt x="387" y="145"/>
                  </a:lnTo>
                  <a:lnTo>
                    <a:pt x="389" y="147"/>
                  </a:lnTo>
                  <a:lnTo>
                    <a:pt x="389" y="149"/>
                  </a:lnTo>
                  <a:lnTo>
                    <a:pt x="391" y="152"/>
                  </a:lnTo>
                  <a:lnTo>
                    <a:pt x="393" y="154"/>
                  </a:lnTo>
                  <a:lnTo>
                    <a:pt x="393" y="156"/>
                  </a:lnTo>
                  <a:lnTo>
                    <a:pt x="395" y="157"/>
                  </a:lnTo>
                  <a:lnTo>
                    <a:pt x="397" y="159"/>
                  </a:lnTo>
                  <a:lnTo>
                    <a:pt x="397" y="161"/>
                  </a:lnTo>
                  <a:lnTo>
                    <a:pt x="399" y="161"/>
                  </a:lnTo>
                  <a:lnTo>
                    <a:pt x="401" y="163"/>
                  </a:lnTo>
                  <a:lnTo>
                    <a:pt x="401" y="164"/>
                  </a:lnTo>
                  <a:lnTo>
                    <a:pt x="403" y="166"/>
                  </a:lnTo>
                  <a:lnTo>
                    <a:pt x="405" y="168"/>
                  </a:lnTo>
                  <a:lnTo>
                    <a:pt x="405" y="170"/>
                  </a:lnTo>
                  <a:lnTo>
                    <a:pt x="407" y="170"/>
                  </a:lnTo>
                  <a:lnTo>
                    <a:pt x="407" y="171"/>
                  </a:lnTo>
                  <a:lnTo>
                    <a:pt x="409" y="173"/>
                  </a:lnTo>
                  <a:lnTo>
                    <a:pt x="409" y="175"/>
                  </a:lnTo>
                  <a:lnTo>
                    <a:pt x="411" y="177"/>
                  </a:lnTo>
                  <a:lnTo>
                    <a:pt x="411" y="178"/>
                  </a:lnTo>
                  <a:lnTo>
                    <a:pt x="413" y="180"/>
                  </a:lnTo>
                  <a:lnTo>
                    <a:pt x="413" y="182"/>
                  </a:lnTo>
                  <a:lnTo>
                    <a:pt x="413" y="184"/>
                  </a:lnTo>
                  <a:lnTo>
                    <a:pt x="415" y="185"/>
                  </a:lnTo>
                  <a:lnTo>
                    <a:pt x="415" y="187"/>
                  </a:lnTo>
                  <a:lnTo>
                    <a:pt x="415" y="189"/>
                  </a:lnTo>
                  <a:lnTo>
                    <a:pt x="415" y="191"/>
                  </a:lnTo>
                  <a:lnTo>
                    <a:pt x="415" y="192"/>
                  </a:lnTo>
                  <a:lnTo>
                    <a:pt x="415" y="194"/>
                  </a:lnTo>
                  <a:lnTo>
                    <a:pt x="415" y="196"/>
                  </a:lnTo>
                  <a:lnTo>
                    <a:pt x="415" y="198"/>
                  </a:lnTo>
                  <a:lnTo>
                    <a:pt x="415" y="199"/>
                  </a:lnTo>
                  <a:lnTo>
                    <a:pt x="415" y="201"/>
                  </a:lnTo>
                  <a:lnTo>
                    <a:pt x="413" y="203"/>
                  </a:lnTo>
                  <a:lnTo>
                    <a:pt x="423" y="206"/>
                  </a:lnTo>
                  <a:lnTo>
                    <a:pt x="429" y="206"/>
                  </a:lnTo>
                  <a:lnTo>
                    <a:pt x="429" y="208"/>
                  </a:lnTo>
                  <a:lnTo>
                    <a:pt x="429" y="210"/>
                  </a:lnTo>
                  <a:lnTo>
                    <a:pt x="429" y="212"/>
                  </a:lnTo>
                  <a:lnTo>
                    <a:pt x="429" y="213"/>
                  </a:lnTo>
                  <a:lnTo>
                    <a:pt x="429" y="215"/>
                  </a:lnTo>
                  <a:lnTo>
                    <a:pt x="431" y="217"/>
                  </a:lnTo>
                  <a:lnTo>
                    <a:pt x="431" y="219"/>
                  </a:lnTo>
                  <a:lnTo>
                    <a:pt x="433" y="220"/>
                  </a:lnTo>
                  <a:lnTo>
                    <a:pt x="435" y="220"/>
                  </a:lnTo>
                  <a:lnTo>
                    <a:pt x="435" y="222"/>
                  </a:lnTo>
                  <a:lnTo>
                    <a:pt x="437" y="222"/>
                  </a:lnTo>
                  <a:lnTo>
                    <a:pt x="439" y="222"/>
                  </a:lnTo>
                  <a:lnTo>
                    <a:pt x="439" y="224"/>
                  </a:lnTo>
                  <a:lnTo>
                    <a:pt x="441" y="224"/>
                  </a:lnTo>
                  <a:lnTo>
                    <a:pt x="443" y="224"/>
                  </a:lnTo>
                  <a:lnTo>
                    <a:pt x="447" y="224"/>
                  </a:lnTo>
                  <a:lnTo>
                    <a:pt x="451" y="226"/>
                  </a:lnTo>
                  <a:lnTo>
                    <a:pt x="455" y="226"/>
                  </a:lnTo>
                  <a:lnTo>
                    <a:pt x="459" y="226"/>
                  </a:lnTo>
                  <a:lnTo>
                    <a:pt x="461" y="226"/>
                  </a:lnTo>
                  <a:lnTo>
                    <a:pt x="464" y="227"/>
                  </a:lnTo>
                  <a:lnTo>
                    <a:pt x="466" y="227"/>
                  </a:lnTo>
                  <a:lnTo>
                    <a:pt x="468" y="227"/>
                  </a:lnTo>
                  <a:lnTo>
                    <a:pt x="472" y="229"/>
                  </a:lnTo>
                  <a:lnTo>
                    <a:pt x="474" y="229"/>
                  </a:lnTo>
                  <a:lnTo>
                    <a:pt x="476" y="231"/>
                  </a:lnTo>
                  <a:lnTo>
                    <a:pt x="478" y="231"/>
                  </a:lnTo>
                  <a:lnTo>
                    <a:pt x="480" y="233"/>
                  </a:lnTo>
                  <a:lnTo>
                    <a:pt x="482" y="234"/>
                  </a:lnTo>
                  <a:lnTo>
                    <a:pt x="484" y="234"/>
                  </a:lnTo>
                  <a:lnTo>
                    <a:pt x="484" y="236"/>
                  </a:lnTo>
                  <a:lnTo>
                    <a:pt x="486" y="238"/>
                  </a:lnTo>
                  <a:lnTo>
                    <a:pt x="486" y="240"/>
                  </a:lnTo>
                  <a:lnTo>
                    <a:pt x="488" y="241"/>
                  </a:lnTo>
                  <a:lnTo>
                    <a:pt x="488" y="243"/>
                  </a:lnTo>
                  <a:lnTo>
                    <a:pt x="488" y="245"/>
                  </a:lnTo>
                  <a:lnTo>
                    <a:pt x="490" y="247"/>
                  </a:lnTo>
                  <a:lnTo>
                    <a:pt x="490" y="248"/>
                  </a:lnTo>
                  <a:lnTo>
                    <a:pt x="490" y="252"/>
                  </a:lnTo>
                  <a:lnTo>
                    <a:pt x="490" y="254"/>
                  </a:lnTo>
                  <a:lnTo>
                    <a:pt x="490" y="255"/>
                  </a:lnTo>
                  <a:lnTo>
                    <a:pt x="490" y="259"/>
                  </a:lnTo>
                  <a:lnTo>
                    <a:pt x="492" y="262"/>
                  </a:lnTo>
                  <a:lnTo>
                    <a:pt x="492" y="266"/>
                  </a:lnTo>
                  <a:lnTo>
                    <a:pt x="492" y="269"/>
                  </a:lnTo>
                  <a:lnTo>
                    <a:pt x="492" y="273"/>
                  </a:lnTo>
                  <a:lnTo>
                    <a:pt x="492" y="275"/>
                  </a:lnTo>
                  <a:lnTo>
                    <a:pt x="492" y="276"/>
                  </a:lnTo>
                  <a:lnTo>
                    <a:pt x="492" y="278"/>
                  </a:lnTo>
                  <a:lnTo>
                    <a:pt x="492" y="280"/>
                  </a:lnTo>
                  <a:lnTo>
                    <a:pt x="492" y="282"/>
                  </a:lnTo>
                  <a:lnTo>
                    <a:pt x="492" y="283"/>
                  </a:lnTo>
                  <a:lnTo>
                    <a:pt x="492" y="285"/>
                  </a:lnTo>
                  <a:lnTo>
                    <a:pt x="490" y="285"/>
                  </a:lnTo>
                  <a:lnTo>
                    <a:pt x="490" y="287"/>
                  </a:lnTo>
                  <a:lnTo>
                    <a:pt x="488" y="289"/>
                  </a:lnTo>
                  <a:lnTo>
                    <a:pt x="486" y="290"/>
                  </a:lnTo>
                  <a:lnTo>
                    <a:pt x="484" y="290"/>
                  </a:lnTo>
                  <a:lnTo>
                    <a:pt x="484" y="292"/>
                  </a:lnTo>
                  <a:lnTo>
                    <a:pt x="482" y="292"/>
                  </a:lnTo>
                  <a:lnTo>
                    <a:pt x="482" y="294"/>
                  </a:lnTo>
                  <a:lnTo>
                    <a:pt x="480" y="294"/>
                  </a:lnTo>
                  <a:lnTo>
                    <a:pt x="478" y="296"/>
                  </a:lnTo>
                  <a:lnTo>
                    <a:pt x="476" y="297"/>
                  </a:lnTo>
                  <a:lnTo>
                    <a:pt x="474" y="299"/>
                  </a:lnTo>
                  <a:lnTo>
                    <a:pt x="472" y="299"/>
                  </a:lnTo>
                  <a:lnTo>
                    <a:pt x="472" y="301"/>
                  </a:lnTo>
                  <a:lnTo>
                    <a:pt x="470" y="301"/>
                  </a:lnTo>
                  <a:lnTo>
                    <a:pt x="470" y="303"/>
                  </a:lnTo>
                  <a:lnTo>
                    <a:pt x="468" y="303"/>
                  </a:lnTo>
                  <a:lnTo>
                    <a:pt x="459" y="304"/>
                  </a:lnTo>
                  <a:lnTo>
                    <a:pt x="459" y="306"/>
                  </a:lnTo>
                  <a:lnTo>
                    <a:pt x="457" y="308"/>
                  </a:lnTo>
                  <a:lnTo>
                    <a:pt x="455" y="310"/>
                  </a:lnTo>
                  <a:lnTo>
                    <a:pt x="455" y="311"/>
                  </a:lnTo>
                  <a:lnTo>
                    <a:pt x="453" y="313"/>
                  </a:lnTo>
                  <a:lnTo>
                    <a:pt x="451" y="315"/>
                  </a:lnTo>
                  <a:lnTo>
                    <a:pt x="451" y="318"/>
                  </a:lnTo>
                  <a:lnTo>
                    <a:pt x="449" y="320"/>
                  </a:lnTo>
                  <a:lnTo>
                    <a:pt x="447" y="322"/>
                  </a:lnTo>
                  <a:lnTo>
                    <a:pt x="447" y="324"/>
                  </a:lnTo>
                  <a:lnTo>
                    <a:pt x="445" y="327"/>
                  </a:lnTo>
                  <a:lnTo>
                    <a:pt x="443" y="329"/>
                  </a:lnTo>
                  <a:lnTo>
                    <a:pt x="443" y="331"/>
                  </a:lnTo>
                  <a:lnTo>
                    <a:pt x="441" y="332"/>
                  </a:lnTo>
                  <a:lnTo>
                    <a:pt x="439" y="336"/>
                  </a:lnTo>
                  <a:lnTo>
                    <a:pt x="437" y="338"/>
                  </a:lnTo>
                  <a:lnTo>
                    <a:pt x="437" y="339"/>
                  </a:lnTo>
                  <a:lnTo>
                    <a:pt x="435" y="341"/>
                  </a:lnTo>
                  <a:lnTo>
                    <a:pt x="433" y="345"/>
                  </a:lnTo>
                  <a:lnTo>
                    <a:pt x="431" y="346"/>
                  </a:lnTo>
                  <a:lnTo>
                    <a:pt x="429" y="348"/>
                  </a:lnTo>
                  <a:lnTo>
                    <a:pt x="429" y="350"/>
                  </a:lnTo>
                  <a:lnTo>
                    <a:pt x="427" y="353"/>
                  </a:lnTo>
                  <a:lnTo>
                    <a:pt x="425" y="355"/>
                  </a:lnTo>
                  <a:lnTo>
                    <a:pt x="423" y="357"/>
                  </a:lnTo>
                  <a:lnTo>
                    <a:pt x="423" y="359"/>
                  </a:lnTo>
                  <a:lnTo>
                    <a:pt x="421" y="360"/>
                  </a:lnTo>
                  <a:lnTo>
                    <a:pt x="419" y="362"/>
                  </a:lnTo>
                  <a:lnTo>
                    <a:pt x="417" y="364"/>
                  </a:lnTo>
                  <a:lnTo>
                    <a:pt x="417" y="366"/>
                  </a:lnTo>
                  <a:lnTo>
                    <a:pt x="415" y="367"/>
                  </a:lnTo>
                  <a:lnTo>
                    <a:pt x="413" y="369"/>
                  </a:lnTo>
                  <a:lnTo>
                    <a:pt x="411" y="371"/>
                  </a:lnTo>
                  <a:lnTo>
                    <a:pt x="409" y="371"/>
                  </a:lnTo>
                  <a:lnTo>
                    <a:pt x="407" y="371"/>
                  </a:lnTo>
                  <a:lnTo>
                    <a:pt x="405" y="371"/>
                  </a:lnTo>
                  <a:lnTo>
                    <a:pt x="403" y="373"/>
                  </a:lnTo>
                  <a:lnTo>
                    <a:pt x="401" y="373"/>
                  </a:lnTo>
                  <a:lnTo>
                    <a:pt x="399" y="373"/>
                  </a:lnTo>
                  <a:lnTo>
                    <a:pt x="397" y="374"/>
                  </a:lnTo>
                  <a:lnTo>
                    <a:pt x="395" y="374"/>
                  </a:lnTo>
                  <a:lnTo>
                    <a:pt x="393" y="374"/>
                  </a:lnTo>
                  <a:lnTo>
                    <a:pt x="391" y="376"/>
                  </a:lnTo>
                  <a:lnTo>
                    <a:pt x="389" y="376"/>
                  </a:lnTo>
                  <a:lnTo>
                    <a:pt x="387" y="376"/>
                  </a:lnTo>
                  <a:lnTo>
                    <a:pt x="387" y="378"/>
                  </a:lnTo>
                  <a:lnTo>
                    <a:pt x="385" y="378"/>
                  </a:lnTo>
                  <a:lnTo>
                    <a:pt x="383" y="378"/>
                  </a:lnTo>
                  <a:lnTo>
                    <a:pt x="382" y="388"/>
                  </a:lnTo>
                  <a:lnTo>
                    <a:pt x="374" y="390"/>
                  </a:lnTo>
                  <a:lnTo>
                    <a:pt x="372" y="392"/>
                  </a:lnTo>
                  <a:lnTo>
                    <a:pt x="370" y="392"/>
                  </a:lnTo>
                  <a:lnTo>
                    <a:pt x="368" y="394"/>
                  </a:lnTo>
                  <a:lnTo>
                    <a:pt x="366" y="394"/>
                  </a:lnTo>
                  <a:lnTo>
                    <a:pt x="366" y="395"/>
                  </a:lnTo>
                  <a:lnTo>
                    <a:pt x="364" y="395"/>
                  </a:lnTo>
                  <a:lnTo>
                    <a:pt x="364" y="397"/>
                  </a:lnTo>
                  <a:lnTo>
                    <a:pt x="362" y="397"/>
                  </a:lnTo>
                  <a:lnTo>
                    <a:pt x="362" y="399"/>
                  </a:lnTo>
                  <a:lnTo>
                    <a:pt x="360" y="399"/>
                  </a:lnTo>
                  <a:lnTo>
                    <a:pt x="360" y="401"/>
                  </a:lnTo>
                  <a:lnTo>
                    <a:pt x="358" y="401"/>
                  </a:lnTo>
                  <a:lnTo>
                    <a:pt x="358" y="402"/>
                  </a:lnTo>
                  <a:lnTo>
                    <a:pt x="356" y="402"/>
                  </a:lnTo>
                  <a:lnTo>
                    <a:pt x="356" y="404"/>
                  </a:lnTo>
                  <a:lnTo>
                    <a:pt x="354" y="404"/>
                  </a:lnTo>
                  <a:lnTo>
                    <a:pt x="354" y="406"/>
                  </a:lnTo>
                  <a:lnTo>
                    <a:pt x="352" y="406"/>
                  </a:lnTo>
                  <a:lnTo>
                    <a:pt x="352" y="408"/>
                  </a:lnTo>
                  <a:lnTo>
                    <a:pt x="350" y="408"/>
                  </a:lnTo>
                  <a:lnTo>
                    <a:pt x="350" y="411"/>
                  </a:lnTo>
                  <a:lnTo>
                    <a:pt x="350" y="413"/>
                  </a:lnTo>
                  <a:lnTo>
                    <a:pt x="350" y="415"/>
                  </a:lnTo>
                  <a:lnTo>
                    <a:pt x="348" y="416"/>
                  </a:lnTo>
                  <a:lnTo>
                    <a:pt x="348" y="418"/>
                  </a:lnTo>
                  <a:lnTo>
                    <a:pt x="346" y="420"/>
                  </a:lnTo>
                  <a:lnTo>
                    <a:pt x="346" y="422"/>
                  </a:lnTo>
                  <a:lnTo>
                    <a:pt x="346" y="423"/>
                  </a:lnTo>
                  <a:lnTo>
                    <a:pt x="344" y="425"/>
                  </a:lnTo>
                  <a:lnTo>
                    <a:pt x="342" y="427"/>
                  </a:lnTo>
                  <a:lnTo>
                    <a:pt x="342" y="429"/>
                  </a:lnTo>
                  <a:lnTo>
                    <a:pt x="340" y="430"/>
                  </a:lnTo>
                  <a:lnTo>
                    <a:pt x="340" y="432"/>
                  </a:lnTo>
                  <a:lnTo>
                    <a:pt x="338" y="434"/>
                  </a:lnTo>
                  <a:lnTo>
                    <a:pt x="336" y="436"/>
                  </a:lnTo>
                  <a:lnTo>
                    <a:pt x="336" y="437"/>
                  </a:lnTo>
                  <a:lnTo>
                    <a:pt x="334" y="439"/>
                  </a:lnTo>
                  <a:lnTo>
                    <a:pt x="332" y="441"/>
                  </a:lnTo>
                  <a:lnTo>
                    <a:pt x="332" y="443"/>
                  </a:lnTo>
                  <a:lnTo>
                    <a:pt x="330" y="444"/>
                  </a:lnTo>
                  <a:lnTo>
                    <a:pt x="328" y="444"/>
                  </a:lnTo>
                  <a:lnTo>
                    <a:pt x="328" y="446"/>
                  </a:lnTo>
                  <a:lnTo>
                    <a:pt x="326" y="448"/>
                  </a:lnTo>
                  <a:lnTo>
                    <a:pt x="326" y="450"/>
                  </a:lnTo>
                  <a:lnTo>
                    <a:pt x="324" y="451"/>
                  </a:lnTo>
                  <a:lnTo>
                    <a:pt x="322" y="453"/>
                  </a:lnTo>
                  <a:lnTo>
                    <a:pt x="322" y="455"/>
                  </a:lnTo>
                  <a:lnTo>
                    <a:pt x="320" y="457"/>
                  </a:lnTo>
                  <a:lnTo>
                    <a:pt x="320" y="460"/>
                  </a:lnTo>
                  <a:lnTo>
                    <a:pt x="318" y="462"/>
                  </a:lnTo>
                  <a:lnTo>
                    <a:pt x="318" y="464"/>
                  </a:lnTo>
                  <a:lnTo>
                    <a:pt x="316" y="465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091" name="Freeform 19"/>
            <p:cNvSpPr>
              <a:spLocks/>
            </p:cNvSpPr>
            <p:nvPr/>
          </p:nvSpPr>
          <p:spPr bwMode="auto">
            <a:xfrm>
              <a:off x="1562" y="1782"/>
              <a:ext cx="522" cy="440"/>
            </a:xfrm>
            <a:custGeom>
              <a:avLst/>
              <a:gdLst>
                <a:gd name="T0" fmla="*/ 37 w 669"/>
                <a:gd name="T1" fmla="*/ 147 h 487"/>
                <a:gd name="T2" fmla="*/ 98 w 669"/>
                <a:gd name="T3" fmla="*/ 140 h 487"/>
                <a:gd name="T4" fmla="*/ 183 w 669"/>
                <a:gd name="T5" fmla="*/ 98 h 487"/>
                <a:gd name="T6" fmla="*/ 282 w 669"/>
                <a:gd name="T7" fmla="*/ 37 h 487"/>
                <a:gd name="T8" fmla="*/ 355 w 669"/>
                <a:gd name="T9" fmla="*/ 7 h 487"/>
                <a:gd name="T10" fmla="*/ 476 w 669"/>
                <a:gd name="T11" fmla="*/ 72 h 487"/>
                <a:gd name="T12" fmla="*/ 503 w 669"/>
                <a:gd name="T13" fmla="*/ 168 h 487"/>
                <a:gd name="T14" fmla="*/ 511 w 669"/>
                <a:gd name="T15" fmla="*/ 217 h 487"/>
                <a:gd name="T16" fmla="*/ 513 w 669"/>
                <a:gd name="T17" fmla="*/ 263 h 487"/>
                <a:gd name="T18" fmla="*/ 636 w 669"/>
                <a:gd name="T19" fmla="*/ 265 h 487"/>
                <a:gd name="T20" fmla="*/ 655 w 669"/>
                <a:gd name="T21" fmla="*/ 314 h 487"/>
                <a:gd name="T22" fmla="*/ 653 w 669"/>
                <a:gd name="T23" fmla="*/ 429 h 487"/>
                <a:gd name="T24" fmla="*/ 590 w 669"/>
                <a:gd name="T25" fmla="*/ 487 h 487"/>
                <a:gd name="T26" fmla="*/ 586 w 669"/>
                <a:gd name="T27" fmla="*/ 485 h 487"/>
                <a:gd name="T28" fmla="*/ 584 w 669"/>
                <a:gd name="T29" fmla="*/ 483 h 487"/>
                <a:gd name="T30" fmla="*/ 582 w 669"/>
                <a:gd name="T31" fmla="*/ 482 h 487"/>
                <a:gd name="T32" fmla="*/ 578 w 669"/>
                <a:gd name="T33" fmla="*/ 480 h 487"/>
                <a:gd name="T34" fmla="*/ 576 w 669"/>
                <a:gd name="T35" fmla="*/ 478 h 487"/>
                <a:gd name="T36" fmla="*/ 572 w 669"/>
                <a:gd name="T37" fmla="*/ 478 h 487"/>
                <a:gd name="T38" fmla="*/ 571 w 669"/>
                <a:gd name="T39" fmla="*/ 476 h 487"/>
                <a:gd name="T40" fmla="*/ 486 w 669"/>
                <a:gd name="T41" fmla="*/ 476 h 487"/>
                <a:gd name="T42" fmla="*/ 391 w 669"/>
                <a:gd name="T43" fmla="*/ 443 h 487"/>
                <a:gd name="T44" fmla="*/ 308 w 669"/>
                <a:gd name="T45" fmla="*/ 399 h 487"/>
                <a:gd name="T46" fmla="*/ 233 w 669"/>
                <a:gd name="T47" fmla="*/ 396 h 487"/>
                <a:gd name="T48" fmla="*/ 172 w 669"/>
                <a:gd name="T49" fmla="*/ 347 h 487"/>
                <a:gd name="T50" fmla="*/ 152 w 669"/>
                <a:gd name="T51" fmla="*/ 300 h 487"/>
                <a:gd name="T52" fmla="*/ 152 w 669"/>
                <a:gd name="T53" fmla="*/ 291 h 487"/>
                <a:gd name="T54" fmla="*/ 150 w 669"/>
                <a:gd name="T55" fmla="*/ 282 h 487"/>
                <a:gd name="T56" fmla="*/ 150 w 669"/>
                <a:gd name="T57" fmla="*/ 273 h 487"/>
                <a:gd name="T58" fmla="*/ 150 w 669"/>
                <a:gd name="T59" fmla="*/ 265 h 487"/>
                <a:gd name="T60" fmla="*/ 150 w 669"/>
                <a:gd name="T61" fmla="*/ 256 h 487"/>
                <a:gd name="T62" fmla="*/ 150 w 669"/>
                <a:gd name="T63" fmla="*/ 247 h 487"/>
                <a:gd name="T64" fmla="*/ 150 w 669"/>
                <a:gd name="T65" fmla="*/ 238 h 487"/>
                <a:gd name="T66" fmla="*/ 150 w 669"/>
                <a:gd name="T67" fmla="*/ 230 h 487"/>
                <a:gd name="T68" fmla="*/ 150 w 669"/>
                <a:gd name="T69" fmla="*/ 221 h 487"/>
                <a:gd name="T70" fmla="*/ 148 w 669"/>
                <a:gd name="T71" fmla="*/ 212 h 487"/>
                <a:gd name="T72" fmla="*/ 148 w 669"/>
                <a:gd name="T73" fmla="*/ 203 h 487"/>
                <a:gd name="T74" fmla="*/ 148 w 669"/>
                <a:gd name="T75" fmla="*/ 195 h 487"/>
                <a:gd name="T76" fmla="*/ 146 w 669"/>
                <a:gd name="T77" fmla="*/ 184 h 487"/>
                <a:gd name="T78" fmla="*/ 146 w 669"/>
                <a:gd name="T79" fmla="*/ 175 h 487"/>
                <a:gd name="T80" fmla="*/ 144 w 669"/>
                <a:gd name="T81" fmla="*/ 167 h 487"/>
                <a:gd name="T82" fmla="*/ 120 w 669"/>
                <a:gd name="T83" fmla="*/ 172 h 487"/>
                <a:gd name="T84" fmla="*/ 18 w 669"/>
                <a:gd name="T85" fmla="*/ 182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9" h="487">
                  <a:moveTo>
                    <a:pt x="0" y="175"/>
                  </a:moveTo>
                  <a:lnTo>
                    <a:pt x="37" y="147"/>
                  </a:lnTo>
                  <a:lnTo>
                    <a:pt x="49" y="130"/>
                  </a:lnTo>
                  <a:lnTo>
                    <a:pt x="98" y="140"/>
                  </a:lnTo>
                  <a:lnTo>
                    <a:pt x="179" y="119"/>
                  </a:lnTo>
                  <a:lnTo>
                    <a:pt x="183" y="98"/>
                  </a:lnTo>
                  <a:lnTo>
                    <a:pt x="245" y="93"/>
                  </a:lnTo>
                  <a:lnTo>
                    <a:pt x="282" y="37"/>
                  </a:lnTo>
                  <a:lnTo>
                    <a:pt x="312" y="0"/>
                  </a:lnTo>
                  <a:lnTo>
                    <a:pt x="355" y="7"/>
                  </a:lnTo>
                  <a:lnTo>
                    <a:pt x="442" y="81"/>
                  </a:lnTo>
                  <a:lnTo>
                    <a:pt x="476" y="72"/>
                  </a:lnTo>
                  <a:lnTo>
                    <a:pt x="501" y="83"/>
                  </a:lnTo>
                  <a:lnTo>
                    <a:pt x="503" y="168"/>
                  </a:lnTo>
                  <a:lnTo>
                    <a:pt x="499" y="189"/>
                  </a:lnTo>
                  <a:lnTo>
                    <a:pt x="511" y="217"/>
                  </a:lnTo>
                  <a:lnTo>
                    <a:pt x="507" y="247"/>
                  </a:lnTo>
                  <a:lnTo>
                    <a:pt x="513" y="263"/>
                  </a:lnTo>
                  <a:lnTo>
                    <a:pt x="596" y="251"/>
                  </a:lnTo>
                  <a:lnTo>
                    <a:pt x="636" y="265"/>
                  </a:lnTo>
                  <a:lnTo>
                    <a:pt x="665" y="273"/>
                  </a:lnTo>
                  <a:lnTo>
                    <a:pt x="655" y="314"/>
                  </a:lnTo>
                  <a:lnTo>
                    <a:pt x="669" y="375"/>
                  </a:lnTo>
                  <a:lnTo>
                    <a:pt x="653" y="429"/>
                  </a:lnTo>
                  <a:lnTo>
                    <a:pt x="628" y="459"/>
                  </a:lnTo>
                  <a:lnTo>
                    <a:pt x="590" y="487"/>
                  </a:lnTo>
                  <a:lnTo>
                    <a:pt x="588" y="485"/>
                  </a:lnTo>
                  <a:lnTo>
                    <a:pt x="586" y="485"/>
                  </a:lnTo>
                  <a:lnTo>
                    <a:pt x="586" y="483"/>
                  </a:lnTo>
                  <a:lnTo>
                    <a:pt x="584" y="483"/>
                  </a:lnTo>
                  <a:lnTo>
                    <a:pt x="582" y="483"/>
                  </a:lnTo>
                  <a:lnTo>
                    <a:pt x="582" y="482"/>
                  </a:lnTo>
                  <a:lnTo>
                    <a:pt x="580" y="482"/>
                  </a:lnTo>
                  <a:lnTo>
                    <a:pt x="578" y="480"/>
                  </a:lnTo>
                  <a:lnTo>
                    <a:pt x="576" y="480"/>
                  </a:lnTo>
                  <a:lnTo>
                    <a:pt x="576" y="478"/>
                  </a:lnTo>
                  <a:lnTo>
                    <a:pt x="574" y="478"/>
                  </a:lnTo>
                  <a:lnTo>
                    <a:pt x="572" y="478"/>
                  </a:lnTo>
                  <a:lnTo>
                    <a:pt x="572" y="476"/>
                  </a:lnTo>
                  <a:lnTo>
                    <a:pt x="571" y="476"/>
                  </a:lnTo>
                  <a:lnTo>
                    <a:pt x="501" y="478"/>
                  </a:lnTo>
                  <a:lnTo>
                    <a:pt x="486" y="476"/>
                  </a:lnTo>
                  <a:lnTo>
                    <a:pt x="458" y="450"/>
                  </a:lnTo>
                  <a:lnTo>
                    <a:pt x="391" y="443"/>
                  </a:lnTo>
                  <a:lnTo>
                    <a:pt x="363" y="422"/>
                  </a:lnTo>
                  <a:lnTo>
                    <a:pt x="308" y="399"/>
                  </a:lnTo>
                  <a:lnTo>
                    <a:pt x="258" y="398"/>
                  </a:lnTo>
                  <a:lnTo>
                    <a:pt x="233" y="396"/>
                  </a:lnTo>
                  <a:lnTo>
                    <a:pt x="209" y="375"/>
                  </a:lnTo>
                  <a:lnTo>
                    <a:pt x="172" y="347"/>
                  </a:lnTo>
                  <a:lnTo>
                    <a:pt x="152" y="305"/>
                  </a:lnTo>
                  <a:lnTo>
                    <a:pt x="152" y="300"/>
                  </a:lnTo>
                  <a:lnTo>
                    <a:pt x="152" y="296"/>
                  </a:lnTo>
                  <a:lnTo>
                    <a:pt x="152" y="291"/>
                  </a:lnTo>
                  <a:lnTo>
                    <a:pt x="150" y="287"/>
                  </a:lnTo>
                  <a:lnTo>
                    <a:pt x="150" y="282"/>
                  </a:lnTo>
                  <a:lnTo>
                    <a:pt x="150" y="279"/>
                  </a:lnTo>
                  <a:lnTo>
                    <a:pt x="150" y="273"/>
                  </a:lnTo>
                  <a:lnTo>
                    <a:pt x="150" y="270"/>
                  </a:lnTo>
                  <a:lnTo>
                    <a:pt x="150" y="265"/>
                  </a:lnTo>
                  <a:lnTo>
                    <a:pt x="150" y="259"/>
                  </a:lnTo>
                  <a:lnTo>
                    <a:pt x="150" y="256"/>
                  </a:lnTo>
                  <a:lnTo>
                    <a:pt x="150" y="251"/>
                  </a:lnTo>
                  <a:lnTo>
                    <a:pt x="150" y="247"/>
                  </a:lnTo>
                  <a:lnTo>
                    <a:pt x="150" y="242"/>
                  </a:lnTo>
                  <a:lnTo>
                    <a:pt x="150" y="238"/>
                  </a:lnTo>
                  <a:lnTo>
                    <a:pt x="150" y="233"/>
                  </a:lnTo>
                  <a:lnTo>
                    <a:pt x="150" y="230"/>
                  </a:lnTo>
                  <a:lnTo>
                    <a:pt x="150" y="224"/>
                  </a:lnTo>
                  <a:lnTo>
                    <a:pt x="150" y="221"/>
                  </a:lnTo>
                  <a:lnTo>
                    <a:pt x="150" y="216"/>
                  </a:lnTo>
                  <a:lnTo>
                    <a:pt x="148" y="212"/>
                  </a:lnTo>
                  <a:lnTo>
                    <a:pt x="148" y="207"/>
                  </a:lnTo>
                  <a:lnTo>
                    <a:pt x="148" y="203"/>
                  </a:lnTo>
                  <a:lnTo>
                    <a:pt x="148" y="198"/>
                  </a:lnTo>
                  <a:lnTo>
                    <a:pt x="148" y="195"/>
                  </a:lnTo>
                  <a:lnTo>
                    <a:pt x="148" y="189"/>
                  </a:lnTo>
                  <a:lnTo>
                    <a:pt x="146" y="184"/>
                  </a:lnTo>
                  <a:lnTo>
                    <a:pt x="146" y="181"/>
                  </a:lnTo>
                  <a:lnTo>
                    <a:pt x="146" y="175"/>
                  </a:lnTo>
                  <a:lnTo>
                    <a:pt x="144" y="172"/>
                  </a:lnTo>
                  <a:lnTo>
                    <a:pt x="144" y="167"/>
                  </a:lnTo>
                  <a:lnTo>
                    <a:pt x="144" y="163"/>
                  </a:lnTo>
                  <a:lnTo>
                    <a:pt x="120" y="172"/>
                  </a:lnTo>
                  <a:lnTo>
                    <a:pt x="55" y="170"/>
                  </a:lnTo>
                  <a:lnTo>
                    <a:pt x="18" y="182"/>
                  </a:lnTo>
                  <a:lnTo>
                    <a:pt x="0" y="175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092" name="Freeform 20"/>
            <p:cNvSpPr>
              <a:spLocks/>
            </p:cNvSpPr>
            <p:nvPr/>
          </p:nvSpPr>
          <p:spPr bwMode="auto">
            <a:xfrm>
              <a:off x="2780" y="1218"/>
              <a:ext cx="165" cy="132"/>
            </a:xfrm>
            <a:custGeom>
              <a:avLst/>
              <a:gdLst>
                <a:gd name="T0" fmla="*/ 18 w 211"/>
                <a:gd name="T1" fmla="*/ 9 h 147"/>
                <a:gd name="T2" fmla="*/ 20 w 211"/>
                <a:gd name="T3" fmla="*/ 25 h 147"/>
                <a:gd name="T4" fmla="*/ 16 w 211"/>
                <a:gd name="T5" fmla="*/ 41 h 147"/>
                <a:gd name="T6" fmla="*/ 10 w 211"/>
                <a:gd name="T7" fmla="*/ 55 h 147"/>
                <a:gd name="T8" fmla="*/ 22 w 211"/>
                <a:gd name="T9" fmla="*/ 51 h 147"/>
                <a:gd name="T10" fmla="*/ 37 w 211"/>
                <a:gd name="T11" fmla="*/ 51 h 147"/>
                <a:gd name="T12" fmla="*/ 49 w 211"/>
                <a:gd name="T13" fmla="*/ 65 h 147"/>
                <a:gd name="T14" fmla="*/ 47 w 211"/>
                <a:gd name="T15" fmla="*/ 76 h 147"/>
                <a:gd name="T16" fmla="*/ 39 w 211"/>
                <a:gd name="T17" fmla="*/ 62 h 147"/>
                <a:gd name="T18" fmla="*/ 28 w 211"/>
                <a:gd name="T19" fmla="*/ 55 h 147"/>
                <a:gd name="T20" fmla="*/ 20 w 211"/>
                <a:gd name="T21" fmla="*/ 67 h 147"/>
                <a:gd name="T22" fmla="*/ 20 w 211"/>
                <a:gd name="T23" fmla="*/ 79 h 147"/>
                <a:gd name="T24" fmla="*/ 6 w 211"/>
                <a:gd name="T25" fmla="*/ 86 h 147"/>
                <a:gd name="T26" fmla="*/ 8 w 211"/>
                <a:gd name="T27" fmla="*/ 98 h 147"/>
                <a:gd name="T28" fmla="*/ 16 w 211"/>
                <a:gd name="T29" fmla="*/ 111 h 147"/>
                <a:gd name="T30" fmla="*/ 4 w 211"/>
                <a:gd name="T31" fmla="*/ 125 h 147"/>
                <a:gd name="T32" fmla="*/ 10 w 211"/>
                <a:gd name="T33" fmla="*/ 139 h 147"/>
                <a:gd name="T34" fmla="*/ 24 w 211"/>
                <a:gd name="T35" fmla="*/ 146 h 147"/>
                <a:gd name="T36" fmla="*/ 37 w 211"/>
                <a:gd name="T37" fmla="*/ 147 h 147"/>
                <a:gd name="T38" fmla="*/ 49 w 211"/>
                <a:gd name="T39" fmla="*/ 139 h 147"/>
                <a:gd name="T40" fmla="*/ 65 w 211"/>
                <a:gd name="T41" fmla="*/ 147 h 147"/>
                <a:gd name="T42" fmla="*/ 77 w 211"/>
                <a:gd name="T43" fmla="*/ 144 h 147"/>
                <a:gd name="T44" fmla="*/ 95 w 211"/>
                <a:gd name="T45" fmla="*/ 140 h 147"/>
                <a:gd name="T46" fmla="*/ 107 w 211"/>
                <a:gd name="T47" fmla="*/ 130 h 147"/>
                <a:gd name="T48" fmla="*/ 122 w 211"/>
                <a:gd name="T49" fmla="*/ 128 h 147"/>
                <a:gd name="T50" fmla="*/ 136 w 211"/>
                <a:gd name="T51" fmla="*/ 128 h 147"/>
                <a:gd name="T52" fmla="*/ 152 w 211"/>
                <a:gd name="T53" fmla="*/ 123 h 147"/>
                <a:gd name="T54" fmla="*/ 168 w 211"/>
                <a:gd name="T55" fmla="*/ 116 h 147"/>
                <a:gd name="T56" fmla="*/ 172 w 211"/>
                <a:gd name="T57" fmla="*/ 102 h 147"/>
                <a:gd name="T58" fmla="*/ 186 w 211"/>
                <a:gd name="T59" fmla="*/ 91 h 147"/>
                <a:gd name="T60" fmla="*/ 193 w 211"/>
                <a:gd name="T61" fmla="*/ 77 h 147"/>
                <a:gd name="T62" fmla="*/ 199 w 211"/>
                <a:gd name="T63" fmla="*/ 65 h 147"/>
                <a:gd name="T64" fmla="*/ 205 w 211"/>
                <a:gd name="T65" fmla="*/ 49 h 147"/>
                <a:gd name="T66" fmla="*/ 205 w 211"/>
                <a:gd name="T67" fmla="*/ 35 h 147"/>
                <a:gd name="T68" fmla="*/ 211 w 211"/>
                <a:gd name="T69" fmla="*/ 23 h 147"/>
                <a:gd name="T70" fmla="*/ 199 w 211"/>
                <a:gd name="T71" fmla="*/ 14 h 147"/>
                <a:gd name="T72" fmla="*/ 182 w 211"/>
                <a:gd name="T73" fmla="*/ 13 h 147"/>
                <a:gd name="T74" fmla="*/ 164 w 211"/>
                <a:gd name="T75" fmla="*/ 13 h 147"/>
                <a:gd name="T76" fmla="*/ 146 w 211"/>
                <a:gd name="T77" fmla="*/ 9 h 147"/>
                <a:gd name="T78" fmla="*/ 128 w 211"/>
                <a:gd name="T79" fmla="*/ 6 h 147"/>
                <a:gd name="T80" fmla="*/ 113 w 211"/>
                <a:gd name="T81" fmla="*/ 9 h 147"/>
                <a:gd name="T82" fmla="*/ 97 w 211"/>
                <a:gd name="T83" fmla="*/ 11 h 147"/>
                <a:gd name="T84" fmla="*/ 79 w 211"/>
                <a:gd name="T85" fmla="*/ 13 h 147"/>
                <a:gd name="T86" fmla="*/ 59 w 211"/>
                <a:gd name="T87" fmla="*/ 7 h 147"/>
                <a:gd name="T88" fmla="*/ 41 w 211"/>
                <a:gd name="T89" fmla="*/ 6 h 147"/>
                <a:gd name="T90" fmla="*/ 26 w 211"/>
                <a:gd name="T91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1" h="147">
                  <a:moveTo>
                    <a:pt x="22" y="0"/>
                  </a:moveTo>
                  <a:lnTo>
                    <a:pt x="18" y="9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2" y="34"/>
                  </a:lnTo>
                  <a:lnTo>
                    <a:pt x="16" y="41"/>
                  </a:lnTo>
                  <a:lnTo>
                    <a:pt x="12" y="48"/>
                  </a:lnTo>
                  <a:lnTo>
                    <a:pt x="10" y="55"/>
                  </a:lnTo>
                  <a:lnTo>
                    <a:pt x="16" y="56"/>
                  </a:lnTo>
                  <a:lnTo>
                    <a:pt x="22" y="51"/>
                  </a:lnTo>
                  <a:lnTo>
                    <a:pt x="30" y="49"/>
                  </a:lnTo>
                  <a:lnTo>
                    <a:pt x="37" y="51"/>
                  </a:lnTo>
                  <a:lnTo>
                    <a:pt x="41" y="58"/>
                  </a:lnTo>
                  <a:lnTo>
                    <a:pt x="49" y="65"/>
                  </a:lnTo>
                  <a:lnTo>
                    <a:pt x="55" y="74"/>
                  </a:lnTo>
                  <a:lnTo>
                    <a:pt x="47" y="76"/>
                  </a:lnTo>
                  <a:lnTo>
                    <a:pt x="41" y="69"/>
                  </a:lnTo>
                  <a:lnTo>
                    <a:pt x="39" y="62"/>
                  </a:lnTo>
                  <a:lnTo>
                    <a:pt x="34" y="56"/>
                  </a:lnTo>
                  <a:lnTo>
                    <a:pt x="28" y="55"/>
                  </a:lnTo>
                  <a:lnTo>
                    <a:pt x="20" y="58"/>
                  </a:lnTo>
                  <a:lnTo>
                    <a:pt x="20" y="67"/>
                  </a:lnTo>
                  <a:lnTo>
                    <a:pt x="24" y="72"/>
                  </a:lnTo>
                  <a:lnTo>
                    <a:pt x="20" y="79"/>
                  </a:lnTo>
                  <a:lnTo>
                    <a:pt x="12" y="81"/>
                  </a:lnTo>
                  <a:lnTo>
                    <a:pt x="6" y="86"/>
                  </a:lnTo>
                  <a:lnTo>
                    <a:pt x="0" y="91"/>
                  </a:lnTo>
                  <a:lnTo>
                    <a:pt x="8" y="98"/>
                  </a:lnTo>
                  <a:lnTo>
                    <a:pt x="14" y="104"/>
                  </a:lnTo>
                  <a:lnTo>
                    <a:pt x="16" y="111"/>
                  </a:lnTo>
                  <a:lnTo>
                    <a:pt x="10" y="118"/>
                  </a:lnTo>
                  <a:lnTo>
                    <a:pt x="4" y="125"/>
                  </a:lnTo>
                  <a:lnTo>
                    <a:pt x="4" y="130"/>
                  </a:lnTo>
                  <a:lnTo>
                    <a:pt x="10" y="139"/>
                  </a:lnTo>
                  <a:lnTo>
                    <a:pt x="16" y="142"/>
                  </a:lnTo>
                  <a:lnTo>
                    <a:pt x="24" y="146"/>
                  </a:lnTo>
                  <a:lnTo>
                    <a:pt x="32" y="142"/>
                  </a:lnTo>
                  <a:lnTo>
                    <a:pt x="37" y="147"/>
                  </a:lnTo>
                  <a:lnTo>
                    <a:pt x="45" y="146"/>
                  </a:lnTo>
                  <a:lnTo>
                    <a:pt x="49" y="139"/>
                  </a:lnTo>
                  <a:lnTo>
                    <a:pt x="57" y="144"/>
                  </a:lnTo>
                  <a:lnTo>
                    <a:pt x="65" y="147"/>
                  </a:lnTo>
                  <a:lnTo>
                    <a:pt x="73" y="147"/>
                  </a:lnTo>
                  <a:lnTo>
                    <a:pt x="77" y="144"/>
                  </a:lnTo>
                  <a:lnTo>
                    <a:pt x="87" y="144"/>
                  </a:lnTo>
                  <a:lnTo>
                    <a:pt x="95" y="140"/>
                  </a:lnTo>
                  <a:lnTo>
                    <a:pt x="99" y="133"/>
                  </a:lnTo>
                  <a:lnTo>
                    <a:pt x="107" y="130"/>
                  </a:lnTo>
                  <a:lnTo>
                    <a:pt x="114" y="132"/>
                  </a:lnTo>
                  <a:lnTo>
                    <a:pt x="122" y="128"/>
                  </a:lnTo>
                  <a:lnTo>
                    <a:pt x="128" y="130"/>
                  </a:lnTo>
                  <a:lnTo>
                    <a:pt x="136" y="128"/>
                  </a:lnTo>
                  <a:lnTo>
                    <a:pt x="144" y="125"/>
                  </a:lnTo>
                  <a:lnTo>
                    <a:pt x="152" y="123"/>
                  </a:lnTo>
                  <a:lnTo>
                    <a:pt x="160" y="121"/>
                  </a:lnTo>
                  <a:lnTo>
                    <a:pt x="168" y="116"/>
                  </a:lnTo>
                  <a:lnTo>
                    <a:pt x="172" y="109"/>
                  </a:lnTo>
                  <a:lnTo>
                    <a:pt x="172" y="102"/>
                  </a:lnTo>
                  <a:lnTo>
                    <a:pt x="176" y="97"/>
                  </a:lnTo>
                  <a:lnTo>
                    <a:pt x="186" y="91"/>
                  </a:lnTo>
                  <a:lnTo>
                    <a:pt x="192" y="83"/>
                  </a:lnTo>
                  <a:lnTo>
                    <a:pt x="193" y="77"/>
                  </a:lnTo>
                  <a:lnTo>
                    <a:pt x="195" y="72"/>
                  </a:lnTo>
                  <a:lnTo>
                    <a:pt x="199" y="65"/>
                  </a:lnTo>
                  <a:lnTo>
                    <a:pt x="201" y="56"/>
                  </a:lnTo>
                  <a:lnTo>
                    <a:pt x="205" y="49"/>
                  </a:lnTo>
                  <a:lnTo>
                    <a:pt x="205" y="42"/>
                  </a:lnTo>
                  <a:lnTo>
                    <a:pt x="205" y="35"/>
                  </a:lnTo>
                  <a:lnTo>
                    <a:pt x="207" y="30"/>
                  </a:lnTo>
                  <a:lnTo>
                    <a:pt x="211" y="23"/>
                  </a:lnTo>
                  <a:lnTo>
                    <a:pt x="207" y="16"/>
                  </a:lnTo>
                  <a:lnTo>
                    <a:pt x="199" y="14"/>
                  </a:lnTo>
                  <a:lnTo>
                    <a:pt x="192" y="14"/>
                  </a:lnTo>
                  <a:lnTo>
                    <a:pt x="182" y="13"/>
                  </a:lnTo>
                  <a:lnTo>
                    <a:pt x="174" y="13"/>
                  </a:lnTo>
                  <a:lnTo>
                    <a:pt x="164" y="13"/>
                  </a:lnTo>
                  <a:lnTo>
                    <a:pt x="154" y="11"/>
                  </a:lnTo>
                  <a:lnTo>
                    <a:pt x="146" y="9"/>
                  </a:lnTo>
                  <a:lnTo>
                    <a:pt x="138" y="7"/>
                  </a:lnTo>
                  <a:lnTo>
                    <a:pt x="128" y="6"/>
                  </a:lnTo>
                  <a:lnTo>
                    <a:pt x="120" y="6"/>
                  </a:lnTo>
                  <a:lnTo>
                    <a:pt x="113" y="9"/>
                  </a:lnTo>
                  <a:lnTo>
                    <a:pt x="105" y="11"/>
                  </a:lnTo>
                  <a:lnTo>
                    <a:pt x="97" y="11"/>
                  </a:lnTo>
                  <a:lnTo>
                    <a:pt x="87" y="13"/>
                  </a:lnTo>
                  <a:lnTo>
                    <a:pt x="79" y="13"/>
                  </a:lnTo>
                  <a:lnTo>
                    <a:pt x="69" y="7"/>
                  </a:lnTo>
                  <a:lnTo>
                    <a:pt x="59" y="7"/>
                  </a:lnTo>
                  <a:lnTo>
                    <a:pt x="49" y="7"/>
                  </a:lnTo>
                  <a:lnTo>
                    <a:pt x="41" y="6"/>
                  </a:lnTo>
                  <a:lnTo>
                    <a:pt x="32" y="6"/>
                  </a:lnTo>
                  <a:lnTo>
                    <a:pt x="26" y="0"/>
                  </a:lnTo>
                  <a:lnTo>
                    <a:pt x="2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093" name="Freeform 21"/>
            <p:cNvSpPr>
              <a:spLocks/>
            </p:cNvSpPr>
            <p:nvPr/>
          </p:nvSpPr>
          <p:spPr bwMode="auto">
            <a:xfrm>
              <a:off x="2681" y="1255"/>
              <a:ext cx="51" cy="72"/>
            </a:xfrm>
            <a:custGeom>
              <a:avLst/>
              <a:gdLst>
                <a:gd name="T0" fmla="*/ 57 w 65"/>
                <a:gd name="T1" fmla="*/ 0 h 80"/>
                <a:gd name="T2" fmla="*/ 59 w 65"/>
                <a:gd name="T3" fmla="*/ 5 h 80"/>
                <a:gd name="T4" fmla="*/ 65 w 65"/>
                <a:gd name="T5" fmla="*/ 12 h 80"/>
                <a:gd name="T6" fmla="*/ 65 w 65"/>
                <a:gd name="T7" fmla="*/ 19 h 80"/>
                <a:gd name="T8" fmla="*/ 65 w 65"/>
                <a:gd name="T9" fmla="*/ 26 h 80"/>
                <a:gd name="T10" fmla="*/ 63 w 65"/>
                <a:gd name="T11" fmla="*/ 31 h 80"/>
                <a:gd name="T12" fmla="*/ 59 w 65"/>
                <a:gd name="T13" fmla="*/ 38 h 80"/>
                <a:gd name="T14" fmla="*/ 53 w 65"/>
                <a:gd name="T15" fmla="*/ 42 h 80"/>
                <a:gd name="T16" fmla="*/ 49 w 65"/>
                <a:gd name="T17" fmla="*/ 50 h 80"/>
                <a:gd name="T18" fmla="*/ 43 w 65"/>
                <a:gd name="T19" fmla="*/ 57 h 80"/>
                <a:gd name="T20" fmla="*/ 33 w 65"/>
                <a:gd name="T21" fmla="*/ 63 h 80"/>
                <a:gd name="T22" fmla="*/ 27 w 65"/>
                <a:gd name="T23" fmla="*/ 66 h 80"/>
                <a:gd name="T24" fmla="*/ 19 w 65"/>
                <a:gd name="T25" fmla="*/ 68 h 80"/>
                <a:gd name="T26" fmla="*/ 11 w 65"/>
                <a:gd name="T27" fmla="*/ 68 h 80"/>
                <a:gd name="T28" fmla="*/ 5 w 65"/>
                <a:gd name="T29" fmla="*/ 73 h 80"/>
                <a:gd name="T30" fmla="*/ 11 w 65"/>
                <a:gd name="T31" fmla="*/ 73 h 80"/>
                <a:gd name="T32" fmla="*/ 7 w 65"/>
                <a:gd name="T33" fmla="*/ 78 h 80"/>
                <a:gd name="T34" fmla="*/ 0 w 65"/>
                <a:gd name="T35" fmla="*/ 80 h 80"/>
                <a:gd name="T36" fmla="*/ 0 w 65"/>
                <a:gd name="T37" fmla="*/ 73 h 80"/>
                <a:gd name="T38" fmla="*/ 2 w 65"/>
                <a:gd name="T39" fmla="*/ 66 h 80"/>
                <a:gd name="T40" fmla="*/ 4 w 65"/>
                <a:gd name="T41" fmla="*/ 61 h 80"/>
                <a:gd name="T42" fmla="*/ 9 w 65"/>
                <a:gd name="T43" fmla="*/ 56 h 80"/>
                <a:gd name="T44" fmla="*/ 15 w 65"/>
                <a:gd name="T45" fmla="*/ 49 h 80"/>
                <a:gd name="T46" fmla="*/ 19 w 65"/>
                <a:gd name="T47" fmla="*/ 42 h 80"/>
                <a:gd name="T48" fmla="*/ 21 w 65"/>
                <a:gd name="T49" fmla="*/ 36 h 80"/>
                <a:gd name="T50" fmla="*/ 23 w 65"/>
                <a:gd name="T51" fmla="*/ 29 h 80"/>
                <a:gd name="T52" fmla="*/ 25 w 65"/>
                <a:gd name="T53" fmla="*/ 22 h 80"/>
                <a:gd name="T54" fmla="*/ 29 w 65"/>
                <a:gd name="T55" fmla="*/ 15 h 80"/>
                <a:gd name="T56" fmla="*/ 33 w 65"/>
                <a:gd name="T57" fmla="*/ 8 h 80"/>
                <a:gd name="T58" fmla="*/ 41 w 65"/>
                <a:gd name="T59" fmla="*/ 3 h 80"/>
                <a:gd name="T60" fmla="*/ 49 w 65"/>
                <a:gd name="T61" fmla="*/ 0 h 80"/>
                <a:gd name="T62" fmla="*/ 55 w 65"/>
                <a:gd name="T63" fmla="*/ 0 h 80"/>
                <a:gd name="T64" fmla="*/ 57 w 65"/>
                <a:gd name="T65" fmla="*/ 3 h 80"/>
                <a:gd name="T66" fmla="*/ 57 w 65"/>
                <a:gd name="T6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5" h="80">
                  <a:moveTo>
                    <a:pt x="57" y="0"/>
                  </a:moveTo>
                  <a:lnTo>
                    <a:pt x="59" y="5"/>
                  </a:lnTo>
                  <a:lnTo>
                    <a:pt x="65" y="12"/>
                  </a:lnTo>
                  <a:lnTo>
                    <a:pt x="65" y="19"/>
                  </a:lnTo>
                  <a:lnTo>
                    <a:pt x="65" y="26"/>
                  </a:lnTo>
                  <a:lnTo>
                    <a:pt x="63" y="31"/>
                  </a:lnTo>
                  <a:lnTo>
                    <a:pt x="59" y="38"/>
                  </a:lnTo>
                  <a:lnTo>
                    <a:pt x="53" y="42"/>
                  </a:lnTo>
                  <a:lnTo>
                    <a:pt x="49" y="50"/>
                  </a:lnTo>
                  <a:lnTo>
                    <a:pt x="43" y="57"/>
                  </a:lnTo>
                  <a:lnTo>
                    <a:pt x="33" y="63"/>
                  </a:lnTo>
                  <a:lnTo>
                    <a:pt x="27" y="66"/>
                  </a:lnTo>
                  <a:lnTo>
                    <a:pt x="19" y="68"/>
                  </a:lnTo>
                  <a:lnTo>
                    <a:pt x="11" y="68"/>
                  </a:lnTo>
                  <a:lnTo>
                    <a:pt x="5" y="73"/>
                  </a:lnTo>
                  <a:lnTo>
                    <a:pt x="11" y="73"/>
                  </a:lnTo>
                  <a:lnTo>
                    <a:pt x="7" y="78"/>
                  </a:lnTo>
                  <a:lnTo>
                    <a:pt x="0" y="80"/>
                  </a:lnTo>
                  <a:lnTo>
                    <a:pt x="0" y="73"/>
                  </a:lnTo>
                  <a:lnTo>
                    <a:pt x="2" y="66"/>
                  </a:lnTo>
                  <a:lnTo>
                    <a:pt x="4" y="61"/>
                  </a:lnTo>
                  <a:lnTo>
                    <a:pt x="9" y="56"/>
                  </a:lnTo>
                  <a:lnTo>
                    <a:pt x="15" y="49"/>
                  </a:lnTo>
                  <a:lnTo>
                    <a:pt x="19" y="42"/>
                  </a:lnTo>
                  <a:lnTo>
                    <a:pt x="21" y="36"/>
                  </a:lnTo>
                  <a:lnTo>
                    <a:pt x="23" y="29"/>
                  </a:lnTo>
                  <a:lnTo>
                    <a:pt x="25" y="22"/>
                  </a:lnTo>
                  <a:lnTo>
                    <a:pt x="29" y="15"/>
                  </a:lnTo>
                  <a:lnTo>
                    <a:pt x="33" y="8"/>
                  </a:lnTo>
                  <a:lnTo>
                    <a:pt x="41" y="3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57" y="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094" name="Freeform 22"/>
            <p:cNvSpPr>
              <a:spLocks/>
            </p:cNvSpPr>
            <p:nvPr/>
          </p:nvSpPr>
          <p:spPr bwMode="auto">
            <a:xfrm>
              <a:off x="2681" y="1255"/>
              <a:ext cx="51" cy="72"/>
            </a:xfrm>
            <a:custGeom>
              <a:avLst/>
              <a:gdLst>
                <a:gd name="T0" fmla="*/ 57 w 65"/>
                <a:gd name="T1" fmla="*/ 0 h 80"/>
                <a:gd name="T2" fmla="*/ 59 w 65"/>
                <a:gd name="T3" fmla="*/ 5 h 80"/>
                <a:gd name="T4" fmla="*/ 65 w 65"/>
                <a:gd name="T5" fmla="*/ 12 h 80"/>
                <a:gd name="T6" fmla="*/ 65 w 65"/>
                <a:gd name="T7" fmla="*/ 19 h 80"/>
                <a:gd name="T8" fmla="*/ 65 w 65"/>
                <a:gd name="T9" fmla="*/ 26 h 80"/>
                <a:gd name="T10" fmla="*/ 63 w 65"/>
                <a:gd name="T11" fmla="*/ 31 h 80"/>
                <a:gd name="T12" fmla="*/ 59 w 65"/>
                <a:gd name="T13" fmla="*/ 38 h 80"/>
                <a:gd name="T14" fmla="*/ 53 w 65"/>
                <a:gd name="T15" fmla="*/ 42 h 80"/>
                <a:gd name="T16" fmla="*/ 49 w 65"/>
                <a:gd name="T17" fmla="*/ 50 h 80"/>
                <a:gd name="T18" fmla="*/ 43 w 65"/>
                <a:gd name="T19" fmla="*/ 57 h 80"/>
                <a:gd name="T20" fmla="*/ 33 w 65"/>
                <a:gd name="T21" fmla="*/ 63 h 80"/>
                <a:gd name="T22" fmla="*/ 27 w 65"/>
                <a:gd name="T23" fmla="*/ 66 h 80"/>
                <a:gd name="T24" fmla="*/ 19 w 65"/>
                <a:gd name="T25" fmla="*/ 68 h 80"/>
                <a:gd name="T26" fmla="*/ 11 w 65"/>
                <a:gd name="T27" fmla="*/ 68 h 80"/>
                <a:gd name="T28" fmla="*/ 5 w 65"/>
                <a:gd name="T29" fmla="*/ 73 h 80"/>
                <a:gd name="T30" fmla="*/ 11 w 65"/>
                <a:gd name="T31" fmla="*/ 73 h 80"/>
                <a:gd name="T32" fmla="*/ 7 w 65"/>
                <a:gd name="T33" fmla="*/ 78 h 80"/>
                <a:gd name="T34" fmla="*/ 0 w 65"/>
                <a:gd name="T35" fmla="*/ 80 h 80"/>
                <a:gd name="T36" fmla="*/ 0 w 65"/>
                <a:gd name="T37" fmla="*/ 73 h 80"/>
                <a:gd name="T38" fmla="*/ 2 w 65"/>
                <a:gd name="T39" fmla="*/ 66 h 80"/>
                <a:gd name="T40" fmla="*/ 4 w 65"/>
                <a:gd name="T41" fmla="*/ 61 h 80"/>
                <a:gd name="T42" fmla="*/ 9 w 65"/>
                <a:gd name="T43" fmla="*/ 56 h 80"/>
                <a:gd name="T44" fmla="*/ 15 w 65"/>
                <a:gd name="T45" fmla="*/ 49 h 80"/>
                <a:gd name="T46" fmla="*/ 19 w 65"/>
                <a:gd name="T47" fmla="*/ 42 h 80"/>
                <a:gd name="T48" fmla="*/ 21 w 65"/>
                <a:gd name="T49" fmla="*/ 36 h 80"/>
                <a:gd name="T50" fmla="*/ 23 w 65"/>
                <a:gd name="T51" fmla="*/ 29 h 80"/>
                <a:gd name="T52" fmla="*/ 25 w 65"/>
                <a:gd name="T53" fmla="*/ 22 h 80"/>
                <a:gd name="T54" fmla="*/ 29 w 65"/>
                <a:gd name="T55" fmla="*/ 15 h 80"/>
                <a:gd name="T56" fmla="*/ 33 w 65"/>
                <a:gd name="T57" fmla="*/ 8 h 80"/>
                <a:gd name="T58" fmla="*/ 41 w 65"/>
                <a:gd name="T59" fmla="*/ 3 h 80"/>
                <a:gd name="T60" fmla="*/ 49 w 65"/>
                <a:gd name="T61" fmla="*/ 0 h 80"/>
                <a:gd name="T62" fmla="*/ 55 w 65"/>
                <a:gd name="T63" fmla="*/ 0 h 80"/>
                <a:gd name="T64" fmla="*/ 57 w 65"/>
                <a:gd name="T65" fmla="*/ 3 h 80"/>
                <a:gd name="T66" fmla="*/ 57 w 65"/>
                <a:gd name="T6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5" h="80">
                  <a:moveTo>
                    <a:pt x="57" y="0"/>
                  </a:moveTo>
                  <a:lnTo>
                    <a:pt x="59" y="5"/>
                  </a:lnTo>
                  <a:lnTo>
                    <a:pt x="65" y="12"/>
                  </a:lnTo>
                  <a:lnTo>
                    <a:pt x="65" y="19"/>
                  </a:lnTo>
                  <a:lnTo>
                    <a:pt x="65" y="26"/>
                  </a:lnTo>
                  <a:lnTo>
                    <a:pt x="63" y="31"/>
                  </a:lnTo>
                  <a:lnTo>
                    <a:pt x="59" y="38"/>
                  </a:lnTo>
                  <a:lnTo>
                    <a:pt x="53" y="42"/>
                  </a:lnTo>
                  <a:lnTo>
                    <a:pt x="49" y="50"/>
                  </a:lnTo>
                  <a:lnTo>
                    <a:pt x="43" y="57"/>
                  </a:lnTo>
                  <a:lnTo>
                    <a:pt x="33" y="63"/>
                  </a:lnTo>
                  <a:lnTo>
                    <a:pt x="27" y="66"/>
                  </a:lnTo>
                  <a:lnTo>
                    <a:pt x="19" y="68"/>
                  </a:lnTo>
                  <a:lnTo>
                    <a:pt x="11" y="68"/>
                  </a:lnTo>
                  <a:lnTo>
                    <a:pt x="5" y="73"/>
                  </a:lnTo>
                  <a:lnTo>
                    <a:pt x="11" y="73"/>
                  </a:lnTo>
                  <a:lnTo>
                    <a:pt x="7" y="78"/>
                  </a:lnTo>
                  <a:lnTo>
                    <a:pt x="0" y="80"/>
                  </a:lnTo>
                  <a:lnTo>
                    <a:pt x="0" y="73"/>
                  </a:lnTo>
                  <a:lnTo>
                    <a:pt x="2" y="66"/>
                  </a:lnTo>
                  <a:lnTo>
                    <a:pt x="4" y="61"/>
                  </a:lnTo>
                  <a:lnTo>
                    <a:pt x="9" y="56"/>
                  </a:lnTo>
                  <a:lnTo>
                    <a:pt x="15" y="49"/>
                  </a:lnTo>
                  <a:lnTo>
                    <a:pt x="19" y="42"/>
                  </a:lnTo>
                  <a:lnTo>
                    <a:pt x="21" y="36"/>
                  </a:lnTo>
                  <a:lnTo>
                    <a:pt x="23" y="29"/>
                  </a:lnTo>
                  <a:lnTo>
                    <a:pt x="25" y="22"/>
                  </a:lnTo>
                  <a:lnTo>
                    <a:pt x="29" y="15"/>
                  </a:lnTo>
                  <a:lnTo>
                    <a:pt x="33" y="8"/>
                  </a:lnTo>
                  <a:lnTo>
                    <a:pt x="41" y="3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57" y="3"/>
                  </a:lnTo>
                  <a:lnTo>
                    <a:pt x="5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095" name="Freeform 23"/>
            <p:cNvSpPr>
              <a:spLocks/>
            </p:cNvSpPr>
            <p:nvPr/>
          </p:nvSpPr>
          <p:spPr bwMode="auto">
            <a:xfrm>
              <a:off x="2768" y="1261"/>
              <a:ext cx="23" cy="33"/>
            </a:xfrm>
            <a:custGeom>
              <a:avLst/>
              <a:gdLst>
                <a:gd name="T0" fmla="*/ 4 w 30"/>
                <a:gd name="T1" fmla="*/ 0 h 36"/>
                <a:gd name="T2" fmla="*/ 8 w 30"/>
                <a:gd name="T3" fmla="*/ 0 h 36"/>
                <a:gd name="T4" fmla="*/ 16 w 30"/>
                <a:gd name="T5" fmla="*/ 3 h 36"/>
                <a:gd name="T6" fmla="*/ 18 w 30"/>
                <a:gd name="T7" fmla="*/ 10 h 36"/>
                <a:gd name="T8" fmla="*/ 26 w 30"/>
                <a:gd name="T9" fmla="*/ 14 h 36"/>
                <a:gd name="T10" fmla="*/ 30 w 30"/>
                <a:gd name="T11" fmla="*/ 21 h 36"/>
                <a:gd name="T12" fmla="*/ 26 w 30"/>
                <a:gd name="T13" fmla="*/ 26 h 36"/>
                <a:gd name="T14" fmla="*/ 18 w 30"/>
                <a:gd name="T15" fmla="*/ 31 h 36"/>
                <a:gd name="T16" fmla="*/ 12 w 30"/>
                <a:gd name="T17" fmla="*/ 36 h 36"/>
                <a:gd name="T18" fmla="*/ 4 w 30"/>
                <a:gd name="T19" fmla="*/ 35 h 36"/>
                <a:gd name="T20" fmla="*/ 4 w 30"/>
                <a:gd name="T21" fmla="*/ 29 h 36"/>
                <a:gd name="T22" fmla="*/ 2 w 30"/>
                <a:gd name="T23" fmla="*/ 21 h 36"/>
                <a:gd name="T24" fmla="*/ 4 w 30"/>
                <a:gd name="T25" fmla="*/ 15 h 36"/>
                <a:gd name="T26" fmla="*/ 2 w 30"/>
                <a:gd name="T27" fmla="*/ 8 h 36"/>
                <a:gd name="T28" fmla="*/ 0 w 30"/>
                <a:gd name="T29" fmla="*/ 1 h 36"/>
                <a:gd name="T30" fmla="*/ 4 w 30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36">
                  <a:moveTo>
                    <a:pt x="4" y="0"/>
                  </a:moveTo>
                  <a:lnTo>
                    <a:pt x="8" y="0"/>
                  </a:lnTo>
                  <a:lnTo>
                    <a:pt x="16" y="3"/>
                  </a:lnTo>
                  <a:lnTo>
                    <a:pt x="18" y="10"/>
                  </a:lnTo>
                  <a:lnTo>
                    <a:pt x="26" y="14"/>
                  </a:lnTo>
                  <a:lnTo>
                    <a:pt x="30" y="21"/>
                  </a:lnTo>
                  <a:lnTo>
                    <a:pt x="26" y="26"/>
                  </a:lnTo>
                  <a:lnTo>
                    <a:pt x="18" y="31"/>
                  </a:lnTo>
                  <a:lnTo>
                    <a:pt x="12" y="36"/>
                  </a:lnTo>
                  <a:lnTo>
                    <a:pt x="4" y="35"/>
                  </a:lnTo>
                  <a:lnTo>
                    <a:pt x="4" y="29"/>
                  </a:lnTo>
                  <a:lnTo>
                    <a:pt x="2" y="21"/>
                  </a:lnTo>
                  <a:lnTo>
                    <a:pt x="4" y="15"/>
                  </a:lnTo>
                  <a:lnTo>
                    <a:pt x="2" y="8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096" name="Freeform 24"/>
            <p:cNvSpPr>
              <a:spLocks/>
            </p:cNvSpPr>
            <p:nvPr/>
          </p:nvSpPr>
          <p:spPr bwMode="auto">
            <a:xfrm>
              <a:off x="2768" y="1261"/>
              <a:ext cx="23" cy="33"/>
            </a:xfrm>
            <a:custGeom>
              <a:avLst/>
              <a:gdLst>
                <a:gd name="T0" fmla="*/ 4 w 30"/>
                <a:gd name="T1" fmla="*/ 0 h 36"/>
                <a:gd name="T2" fmla="*/ 8 w 30"/>
                <a:gd name="T3" fmla="*/ 0 h 36"/>
                <a:gd name="T4" fmla="*/ 16 w 30"/>
                <a:gd name="T5" fmla="*/ 3 h 36"/>
                <a:gd name="T6" fmla="*/ 18 w 30"/>
                <a:gd name="T7" fmla="*/ 10 h 36"/>
                <a:gd name="T8" fmla="*/ 26 w 30"/>
                <a:gd name="T9" fmla="*/ 14 h 36"/>
                <a:gd name="T10" fmla="*/ 30 w 30"/>
                <a:gd name="T11" fmla="*/ 21 h 36"/>
                <a:gd name="T12" fmla="*/ 26 w 30"/>
                <a:gd name="T13" fmla="*/ 26 h 36"/>
                <a:gd name="T14" fmla="*/ 18 w 30"/>
                <a:gd name="T15" fmla="*/ 31 h 36"/>
                <a:gd name="T16" fmla="*/ 12 w 30"/>
                <a:gd name="T17" fmla="*/ 36 h 36"/>
                <a:gd name="T18" fmla="*/ 4 w 30"/>
                <a:gd name="T19" fmla="*/ 35 h 36"/>
                <a:gd name="T20" fmla="*/ 4 w 30"/>
                <a:gd name="T21" fmla="*/ 29 h 36"/>
                <a:gd name="T22" fmla="*/ 2 w 30"/>
                <a:gd name="T23" fmla="*/ 21 h 36"/>
                <a:gd name="T24" fmla="*/ 4 w 30"/>
                <a:gd name="T25" fmla="*/ 15 h 36"/>
                <a:gd name="T26" fmla="*/ 2 w 30"/>
                <a:gd name="T27" fmla="*/ 8 h 36"/>
                <a:gd name="T28" fmla="*/ 0 w 30"/>
                <a:gd name="T29" fmla="*/ 1 h 36"/>
                <a:gd name="T30" fmla="*/ 4 w 30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36">
                  <a:moveTo>
                    <a:pt x="4" y="0"/>
                  </a:moveTo>
                  <a:lnTo>
                    <a:pt x="8" y="0"/>
                  </a:lnTo>
                  <a:lnTo>
                    <a:pt x="16" y="3"/>
                  </a:lnTo>
                  <a:lnTo>
                    <a:pt x="18" y="10"/>
                  </a:lnTo>
                  <a:lnTo>
                    <a:pt x="26" y="14"/>
                  </a:lnTo>
                  <a:lnTo>
                    <a:pt x="30" y="21"/>
                  </a:lnTo>
                  <a:lnTo>
                    <a:pt x="26" y="26"/>
                  </a:lnTo>
                  <a:lnTo>
                    <a:pt x="18" y="31"/>
                  </a:lnTo>
                  <a:lnTo>
                    <a:pt x="12" y="36"/>
                  </a:lnTo>
                  <a:lnTo>
                    <a:pt x="4" y="35"/>
                  </a:lnTo>
                  <a:lnTo>
                    <a:pt x="4" y="29"/>
                  </a:lnTo>
                  <a:lnTo>
                    <a:pt x="2" y="21"/>
                  </a:lnTo>
                  <a:lnTo>
                    <a:pt x="4" y="15"/>
                  </a:lnTo>
                  <a:lnTo>
                    <a:pt x="2" y="8"/>
                  </a:lnTo>
                  <a:lnTo>
                    <a:pt x="0" y="1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097" name="Freeform 25"/>
            <p:cNvSpPr>
              <a:spLocks/>
            </p:cNvSpPr>
            <p:nvPr/>
          </p:nvSpPr>
          <p:spPr bwMode="auto">
            <a:xfrm>
              <a:off x="2722" y="1226"/>
              <a:ext cx="15" cy="19"/>
            </a:xfrm>
            <a:custGeom>
              <a:avLst/>
              <a:gdLst>
                <a:gd name="T0" fmla="*/ 8 w 20"/>
                <a:gd name="T1" fmla="*/ 19 h 21"/>
                <a:gd name="T2" fmla="*/ 12 w 20"/>
                <a:gd name="T3" fmla="*/ 12 h 21"/>
                <a:gd name="T4" fmla="*/ 16 w 20"/>
                <a:gd name="T5" fmla="*/ 5 h 21"/>
                <a:gd name="T6" fmla="*/ 20 w 20"/>
                <a:gd name="T7" fmla="*/ 0 h 21"/>
                <a:gd name="T8" fmla="*/ 12 w 20"/>
                <a:gd name="T9" fmla="*/ 5 h 21"/>
                <a:gd name="T10" fmla="*/ 6 w 20"/>
                <a:gd name="T11" fmla="*/ 12 h 21"/>
                <a:gd name="T12" fmla="*/ 0 w 20"/>
                <a:gd name="T13" fmla="*/ 18 h 21"/>
                <a:gd name="T14" fmla="*/ 6 w 20"/>
                <a:gd name="T15" fmla="*/ 21 h 21"/>
                <a:gd name="T16" fmla="*/ 8 w 20"/>
                <a:gd name="T1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1">
                  <a:moveTo>
                    <a:pt x="8" y="19"/>
                  </a:moveTo>
                  <a:lnTo>
                    <a:pt x="12" y="12"/>
                  </a:lnTo>
                  <a:lnTo>
                    <a:pt x="16" y="5"/>
                  </a:lnTo>
                  <a:lnTo>
                    <a:pt x="20" y="0"/>
                  </a:lnTo>
                  <a:lnTo>
                    <a:pt x="12" y="5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21"/>
                  </a:lnTo>
                  <a:lnTo>
                    <a:pt x="8" y="19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098" name="Freeform 26"/>
            <p:cNvSpPr>
              <a:spLocks/>
            </p:cNvSpPr>
            <p:nvPr/>
          </p:nvSpPr>
          <p:spPr bwMode="auto">
            <a:xfrm>
              <a:off x="2722" y="1226"/>
              <a:ext cx="15" cy="19"/>
            </a:xfrm>
            <a:custGeom>
              <a:avLst/>
              <a:gdLst>
                <a:gd name="T0" fmla="*/ 8 w 20"/>
                <a:gd name="T1" fmla="*/ 19 h 21"/>
                <a:gd name="T2" fmla="*/ 12 w 20"/>
                <a:gd name="T3" fmla="*/ 12 h 21"/>
                <a:gd name="T4" fmla="*/ 16 w 20"/>
                <a:gd name="T5" fmla="*/ 5 h 21"/>
                <a:gd name="T6" fmla="*/ 20 w 20"/>
                <a:gd name="T7" fmla="*/ 0 h 21"/>
                <a:gd name="T8" fmla="*/ 12 w 20"/>
                <a:gd name="T9" fmla="*/ 5 h 21"/>
                <a:gd name="T10" fmla="*/ 6 w 20"/>
                <a:gd name="T11" fmla="*/ 12 h 21"/>
                <a:gd name="T12" fmla="*/ 0 w 20"/>
                <a:gd name="T13" fmla="*/ 18 h 21"/>
                <a:gd name="T14" fmla="*/ 6 w 20"/>
                <a:gd name="T15" fmla="*/ 21 h 21"/>
                <a:gd name="T16" fmla="*/ 8 w 20"/>
                <a:gd name="T1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1">
                  <a:moveTo>
                    <a:pt x="8" y="19"/>
                  </a:moveTo>
                  <a:lnTo>
                    <a:pt x="12" y="12"/>
                  </a:lnTo>
                  <a:lnTo>
                    <a:pt x="16" y="5"/>
                  </a:lnTo>
                  <a:lnTo>
                    <a:pt x="20" y="0"/>
                  </a:lnTo>
                  <a:lnTo>
                    <a:pt x="12" y="5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21"/>
                  </a:lnTo>
                  <a:lnTo>
                    <a:pt x="8" y="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099" name="Freeform 27"/>
            <p:cNvSpPr>
              <a:spLocks/>
            </p:cNvSpPr>
            <p:nvPr/>
          </p:nvSpPr>
          <p:spPr bwMode="auto">
            <a:xfrm>
              <a:off x="2737" y="1234"/>
              <a:ext cx="11" cy="17"/>
            </a:xfrm>
            <a:custGeom>
              <a:avLst/>
              <a:gdLst>
                <a:gd name="T0" fmla="*/ 8 w 13"/>
                <a:gd name="T1" fmla="*/ 12 h 19"/>
                <a:gd name="T2" fmla="*/ 10 w 13"/>
                <a:gd name="T3" fmla="*/ 12 h 19"/>
                <a:gd name="T4" fmla="*/ 13 w 13"/>
                <a:gd name="T5" fmla="*/ 5 h 19"/>
                <a:gd name="T6" fmla="*/ 8 w 13"/>
                <a:gd name="T7" fmla="*/ 0 h 19"/>
                <a:gd name="T8" fmla="*/ 2 w 13"/>
                <a:gd name="T9" fmla="*/ 5 h 19"/>
                <a:gd name="T10" fmla="*/ 0 w 13"/>
                <a:gd name="T11" fmla="*/ 14 h 19"/>
                <a:gd name="T12" fmla="*/ 0 w 13"/>
                <a:gd name="T13" fmla="*/ 19 h 19"/>
                <a:gd name="T14" fmla="*/ 6 w 13"/>
                <a:gd name="T15" fmla="*/ 16 h 19"/>
                <a:gd name="T16" fmla="*/ 8 w 13"/>
                <a:gd name="T17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9">
                  <a:moveTo>
                    <a:pt x="8" y="12"/>
                  </a:moveTo>
                  <a:lnTo>
                    <a:pt x="10" y="12"/>
                  </a:lnTo>
                  <a:lnTo>
                    <a:pt x="13" y="5"/>
                  </a:lnTo>
                  <a:lnTo>
                    <a:pt x="8" y="0"/>
                  </a:lnTo>
                  <a:lnTo>
                    <a:pt x="2" y="5"/>
                  </a:lnTo>
                  <a:lnTo>
                    <a:pt x="0" y="14"/>
                  </a:lnTo>
                  <a:lnTo>
                    <a:pt x="0" y="19"/>
                  </a:lnTo>
                  <a:lnTo>
                    <a:pt x="6" y="16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00" name="Freeform 28"/>
            <p:cNvSpPr>
              <a:spLocks/>
            </p:cNvSpPr>
            <p:nvPr/>
          </p:nvSpPr>
          <p:spPr bwMode="auto">
            <a:xfrm>
              <a:off x="2737" y="1234"/>
              <a:ext cx="11" cy="17"/>
            </a:xfrm>
            <a:custGeom>
              <a:avLst/>
              <a:gdLst>
                <a:gd name="T0" fmla="*/ 8 w 13"/>
                <a:gd name="T1" fmla="*/ 12 h 19"/>
                <a:gd name="T2" fmla="*/ 10 w 13"/>
                <a:gd name="T3" fmla="*/ 12 h 19"/>
                <a:gd name="T4" fmla="*/ 13 w 13"/>
                <a:gd name="T5" fmla="*/ 5 h 19"/>
                <a:gd name="T6" fmla="*/ 8 w 13"/>
                <a:gd name="T7" fmla="*/ 0 h 19"/>
                <a:gd name="T8" fmla="*/ 2 w 13"/>
                <a:gd name="T9" fmla="*/ 5 h 19"/>
                <a:gd name="T10" fmla="*/ 0 w 13"/>
                <a:gd name="T11" fmla="*/ 14 h 19"/>
                <a:gd name="T12" fmla="*/ 0 w 13"/>
                <a:gd name="T13" fmla="*/ 19 h 19"/>
                <a:gd name="T14" fmla="*/ 6 w 13"/>
                <a:gd name="T15" fmla="*/ 16 h 19"/>
                <a:gd name="T16" fmla="*/ 8 w 13"/>
                <a:gd name="T17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9">
                  <a:moveTo>
                    <a:pt x="8" y="12"/>
                  </a:moveTo>
                  <a:lnTo>
                    <a:pt x="10" y="12"/>
                  </a:lnTo>
                  <a:lnTo>
                    <a:pt x="13" y="5"/>
                  </a:lnTo>
                  <a:lnTo>
                    <a:pt x="8" y="0"/>
                  </a:lnTo>
                  <a:lnTo>
                    <a:pt x="2" y="5"/>
                  </a:lnTo>
                  <a:lnTo>
                    <a:pt x="0" y="14"/>
                  </a:lnTo>
                  <a:lnTo>
                    <a:pt x="0" y="19"/>
                  </a:lnTo>
                  <a:lnTo>
                    <a:pt x="6" y="16"/>
                  </a:lnTo>
                  <a:lnTo>
                    <a:pt x="8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01" name="Freeform 29"/>
            <p:cNvSpPr>
              <a:spLocks/>
            </p:cNvSpPr>
            <p:nvPr/>
          </p:nvSpPr>
          <p:spPr bwMode="auto">
            <a:xfrm>
              <a:off x="2752" y="1242"/>
              <a:ext cx="8" cy="9"/>
            </a:xfrm>
            <a:custGeom>
              <a:avLst/>
              <a:gdLst>
                <a:gd name="T0" fmla="*/ 6 w 10"/>
                <a:gd name="T1" fmla="*/ 0 h 10"/>
                <a:gd name="T2" fmla="*/ 10 w 10"/>
                <a:gd name="T3" fmla="*/ 5 h 10"/>
                <a:gd name="T4" fmla="*/ 8 w 10"/>
                <a:gd name="T5" fmla="*/ 10 h 10"/>
                <a:gd name="T6" fmla="*/ 0 w 10"/>
                <a:gd name="T7" fmla="*/ 10 h 10"/>
                <a:gd name="T8" fmla="*/ 2 w 10"/>
                <a:gd name="T9" fmla="*/ 5 h 10"/>
                <a:gd name="T10" fmla="*/ 6 w 10"/>
                <a:gd name="T11" fmla="*/ 3 h 10"/>
                <a:gd name="T12" fmla="*/ 6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10" y="5"/>
                  </a:lnTo>
                  <a:lnTo>
                    <a:pt x="8" y="10"/>
                  </a:lnTo>
                  <a:lnTo>
                    <a:pt x="0" y="10"/>
                  </a:lnTo>
                  <a:lnTo>
                    <a:pt x="2" y="5"/>
                  </a:lnTo>
                  <a:lnTo>
                    <a:pt x="6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02" name="Freeform 30"/>
            <p:cNvSpPr>
              <a:spLocks/>
            </p:cNvSpPr>
            <p:nvPr/>
          </p:nvSpPr>
          <p:spPr bwMode="auto">
            <a:xfrm>
              <a:off x="2752" y="1242"/>
              <a:ext cx="8" cy="9"/>
            </a:xfrm>
            <a:custGeom>
              <a:avLst/>
              <a:gdLst>
                <a:gd name="T0" fmla="*/ 6 w 10"/>
                <a:gd name="T1" fmla="*/ 0 h 10"/>
                <a:gd name="T2" fmla="*/ 10 w 10"/>
                <a:gd name="T3" fmla="*/ 5 h 10"/>
                <a:gd name="T4" fmla="*/ 8 w 10"/>
                <a:gd name="T5" fmla="*/ 10 h 10"/>
                <a:gd name="T6" fmla="*/ 0 w 10"/>
                <a:gd name="T7" fmla="*/ 10 h 10"/>
                <a:gd name="T8" fmla="*/ 2 w 10"/>
                <a:gd name="T9" fmla="*/ 5 h 10"/>
                <a:gd name="T10" fmla="*/ 6 w 10"/>
                <a:gd name="T11" fmla="*/ 3 h 10"/>
                <a:gd name="T12" fmla="*/ 6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10" y="5"/>
                  </a:lnTo>
                  <a:lnTo>
                    <a:pt x="8" y="10"/>
                  </a:lnTo>
                  <a:lnTo>
                    <a:pt x="0" y="10"/>
                  </a:lnTo>
                  <a:lnTo>
                    <a:pt x="2" y="5"/>
                  </a:lnTo>
                  <a:lnTo>
                    <a:pt x="6" y="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03" name="Freeform 31"/>
            <p:cNvSpPr>
              <a:spLocks/>
            </p:cNvSpPr>
            <p:nvPr/>
          </p:nvSpPr>
          <p:spPr bwMode="auto">
            <a:xfrm>
              <a:off x="2758" y="1232"/>
              <a:ext cx="7" cy="6"/>
            </a:xfrm>
            <a:custGeom>
              <a:avLst/>
              <a:gdLst>
                <a:gd name="T0" fmla="*/ 6 w 8"/>
                <a:gd name="T1" fmla="*/ 7 h 7"/>
                <a:gd name="T2" fmla="*/ 0 w 8"/>
                <a:gd name="T3" fmla="*/ 2 h 7"/>
                <a:gd name="T4" fmla="*/ 8 w 8"/>
                <a:gd name="T5" fmla="*/ 0 h 7"/>
                <a:gd name="T6" fmla="*/ 4 w 8"/>
                <a:gd name="T7" fmla="*/ 4 h 7"/>
                <a:gd name="T8" fmla="*/ 6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7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4" y="4"/>
                  </a:lnTo>
                  <a:lnTo>
                    <a:pt x="6" y="7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04" name="Freeform 32"/>
            <p:cNvSpPr>
              <a:spLocks/>
            </p:cNvSpPr>
            <p:nvPr/>
          </p:nvSpPr>
          <p:spPr bwMode="auto">
            <a:xfrm>
              <a:off x="2758" y="1232"/>
              <a:ext cx="7" cy="6"/>
            </a:xfrm>
            <a:custGeom>
              <a:avLst/>
              <a:gdLst>
                <a:gd name="T0" fmla="*/ 6 w 8"/>
                <a:gd name="T1" fmla="*/ 7 h 7"/>
                <a:gd name="T2" fmla="*/ 0 w 8"/>
                <a:gd name="T3" fmla="*/ 2 h 7"/>
                <a:gd name="T4" fmla="*/ 8 w 8"/>
                <a:gd name="T5" fmla="*/ 0 h 7"/>
                <a:gd name="T6" fmla="*/ 4 w 8"/>
                <a:gd name="T7" fmla="*/ 4 h 7"/>
                <a:gd name="T8" fmla="*/ 6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7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4" y="4"/>
                  </a:lnTo>
                  <a:lnTo>
                    <a:pt x="6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05" name="Freeform 33"/>
            <p:cNvSpPr>
              <a:spLocks/>
            </p:cNvSpPr>
            <p:nvPr/>
          </p:nvSpPr>
          <p:spPr bwMode="auto">
            <a:xfrm>
              <a:off x="2746" y="1213"/>
              <a:ext cx="30" cy="15"/>
            </a:xfrm>
            <a:custGeom>
              <a:avLst/>
              <a:gdLst>
                <a:gd name="T0" fmla="*/ 22 w 38"/>
                <a:gd name="T1" fmla="*/ 12 h 16"/>
                <a:gd name="T2" fmla="*/ 18 w 38"/>
                <a:gd name="T3" fmla="*/ 14 h 16"/>
                <a:gd name="T4" fmla="*/ 8 w 38"/>
                <a:gd name="T5" fmla="*/ 16 h 16"/>
                <a:gd name="T6" fmla="*/ 0 w 38"/>
                <a:gd name="T7" fmla="*/ 16 h 16"/>
                <a:gd name="T8" fmla="*/ 0 w 38"/>
                <a:gd name="T9" fmla="*/ 9 h 16"/>
                <a:gd name="T10" fmla="*/ 8 w 38"/>
                <a:gd name="T11" fmla="*/ 5 h 16"/>
                <a:gd name="T12" fmla="*/ 16 w 38"/>
                <a:gd name="T13" fmla="*/ 4 h 16"/>
                <a:gd name="T14" fmla="*/ 24 w 38"/>
                <a:gd name="T15" fmla="*/ 2 h 16"/>
                <a:gd name="T16" fmla="*/ 30 w 38"/>
                <a:gd name="T17" fmla="*/ 0 h 16"/>
                <a:gd name="T18" fmla="*/ 38 w 38"/>
                <a:gd name="T19" fmla="*/ 0 h 16"/>
                <a:gd name="T20" fmla="*/ 38 w 38"/>
                <a:gd name="T21" fmla="*/ 7 h 16"/>
                <a:gd name="T22" fmla="*/ 32 w 38"/>
                <a:gd name="T23" fmla="*/ 12 h 16"/>
                <a:gd name="T24" fmla="*/ 22 w 38"/>
                <a:gd name="T25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16">
                  <a:moveTo>
                    <a:pt x="22" y="12"/>
                  </a:moveTo>
                  <a:lnTo>
                    <a:pt x="18" y="14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9"/>
                  </a:lnTo>
                  <a:lnTo>
                    <a:pt x="8" y="5"/>
                  </a:lnTo>
                  <a:lnTo>
                    <a:pt x="16" y="4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38" y="7"/>
                  </a:lnTo>
                  <a:lnTo>
                    <a:pt x="32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06" name="Freeform 34"/>
            <p:cNvSpPr>
              <a:spLocks/>
            </p:cNvSpPr>
            <p:nvPr/>
          </p:nvSpPr>
          <p:spPr bwMode="auto">
            <a:xfrm>
              <a:off x="2746" y="1213"/>
              <a:ext cx="30" cy="15"/>
            </a:xfrm>
            <a:custGeom>
              <a:avLst/>
              <a:gdLst>
                <a:gd name="T0" fmla="*/ 22 w 38"/>
                <a:gd name="T1" fmla="*/ 12 h 16"/>
                <a:gd name="T2" fmla="*/ 18 w 38"/>
                <a:gd name="T3" fmla="*/ 14 h 16"/>
                <a:gd name="T4" fmla="*/ 8 w 38"/>
                <a:gd name="T5" fmla="*/ 16 h 16"/>
                <a:gd name="T6" fmla="*/ 0 w 38"/>
                <a:gd name="T7" fmla="*/ 16 h 16"/>
                <a:gd name="T8" fmla="*/ 0 w 38"/>
                <a:gd name="T9" fmla="*/ 9 h 16"/>
                <a:gd name="T10" fmla="*/ 8 w 38"/>
                <a:gd name="T11" fmla="*/ 5 h 16"/>
                <a:gd name="T12" fmla="*/ 16 w 38"/>
                <a:gd name="T13" fmla="*/ 4 h 16"/>
                <a:gd name="T14" fmla="*/ 24 w 38"/>
                <a:gd name="T15" fmla="*/ 2 h 16"/>
                <a:gd name="T16" fmla="*/ 30 w 38"/>
                <a:gd name="T17" fmla="*/ 0 h 16"/>
                <a:gd name="T18" fmla="*/ 38 w 38"/>
                <a:gd name="T19" fmla="*/ 0 h 16"/>
                <a:gd name="T20" fmla="*/ 38 w 38"/>
                <a:gd name="T21" fmla="*/ 7 h 16"/>
                <a:gd name="T22" fmla="*/ 32 w 38"/>
                <a:gd name="T23" fmla="*/ 12 h 16"/>
                <a:gd name="T24" fmla="*/ 22 w 38"/>
                <a:gd name="T25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16">
                  <a:moveTo>
                    <a:pt x="22" y="12"/>
                  </a:moveTo>
                  <a:lnTo>
                    <a:pt x="18" y="14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9"/>
                  </a:lnTo>
                  <a:lnTo>
                    <a:pt x="8" y="5"/>
                  </a:lnTo>
                  <a:lnTo>
                    <a:pt x="16" y="4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38" y="7"/>
                  </a:lnTo>
                  <a:lnTo>
                    <a:pt x="32" y="12"/>
                  </a:lnTo>
                  <a:lnTo>
                    <a:pt x="22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07" name="Freeform 35"/>
            <p:cNvSpPr>
              <a:spLocks/>
            </p:cNvSpPr>
            <p:nvPr/>
          </p:nvSpPr>
          <p:spPr bwMode="auto">
            <a:xfrm>
              <a:off x="2773" y="1228"/>
              <a:ext cx="22" cy="25"/>
            </a:xfrm>
            <a:custGeom>
              <a:avLst/>
              <a:gdLst>
                <a:gd name="T0" fmla="*/ 8 w 28"/>
                <a:gd name="T1" fmla="*/ 0 h 28"/>
                <a:gd name="T2" fmla="*/ 14 w 28"/>
                <a:gd name="T3" fmla="*/ 0 h 28"/>
                <a:gd name="T4" fmla="*/ 22 w 28"/>
                <a:gd name="T5" fmla="*/ 2 h 28"/>
                <a:gd name="T6" fmla="*/ 26 w 28"/>
                <a:gd name="T7" fmla="*/ 9 h 28"/>
                <a:gd name="T8" fmla="*/ 28 w 28"/>
                <a:gd name="T9" fmla="*/ 16 h 28"/>
                <a:gd name="T10" fmla="*/ 28 w 28"/>
                <a:gd name="T11" fmla="*/ 23 h 28"/>
                <a:gd name="T12" fmla="*/ 20 w 28"/>
                <a:gd name="T13" fmla="*/ 26 h 28"/>
                <a:gd name="T14" fmla="*/ 12 w 28"/>
                <a:gd name="T15" fmla="*/ 28 h 28"/>
                <a:gd name="T16" fmla="*/ 8 w 28"/>
                <a:gd name="T17" fmla="*/ 24 h 28"/>
                <a:gd name="T18" fmla="*/ 4 w 28"/>
                <a:gd name="T19" fmla="*/ 17 h 28"/>
                <a:gd name="T20" fmla="*/ 0 w 28"/>
                <a:gd name="T21" fmla="*/ 10 h 28"/>
                <a:gd name="T22" fmla="*/ 4 w 28"/>
                <a:gd name="T23" fmla="*/ 3 h 28"/>
                <a:gd name="T24" fmla="*/ 4 w 28"/>
                <a:gd name="T25" fmla="*/ 2 h 28"/>
                <a:gd name="T26" fmla="*/ 8 w 28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8">
                  <a:moveTo>
                    <a:pt x="8" y="0"/>
                  </a:moveTo>
                  <a:lnTo>
                    <a:pt x="14" y="0"/>
                  </a:lnTo>
                  <a:lnTo>
                    <a:pt x="22" y="2"/>
                  </a:lnTo>
                  <a:lnTo>
                    <a:pt x="26" y="9"/>
                  </a:lnTo>
                  <a:lnTo>
                    <a:pt x="28" y="16"/>
                  </a:lnTo>
                  <a:lnTo>
                    <a:pt x="28" y="23"/>
                  </a:lnTo>
                  <a:lnTo>
                    <a:pt x="20" y="26"/>
                  </a:lnTo>
                  <a:lnTo>
                    <a:pt x="12" y="28"/>
                  </a:lnTo>
                  <a:lnTo>
                    <a:pt x="8" y="24"/>
                  </a:lnTo>
                  <a:lnTo>
                    <a:pt x="4" y="17"/>
                  </a:lnTo>
                  <a:lnTo>
                    <a:pt x="0" y="10"/>
                  </a:lnTo>
                  <a:lnTo>
                    <a:pt x="4" y="3"/>
                  </a:lnTo>
                  <a:lnTo>
                    <a:pt x="4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08" name="Freeform 36"/>
            <p:cNvSpPr>
              <a:spLocks/>
            </p:cNvSpPr>
            <p:nvPr/>
          </p:nvSpPr>
          <p:spPr bwMode="auto">
            <a:xfrm>
              <a:off x="2773" y="1228"/>
              <a:ext cx="22" cy="25"/>
            </a:xfrm>
            <a:custGeom>
              <a:avLst/>
              <a:gdLst>
                <a:gd name="T0" fmla="*/ 8 w 28"/>
                <a:gd name="T1" fmla="*/ 0 h 28"/>
                <a:gd name="T2" fmla="*/ 14 w 28"/>
                <a:gd name="T3" fmla="*/ 0 h 28"/>
                <a:gd name="T4" fmla="*/ 22 w 28"/>
                <a:gd name="T5" fmla="*/ 2 h 28"/>
                <a:gd name="T6" fmla="*/ 26 w 28"/>
                <a:gd name="T7" fmla="*/ 9 h 28"/>
                <a:gd name="T8" fmla="*/ 28 w 28"/>
                <a:gd name="T9" fmla="*/ 16 h 28"/>
                <a:gd name="T10" fmla="*/ 28 w 28"/>
                <a:gd name="T11" fmla="*/ 23 h 28"/>
                <a:gd name="T12" fmla="*/ 20 w 28"/>
                <a:gd name="T13" fmla="*/ 26 h 28"/>
                <a:gd name="T14" fmla="*/ 12 w 28"/>
                <a:gd name="T15" fmla="*/ 28 h 28"/>
                <a:gd name="T16" fmla="*/ 8 w 28"/>
                <a:gd name="T17" fmla="*/ 24 h 28"/>
                <a:gd name="T18" fmla="*/ 4 w 28"/>
                <a:gd name="T19" fmla="*/ 17 h 28"/>
                <a:gd name="T20" fmla="*/ 0 w 28"/>
                <a:gd name="T21" fmla="*/ 10 h 28"/>
                <a:gd name="T22" fmla="*/ 4 w 28"/>
                <a:gd name="T23" fmla="*/ 3 h 28"/>
                <a:gd name="T24" fmla="*/ 4 w 28"/>
                <a:gd name="T25" fmla="*/ 2 h 28"/>
                <a:gd name="T26" fmla="*/ 8 w 28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8">
                  <a:moveTo>
                    <a:pt x="8" y="0"/>
                  </a:moveTo>
                  <a:lnTo>
                    <a:pt x="14" y="0"/>
                  </a:lnTo>
                  <a:lnTo>
                    <a:pt x="22" y="2"/>
                  </a:lnTo>
                  <a:lnTo>
                    <a:pt x="26" y="9"/>
                  </a:lnTo>
                  <a:lnTo>
                    <a:pt x="28" y="16"/>
                  </a:lnTo>
                  <a:lnTo>
                    <a:pt x="28" y="23"/>
                  </a:lnTo>
                  <a:lnTo>
                    <a:pt x="20" y="26"/>
                  </a:lnTo>
                  <a:lnTo>
                    <a:pt x="12" y="28"/>
                  </a:lnTo>
                  <a:lnTo>
                    <a:pt x="8" y="24"/>
                  </a:lnTo>
                  <a:lnTo>
                    <a:pt x="4" y="17"/>
                  </a:lnTo>
                  <a:lnTo>
                    <a:pt x="0" y="10"/>
                  </a:lnTo>
                  <a:lnTo>
                    <a:pt x="4" y="3"/>
                  </a:lnTo>
                  <a:lnTo>
                    <a:pt x="4" y="2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09" name="Freeform 37"/>
            <p:cNvSpPr>
              <a:spLocks/>
            </p:cNvSpPr>
            <p:nvPr/>
          </p:nvSpPr>
          <p:spPr bwMode="auto">
            <a:xfrm>
              <a:off x="2839" y="1204"/>
              <a:ext cx="29" cy="17"/>
            </a:xfrm>
            <a:custGeom>
              <a:avLst/>
              <a:gdLst>
                <a:gd name="T0" fmla="*/ 26 w 38"/>
                <a:gd name="T1" fmla="*/ 0 h 19"/>
                <a:gd name="T2" fmla="*/ 28 w 38"/>
                <a:gd name="T3" fmla="*/ 0 h 19"/>
                <a:gd name="T4" fmla="*/ 36 w 38"/>
                <a:gd name="T5" fmla="*/ 1 h 19"/>
                <a:gd name="T6" fmla="*/ 38 w 38"/>
                <a:gd name="T7" fmla="*/ 8 h 19"/>
                <a:gd name="T8" fmla="*/ 36 w 38"/>
                <a:gd name="T9" fmla="*/ 14 h 19"/>
                <a:gd name="T10" fmla="*/ 28 w 38"/>
                <a:gd name="T11" fmla="*/ 15 h 19"/>
                <a:gd name="T12" fmla="*/ 20 w 38"/>
                <a:gd name="T13" fmla="*/ 17 h 19"/>
                <a:gd name="T14" fmla="*/ 12 w 38"/>
                <a:gd name="T15" fmla="*/ 19 h 19"/>
                <a:gd name="T16" fmla="*/ 4 w 38"/>
                <a:gd name="T17" fmla="*/ 19 h 19"/>
                <a:gd name="T18" fmla="*/ 0 w 38"/>
                <a:gd name="T19" fmla="*/ 15 h 19"/>
                <a:gd name="T20" fmla="*/ 4 w 38"/>
                <a:gd name="T21" fmla="*/ 10 h 19"/>
                <a:gd name="T22" fmla="*/ 12 w 38"/>
                <a:gd name="T23" fmla="*/ 7 h 19"/>
                <a:gd name="T24" fmla="*/ 20 w 38"/>
                <a:gd name="T25" fmla="*/ 1 h 19"/>
                <a:gd name="T26" fmla="*/ 22 w 38"/>
                <a:gd name="T27" fmla="*/ 0 h 19"/>
                <a:gd name="T28" fmla="*/ 26 w 38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19">
                  <a:moveTo>
                    <a:pt x="26" y="0"/>
                  </a:moveTo>
                  <a:lnTo>
                    <a:pt x="28" y="0"/>
                  </a:lnTo>
                  <a:lnTo>
                    <a:pt x="36" y="1"/>
                  </a:lnTo>
                  <a:lnTo>
                    <a:pt x="38" y="8"/>
                  </a:lnTo>
                  <a:lnTo>
                    <a:pt x="36" y="14"/>
                  </a:lnTo>
                  <a:lnTo>
                    <a:pt x="28" y="15"/>
                  </a:lnTo>
                  <a:lnTo>
                    <a:pt x="20" y="17"/>
                  </a:lnTo>
                  <a:lnTo>
                    <a:pt x="12" y="19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4" y="10"/>
                  </a:lnTo>
                  <a:lnTo>
                    <a:pt x="12" y="7"/>
                  </a:lnTo>
                  <a:lnTo>
                    <a:pt x="20" y="1"/>
                  </a:lnTo>
                  <a:lnTo>
                    <a:pt x="22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10" name="Freeform 38"/>
            <p:cNvSpPr>
              <a:spLocks/>
            </p:cNvSpPr>
            <p:nvPr/>
          </p:nvSpPr>
          <p:spPr bwMode="auto">
            <a:xfrm>
              <a:off x="2839" y="1204"/>
              <a:ext cx="29" cy="17"/>
            </a:xfrm>
            <a:custGeom>
              <a:avLst/>
              <a:gdLst>
                <a:gd name="T0" fmla="*/ 26 w 38"/>
                <a:gd name="T1" fmla="*/ 0 h 19"/>
                <a:gd name="T2" fmla="*/ 28 w 38"/>
                <a:gd name="T3" fmla="*/ 0 h 19"/>
                <a:gd name="T4" fmla="*/ 36 w 38"/>
                <a:gd name="T5" fmla="*/ 1 h 19"/>
                <a:gd name="T6" fmla="*/ 38 w 38"/>
                <a:gd name="T7" fmla="*/ 8 h 19"/>
                <a:gd name="T8" fmla="*/ 36 w 38"/>
                <a:gd name="T9" fmla="*/ 14 h 19"/>
                <a:gd name="T10" fmla="*/ 28 w 38"/>
                <a:gd name="T11" fmla="*/ 15 h 19"/>
                <a:gd name="T12" fmla="*/ 20 w 38"/>
                <a:gd name="T13" fmla="*/ 17 h 19"/>
                <a:gd name="T14" fmla="*/ 12 w 38"/>
                <a:gd name="T15" fmla="*/ 19 h 19"/>
                <a:gd name="T16" fmla="*/ 4 w 38"/>
                <a:gd name="T17" fmla="*/ 19 h 19"/>
                <a:gd name="T18" fmla="*/ 0 w 38"/>
                <a:gd name="T19" fmla="*/ 15 h 19"/>
                <a:gd name="T20" fmla="*/ 4 w 38"/>
                <a:gd name="T21" fmla="*/ 10 h 19"/>
                <a:gd name="T22" fmla="*/ 12 w 38"/>
                <a:gd name="T23" fmla="*/ 7 h 19"/>
                <a:gd name="T24" fmla="*/ 20 w 38"/>
                <a:gd name="T25" fmla="*/ 1 h 19"/>
                <a:gd name="T26" fmla="*/ 22 w 38"/>
                <a:gd name="T27" fmla="*/ 0 h 19"/>
                <a:gd name="T28" fmla="*/ 26 w 38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19">
                  <a:moveTo>
                    <a:pt x="26" y="0"/>
                  </a:moveTo>
                  <a:lnTo>
                    <a:pt x="28" y="0"/>
                  </a:lnTo>
                  <a:lnTo>
                    <a:pt x="36" y="1"/>
                  </a:lnTo>
                  <a:lnTo>
                    <a:pt x="38" y="8"/>
                  </a:lnTo>
                  <a:lnTo>
                    <a:pt x="36" y="14"/>
                  </a:lnTo>
                  <a:lnTo>
                    <a:pt x="28" y="15"/>
                  </a:lnTo>
                  <a:lnTo>
                    <a:pt x="20" y="17"/>
                  </a:lnTo>
                  <a:lnTo>
                    <a:pt x="12" y="19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4" y="10"/>
                  </a:lnTo>
                  <a:lnTo>
                    <a:pt x="12" y="7"/>
                  </a:lnTo>
                  <a:lnTo>
                    <a:pt x="20" y="1"/>
                  </a:lnTo>
                  <a:lnTo>
                    <a:pt x="22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11" name="Freeform 39"/>
            <p:cNvSpPr>
              <a:spLocks/>
            </p:cNvSpPr>
            <p:nvPr/>
          </p:nvSpPr>
          <p:spPr bwMode="auto">
            <a:xfrm>
              <a:off x="2787" y="1164"/>
              <a:ext cx="10" cy="32"/>
            </a:xfrm>
            <a:custGeom>
              <a:avLst/>
              <a:gdLst>
                <a:gd name="T0" fmla="*/ 12 w 14"/>
                <a:gd name="T1" fmla="*/ 7 h 35"/>
                <a:gd name="T2" fmla="*/ 14 w 14"/>
                <a:gd name="T3" fmla="*/ 10 h 35"/>
                <a:gd name="T4" fmla="*/ 14 w 14"/>
                <a:gd name="T5" fmla="*/ 12 h 35"/>
                <a:gd name="T6" fmla="*/ 14 w 14"/>
                <a:gd name="T7" fmla="*/ 19 h 35"/>
                <a:gd name="T8" fmla="*/ 12 w 14"/>
                <a:gd name="T9" fmla="*/ 24 h 35"/>
                <a:gd name="T10" fmla="*/ 6 w 14"/>
                <a:gd name="T11" fmla="*/ 30 h 35"/>
                <a:gd name="T12" fmla="*/ 2 w 14"/>
                <a:gd name="T13" fmla="*/ 35 h 35"/>
                <a:gd name="T14" fmla="*/ 0 w 14"/>
                <a:gd name="T15" fmla="*/ 28 h 35"/>
                <a:gd name="T16" fmla="*/ 4 w 14"/>
                <a:gd name="T17" fmla="*/ 19 h 35"/>
                <a:gd name="T18" fmla="*/ 6 w 14"/>
                <a:gd name="T19" fmla="*/ 12 h 35"/>
                <a:gd name="T20" fmla="*/ 6 w 14"/>
                <a:gd name="T21" fmla="*/ 5 h 35"/>
                <a:gd name="T22" fmla="*/ 12 w 14"/>
                <a:gd name="T23" fmla="*/ 0 h 35"/>
                <a:gd name="T24" fmla="*/ 12 w 14"/>
                <a:gd name="T25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35">
                  <a:moveTo>
                    <a:pt x="12" y="7"/>
                  </a:moveTo>
                  <a:lnTo>
                    <a:pt x="14" y="10"/>
                  </a:lnTo>
                  <a:lnTo>
                    <a:pt x="14" y="12"/>
                  </a:lnTo>
                  <a:lnTo>
                    <a:pt x="14" y="19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2" y="35"/>
                  </a:lnTo>
                  <a:lnTo>
                    <a:pt x="0" y="28"/>
                  </a:lnTo>
                  <a:lnTo>
                    <a:pt x="4" y="19"/>
                  </a:lnTo>
                  <a:lnTo>
                    <a:pt x="6" y="12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2" y="7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12" name="Freeform 40"/>
            <p:cNvSpPr>
              <a:spLocks/>
            </p:cNvSpPr>
            <p:nvPr/>
          </p:nvSpPr>
          <p:spPr bwMode="auto">
            <a:xfrm>
              <a:off x="2787" y="1164"/>
              <a:ext cx="10" cy="32"/>
            </a:xfrm>
            <a:custGeom>
              <a:avLst/>
              <a:gdLst>
                <a:gd name="T0" fmla="*/ 12 w 14"/>
                <a:gd name="T1" fmla="*/ 7 h 35"/>
                <a:gd name="T2" fmla="*/ 14 w 14"/>
                <a:gd name="T3" fmla="*/ 10 h 35"/>
                <a:gd name="T4" fmla="*/ 14 w 14"/>
                <a:gd name="T5" fmla="*/ 12 h 35"/>
                <a:gd name="T6" fmla="*/ 14 w 14"/>
                <a:gd name="T7" fmla="*/ 19 h 35"/>
                <a:gd name="T8" fmla="*/ 12 w 14"/>
                <a:gd name="T9" fmla="*/ 24 h 35"/>
                <a:gd name="T10" fmla="*/ 6 w 14"/>
                <a:gd name="T11" fmla="*/ 30 h 35"/>
                <a:gd name="T12" fmla="*/ 2 w 14"/>
                <a:gd name="T13" fmla="*/ 35 h 35"/>
                <a:gd name="T14" fmla="*/ 0 w 14"/>
                <a:gd name="T15" fmla="*/ 28 h 35"/>
                <a:gd name="T16" fmla="*/ 4 w 14"/>
                <a:gd name="T17" fmla="*/ 19 h 35"/>
                <a:gd name="T18" fmla="*/ 6 w 14"/>
                <a:gd name="T19" fmla="*/ 12 h 35"/>
                <a:gd name="T20" fmla="*/ 6 w 14"/>
                <a:gd name="T21" fmla="*/ 5 h 35"/>
                <a:gd name="T22" fmla="*/ 12 w 14"/>
                <a:gd name="T23" fmla="*/ 0 h 35"/>
                <a:gd name="T24" fmla="*/ 12 w 14"/>
                <a:gd name="T25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35">
                  <a:moveTo>
                    <a:pt x="12" y="7"/>
                  </a:moveTo>
                  <a:lnTo>
                    <a:pt x="14" y="10"/>
                  </a:lnTo>
                  <a:lnTo>
                    <a:pt x="14" y="12"/>
                  </a:lnTo>
                  <a:lnTo>
                    <a:pt x="14" y="19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2" y="35"/>
                  </a:lnTo>
                  <a:lnTo>
                    <a:pt x="0" y="28"/>
                  </a:lnTo>
                  <a:lnTo>
                    <a:pt x="4" y="19"/>
                  </a:lnTo>
                  <a:lnTo>
                    <a:pt x="6" y="12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2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13" name="Freeform 41"/>
            <p:cNvSpPr>
              <a:spLocks/>
            </p:cNvSpPr>
            <p:nvPr/>
          </p:nvSpPr>
          <p:spPr bwMode="auto">
            <a:xfrm>
              <a:off x="2805" y="1139"/>
              <a:ext cx="18" cy="11"/>
            </a:xfrm>
            <a:custGeom>
              <a:avLst/>
              <a:gdLst>
                <a:gd name="T0" fmla="*/ 23 w 23"/>
                <a:gd name="T1" fmla="*/ 5 h 12"/>
                <a:gd name="T2" fmla="*/ 19 w 23"/>
                <a:gd name="T3" fmla="*/ 7 h 12"/>
                <a:gd name="T4" fmla="*/ 13 w 23"/>
                <a:gd name="T5" fmla="*/ 12 h 12"/>
                <a:gd name="T6" fmla="*/ 0 w 23"/>
                <a:gd name="T7" fmla="*/ 12 h 12"/>
                <a:gd name="T8" fmla="*/ 0 w 23"/>
                <a:gd name="T9" fmla="*/ 5 h 12"/>
                <a:gd name="T10" fmla="*/ 7 w 23"/>
                <a:gd name="T11" fmla="*/ 5 h 12"/>
                <a:gd name="T12" fmla="*/ 13 w 23"/>
                <a:gd name="T13" fmla="*/ 5 h 12"/>
                <a:gd name="T14" fmla="*/ 19 w 23"/>
                <a:gd name="T15" fmla="*/ 0 h 12"/>
                <a:gd name="T16" fmla="*/ 23 w 23"/>
                <a:gd name="T1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2">
                  <a:moveTo>
                    <a:pt x="23" y="5"/>
                  </a:moveTo>
                  <a:lnTo>
                    <a:pt x="19" y="7"/>
                  </a:lnTo>
                  <a:lnTo>
                    <a:pt x="13" y="12"/>
                  </a:lnTo>
                  <a:lnTo>
                    <a:pt x="0" y="12"/>
                  </a:lnTo>
                  <a:lnTo>
                    <a:pt x="0" y="5"/>
                  </a:lnTo>
                  <a:lnTo>
                    <a:pt x="7" y="5"/>
                  </a:lnTo>
                  <a:lnTo>
                    <a:pt x="13" y="5"/>
                  </a:lnTo>
                  <a:lnTo>
                    <a:pt x="19" y="0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14" name="Freeform 42"/>
            <p:cNvSpPr>
              <a:spLocks/>
            </p:cNvSpPr>
            <p:nvPr/>
          </p:nvSpPr>
          <p:spPr bwMode="auto">
            <a:xfrm>
              <a:off x="2805" y="1139"/>
              <a:ext cx="18" cy="11"/>
            </a:xfrm>
            <a:custGeom>
              <a:avLst/>
              <a:gdLst>
                <a:gd name="T0" fmla="*/ 23 w 23"/>
                <a:gd name="T1" fmla="*/ 5 h 12"/>
                <a:gd name="T2" fmla="*/ 19 w 23"/>
                <a:gd name="T3" fmla="*/ 7 h 12"/>
                <a:gd name="T4" fmla="*/ 13 w 23"/>
                <a:gd name="T5" fmla="*/ 12 h 12"/>
                <a:gd name="T6" fmla="*/ 0 w 23"/>
                <a:gd name="T7" fmla="*/ 12 h 12"/>
                <a:gd name="T8" fmla="*/ 0 w 23"/>
                <a:gd name="T9" fmla="*/ 5 h 12"/>
                <a:gd name="T10" fmla="*/ 7 w 23"/>
                <a:gd name="T11" fmla="*/ 5 h 12"/>
                <a:gd name="T12" fmla="*/ 13 w 23"/>
                <a:gd name="T13" fmla="*/ 5 h 12"/>
                <a:gd name="T14" fmla="*/ 19 w 23"/>
                <a:gd name="T15" fmla="*/ 0 h 12"/>
                <a:gd name="T16" fmla="*/ 23 w 23"/>
                <a:gd name="T1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2">
                  <a:moveTo>
                    <a:pt x="23" y="5"/>
                  </a:moveTo>
                  <a:lnTo>
                    <a:pt x="19" y="7"/>
                  </a:lnTo>
                  <a:lnTo>
                    <a:pt x="13" y="12"/>
                  </a:lnTo>
                  <a:lnTo>
                    <a:pt x="0" y="12"/>
                  </a:lnTo>
                  <a:lnTo>
                    <a:pt x="0" y="5"/>
                  </a:lnTo>
                  <a:lnTo>
                    <a:pt x="7" y="5"/>
                  </a:lnTo>
                  <a:lnTo>
                    <a:pt x="13" y="5"/>
                  </a:lnTo>
                  <a:lnTo>
                    <a:pt x="19" y="0"/>
                  </a:lnTo>
                  <a:lnTo>
                    <a:pt x="23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15" name="Freeform 43"/>
            <p:cNvSpPr>
              <a:spLocks/>
            </p:cNvSpPr>
            <p:nvPr/>
          </p:nvSpPr>
          <p:spPr bwMode="auto">
            <a:xfrm>
              <a:off x="2782" y="1204"/>
              <a:ext cx="6" cy="7"/>
            </a:xfrm>
            <a:custGeom>
              <a:avLst/>
              <a:gdLst>
                <a:gd name="T0" fmla="*/ 2 w 8"/>
                <a:gd name="T1" fmla="*/ 0 h 7"/>
                <a:gd name="T2" fmla="*/ 8 w 8"/>
                <a:gd name="T3" fmla="*/ 7 h 7"/>
                <a:gd name="T4" fmla="*/ 0 w 8"/>
                <a:gd name="T5" fmla="*/ 7 h 7"/>
                <a:gd name="T6" fmla="*/ 0 w 8"/>
                <a:gd name="T7" fmla="*/ 3 h 7"/>
                <a:gd name="T8" fmla="*/ 2 w 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8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16" name="Freeform 44"/>
            <p:cNvSpPr>
              <a:spLocks/>
            </p:cNvSpPr>
            <p:nvPr/>
          </p:nvSpPr>
          <p:spPr bwMode="auto">
            <a:xfrm>
              <a:off x="2782" y="1204"/>
              <a:ext cx="6" cy="7"/>
            </a:xfrm>
            <a:custGeom>
              <a:avLst/>
              <a:gdLst>
                <a:gd name="T0" fmla="*/ 2 w 8"/>
                <a:gd name="T1" fmla="*/ 0 h 7"/>
                <a:gd name="T2" fmla="*/ 8 w 8"/>
                <a:gd name="T3" fmla="*/ 7 h 7"/>
                <a:gd name="T4" fmla="*/ 0 w 8"/>
                <a:gd name="T5" fmla="*/ 7 h 7"/>
                <a:gd name="T6" fmla="*/ 0 w 8"/>
                <a:gd name="T7" fmla="*/ 3 h 7"/>
                <a:gd name="T8" fmla="*/ 2 w 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8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17" name="Freeform 45"/>
            <p:cNvSpPr>
              <a:spLocks/>
            </p:cNvSpPr>
            <p:nvPr/>
          </p:nvSpPr>
          <p:spPr bwMode="auto">
            <a:xfrm>
              <a:off x="2737" y="1272"/>
              <a:ext cx="29" cy="21"/>
            </a:xfrm>
            <a:custGeom>
              <a:avLst/>
              <a:gdLst>
                <a:gd name="T0" fmla="*/ 23 w 37"/>
                <a:gd name="T1" fmla="*/ 19 h 23"/>
                <a:gd name="T2" fmla="*/ 21 w 37"/>
                <a:gd name="T3" fmla="*/ 21 h 23"/>
                <a:gd name="T4" fmla="*/ 21 w 37"/>
                <a:gd name="T5" fmla="*/ 23 h 23"/>
                <a:gd name="T6" fmla="*/ 0 w 37"/>
                <a:gd name="T7" fmla="*/ 19 h 23"/>
                <a:gd name="T8" fmla="*/ 4 w 37"/>
                <a:gd name="T9" fmla="*/ 12 h 23"/>
                <a:gd name="T10" fmla="*/ 11 w 37"/>
                <a:gd name="T11" fmla="*/ 9 h 23"/>
                <a:gd name="T12" fmla="*/ 19 w 37"/>
                <a:gd name="T13" fmla="*/ 5 h 23"/>
                <a:gd name="T14" fmla="*/ 27 w 37"/>
                <a:gd name="T15" fmla="*/ 0 h 23"/>
                <a:gd name="T16" fmla="*/ 35 w 37"/>
                <a:gd name="T17" fmla="*/ 2 h 23"/>
                <a:gd name="T18" fmla="*/ 35 w 37"/>
                <a:gd name="T19" fmla="*/ 10 h 23"/>
                <a:gd name="T20" fmla="*/ 37 w 37"/>
                <a:gd name="T21" fmla="*/ 17 h 23"/>
                <a:gd name="T22" fmla="*/ 27 w 37"/>
                <a:gd name="T23" fmla="*/ 19 h 23"/>
                <a:gd name="T24" fmla="*/ 25 w 37"/>
                <a:gd name="T25" fmla="*/ 19 h 23"/>
                <a:gd name="T26" fmla="*/ 23 w 37"/>
                <a:gd name="T27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23">
                  <a:moveTo>
                    <a:pt x="23" y="19"/>
                  </a:moveTo>
                  <a:lnTo>
                    <a:pt x="21" y="21"/>
                  </a:lnTo>
                  <a:lnTo>
                    <a:pt x="21" y="23"/>
                  </a:lnTo>
                  <a:lnTo>
                    <a:pt x="0" y="19"/>
                  </a:lnTo>
                  <a:lnTo>
                    <a:pt x="4" y="12"/>
                  </a:lnTo>
                  <a:lnTo>
                    <a:pt x="11" y="9"/>
                  </a:lnTo>
                  <a:lnTo>
                    <a:pt x="19" y="5"/>
                  </a:lnTo>
                  <a:lnTo>
                    <a:pt x="27" y="0"/>
                  </a:lnTo>
                  <a:lnTo>
                    <a:pt x="35" y="2"/>
                  </a:lnTo>
                  <a:lnTo>
                    <a:pt x="35" y="10"/>
                  </a:lnTo>
                  <a:lnTo>
                    <a:pt x="37" y="17"/>
                  </a:lnTo>
                  <a:lnTo>
                    <a:pt x="27" y="19"/>
                  </a:lnTo>
                  <a:lnTo>
                    <a:pt x="25" y="19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18" name="Freeform 46"/>
            <p:cNvSpPr>
              <a:spLocks/>
            </p:cNvSpPr>
            <p:nvPr/>
          </p:nvSpPr>
          <p:spPr bwMode="auto">
            <a:xfrm>
              <a:off x="2737" y="1272"/>
              <a:ext cx="29" cy="21"/>
            </a:xfrm>
            <a:custGeom>
              <a:avLst/>
              <a:gdLst>
                <a:gd name="T0" fmla="*/ 23 w 37"/>
                <a:gd name="T1" fmla="*/ 19 h 23"/>
                <a:gd name="T2" fmla="*/ 21 w 37"/>
                <a:gd name="T3" fmla="*/ 21 h 23"/>
                <a:gd name="T4" fmla="*/ 21 w 37"/>
                <a:gd name="T5" fmla="*/ 23 h 23"/>
                <a:gd name="T6" fmla="*/ 0 w 37"/>
                <a:gd name="T7" fmla="*/ 19 h 23"/>
                <a:gd name="T8" fmla="*/ 4 w 37"/>
                <a:gd name="T9" fmla="*/ 12 h 23"/>
                <a:gd name="T10" fmla="*/ 11 w 37"/>
                <a:gd name="T11" fmla="*/ 9 h 23"/>
                <a:gd name="T12" fmla="*/ 19 w 37"/>
                <a:gd name="T13" fmla="*/ 5 h 23"/>
                <a:gd name="T14" fmla="*/ 27 w 37"/>
                <a:gd name="T15" fmla="*/ 0 h 23"/>
                <a:gd name="T16" fmla="*/ 35 w 37"/>
                <a:gd name="T17" fmla="*/ 2 h 23"/>
                <a:gd name="T18" fmla="*/ 35 w 37"/>
                <a:gd name="T19" fmla="*/ 10 h 23"/>
                <a:gd name="T20" fmla="*/ 37 w 37"/>
                <a:gd name="T21" fmla="*/ 17 h 23"/>
                <a:gd name="T22" fmla="*/ 27 w 37"/>
                <a:gd name="T23" fmla="*/ 19 h 23"/>
                <a:gd name="T24" fmla="*/ 25 w 37"/>
                <a:gd name="T25" fmla="*/ 19 h 23"/>
                <a:gd name="T26" fmla="*/ 23 w 37"/>
                <a:gd name="T27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23">
                  <a:moveTo>
                    <a:pt x="23" y="19"/>
                  </a:moveTo>
                  <a:lnTo>
                    <a:pt x="21" y="21"/>
                  </a:lnTo>
                  <a:lnTo>
                    <a:pt x="21" y="23"/>
                  </a:lnTo>
                  <a:lnTo>
                    <a:pt x="0" y="19"/>
                  </a:lnTo>
                  <a:lnTo>
                    <a:pt x="4" y="12"/>
                  </a:lnTo>
                  <a:lnTo>
                    <a:pt x="11" y="9"/>
                  </a:lnTo>
                  <a:lnTo>
                    <a:pt x="19" y="5"/>
                  </a:lnTo>
                  <a:lnTo>
                    <a:pt x="27" y="0"/>
                  </a:lnTo>
                  <a:lnTo>
                    <a:pt x="35" y="2"/>
                  </a:lnTo>
                  <a:lnTo>
                    <a:pt x="35" y="10"/>
                  </a:lnTo>
                  <a:lnTo>
                    <a:pt x="37" y="17"/>
                  </a:lnTo>
                  <a:lnTo>
                    <a:pt x="27" y="19"/>
                  </a:lnTo>
                  <a:lnTo>
                    <a:pt x="25" y="19"/>
                  </a:lnTo>
                  <a:lnTo>
                    <a:pt x="23" y="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19" name="Freeform 47"/>
            <p:cNvSpPr>
              <a:spLocks/>
            </p:cNvSpPr>
            <p:nvPr/>
          </p:nvSpPr>
          <p:spPr bwMode="auto">
            <a:xfrm>
              <a:off x="2739" y="1257"/>
              <a:ext cx="19" cy="23"/>
            </a:xfrm>
            <a:custGeom>
              <a:avLst/>
              <a:gdLst>
                <a:gd name="T0" fmla="*/ 2 w 25"/>
                <a:gd name="T1" fmla="*/ 25 h 25"/>
                <a:gd name="T2" fmla="*/ 0 w 25"/>
                <a:gd name="T3" fmla="*/ 16 h 25"/>
                <a:gd name="T4" fmla="*/ 4 w 25"/>
                <a:gd name="T5" fmla="*/ 11 h 25"/>
                <a:gd name="T6" fmla="*/ 11 w 25"/>
                <a:gd name="T7" fmla="*/ 5 h 25"/>
                <a:gd name="T8" fmla="*/ 19 w 25"/>
                <a:gd name="T9" fmla="*/ 2 h 25"/>
                <a:gd name="T10" fmla="*/ 25 w 25"/>
                <a:gd name="T11" fmla="*/ 0 h 25"/>
                <a:gd name="T12" fmla="*/ 25 w 25"/>
                <a:gd name="T13" fmla="*/ 5 h 25"/>
                <a:gd name="T14" fmla="*/ 17 w 25"/>
                <a:gd name="T15" fmla="*/ 11 h 25"/>
                <a:gd name="T16" fmla="*/ 11 w 25"/>
                <a:gd name="T17" fmla="*/ 18 h 25"/>
                <a:gd name="T18" fmla="*/ 4 w 25"/>
                <a:gd name="T19" fmla="*/ 21 h 25"/>
                <a:gd name="T20" fmla="*/ 2 w 25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5">
                  <a:moveTo>
                    <a:pt x="2" y="25"/>
                  </a:moveTo>
                  <a:lnTo>
                    <a:pt x="0" y="16"/>
                  </a:lnTo>
                  <a:lnTo>
                    <a:pt x="4" y="11"/>
                  </a:lnTo>
                  <a:lnTo>
                    <a:pt x="11" y="5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25" y="5"/>
                  </a:lnTo>
                  <a:lnTo>
                    <a:pt x="17" y="11"/>
                  </a:lnTo>
                  <a:lnTo>
                    <a:pt x="11" y="18"/>
                  </a:lnTo>
                  <a:lnTo>
                    <a:pt x="4" y="21"/>
                  </a:lnTo>
                  <a:lnTo>
                    <a:pt x="2" y="25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20" name="Freeform 48"/>
            <p:cNvSpPr>
              <a:spLocks/>
            </p:cNvSpPr>
            <p:nvPr/>
          </p:nvSpPr>
          <p:spPr bwMode="auto">
            <a:xfrm>
              <a:off x="2739" y="1257"/>
              <a:ext cx="19" cy="23"/>
            </a:xfrm>
            <a:custGeom>
              <a:avLst/>
              <a:gdLst>
                <a:gd name="T0" fmla="*/ 2 w 25"/>
                <a:gd name="T1" fmla="*/ 25 h 25"/>
                <a:gd name="T2" fmla="*/ 0 w 25"/>
                <a:gd name="T3" fmla="*/ 16 h 25"/>
                <a:gd name="T4" fmla="*/ 4 w 25"/>
                <a:gd name="T5" fmla="*/ 11 h 25"/>
                <a:gd name="T6" fmla="*/ 11 w 25"/>
                <a:gd name="T7" fmla="*/ 5 h 25"/>
                <a:gd name="T8" fmla="*/ 19 w 25"/>
                <a:gd name="T9" fmla="*/ 2 h 25"/>
                <a:gd name="T10" fmla="*/ 25 w 25"/>
                <a:gd name="T11" fmla="*/ 0 h 25"/>
                <a:gd name="T12" fmla="*/ 25 w 25"/>
                <a:gd name="T13" fmla="*/ 5 h 25"/>
                <a:gd name="T14" fmla="*/ 17 w 25"/>
                <a:gd name="T15" fmla="*/ 11 h 25"/>
                <a:gd name="T16" fmla="*/ 11 w 25"/>
                <a:gd name="T17" fmla="*/ 18 h 25"/>
                <a:gd name="T18" fmla="*/ 4 w 25"/>
                <a:gd name="T19" fmla="*/ 21 h 25"/>
                <a:gd name="T20" fmla="*/ 2 w 25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5">
                  <a:moveTo>
                    <a:pt x="2" y="25"/>
                  </a:moveTo>
                  <a:lnTo>
                    <a:pt x="0" y="16"/>
                  </a:lnTo>
                  <a:lnTo>
                    <a:pt x="4" y="11"/>
                  </a:lnTo>
                  <a:lnTo>
                    <a:pt x="11" y="5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25" y="5"/>
                  </a:lnTo>
                  <a:lnTo>
                    <a:pt x="17" y="11"/>
                  </a:lnTo>
                  <a:lnTo>
                    <a:pt x="11" y="18"/>
                  </a:lnTo>
                  <a:lnTo>
                    <a:pt x="4" y="21"/>
                  </a:lnTo>
                  <a:lnTo>
                    <a:pt x="2" y="2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21" name="Freeform 49"/>
            <p:cNvSpPr>
              <a:spLocks/>
            </p:cNvSpPr>
            <p:nvPr/>
          </p:nvSpPr>
          <p:spPr bwMode="auto">
            <a:xfrm>
              <a:off x="2725" y="1287"/>
              <a:ext cx="7" cy="19"/>
            </a:xfrm>
            <a:custGeom>
              <a:avLst/>
              <a:gdLst>
                <a:gd name="T0" fmla="*/ 8 w 8"/>
                <a:gd name="T1" fmla="*/ 11 h 20"/>
                <a:gd name="T2" fmla="*/ 8 w 8"/>
                <a:gd name="T3" fmla="*/ 13 h 20"/>
                <a:gd name="T4" fmla="*/ 6 w 8"/>
                <a:gd name="T5" fmla="*/ 14 h 20"/>
                <a:gd name="T6" fmla="*/ 0 w 8"/>
                <a:gd name="T7" fmla="*/ 20 h 20"/>
                <a:gd name="T8" fmla="*/ 0 w 8"/>
                <a:gd name="T9" fmla="*/ 13 h 20"/>
                <a:gd name="T10" fmla="*/ 2 w 8"/>
                <a:gd name="T11" fmla="*/ 6 h 20"/>
                <a:gd name="T12" fmla="*/ 8 w 8"/>
                <a:gd name="T13" fmla="*/ 0 h 20"/>
                <a:gd name="T14" fmla="*/ 8 w 8"/>
                <a:gd name="T15" fmla="*/ 7 h 20"/>
                <a:gd name="T16" fmla="*/ 8 w 8"/>
                <a:gd name="T17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20">
                  <a:moveTo>
                    <a:pt x="8" y="11"/>
                  </a:moveTo>
                  <a:lnTo>
                    <a:pt x="8" y="13"/>
                  </a:lnTo>
                  <a:lnTo>
                    <a:pt x="6" y="14"/>
                  </a:lnTo>
                  <a:lnTo>
                    <a:pt x="0" y="20"/>
                  </a:lnTo>
                  <a:lnTo>
                    <a:pt x="0" y="13"/>
                  </a:lnTo>
                  <a:lnTo>
                    <a:pt x="2" y="6"/>
                  </a:lnTo>
                  <a:lnTo>
                    <a:pt x="8" y="0"/>
                  </a:lnTo>
                  <a:lnTo>
                    <a:pt x="8" y="7"/>
                  </a:lnTo>
                  <a:lnTo>
                    <a:pt x="8" y="11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22" name="Freeform 50"/>
            <p:cNvSpPr>
              <a:spLocks/>
            </p:cNvSpPr>
            <p:nvPr/>
          </p:nvSpPr>
          <p:spPr bwMode="auto">
            <a:xfrm>
              <a:off x="2725" y="1287"/>
              <a:ext cx="7" cy="19"/>
            </a:xfrm>
            <a:custGeom>
              <a:avLst/>
              <a:gdLst>
                <a:gd name="T0" fmla="*/ 8 w 8"/>
                <a:gd name="T1" fmla="*/ 11 h 20"/>
                <a:gd name="T2" fmla="*/ 8 w 8"/>
                <a:gd name="T3" fmla="*/ 13 h 20"/>
                <a:gd name="T4" fmla="*/ 6 w 8"/>
                <a:gd name="T5" fmla="*/ 14 h 20"/>
                <a:gd name="T6" fmla="*/ 0 w 8"/>
                <a:gd name="T7" fmla="*/ 20 h 20"/>
                <a:gd name="T8" fmla="*/ 0 w 8"/>
                <a:gd name="T9" fmla="*/ 13 h 20"/>
                <a:gd name="T10" fmla="*/ 2 w 8"/>
                <a:gd name="T11" fmla="*/ 6 h 20"/>
                <a:gd name="T12" fmla="*/ 8 w 8"/>
                <a:gd name="T13" fmla="*/ 0 h 20"/>
                <a:gd name="T14" fmla="*/ 8 w 8"/>
                <a:gd name="T15" fmla="*/ 7 h 20"/>
                <a:gd name="T16" fmla="*/ 8 w 8"/>
                <a:gd name="T17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20">
                  <a:moveTo>
                    <a:pt x="8" y="11"/>
                  </a:moveTo>
                  <a:lnTo>
                    <a:pt x="8" y="13"/>
                  </a:lnTo>
                  <a:lnTo>
                    <a:pt x="6" y="14"/>
                  </a:lnTo>
                  <a:lnTo>
                    <a:pt x="0" y="20"/>
                  </a:lnTo>
                  <a:lnTo>
                    <a:pt x="0" y="13"/>
                  </a:lnTo>
                  <a:lnTo>
                    <a:pt x="2" y="6"/>
                  </a:lnTo>
                  <a:lnTo>
                    <a:pt x="8" y="0"/>
                  </a:lnTo>
                  <a:lnTo>
                    <a:pt x="8" y="7"/>
                  </a:lnTo>
                  <a:lnTo>
                    <a:pt x="8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23" name="Freeform 51"/>
            <p:cNvSpPr>
              <a:spLocks/>
            </p:cNvSpPr>
            <p:nvPr/>
          </p:nvSpPr>
          <p:spPr bwMode="auto">
            <a:xfrm>
              <a:off x="2705" y="1316"/>
              <a:ext cx="4" cy="3"/>
            </a:xfrm>
            <a:custGeom>
              <a:avLst/>
              <a:gdLst>
                <a:gd name="T0" fmla="*/ 0 w 6"/>
                <a:gd name="T1" fmla="*/ 3 h 3"/>
                <a:gd name="T2" fmla="*/ 6 w 6"/>
                <a:gd name="T3" fmla="*/ 0 h 3"/>
                <a:gd name="T4" fmla="*/ 2 w 6"/>
                <a:gd name="T5" fmla="*/ 0 h 3"/>
                <a:gd name="T6" fmla="*/ 0 w 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0" y="3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24" name="Freeform 52"/>
            <p:cNvSpPr>
              <a:spLocks/>
            </p:cNvSpPr>
            <p:nvPr/>
          </p:nvSpPr>
          <p:spPr bwMode="auto">
            <a:xfrm>
              <a:off x="2705" y="1316"/>
              <a:ext cx="4" cy="3"/>
            </a:xfrm>
            <a:custGeom>
              <a:avLst/>
              <a:gdLst>
                <a:gd name="T0" fmla="*/ 0 w 6"/>
                <a:gd name="T1" fmla="*/ 3 h 3"/>
                <a:gd name="T2" fmla="*/ 6 w 6"/>
                <a:gd name="T3" fmla="*/ 0 h 3"/>
                <a:gd name="T4" fmla="*/ 2 w 6"/>
                <a:gd name="T5" fmla="*/ 0 h 3"/>
                <a:gd name="T6" fmla="*/ 0 w 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0" y="3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25" name="Freeform 53"/>
            <p:cNvSpPr>
              <a:spLocks/>
            </p:cNvSpPr>
            <p:nvPr/>
          </p:nvSpPr>
          <p:spPr bwMode="auto">
            <a:xfrm>
              <a:off x="2662" y="1327"/>
              <a:ext cx="16" cy="5"/>
            </a:xfrm>
            <a:custGeom>
              <a:avLst/>
              <a:gdLst>
                <a:gd name="T0" fmla="*/ 0 w 20"/>
                <a:gd name="T1" fmla="*/ 4 h 5"/>
                <a:gd name="T2" fmla="*/ 6 w 20"/>
                <a:gd name="T3" fmla="*/ 0 h 5"/>
                <a:gd name="T4" fmla="*/ 14 w 20"/>
                <a:gd name="T5" fmla="*/ 0 h 5"/>
                <a:gd name="T6" fmla="*/ 20 w 20"/>
                <a:gd name="T7" fmla="*/ 0 h 5"/>
                <a:gd name="T8" fmla="*/ 16 w 20"/>
                <a:gd name="T9" fmla="*/ 4 h 5"/>
                <a:gd name="T10" fmla="*/ 8 w 20"/>
                <a:gd name="T11" fmla="*/ 5 h 5"/>
                <a:gd name="T12" fmla="*/ 2 w 20"/>
                <a:gd name="T13" fmla="*/ 5 h 5"/>
                <a:gd name="T14" fmla="*/ 0 w 20"/>
                <a:gd name="T1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5">
                  <a:moveTo>
                    <a:pt x="0" y="4"/>
                  </a:moveTo>
                  <a:lnTo>
                    <a:pt x="6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16" y="4"/>
                  </a:lnTo>
                  <a:lnTo>
                    <a:pt x="8" y="5"/>
                  </a:lnTo>
                  <a:lnTo>
                    <a:pt x="2" y="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26" name="Freeform 54"/>
            <p:cNvSpPr>
              <a:spLocks/>
            </p:cNvSpPr>
            <p:nvPr/>
          </p:nvSpPr>
          <p:spPr bwMode="auto">
            <a:xfrm>
              <a:off x="2662" y="1327"/>
              <a:ext cx="16" cy="5"/>
            </a:xfrm>
            <a:custGeom>
              <a:avLst/>
              <a:gdLst>
                <a:gd name="T0" fmla="*/ 0 w 20"/>
                <a:gd name="T1" fmla="*/ 4 h 5"/>
                <a:gd name="T2" fmla="*/ 6 w 20"/>
                <a:gd name="T3" fmla="*/ 0 h 5"/>
                <a:gd name="T4" fmla="*/ 14 w 20"/>
                <a:gd name="T5" fmla="*/ 0 h 5"/>
                <a:gd name="T6" fmla="*/ 20 w 20"/>
                <a:gd name="T7" fmla="*/ 0 h 5"/>
                <a:gd name="T8" fmla="*/ 16 w 20"/>
                <a:gd name="T9" fmla="*/ 4 h 5"/>
                <a:gd name="T10" fmla="*/ 8 w 20"/>
                <a:gd name="T11" fmla="*/ 5 h 5"/>
                <a:gd name="T12" fmla="*/ 2 w 20"/>
                <a:gd name="T13" fmla="*/ 5 h 5"/>
                <a:gd name="T14" fmla="*/ 0 w 20"/>
                <a:gd name="T1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5">
                  <a:moveTo>
                    <a:pt x="0" y="4"/>
                  </a:moveTo>
                  <a:lnTo>
                    <a:pt x="6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16" y="4"/>
                  </a:lnTo>
                  <a:lnTo>
                    <a:pt x="8" y="5"/>
                  </a:lnTo>
                  <a:lnTo>
                    <a:pt x="2" y="5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27" name="Freeform 55"/>
            <p:cNvSpPr>
              <a:spLocks/>
            </p:cNvSpPr>
            <p:nvPr/>
          </p:nvSpPr>
          <p:spPr bwMode="auto">
            <a:xfrm>
              <a:off x="2791" y="1180"/>
              <a:ext cx="62" cy="33"/>
            </a:xfrm>
            <a:custGeom>
              <a:avLst/>
              <a:gdLst>
                <a:gd name="T0" fmla="*/ 71 w 79"/>
                <a:gd name="T1" fmla="*/ 16 h 37"/>
                <a:gd name="T2" fmla="*/ 67 w 79"/>
                <a:gd name="T3" fmla="*/ 18 h 37"/>
                <a:gd name="T4" fmla="*/ 63 w 79"/>
                <a:gd name="T5" fmla="*/ 23 h 37"/>
                <a:gd name="T6" fmla="*/ 59 w 79"/>
                <a:gd name="T7" fmla="*/ 30 h 37"/>
                <a:gd name="T8" fmla="*/ 53 w 79"/>
                <a:gd name="T9" fmla="*/ 35 h 37"/>
                <a:gd name="T10" fmla="*/ 47 w 79"/>
                <a:gd name="T11" fmla="*/ 37 h 37"/>
                <a:gd name="T12" fmla="*/ 39 w 79"/>
                <a:gd name="T13" fmla="*/ 35 h 37"/>
                <a:gd name="T14" fmla="*/ 31 w 79"/>
                <a:gd name="T15" fmla="*/ 30 h 37"/>
                <a:gd name="T16" fmla="*/ 21 w 79"/>
                <a:gd name="T17" fmla="*/ 30 h 37"/>
                <a:gd name="T18" fmla="*/ 14 w 79"/>
                <a:gd name="T19" fmla="*/ 34 h 37"/>
                <a:gd name="T20" fmla="*/ 8 w 79"/>
                <a:gd name="T21" fmla="*/ 30 h 37"/>
                <a:gd name="T22" fmla="*/ 4 w 79"/>
                <a:gd name="T23" fmla="*/ 23 h 37"/>
                <a:gd name="T24" fmla="*/ 0 w 79"/>
                <a:gd name="T25" fmla="*/ 16 h 37"/>
                <a:gd name="T26" fmla="*/ 8 w 79"/>
                <a:gd name="T27" fmla="*/ 14 h 37"/>
                <a:gd name="T28" fmla="*/ 33 w 79"/>
                <a:gd name="T29" fmla="*/ 14 h 37"/>
                <a:gd name="T30" fmla="*/ 41 w 79"/>
                <a:gd name="T31" fmla="*/ 11 h 37"/>
                <a:gd name="T32" fmla="*/ 49 w 79"/>
                <a:gd name="T33" fmla="*/ 6 h 37"/>
                <a:gd name="T34" fmla="*/ 57 w 79"/>
                <a:gd name="T35" fmla="*/ 2 h 37"/>
                <a:gd name="T36" fmla="*/ 65 w 79"/>
                <a:gd name="T37" fmla="*/ 0 h 37"/>
                <a:gd name="T38" fmla="*/ 71 w 79"/>
                <a:gd name="T39" fmla="*/ 0 h 37"/>
                <a:gd name="T40" fmla="*/ 79 w 79"/>
                <a:gd name="T41" fmla="*/ 4 h 37"/>
                <a:gd name="T42" fmla="*/ 79 w 79"/>
                <a:gd name="T43" fmla="*/ 9 h 37"/>
                <a:gd name="T44" fmla="*/ 71 w 79"/>
                <a:gd name="T45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" h="37">
                  <a:moveTo>
                    <a:pt x="71" y="16"/>
                  </a:moveTo>
                  <a:lnTo>
                    <a:pt x="67" y="18"/>
                  </a:lnTo>
                  <a:lnTo>
                    <a:pt x="63" y="23"/>
                  </a:lnTo>
                  <a:lnTo>
                    <a:pt x="59" y="30"/>
                  </a:lnTo>
                  <a:lnTo>
                    <a:pt x="53" y="35"/>
                  </a:lnTo>
                  <a:lnTo>
                    <a:pt x="47" y="37"/>
                  </a:lnTo>
                  <a:lnTo>
                    <a:pt x="39" y="35"/>
                  </a:lnTo>
                  <a:lnTo>
                    <a:pt x="31" y="30"/>
                  </a:lnTo>
                  <a:lnTo>
                    <a:pt x="21" y="30"/>
                  </a:lnTo>
                  <a:lnTo>
                    <a:pt x="14" y="34"/>
                  </a:lnTo>
                  <a:lnTo>
                    <a:pt x="8" y="30"/>
                  </a:lnTo>
                  <a:lnTo>
                    <a:pt x="4" y="23"/>
                  </a:lnTo>
                  <a:lnTo>
                    <a:pt x="0" y="16"/>
                  </a:lnTo>
                  <a:lnTo>
                    <a:pt x="8" y="14"/>
                  </a:lnTo>
                  <a:lnTo>
                    <a:pt x="33" y="14"/>
                  </a:lnTo>
                  <a:lnTo>
                    <a:pt x="41" y="11"/>
                  </a:lnTo>
                  <a:lnTo>
                    <a:pt x="49" y="6"/>
                  </a:lnTo>
                  <a:lnTo>
                    <a:pt x="57" y="2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9" y="4"/>
                  </a:lnTo>
                  <a:lnTo>
                    <a:pt x="79" y="9"/>
                  </a:lnTo>
                  <a:lnTo>
                    <a:pt x="71" y="16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28" name="Freeform 56"/>
            <p:cNvSpPr>
              <a:spLocks/>
            </p:cNvSpPr>
            <p:nvPr/>
          </p:nvSpPr>
          <p:spPr bwMode="auto">
            <a:xfrm>
              <a:off x="2791" y="1180"/>
              <a:ext cx="62" cy="33"/>
            </a:xfrm>
            <a:custGeom>
              <a:avLst/>
              <a:gdLst>
                <a:gd name="T0" fmla="*/ 71 w 79"/>
                <a:gd name="T1" fmla="*/ 16 h 37"/>
                <a:gd name="T2" fmla="*/ 67 w 79"/>
                <a:gd name="T3" fmla="*/ 18 h 37"/>
                <a:gd name="T4" fmla="*/ 63 w 79"/>
                <a:gd name="T5" fmla="*/ 23 h 37"/>
                <a:gd name="T6" fmla="*/ 59 w 79"/>
                <a:gd name="T7" fmla="*/ 30 h 37"/>
                <a:gd name="T8" fmla="*/ 53 w 79"/>
                <a:gd name="T9" fmla="*/ 35 h 37"/>
                <a:gd name="T10" fmla="*/ 47 w 79"/>
                <a:gd name="T11" fmla="*/ 37 h 37"/>
                <a:gd name="T12" fmla="*/ 39 w 79"/>
                <a:gd name="T13" fmla="*/ 35 h 37"/>
                <a:gd name="T14" fmla="*/ 31 w 79"/>
                <a:gd name="T15" fmla="*/ 30 h 37"/>
                <a:gd name="T16" fmla="*/ 21 w 79"/>
                <a:gd name="T17" fmla="*/ 30 h 37"/>
                <a:gd name="T18" fmla="*/ 14 w 79"/>
                <a:gd name="T19" fmla="*/ 34 h 37"/>
                <a:gd name="T20" fmla="*/ 8 w 79"/>
                <a:gd name="T21" fmla="*/ 30 h 37"/>
                <a:gd name="T22" fmla="*/ 4 w 79"/>
                <a:gd name="T23" fmla="*/ 23 h 37"/>
                <a:gd name="T24" fmla="*/ 0 w 79"/>
                <a:gd name="T25" fmla="*/ 16 h 37"/>
                <a:gd name="T26" fmla="*/ 8 w 79"/>
                <a:gd name="T27" fmla="*/ 14 h 37"/>
                <a:gd name="T28" fmla="*/ 33 w 79"/>
                <a:gd name="T29" fmla="*/ 14 h 37"/>
                <a:gd name="T30" fmla="*/ 41 w 79"/>
                <a:gd name="T31" fmla="*/ 11 h 37"/>
                <a:gd name="T32" fmla="*/ 49 w 79"/>
                <a:gd name="T33" fmla="*/ 6 h 37"/>
                <a:gd name="T34" fmla="*/ 57 w 79"/>
                <a:gd name="T35" fmla="*/ 2 h 37"/>
                <a:gd name="T36" fmla="*/ 65 w 79"/>
                <a:gd name="T37" fmla="*/ 0 h 37"/>
                <a:gd name="T38" fmla="*/ 71 w 79"/>
                <a:gd name="T39" fmla="*/ 0 h 37"/>
                <a:gd name="T40" fmla="*/ 79 w 79"/>
                <a:gd name="T41" fmla="*/ 4 h 37"/>
                <a:gd name="T42" fmla="*/ 79 w 79"/>
                <a:gd name="T43" fmla="*/ 9 h 37"/>
                <a:gd name="T44" fmla="*/ 71 w 79"/>
                <a:gd name="T45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" h="37">
                  <a:moveTo>
                    <a:pt x="71" y="16"/>
                  </a:moveTo>
                  <a:lnTo>
                    <a:pt x="67" y="18"/>
                  </a:lnTo>
                  <a:lnTo>
                    <a:pt x="63" y="23"/>
                  </a:lnTo>
                  <a:lnTo>
                    <a:pt x="59" y="30"/>
                  </a:lnTo>
                  <a:lnTo>
                    <a:pt x="53" y="35"/>
                  </a:lnTo>
                  <a:lnTo>
                    <a:pt x="47" y="37"/>
                  </a:lnTo>
                  <a:lnTo>
                    <a:pt x="39" y="35"/>
                  </a:lnTo>
                  <a:lnTo>
                    <a:pt x="31" y="30"/>
                  </a:lnTo>
                  <a:lnTo>
                    <a:pt x="21" y="30"/>
                  </a:lnTo>
                  <a:lnTo>
                    <a:pt x="14" y="34"/>
                  </a:lnTo>
                  <a:lnTo>
                    <a:pt x="8" y="30"/>
                  </a:lnTo>
                  <a:lnTo>
                    <a:pt x="4" y="23"/>
                  </a:lnTo>
                  <a:lnTo>
                    <a:pt x="0" y="16"/>
                  </a:lnTo>
                  <a:lnTo>
                    <a:pt x="8" y="14"/>
                  </a:lnTo>
                  <a:lnTo>
                    <a:pt x="33" y="14"/>
                  </a:lnTo>
                  <a:lnTo>
                    <a:pt x="41" y="11"/>
                  </a:lnTo>
                  <a:lnTo>
                    <a:pt x="49" y="6"/>
                  </a:lnTo>
                  <a:lnTo>
                    <a:pt x="57" y="2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9" y="4"/>
                  </a:lnTo>
                  <a:lnTo>
                    <a:pt x="79" y="9"/>
                  </a:lnTo>
                  <a:lnTo>
                    <a:pt x="71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29" name="Freeform 57"/>
            <p:cNvSpPr>
              <a:spLocks/>
            </p:cNvSpPr>
            <p:nvPr/>
          </p:nvSpPr>
          <p:spPr bwMode="auto">
            <a:xfrm>
              <a:off x="2803" y="1160"/>
              <a:ext cx="17" cy="17"/>
            </a:xfrm>
            <a:custGeom>
              <a:avLst/>
              <a:gdLst>
                <a:gd name="T0" fmla="*/ 23 w 23"/>
                <a:gd name="T1" fmla="*/ 7 h 19"/>
                <a:gd name="T2" fmla="*/ 15 w 23"/>
                <a:gd name="T3" fmla="*/ 15 h 19"/>
                <a:gd name="T4" fmla="*/ 6 w 23"/>
                <a:gd name="T5" fmla="*/ 19 h 19"/>
                <a:gd name="T6" fmla="*/ 0 w 23"/>
                <a:gd name="T7" fmla="*/ 17 h 19"/>
                <a:gd name="T8" fmla="*/ 0 w 23"/>
                <a:gd name="T9" fmla="*/ 8 h 19"/>
                <a:gd name="T10" fmla="*/ 4 w 23"/>
                <a:gd name="T11" fmla="*/ 5 h 19"/>
                <a:gd name="T12" fmla="*/ 11 w 23"/>
                <a:gd name="T13" fmla="*/ 3 h 19"/>
                <a:gd name="T14" fmla="*/ 19 w 23"/>
                <a:gd name="T15" fmla="*/ 0 h 19"/>
                <a:gd name="T16" fmla="*/ 23 w 23"/>
                <a:gd name="T17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9">
                  <a:moveTo>
                    <a:pt x="23" y="7"/>
                  </a:moveTo>
                  <a:lnTo>
                    <a:pt x="15" y="15"/>
                  </a:lnTo>
                  <a:lnTo>
                    <a:pt x="6" y="19"/>
                  </a:lnTo>
                  <a:lnTo>
                    <a:pt x="0" y="17"/>
                  </a:lnTo>
                  <a:lnTo>
                    <a:pt x="0" y="8"/>
                  </a:lnTo>
                  <a:lnTo>
                    <a:pt x="4" y="5"/>
                  </a:lnTo>
                  <a:lnTo>
                    <a:pt x="11" y="3"/>
                  </a:lnTo>
                  <a:lnTo>
                    <a:pt x="19" y="0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30" name="Freeform 58"/>
            <p:cNvSpPr>
              <a:spLocks/>
            </p:cNvSpPr>
            <p:nvPr/>
          </p:nvSpPr>
          <p:spPr bwMode="auto">
            <a:xfrm>
              <a:off x="2803" y="1160"/>
              <a:ext cx="17" cy="17"/>
            </a:xfrm>
            <a:custGeom>
              <a:avLst/>
              <a:gdLst>
                <a:gd name="T0" fmla="*/ 23 w 23"/>
                <a:gd name="T1" fmla="*/ 7 h 19"/>
                <a:gd name="T2" fmla="*/ 15 w 23"/>
                <a:gd name="T3" fmla="*/ 15 h 19"/>
                <a:gd name="T4" fmla="*/ 6 w 23"/>
                <a:gd name="T5" fmla="*/ 19 h 19"/>
                <a:gd name="T6" fmla="*/ 0 w 23"/>
                <a:gd name="T7" fmla="*/ 17 h 19"/>
                <a:gd name="T8" fmla="*/ 0 w 23"/>
                <a:gd name="T9" fmla="*/ 8 h 19"/>
                <a:gd name="T10" fmla="*/ 4 w 23"/>
                <a:gd name="T11" fmla="*/ 5 h 19"/>
                <a:gd name="T12" fmla="*/ 11 w 23"/>
                <a:gd name="T13" fmla="*/ 3 h 19"/>
                <a:gd name="T14" fmla="*/ 19 w 23"/>
                <a:gd name="T15" fmla="*/ 0 h 19"/>
                <a:gd name="T16" fmla="*/ 23 w 23"/>
                <a:gd name="T17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9">
                  <a:moveTo>
                    <a:pt x="23" y="7"/>
                  </a:moveTo>
                  <a:lnTo>
                    <a:pt x="15" y="15"/>
                  </a:lnTo>
                  <a:lnTo>
                    <a:pt x="6" y="19"/>
                  </a:lnTo>
                  <a:lnTo>
                    <a:pt x="0" y="17"/>
                  </a:lnTo>
                  <a:lnTo>
                    <a:pt x="0" y="8"/>
                  </a:lnTo>
                  <a:lnTo>
                    <a:pt x="4" y="5"/>
                  </a:lnTo>
                  <a:lnTo>
                    <a:pt x="11" y="3"/>
                  </a:lnTo>
                  <a:lnTo>
                    <a:pt x="19" y="0"/>
                  </a:lnTo>
                  <a:lnTo>
                    <a:pt x="23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31" name="Freeform 59"/>
            <p:cNvSpPr>
              <a:spLocks/>
            </p:cNvSpPr>
            <p:nvPr/>
          </p:nvSpPr>
          <p:spPr bwMode="auto">
            <a:xfrm>
              <a:off x="2803" y="1180"/>
              <a:ext cx="14" cy="8"/>
            </a:xfrm>
            <a:custGeom>
              <a:avLst/>
              <a:gdLst>
                <a:gd name="T0" fmla="*/ 2 w 19"/>
                <a:gd name="T1" fmla="*/ 0 h 9"/>
                <a:gd name="T2" fmla="*/ 13 w 19"/>
                <a:gd name="T3" fmla="*/ 2 h 9"/>
                <a:gd name="T4" fmla="*/ 19 w 19"/>
                <a:gd name="T5" fmla="*/ 2 h 9"/>
                <a:gd name="T6" fmla="*/ 15 w 19"/>
                <a:gd name="T7" fmla="*/ 7 h 9"/>
                <a:gd name="T8" fmla="*/ 7 w 19"/>
                <a:gd name="T9" fmla="*/ 9 h 9"/>
                <a:gd name="T10" fmla="*/ 0 w 19"/>
                <a:gd name="T11" fmla="*/ 6 h 9"/>
                <a:gd name="T12" fmla="*/ 2 w 19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">
                  <a:moveTo>
                    <a:pt x="2" y="0"/>
                  </a:moveTo>
                  <a:lnTo>
                    <a:pt x="13" y="2"/>
                  </a:lnTo>
                  <a:lnTo>
                    <a:pt x="19" y="2"/>
                  </a:lnTo>
                  <a:lnTo>
                    <a:pt x="15" y="7"/>
                  </a:lnTo>
                  <a:lnTo>
                    <a:pt x="7" y="9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32" name="Freeform 60"/>
            <p:cNvSpPr>
              <a:spLocks/>
            </p:cNvSpPr>
            <p:nvPr/>
          </p:nvSpPr>
          <p:spPr bwMode="auto">
            <a:xfrm>
              <a:off x="2803" y="1180"/>
              <a:ext cx="14" cy="8"/>
            </a:xfrm>
            <a:custGeom>
              <a:avLst/>
              <a:gdLst>
                <a:gd name="T0" fmla="*/ 2 w 19"/>
                <a:gd name="T1" fmla="*/ 0 h 9"/>
                <a:gd name="T2" fmla="*/ 13 w 19"/>
                <a:gd name="T3" fmla="*/ 2 h 9"/>
                <a:gd name="T4" fmla="*/ 19 w 19"/>
                <a:gd name="T5" fmla="*/ 2 h 9"/>
                <a:gd name="T6" fmla="*/ 15 w 19"/>
                <a:gd name="T7" fmla="*/ 7 h 9"/>
                <a:gd name="T8" fmla="*/ 7 w 19"/>
                <a:gd name="T9" fmla="*/ 9 h 9"/>
                <a:gd name="T10" fmla="*/ 0 w 19"/>
                <a:gd name="T11" fmla="*/ 6 h 9"/>
                <a:gd name="T12" fmla="*/ 2 w 19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">
                  <a:moveTo>
                    <a:pt x="2" y="0"/>
                  </a:moveTo>
                  <a:lnTo>
                    <a:pt x="13" y="2"/>
                  </a:lnTo>
                  <a:lnTo>
                    <a:pt x="19" y="2"/>
                  </a:lnTo>
                  <a:lnTo>
                    <a:pt x="15" y="7"/>
                  </a:lnTo>
                  <a:lnTo>
                    <a:pt x="7" y="9"/>
                  </a:lnTo>
                  <a:lnTo>
                    <a:pt x="0" y="6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33" name="Freeform 61"/>
            <p:cNvSpPr>
              <a:spLocks/>
            </p:cNvSpPr>
            <p:nvPr/>
          </p:nvSpPr>
          <p:spPr bwMode="auto">
            <a:xfrm>
              <a:off x="2780" y="1218"/>
              <a:ext cx="165" cy="132"/>
            </a:xfrm>
            <a:custGeom>
              <a:avLst/>
              <a:gdLst>
                <a:gd name="T0" fmla="*/ 18 w 211"/>
                <a:gd name="T1" fmla="*/ 9 h 147"/>
                <a:gd name="T2" fmla="*/ 20 w 211"/>
                <a:gd name="T3" fmla="*/ 25 h 147"/>
                <a:gd name="T4" fmla="*/ 16 w 211"/>
                <a:gd name="T5" fmla="*/ 41 h 147"/>
                <a:gd name="T6" fmla="*/ 10 w 211"/>
                <a:gd name="T7" fmla="*/ 55 h 147"/>
                <a:gd name="T8" fmla="*/ 22 w 211"/>
                <a:gd name="T9" fmla="*/ 51 h 147"/>
                <a:gd name="T10" fmla="*/ 37 w 211"/>
                <a:gd name="T11" fmla="*/ 51 h 147"/>
                <a:gd name="T12" fmla="*/ 49 w 211"/>
                <a:gd name="T13" fmla="*/ 65 h 147"/>
                <a:gd name="T14" fmla="*/ 47 w 211"/>
                <a:gd name="T15" fmla="*/ 76 h 147"/>
                <a:gd name="T16" fmla="*/ 39 w 211"/>
                <a:gd name="T17" fmla="*/ 62 h 147"/>
                <a:gd name="T18" fmla="*/ 28 w 211"/>
                <a:gd name="T19" fmla="*/ 55 h 147"/>
                <a:gd name="T20" fmla="*/ 20 w 211"/>
                <a:gd name="T21" fmla="*/ 67 h 147"/>
                <a:gd name="T22" fmla="*/ 20 w 211"/>
                <a:gd name="T23" fmla="*/ 79 h 147"/>
                <a:gd name="T24" fmla="*/ 6 w 211"/>
                <a:gd name="T25" fmla="*/ 86 h 147"/>
                <a:gd name="T26" fmla="*/ 8 w 211"/>
                <a:gd name="T27" fmla="*/ 98 h 147"/>
                <a:gd name="T28" fmla="*/ 16 w 211"/>
                <a:gd name="T29" fmla="*/ 111 h 147"/>
                <a:gd name="T30" fmla="*/ 4 w 211"/>
                <a:gd name="T31" fmla="*/ 125 h 147"/>
                <a:gd name="T32" fmla="*/ 10 w 211"/>
                <a:gd name="T33" fmla="*/ 139 h 147"/>
                <a:gd name="T34" fmla="*/ 24 w 211"/>
                <a:gd name="T35" fmla="*/ 146 h 147"/>
                <a:gd name="T36" fmla="*/ 37 w 211"/>
                <a:gd name="T37" fmla="*/ 147 h 147"/>
                <a:gd name="T38" fmla="*/ 49 w 211"/>
                <a:gd name="T39" fmla="*/ 139 h 147"/>
                <a:gd name="T40" fmla="*/ 65 w 211"/>
                <a:gd name="T41" fmla="*/ 147 h 147"/>
                <a:gd name="T42" fmla="*/ 77 w 211"/>
                <a:gd name="T43" fmla="*/ 144 h 147"/>
                <a:gd name="T44" fmla="*/ 95 w 211"/>
                <a:gd name="T45" fmla="*/ 140 h 147"/>
                <a:gd name="T46" fmla="*/ 107 w 211"/>
                <a:gd name="T47" fmla="*/ 130 h 147"/>
                <a:gd name="T48" fmla="*/ 122 w 211"/>
                <a:gd name="T49" fmla="*/ 128 h 147"/>
                <a:gd name="T50" fmla="*/ 136 w 211"/>
                <a:gd name="T51" fmla="*/ 128 h 147"/>
                <a:gd name="T52" fmla="*/ 152 w 211"/>
                <a:gd name="T53" fmla="*/ 123 h 147"/>
                <a:gd name="T54" fmla="*/ 168 w 211"/>
                <a:gd name="T55" fmla="*/ 116 h 147"/>
                <a:gd name="T56" fmla="*/ 172 w 211"/>
                <a:gd name="T57" fmla="*/ 102 h 147"/>
                <a:gd name="T58" fmla="*/ 186 w 211"/>
                <a:gd name="T59" fmla="*/ 91 h 147"/>
                <a:gd name="T60" fmla="*/ 193 w 211"/>
                <a:gd name="T61" fmla="*/ 77 h 147"/>
                <a:gd name="T62" fmla="*/ 199 w 211"/>
                <a:gd name="T63" fmla="*/ 65 h 147"/>
                <a:gd name="T64" fmla="*/ 205 w 211"/>
                <a:gd name="T65" fmla="*/ 49 h 147"/>
                <a:gd name="T66" fmla="*/ 205 w 211"/>
                <a:gd name="T67" fmla="*/ 35 h 147"/>
                <a:gd name="T68" fmla="*/ 211 w 211"/>
                <a:gd name="T69" fmla="*/ 23 h 147"/>
                <a:gd name="T70" fmla="*/ 199 w 211"/>
                <a:gd name="T71" fmla="*/ 14 h 147"/>
                <a:gd name="T72" fmla="*/ 182 w 211"/>
                <a:gd name="T73" fmla="*/ 13 h 147"/>
                <a:gd name="T74" fmla="*/ 164 w 211"/>
                <a:gd name="T75" fmla="*/ 13 h 147"/>
                <a:gd name="T76" fmla="*/ 146 w 211"/>
                <a:gd name="T77" fmla="*/ 9 h 147"/>
                <a:gd name="T78" fmla="*/ 128 w 211"/>
                <a:gd name="T79" fmla="*/ 6 h 147"/>
                <a:gd name="T80" fmla="*/ 113 w 211"/>
                <a:gd name="T81" fmla="*/ 9 h 147"/>
                <a:gd name="T82" fmla="*/ 97 w 211"/>
                <a:gd name="T83" fmla="*/ 11 h 147"/>
                <a:gd name="T84" fmla="*/ 79 w 211"/>
                <a:gd name="T85" fmla="*/ 13 h 147"/>
                <a:gd name="T86" fmla="*/ 59 w 211"/>
                <a:gd name="T87" fmla="*/ 7 h 147"/>
                <a:gd name="T88" fmla="*/ 41 w 211"/>
                <a:gd name="T89" fmla="*/ 6 h 147"/>
                <a:gd name="T90" fmla="*/ 26 w 211"/>
                <a:gd name="T91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1" h="147">
                  <a:moveTo>
                    <a:pt x="20" y="2"/>
                  </a:moveTo>
                  <a:lnTo>
                    <a:pt x="18" y="9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2" y="34"/>
                  </a:lnTo>
                  <a:lnTo>
                    <a:pt x="16" y="41"/>
                  </a:lnTo>
                  <a:lnTo>
                    <a:pt x="12" y="48"/>
                  </a:lnTo>
                  <a:lnTo>
                    <a:pt x="10" y="55"/>
                  </a:lnTo>
                  <a:lnTo>
                    <a:pt x="16" y="56"/>
                  </a:lnTo>
                  <a:lnTo>
                    <a:pt x="22" y="51"/>
                  </a:lnTo>
                  <a:lnTo>
                    <a:pt x="30" y="49"/>
                  </a:lnTo>
                  <a:lnTo>
                    <a:pt x="37" y="51"/>
                  </a:lnTo>
                  <a:lnTo>
                    <a:pt x="41" y="58"/>
                  </a:lnTo>
                  <a:lnTo>
                    <a:pt x="49" y="65"/>
                  </a:lnTo>
                  <a:lnTo>
                    <a:pt x="55" y="74"/>
                  </a:lnTo>
                  <a:lnTo>
                    <a:pt x="47" y="76"/>
                  </a:lnTo>
                  <a:lnTo>
                    <a:pt x="41" y="69"/>
                  </a:lnTo>
                  <a:lnTo>
                    <a:pt x="39" y="62"/>
                  </a:lnTo>
                  <a:lnTo>
                    <a:pt x="34" y="56"/>
                  </a:lnTo>
                  <a:lnTo>
                    <a:pt x="28" y="55"/>
                  </a:lnTo>
                  <a:lnTo>
                    <a:pt x="20" y="58"/>
                  </a:lnTo>
                  <a:lnTo>
                    <a:pt x="20" y="67"/>
                  </a:lnTo>
                  <a:lnTo>
                    <a:pt x="24" y="72"/>
                  </a:lnTo>
                  <a:lnTo>
                    <a:pt x="20" y="79"/>
                  </a:lnTo>
                  <a:lnTo>
                    <a:pt x="12" y="81"/>
                  </a:lnTo>
                  <a:lnTo>
                    <a:pt x="6" y="86"/>
                  </a:lnTo>
                  <a:lnTo>
                    <a:pt x="0" y="91"/>
                  </a:lnTo>
                  <a:lnTo>
                    <a:pt x="8" y="98"/>
                  </a:lnTo>
                  <a:lnTo>
                    <a:pt x="14" y="104"/>
                  </a:lnTo>
                  <a:lnTo>
                    <a:pt x="16" y="111"/>
                  </a:lnTo>
                  <a:lnTo>
                    <a:pt x="10" y="118"/>
                  </a:lnTo>
                  <a:lnTo>
                    <a:pt x="4" y="125"/>
                  </a:lnTo>
                  <a:lnTo>
                    <a:pt x="4" y="130"/>
                  </a:lnTo>
                  <a:lnTo>
                    <a:pt x="10" y="139"/>
                  </a:lnTo>
                  <a:lnTo>
                    <a:pt x="16" y="142"/>
                  </a:lnTo>
                  <a:lnTo>
                    <a:pt x="24" y="146"/>
                  </a:lnTo>
                  <a:lnTo>
                    <a:pt x="32" y="142"/>
                  </a:lnTo>
                  <a:lnTo>
                    <a:pt x="37" y="147"/>
                  </a:lnTo>
                  <a:lnTo>
                    <a:pt x="45" y="146"/>
                  </a:lnTo>
                  <a:lnTo>
                    <a:pt x="49" y="139"/>
                  </a:lnTo>
                  <a:lnTo>
                    <a:pt x="57" y="144"/>
                  </a:lnTo>
                  <a:lnTo>
                    <a:pt x="65" y="147"/>
                  </a:lnTo>
                  <a:lnTo>
                    <a:pt x="73" y="147"/>
                  </a:lnTo>
                  <a:lnTo>
                    <a:pt x="77" y="144"/>
                  </a:lnTo>
                  <a:lnTo>
                    <a:pt x="87" y="144"/>
                  </a:lnTo>
                  <a:lnTo>
                    <a:pt x="95" y="140"/>
                  </a:lnTo>
                  <a:lnTo>
                    <a:pt x="99" y="133"/>
                  </a:lnTo>
                  <a:lnTo>
                    <a:pt x="107" y="130"/>
                  </a:lnTo>
                  <a:lnTo>
                    <a:pt x="114" y="132"/>
                  </a:lnTo>
                  <a:lnTo>
                    <a:pt x="122" y="128"/>
                  </a:lnTo>
                  <a:lnTo>
                    <a:pt x="128" y="130"/>
                  </a:lnTo>
                  <a:lnTo>
                    <a:pt x="136" y="128"/>
                  </a:lnTo>
                  <a:lnTo>
                    <a:pt x="144" y="125"/>
                  </a:lnTo>
                  <a:lnTo>
                    <a:pt x="152" y="123"/>
                  </a:lnTo>
                  <a:lnTo>
                    <a:pt x="160" y="121"/>
                  </a:lnTo>
                  <a:lnTo>
                    <a:pt x="168" y="116"/>
                  </a:lnTo>
                  <a:lnTo>
                    <a:pt x="172" y="109"/>
                  </a:lnTo>
                  <a:lnTo>
                    <a:pt x="172" y="102"/>
                  </a:lnTo>
                  <a:lnTo>
                    <a:pt x="176" y="97"/>
                  </a:lnTo>
                  <a:lnTo>
                    <a:pt x="186" y="91"/>
                  </a:lnTo>
                  <a:lnTo>
                    <a:pt x="192" y="83"/>
                  </a:lnTo>
                  <a:lnTo>
                    <a:pt x="193" y="77"/>
                  </a:lnTo>
                  <a:lnTo>
                    <a:pt x="195" y="72"/>
                  </a:lnTo>
                  <a:lnTo>
                    <a:pt x="199" y="65"/>
                  </a:lnTo>
                  <a:lnTo>
                    <a:pt x="201" y="56"/>
                  </a:lnTo>
                  <a:lnTo>
                    <a:pt x="205" y="49"/>
                  </a:lnTo>
                  <a:lnTo>
                    <a:pt x="205" y="42"/>
                  </a:lnTo>
                  <a:lnTo>
                    <a:pt x="205" y="35"/>
                  </a:lnTo>
                  <a:lnTo>
                    <a:pt x="207" y="30"/>
                  </a:lnTo>
                  <a:lnTo>
                    <a:pt x="211" y="23"/>
                  </a:lnTo>
                  <a:lnTo>
                    <a:pt x="207" y="16"/>
                  </a:lnTo>
                  <a:lnTo>
                    <a:pt x="199" y="14"/>
                  </a:lnTo>
                  <a:lnTo>
                    <a:pt x="192" y="14"/>
                  </a:lnTo>
                  <a:lnTo>
                    <a:pt x="182" y="13"/>
                  </a:lnTo>
                  <a:lnTo>
                    <a:pt x="174" y="13"/>
                  </a:lnTo>
                  <a:lnTo>
                    <a:pt x="164" y="13"/>
                  </a:lnTo>
                  <a:lnTo>
                    <a:pt x="154" y="11"/>
                  </a:lnTo>
                  <a:lnTo>
                    <a:pt x="146" y="9"/>
                  </a:lnTo>
                  <a:lnTo>
                    <a:pt x="138" y="7"/>
                  </a:lnTo>
                  <a:lnTo>
                    <a:pt x="128" y="6"/>
                  </a:lnTo>
                  <a:lnTo>
                    <a:pt x="120" y="6"/>
                  </a:lnTo>
                  <a:lnTo>
                    <a:pt x="113" y="9"/>
                  </a:lnTo>
                  <a:lnTo>
                    <a:pt x="105" y="11"/>
                  </a:lnTo>
                  <a:lnTo>
                    <a:pt x="97" y="11"/>
                  </a:lnTo>
                  <a:lnTo>
                    <a:pt x="87" y="13"/>
                  </a:lnTo>
                  <a:lnTo>
                    <a:pt x="79" y="13"/>
                  </a:lnTo>
                  <a:lnTo>
                    <a:pt x="69" y="7"/>
                  </a:lnTo>
                  <a:lnTo>
                    <a:pt x="59" y="7"/>
                  </a:lnTo>
                  <a:lnTo>
                    <a:pt x="49" y="7"/>
                  </a:lnTo>
                  <a:lnTo>
                    <a:pt x="41" y="6"/>
                  </a:lnTo>
                  <a:lnTo>
                    <a:pt x="32" y="6"/>
                  </a:lnTo>
                  <a:lnTo>
                    <a:pt x="26" y="0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34" name="Freeform 62"/>
            <p:cNvSpPr>
              <a:spLocks/>
            </p:cNvSpPr>
            <p:nvPr/>
          </p:nvSpPr>
          <p:spPr bwMode="auto">
            <a:xfrm>
              <a:off x="2780" y="1218"/>
              <a:ext cx="165" cy="132"/>
            </a:xfrm>
            <a:custGeom>
              <a:avLst/>
              <a:gdLst>
                <a:gd name="T0" fmla="*/ 18 w 211"/>
                <a:gd name="T1" fmla="*/ 9 h 147"/>
                <a:gd name="T2" fmla="*/ 20 w 211"/>
                <a:gd name="T3" fmla="*/ 25 h 147"/>
                <a:gd name="T4" fmla="*/ 16 w 211"/>
                <a:gd name="T5" fmla="*/ 41 h 147"/>
                <a:gd name="T6" fmla="*/ 10 w 211"/>
                <a:gd name="T7" fmla="*/ 55 h 147"/>
                <a:gd name="T8" fmla="*/ 22 w 211"/>
                <a:gd name="T9" fmla="*/ 51 h 147"/>
                <a:gd name="T10" fmla="*/ 37 w 211"/>
                <a:gd name="T11" fmla="*/ 51 h 147"/>
                <a:gd name="T12" fmla="*/ 49 w 211"/>
                <a:gd name="T13" fmla="*/ 65 h 147"/>
                <a:gd name="T14" fmla="*/ 47 w 211"/>
                <a:gd name="T15" fmla="*/ 76 h 147"/>
                <a:gd name="T16" fmla="*/ 39 w 211"/>
                <a:gd name="T17" fmla="*/ 62 h 147"/>
                <a:gd name="T18" fmla="*/ 28 w 211"/>
                <a:gd name="T19" fmla="*/ 55 h 147"/>
                <a:gd name="T20" fmla="*/ 20 w 211"/>
                <a:gd name="T21" fmla="*/ 67 h 147"/>
                <a:gd name="T22" fmla="*/ 20 w 211"/>
                <a:gd name="T23" fmla="*/ 79 h 147"/>
                <a:gd name="T24" fmla="*/ 6 w 211"/>
                <a:gd name="T25" fmla="*/ 86 h 147"/>
                <a:gd name="T26" fmla="*/ 8 w 211"/>
                <a:gd name="T27" fmla="*/ 98 h 147"/>
                <a:gd name="T28" fmla="*/ 16 w 211"/>
                <a:gd name="T29" fmla="*/ 111 h 147"/>
                <a:gd name="T30" fmla="*/ 4 w 211"/>
                <a:gd name="T31" fmla="*/ 125 h 147"/>
                <a:gd name="T32" fmla="*/ 10 w 211"/>
                <a:gd name="T33" fmla="*/ 139 h 147"/>
                <a:gd name="T34" fmla="*/ 24 w 211"/>
                <a:gd name="T35" fmla="*/ 146 h 147"/>
                <a:gd name="T36" fmla="*/ 37 w 211"/>
                <a:gd name="T37" fmla="*/ 147 h 147"/>
                <a:gd name="T38" fmla="*/ 49 w 211"/>
                <a:gd name="T39" fmla="*/ 139 h 147"/>
                <a:gd name="T40" fmla="*/ 65 w 211"/>
                <a:gd name="T41" fmla="*/ 147 h 147"/>
                <a:gd name="T42" fmla="*/ 77 w 211"/>
                <a:gd name="T43" fmla="*/ 144 h 147"/>
                <a:gd name="T44" fmla="*/ 95 w 211"/>
                <a:gd name="T45" fmla="*/ 140 h 147"/>
                <a:gd name="T46" fmla="*/ 107 w 211"/>
                <a:gd name="T47" fmla="*/ 130 h 147"/>
                <a:gd name="T48" fmla="*/ 122 w 211"/>
                <a:gd name="T49" fmla="*/ 128 h 147"/>
                <a:gd name="T50" fmla="*/ 136 w 211"/>
                <a:gd name="T51" fmla="*/ 128 h 147"/>
                <a:gd name="T52" fmla="*/ 152 w 211"/>
                <a:gd name="T53" fmla="*/ 123 h 147"/>
                <a:gd name="T54" fmla="*/ 168 w 211"/>
                <a:gd name="T55" fmla="*/ 116 h 147"/>
                <a:gd name="T56" fmla="*/ 172 w 211"/>
                <a:gd name="T57" fmla="*/ 102 h 147"/>
                <a:gd name="T58" fmla="*/ 186 w 211"/>
                <a:gd name="T59" fmla="*/ 91 h 147"/>
                <a:gd name="T60" fmla="*/ 193 w 211"/>
                <a:gd name="T61" fmla="*/ 77 h 147"/>
                <a:gd name="T62" fmla="*/ 199 w 211"/>
                <a:gd name="T63" fmla="*/ 65 h 147"/>
                <a:gd name="T64" fmla="*/ 205 w 211"/>
                <a:gd name="T65" fmla="*/ 49 h 147"/>
                <a:gd name="T66" fmla="*/ 205 w 211"/>
                <a:gd name="T67" fmla="*/ 35 h 147"/>
                <a:gd name="T68" fmla="*/ 211 w 211"/>
                <a:gd name="T69" fmla="*/ 23 h 147"/>
                <a:gd name="T70" fmla="*/ 199 w 211"/>
                <a:gd name="T71" fmla="*/ 14 h 147"/>
                <a:gd name="T72" fmla="*/ 182 w 211"/>
                <a:gd name="T73" fmla="*/ 13 h 147"/>
                <a:gd name="T74" fmla="*/ 164 w 211"/>
                <a:gd name="T75" fmla="*/ 13 h 147"/>
                <a:gd name="T76" fmla="*/ 146 w 211"/>
                <a:gd name="T77" fmla="*/ 9 h 147"/>
                <a:gd name="T78" fmla="*/ 128 w 211"/>
                <a:gd name="T79" fmla="*/ 6 h 147"/>
                <a:gd name="T80" fmla="*/ 113 w 211"/>
                <a:gd name="T81" fmla="*/ 9 h 147"/>
                <a:gd name="T82" fmla="*/ 97 w 211"/>
                <a:gd name="T83" fmla="*/ 11 h 147"/>
                <a:gd name="T84" fmla="*/ 79 w 211"/>
                <a:gd name="T85" fmla="*/ 13 h 147"/>
                <a:gd name="T86" fmla="*/ 59 w 211"/>
                <a:gd name="T87" fmla="*/ 7 h 147"/>
                <a:gd name="T88" fmla="*/ 41 w 211"/>
                <a:gd name="T89" fmla="*/ 6 h 147"/>
                <a:gd name="T90" fmla="*/ 26 w 211"/>
                <a:gd name="T91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1" h="147">
                  <a:moveTo>
                    <a:pt x="20" y="2"/>
                  </a:moveTo>
                  <a:lnTo>
                    <a:pt x="18" y="9"/>
                  </a:lnTo>
                  <a:lnTo>
                    <a:pt x="20" y="18"/>
                  </a:lnTo>
                  <a:lnTo>
                    <a:pt x="20" y="25"/>
                  </a:lnTo>
                  <a:lnTo>
                    <a:pt x="22" y="34"/>
                  </a:lnTo>
                  <a:lnTo>
                    <a:pt x="16" y="41"/>
                  </a:lnTo>
                  <a:lnTo>
                    <a:pt x="12" y="48"/>
                  </a:lnTo>
                  <a:lnTo>
                    <a:pt x="10" y="55"/>
                  </a:lnTo>
                  <a:lnTo>
                    <a:pt x="16" y="56"/>
                  </a:lnTo>
                  <a:lnTo>
                    <a:pt x="22" y="51"/>
                  </a:lnTo>
                  <a:lnTo>
                    <a:pt x="30" y="49"/>
                  </a:lnTo>
                  <a:lnTo>
                    <a:pt x="37" y="51"/>
                  </a:lnTo>
                  <a:lnTo>
                    <a:pt x="41" y="58"/>
                  </a:lnTo>
                  <a:lnTo>
                    <a:pt x="49" y="65"/>
                  </a:lnTo>
                  <a:lnTo>
                    <a:pt x="55" y="74"/>
                  </a:lnTo>
                  <a:lnTo>
                    <a:pt x="47" y="76"/>
                  </a:lnTo>
                  <a:lnTo>
                    <a:pt x="41" y="69"/>
                  </a:lnTo>
                  <a:lnTo>
                    <a:pt x="39" y="62"/>
                  </a:lnTo>
                  <a:lnTo>
                    <a:pt x="34" y="56"/>
                  </a:lnTo>
                  <a:lnTo>
                    <a:pt x="28" y="55"/>
                  </a:lnTo>
                  <a:lnTo>
                    <a:pt x="20" y="58"/>
                  </a:lnTo>
                  <a:lnTo>
                    <a:pt x="20" y="67"/>
                  </a:lnTo>
                  <a:lnTo>
                    <a:pt x="24" y="72"/>
                  </a:lnTo>
                  <a:lnTo>
                    <a:pt x="20" y="79"/>
                  </a:lnTo>
                  <a:lnTo>
                    <a:pt x="12" y="81"/>
                  </a:lnTo>
                  <a:lnTo>
                    <a:pt x="6" y="86"/>
                  </a:lnTo>
                  <a:lnTo>
                    <a:pt x="0" y="91"/>
                  </a:lnTo>
                  <a:lnTo>
                    <a:pt x="8" y="98"/>
                  </a:lnTo>
                  <a:lnTo>
                    <a:pt x="14" y="104"/>
                  </a:lnTo>
                  <a:lnTo>
                    <a:pt x="16" y="111"/>
                  </a:lnTo>
                  <a:lnTo>
                    <a:pt x="10" y="118"/>
                  </a:lnTo>
                  <a:lnTo>
                    <a:pt x="4" y="125"/>
                  </a:lnTo>
                  <a:lnTo>
                    <a:pt x="4" y="130"/>
                  </a:lnTo>
                  <a:lnTo>
                    <a:pt x="10" y="139"/>
                  </a:lnTo>
                  <a:lnTo>
                    <a:pt x="16" y="142"/>
                  </a:lnTo>
                  <a:lnTo>
                    <a:pt x="24" y="146"/>
                  </a:lnTo>
                  <a:lnTo>
                    <a:pt x="32" y="142"/>
                  </a:lnTo>
                  <a:lnTo>
                    <a:pt x="37" y="147"/>
                  </a:lnTo>
                  <a:lnTo>
                    <a:pt x="45" y="146"/>
                  </a:lnTo>
                  <a:lnTo>
                    <a:pt x="49" y="139"/>
                  </a:lnTo>
                  <a:lnTo>
                    <a:pt x="57" y="144"/>
                  </a:lnTo>
                  <a:lnTo>
                    <a:pt x="65" y="147"/>
                  </a:lnTo>
                  <a:lnTo>
                    <a:pt x="73" y="147"/>
                  </a:lnTo>
                  <a:lnTo>
                    <a:pt x="77" y="144"/>
                  </a:lnTo>
                  <a:lnTo>
                    <a:pt x="87" y="144"/>
                  </a:lnTo>
                  <a:lnTo>
                    <a:pt x="95" y="140"/>
                  </a:lnTo>
                  <a:lnTo>
                    <a:pt x="99" y="133"/>
                  </a:lnTo>
                  <a:lnTo>
                    <a:pt x="107" y="130"/>
                  </a:lnTo>
                  <a:lnTo>
                    <a:pt x="114" y="132"/>
                  </a:lnTo>
                  <a:lnTo>
                    <a:pt x="122" y="128"/>
                  </a:lnTo>
                  <a:lnTo>
                    <a:pt x="128" y="130"/>
                  </a:lnTo>
                  <a:lnTo>
                    <a:pt x="136" y="128"/>
                  </a:lnTo>
                  <a:lnTo>
                    <a:pt x="144" y="125"/>
                  </a:lnTo>
                  <a:lnTo>
                    <a:pt x="152" y="123"/>
                  </a:lnTo>
                  <a:lnTo>
                    <a:pt x="160" y="121"/>
                  </a:lnTo>
                  <a:lnTo>
                    <a:pt x="168" y="116"/>
                  </a:lnTo>
                  <a:lnTo>
                    <a:pt x="172" y="109"/>
                  </a:lnTo>
                  <a:lnTo>
                    <a:pt x="172" y="102"/>
                  </a:lnTo>
                  <a:lnTo>
                    <a:pt x="176" y="97"/>
                  </a:lnTo>
                  <a:lnTo>
                    <a:pt x="186" y="91"/>
                  </a:lnTo>
                  <a:lnTo>
                    <a:pt x="192" y="83"/>
                  </a:lnTo>
                  <a:lnTo>
                    <a:pt x="193" y="77"/>
                  </a:lnTo>
                  <a:lnTo>
                    <a:pt x="195" y="72"/>
                  </a:lnTo>
                  <a:lnTo>
                    <a:pt x="199" y="65"/>
                  </a:lnTo>
                  <a:lnTo>
                    <a:pt x="201" y="56"/>
                  </a:lnTo>
                  <a:lnTo>
                    <a:pt x="205" y="49"/>
                  </a:lnTo>
                  <a:lnTo>
                    <a:pt x="205" y="42"/>
                  </a:lnTo>
                  <a:lnTo>
                    <a:pt x="205" y="35"/>
                  </a:lnTo>
                  <a:lnTo>
                    <a:pt x="207" y="30"/>
                  </a:lnTo>
                  <a:lnTo>
                    <a:pt x="211" y="23"/>
                  </a:lnTo>
                  <a:lnTo>
                    <a:pt x="207" y="16"/>
                  </a:lnTo>
                  <a:lnTo>
                    <a:pt x="199" y="14"/>
                  </a:lnTo>
                  <a:lnTo>
                    <a:pt x="192" y="14"/>
                  </a:lnTo>
                  <a:lnTo>
                    <a:pt x="182" y="13"/>
                  </a:lnTo>
                  <a:lnTo>
                    <a:pt x="174" y="13"/>
                  </a:lnTo>
                  <a:lnTo>
                    <a:pt x="164" y="13"/>
                  </a:lnTo>
                  <a:lnTo>
                    <a:pt x="154" y="11"/>
                  </a:lnTo>
                  <a:lnTo>
                    <a:pt x="146" y="9"/>
                  </a:lnTo>
                  <a:lnTo>
                    <a:pt x="138" y="7"/>
                  </a:lnTo>
                  <a:lnTo>
                    <a:pt x="128" y="6"/>
                  </a:lnTo>
                  <a:lnTo>
                    <a:pt x="120" y="6"/>
                  </a:lnTo>
                  <a:lnTo>
                    <a:pt x="113" y="9"/>
                  </a:lnTo>
                  <a:lnTo>
                    <a:pt x="105" y="11"/>
                  </a:lnTo>
                  <a:lnTo>
                    <a:pt x="97" y="11"/>
                  </a:lnTo>
                  <a:lnTo>
                    <a:pt x="87" y="13"/>
                  </a:lnTo>
                  <a:lnTo>
                    <a:pt x="79" y="13"/>
                  </a:lnTo>
                  <a:lnTo>
                    <a:pt x="69" y="7"/>
                  </a:lnTo>
                  <a:lnTo>
                    <a:pt x="59" y="7"/>
                  </a:lnTo>
                  <a:lnTo>
                    <a:pt x="49" y="7"/>
                  </a:lnTo>
                  <a:lnTo>
                    <a:pt x="41" y="6"/>
                  </a:lnTo>
                  <a:lnTo>
                    <a:pt x="32" y="6"/>
                  </a:lnTo>
                  <a:lnTo>
                    <a:pt x="26" y="0"/>
                  </a:lnTo>
                  <a:lnTo>
                    <a:pt x="20" y="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35" name="Freeform 63"/>
            <p:cNvSpPr>
              <a:spLocks/>
            </p:cNvSpPr>
            <p:nvPr/>
          </p:nvSpPr>
          <p:spPr bwMode="auto">
            <a:xfrm>
              <a:off x="2681" y="1255"/>
              <a:ext cx="51" cy="72"/>
            </a:xfrm>
            <a:custGeom>
              <a:avLst/>
              <a:gdLst>
                <a:gd name="T0" fmla="*/ 57 w 65"/>
                <a:gd name="T1" fmla="*/ 0 h 80"/>
                <a:gd name="T2" fmla="*/ 59 w 65"/>
                <a:gd name="T3" fmla="*/ 5 h 80"/>
                <a:gd name="T4" fmla="*/ 65 w 65"/>
                <a:gd name="T5" fmla="*/ 12 h 80"/>
                <a:gd name="T6" fmla="*/ 65 w 65"/>
                <a:gd name="T7" fmla="*/ 19 h 80"/>
                <a:gd name="T8" fmla="*/ 65 w 65"/>
                <a:gd name="T9" fmla="*/ 26 h 80"/>
                <a:gd name="T10" fmla="*/ 63 w 65"/>
                <a:gd name="T11" fmla="*/ 31 h 80"/>
                <a:gd name="T12" fmla="*/ 59 w 65"/>
                <a:gd name="T13" fmla="*/ 38 h 80"/>
                <a:gd name="T14" fmla="*/ 53 w 65"/>
                <a:gd name="T15" fmla="*/ 42 h 80"/>
                <a:gd name="T16" fmla="*/ 49 w 65"/>
                <a:gd name="T17" fmla="*/ 50 h 80"/>
                <a:gd name="T18" fmla="*/ 43 w 65"/>
                <a:gd name="T19" fmla="*/ 57 h 80"/>
                <a:gd name="T20" fmla="*/ 33 w 65"/>
                <a:gd name="T21" fmla="*/ 63 h 80"/>
                <a:gd name="T22" fmla="*/ 27 w 65"/>
                <a:gd name="T23" fmla="*/ 66 h 80"/>
                <a:gd name="T24" fmla="*/ 19 w 65"/>
                <a:gd name="T25" fmla="*/ 68 h 80"/>
                <a:gd name="T26" fmla="*/ 11 w 65"/>
                <a:gd name="T27" fmla="*/ 68 h 80"/>
                <a:gd name="T28" fmla="*/ 5 w 65"/>
                <a:gd name="T29" fmla="*/ 73 h 80"/>
                <a:gd name="T30" fmla="*/ 11 w 65"/>
                <a:gd name="T31" fmla="*/ 73 h 80"/>
                <a:gd name="T32" fmla="*/ 7 w 65"/>
                <a:gd name="T33" fmla="*/ 78 h 80"/>
                <a:gd name="T34" fmla="*/ 0 w 65"/>
                <a:gd name="T35" fmla="*/ 80 h 80"/>
                <a:gd name="T36" fmla="*/ 0 w 65"/>
                <a:gd name="T37" fmla="*/ 73 h 80"/>
                <a:gd name="T38" fmla="*/ 2 w 65"/>
                <a:gd name="T39" fmla="*/ 66 h 80"/>
                <a:gd name="T40" fmla="*/ 4 w 65"/>
                <a:gd name="T41" fmla="*/ 61 h 80"/>
                <a:gd name="T42" fmla="*/ 9 w 65"/>
                <a:gd name="T43" fmla="*/ 56 h 80"/>
                <a:gd name="T44" fmla="*/ 15 w 65"/>
                <a:gd name="T45" fmla="*/ 49 h 80"/>
                <a:gd name="T46" fmla="*/ 19 w 65"/>
                <a:gd name="T47" fmla="*/ 42 h 80"/>
                <a:gd name="T48" fmla="*/ 21 w 65"/>
                <a:gd name="T49" fmla="*/ 36 h 80"/>
                <a:gd name="T50" fmla="*/ 23 w 65"/>
                <a:gd name="T51" fmla="*/ 29 h 80"/>
                <a:gd name="T52" fmla="*/ 25 w 65"/>
                <a:gd name="T53" fmla="*/ 22 h 80"/>
                <a:gd name="T54" fmla="*/ 29 w 65"/>
                <a:gd name="T55" fmla="*/ 15 h 80"/>
                <a:gd name="T56" fmla="*/ 33 w 65"/>
                <a:gd name="T57" fmla="*/ 8 h 80"/>
                <a:gd name="T58" fmla="*/ 41 w 65"/>
                <a:gd name="T59" fmla="*/ 3 h 80"/>
                <a:gd name="T60" fmla="*/ 49 w 65"/>
                <a:gd name="T61" fmla="*/ 0 h 80"/>
                <a:gd name="T62" fmla="*/ 55 w 65"/>
                <a:gd name="T63" fmla="*/ 0 h 80"/>
                <a:gd name="T64" fmla="*/ 57 w 65"/>
                <a:gd name="T65" fmla="*/ 3 h 80"/>
                <a:gd name="T66" fmla="*/ 57 w 65"/>
                <a:gd name="T6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5" h="80">
                  <a:moveTo>
                    <a:pt x="57" y="0"/>
                  </a:moveTo>
                  <a:lnTo>
                    <a:pt x="59" y="5"/>
                  </a:lnTo>
                  <a:lnTo>
                    <a:pt x="65" y="12"/>
                  </a:lnTo>
                  <a:lnTo>
                    <a:pt x="65" y="19"/>
                  </a:lnTo>
                  <a:lnTo>
                    <a:pt x="65" y="26"/>
                  </a:lnTo>
                  <a:lnTo>
                    <a:pt x="63" y="31"/>
                  </a:lnTo>
                  <a:lnTo>
                    <a:pt x="59" y="38"/>
                  </a:lnTo>
                  <a:lnTo>
                    <a:pt x="53" y="42"/>
                  </a:lnTo>
                  <a:lnTo>
                    <a:pt x="49" y="50"/>
                  </a:lnTo>
                  <a:lnTo>
                    <a:pt x="43" y="57"/>
                  </a:lnTo>
                  <a:lnTo>
                    <a:pt x="33" y="63"/>
                  </a:lnTo>
                  <a:lnTo>
                    <a:pt x="27" y="66"/>
                  </a:lnTo>
                  <a:lnTo>
                    <a:pt x="19" y="68"/>
                  </a:lnTo>
                  <a:lnTo>
                    <a:pt x="11" y="68"/>
                  </a:lnTo>
                  <a:lnTo>
                    <a:pt x="5" y="73"/>
                  </a:lnTo>
                  <a:lnTo>
                    <a:pt x="11" y="73"/>
                  </a:lnTo>
                  <a:lnTo>
                    <a:pt x="7" y="78"/>
                  </a:lnTo>
                  <a:lnTo>
                    <a:pt x="0" y="80"/>
                  </a:lnTo>
                  <a:lnTo>
                    <a:pt x="0" y="73"/>
                  </a:lnTo>
                  <a:lnTo>
                    <a:pt x="2" y="66"/>
                  </a:lnTo>
                  <a:lnTo>
                    <a:pt x="4" y="61"/>
                  </a:lnTo>
                  <a:lnTo>
                    <a:pt x="9" y="56"/>
                  </a:lnTo>
                  <a:lnTo>
                    <a:pt x="15" y="49"/>
                  </a:lnTo>
                  <a:lnTo>
                    <a:pt x="19" y="42"/>
                  </a:lnTo>
                  <a:lnTo>
                    <a:pt x="21" y="36"/>
                  </a:lnTo>
                  <a:lnTo>
                    <a:pt x="23" y="29"/>
                  </a:lnTo>
                  <a:lnTo>
                    <a:pt x="25" y="22"/>
                  </a:lnTo>
                  <a:lnTo>
                    <a:pt x="29" y="15"/>
                  </a:lnTo>
                  <a:lnTo>
                    <a:pt x="33" y="8"/>
                  </a:lnTo>
                  <a:lnTo>
                    <a:pt x="41" y="3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57" y="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36" name="Freeform 64"/>
            <p:cNvSpPr>
              <a:spLocks/>
            </p:cNvSpPr>
            <p:nvPr/>
          </p:nvSpPr>
          <p:spPr bwMode="auto">
            <a:xfrm>
              <a:off x="2681" y="1255"/>
              <a:ext cx="51" cy="72"/>
            </a:xfrm>
            <a:custGeom>
              <a:avLst/>
              <a:gdLst>
                <a:gd name="T0" fmla="*/ 57 w 65"/>
                <a:gd name="T1" fmla="*/ 0 h 80"/>
                <a:gd name="T2" fmla="*/ 59 w 65"/>
                <a:gd name="T3" fmla="*/ 5 h 80"/>
                <a:gd name="T4" fmla="*/ 65 w 65"/>
                <a:gd name="T5" fmla="*/ 12 h 80"/>
                <a:gd name="T6" fmla="*/ 65 w 65"/>
                <a:gd name="T7" fmla="*/ 19 h 80"/>
                <a:gd name="T8" fmla="*/ 65 w 65"/>
                <a:gd name="T9" fmla="*/ 26 h 80"/>
                <a:gd name="T10" fmla="*/ 63 w 65"/>
                <a:gd name="T11" fmla="*/ 31 h 80"/>
                <a:gd name="T12" fmla="*/ 59 w 65"/>
                <a:gd name="T13" fmla="*/ 38 h 80"/>
                <a:gd name="T14" fmla="*/ 53 w 65"/>
                <a:gd name="T15" fmla="*/ 42 h 80"/>
                <a:gd name="T16" fmla="*/ 49 w 65"/>
                <a:gd name="T17" fmla="*/ 50 h 80"/>
                <a:gd name="T18" fmla="*/ 43 w 65"/>
                <a:gd name="T19" fmla="*/ 57 h 80"/>
                <a:gd name="T20" fmla="*/ 33 w 65"/>
                <a:gd name="T21" fmla="*/ 63 h 80"/>
                <a:gd name="T22" fmla="*/ 27 w 65"/>
                <a:gd name="T23" fmla="*/ 66 h 80"/>
                <a:gd name="T24" fmla="*/ 19 w 65"/>
                <a:gd name="T25" fmla="*/ 68 h 80"/>
                <a:gd name="T26" fmla="*/ 11 w 65"/>
                <a:gd name="T27" fmla="*/ 68 h 80"/>
                <a:gd name="T28" fmla="*/ 5 w 65"/>
                <a:gd name="T29" fmla="*/ 73 h 80"/>
                <a:gd name="T30" fmla="*/ 11 w 65"/>
                <a:gd name="T31" fmla="*/ 73 h 80"/>
                <a:gd name="T32" fmla="*/ 7 w 65"/>
                <a:gd name="T33" fmla="*/ 78 h 80"/>
                <a:gd name="T34" fmla="*/ 0 w 65"/>
                <a:gd name="T35" fmla="*/ 80 h 80"/>
                <a:gd name="T36" fmla="*/ 0 w 65"/>
                <a:gd name="T37" fmla="*/ 73 h 80"/>
                <a:gd name="T38" fmla="*/ 2 w 65"/>
                <a:gd name="T39" fmla="*/ 66 h 80"/>
                <a:gd name="T40" fmla="*/ 4 w 65"/>
                <a:gd name="T41" fmla="*/ 61 h 80"/>
                <a:gd name="T42" fmla="*/ 9 w 65"/>
                <a:gd name="T43" fmla="*/ 56 h 80"/>
                <a:gd name="T44" fmla="*/ 15 w 65"/>
                <a:gd name="T45" fmla="*/ 49 h 80"/>
                <a:gd name="T46" fmla="*/ 19 w 65"/>
                <a:gd name="T47" fmla="*/ 42 h 80"/>
                <a:gd name="T48" fmla="*/ 21 w 65"/>
                <a:gd name="T49" fmla="*/ 36 h 80"/>
                <a:gd name="T50" fmla="*/ 23 w 65"/>
                <a:gd name="T51" fmla="*/ 29 h 80"/>
                <a:gd name="T52" fmla="*/ 25 w 65"/>
                <a:gd name="T53" fmla="*/ 22 h 80"/>
                <a:gd name="T54" fmla="*/ 29 w 65"/>
                <a:gd name="T55" fmla="*/ 15 h 80"/>
                <a:gd name="T56" fmla="*/ 33 w 65"/>
                <a:gd name="T57" fmla="*/ 8 h 80"/>
                <a:gd name="T58" fmla="*/ 41 w 65"/>
                <a:gd name="T59" fmla="*/ 3 h 80"/>
                <a:gd name="T60" fmla="*/ 49 w 65"/>
                <a:gd name="T61" fmla="*/ 0 h 80"/>
                <a:gd name="T62" fmla="*/ 55 w 65"/>
                <a:gd name="T63" fmla="*/ 0 h 80"/>
                <a:gd name="T64" fmla="*/ 57 w 65"/>
                <a:gd name="T65" fmla="*/ 3 h 80"/>
                <a:gd name="T66" fmla="*/ 57 w 65"/>
                <a:gd name="T6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5" h="80">
                  <a:moveTo>
                    <a:pt x="57" y="0"/>
                  </a:moveTo>
                  <a:lnTo>
                    <a:pt x="59" y="5"/>
                  </a:lnTo>
                  <a:lnTo>
                    <a:pt x="65" y="12"/>
                  </a:lnTo>
                  <a:lnTo>
                    <a:pt x="65" y="19"/>
                  </a:lnTo>
                  <a:lnTo>
                    <a:pt x="65" y="26"/>
                  </a:lnTo>
                  <a:lnTo>
                    <a:pt x="63" y="31"/>
                  </a:lnTo>
                  <a:lnTo>
                    <a:pt x="59" y="38"/>
                  </a:lnTo>
                  <a:lnTo>
                    <a:pt x="53" y="42"/>
                  </a:lnTo>
                  <a:lnTo>
                    <a:pt x="49" y="50"/>
                  </a:lnTo>
                  <a:lnTo>
                    <a:pt x="43" y="57"/>
                  </a:lnTo>
                  <a:lnTo>
                    <a:pt x="33" y="63"/>
                  </a:lnTo>
                  <a:lnTo>
                    <a:pt x="27" y="66"/>
                  </a:lnTo>
                  <a:lnTo>
                    <a:pt x="19" y="68"/>
                  </a:lnTo>
                  <a:lnTo>
                    <a:pt x="11" y="68"/>
                  </a:lnTo>
                  <a:lnTo>
                    <a:pt x="5" y="73"/>
                  </a:lnTo>
                  <a:lnTo>
                    <a:pt x="11" y="73"/>
                  </a:lnTo>
                  <a:lnTo>
                    <a:pt x="7" y="78"/>
                  </a:lnTo>
                  <a:lnTo>
                    <a:pt x="0" y="80"/>
                  </a:lnTo>
                  <a:lnTo>
                    <a:pt x="0" y="73"/>
                  </a:lnTo>
                  <a:lnTo>
                    <a:pt x="2" y="66"/>
                  </a:lnTo>
                  <a:lnTo>
                    <a:pt x="4" y="61"/>
                  </a:lnTo>
                  <a:lnTo>
                    <a:pt x="9" y="56"/>
                  </a:lnTo>
                  <a:lnTo>
                    <a:pt x="15" y="49"/>
                  </a:lnTo>
                  <a:lnTo>
                    <a:pt x="19" y="42"/>
                  </a:lnTo>
                  <a:lnTo>
                    <a:pt x="21" y="36"/>
                  </a:lnTo>
                  <a:lnTo>
                    <a:pt x="23" y="29"/>
                  </a:lnTo>
                  <a:lnTo>
                    <a:pt x="25" y="22"/>
                  </a:lnTo>
                  <a:lnTo>
                    <a:pt x="29" y="15"/>
                  </a:lnTo>
                  <a:lnTo>
                    <a:pt x="33" y="8"/>
                  </a:lnTo>
                  <a:lnTo>
                    <a:pt x="41" y="3"/>
                  </a:lnTo>
                  <a:lnTo>
                    <a:pt x="49" y="0"/>
                  </a:lnTo>
                  <a:lnTo>
                    <a:pt x="55" y="0"/>
                  </a:lnTo>
                  <a:lnTo>
                    <a:pt x="57" y="3"/>
                  </a:lnTo>
                  <a:lnTo>
                    <a:pt x="5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37" name="Freeform 65"/>
            <p:cNvSpPr>
              <a:spLocks/>
            </p:cNvSpPr>
            <p:nvPr/>
          </p:nvSpPr>
          <p:spPr bwMode="auto">
            <a:xfrm>
              <a:off x="2768" y="1261"/>
              <a:ext cx="23" cy="33"/>
            </a:xfrm>
            <a:custGeom>
              <a:avLst/>
              <a:gdLst>
                <a:gd name="T0" fmla="*/ 4 w 30"/>
                <a:gd name="T1" fmla="*/ 0 h 36"/>
                <a:gd name="T2" fmla="*/ 8 w 30"/>
                <a:gd name="T3" fmla="*/ 0 h 36"/>
                <a:gd name="T4" fmla="*/ 16 w 30"/>
                <a:gd name="T5" fmla="*/ 3 h 36"/>
                <a:gd name="T6" fmla="*/ 18 w 30"/>
                <a:gd name="T7" fmla="*/ 10 h 36"/>
                <a:gd name="T8" fmla="*/ 26 w 30"/>
                <a:gd name="T9" fmla="*/ 14 h 36"/>
                <a:gd name="T10" fmla="*/ 30 w 30"/>
                <a:gd name="T11" fmla="*/ 21 h 36"/>
                <a:gd name="T12" fmla="*/ 26 w 30"/>
                <a:gd name="T13" fmla="*/ 26 h 36"/>
                <a:gd name="T14" fmla="*/ 18 w 30"/>
                <a:gd name="T15" fmla="*/ 31 h 36"/>
                <a:gd name="T16" fmla="*/ 12 w 30"/>
                <a:gd name="T17" fmla="*/ 36 h 36"/>
                <a:gd name="T18" fmla="*/ 4 w 30"/>
                <a:gd name="T19" fmla="*/ 35 h 36"/>
                <a:gd name="T20" fmla="*/ 4 w 30"/>
                <a:gd name="T21" fmla="*/ 29 h 36"/>
                <a:gd name="T22" fmla="*/ 2 w 30"/>
                <a:gd name="T23" fmla="*/ 21 h 36"/>
                <a:gd name="T24" fmla="*/ 4 w 30"/>
                <a:gd name="T25" fmla="*/ 15 h 36"/>
                <a:gd name="T26" fmla="*/ 2 w 30"/>
                <a:gd name="T27" fmla="*/ 8 h 36"/>
                <a:gd name="T28" fmla="*/ 0 w 30"/>
                <a:gd name="T29" fmla="*/ 1 h 36"/>
                <a:gd name="T30" fmla="*/ 4 w 30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36">
                  <a:moveTo>
                    <a:pt x="4" y="0"/>
                  </a:moveTo>
                  <a:lnTo>
                    <a:pt x="8" y="0"/>
                  </a:lnTo>
                  <a:lnTo>
                    <a:pt x="16" y="3"/>
                  </a:lnTo>
                  <a:lnTo>
                    <a:pt x="18" y="10"/>
                  </a:lnTo>
                  <a:lnTo>
                    <a:pt x="26" y="14"/>
                  </a:lnTo>
                  <a:lnTo>
                    <a:pt x="30" y="21"/>
                  </a:lnTo>
                  <a:lnTo>
                    <a:pt x="26" y="26"/>
                  </a:lnTo>
                  <a:lnTo>
                    <a:pt x="18" y="31"/>
                  </a:lnTo>
                  <a:lnTo>
                    <a:pt x="12" y="36"/>
                  </a:lnTo>
                  <a:lnTo>
                    <a:pt x="4" y="35"/>
                  </a:lnTo>
                  <a:lnTo>
                    <a:pt x="4" y="29"/>
                  </a:lnTo>
                  <a:lnTo>
                    <a:pt x="2" y="21"/>
                  </a:lnTo>
                  <a:lnTo>
                    <a:pt x="4" y="15"/>
                  </a:lnTo>
                  <a:lnTo>
                    <a:pt x="2" y="8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38" name="Freeform 66"/>
            <p:cNvSpPr>
              <a:spLocks/>
            </p:cNvSpPr>
            <p:nvPr/>
          </p:nvSpPr>
          <p:spPr bwMode="auto">
            <a:xfrm>
              <a:off x="2768" y="1261"/>
              <a:ext cx="23" cy="33"/>
            </a:xfrm>
            <a:custGeom>
              <a:avLst/>
              <a:gdLst>
                <a:gd name="T0" fmla="*/ 4 w 30"/>
                <a:gd name="T1" fmla="*/ 0 h 36"/>
                <a:gd name="T2" fmla="*/ 8 w 30"/>
                <a:gd name="T3" fmla="*/ 0 h 36"/>
                <a:gd name="T4" fmla="*/ 16 w 30"/>
                <a:gd name="T5" fmla="*/ 3 h 36"/>
                <a:gd name="T6" fmla="*/ 18 w 30"/>
                <a:gd name="T7" fmla="*/ 10 h 36"/>
                <a:gd name="T8" fmla="*/ 26 w 30"/>
                <a:gd name="T9" fmla="*/ 14 h 36"/>
                <a:gd name="T10" fmla="*/ 30 w 30"/>
                <a:gd name="T11" fmla="*/ 21 h 36"/>
                <a:gd name="T12" fmla="*/ 26 w 30"/>
                <a:gd name="T13" fmla="*/ 26 h 36"/>
                <a:gd name="T14" fmla="*/ 18 w 30"/>
                <a:gd name="T15" fmla="*/ 31 h 36"/>
                <a:gd name="T16" fmla="*/ 12 w 30"/>
                <a:gd name="T17" fmla="*/ 36 h 36"/>
                <a:gd name="T18" fmla="*/ 4 w 30"/>
                <a:gd name="T19" fmla="*/ 35 h 36"/>
                <a:gd name="T20" fmla="*/ 4 w 30"/>
                <a:gd name="T21" fmla="*/ 29 h 36"/>
                <a:gd name="T22" fmla="*/ 2 w 30"/>
                <a:gd name="T23" fmla="*/ 21 h 36"/>
                <a:gd name="T24" fmla="*/ 4 w 30"/>
                <a:gd name="T25" fmla="*/ 15 h 36"/>
                <a:gd name="T26" fmla="*/ 2 w 30"/>
                <a:gd name="T27" fmla="*/ 8 h 36"/>
                <a:gd name="T28" fmla="*/ 0 w 30"/>
                <a:gd name="T29" fmla="*/ 1 h 36"/>
                <a:gd name="T30" fmla="*/ 4 w 30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36">
                  <a:moveTo>
                    <a:pt x="4" y="0"/>
                  </a:moveTo>
                  <a:lnTo>
                    <a:pt x="8" y="0"/>
                  </a:lnTo>
                  <a:lnTo>
                    <a:pt x="16" y="3"/>
                  </a:lnTo>
                  <a:lnTo>
                    <a:pt x="18" y="10"/>
                  </a:lnTo>
                  <a:lnTo>
                    <a:pt x="26" y="14"/>
                  </a:lnTo>
                  <a:lnTo>
                    <a:pt x="30" y="21"/>
                  </a:lnTo>
                  <a:lnTo>
                    <a:pt x="26" y="26"/>
                  </a:lnTo>
                  <a:lnTo>
                    <a:pt x="18" y="31"/>
                  </a:lnTo>
                  <a:lnTo>
                    <a:pt x="12" y="36"/>
                  </a:lnTo>
                  <a:lnTo>
                    <a:pt x="4" y="35"/>
                  </a:lnTo>
                  <a:lnTo>
                    <a:pt x="4" y="29"/>
                  </a:lnTo>
                  <a:lnTo>
                    <a:pt x="2" y="21"/>
                  </a:lnTo>
                  <a:lnTo>
                    <a:pt x="4" y="15"/>
                  </a:lnTo>
                  <a:lnTo>
                    <a:pt x="2" y="8"/>
                  </a:lnTo>
                  <a:lnTo>
                    <a:pt x="0" y="1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39" name="Freeform 67"/>
            <p:cNvSpPr>
              <a:spLocks/>
            </p:cNvSpPr>
            <p:nvPr/>
          </p:nvSpPr>
          <p:spPr bwMode="auto">
            <a:xfrm>
              <a:off x="2722" y="1226"/>
              <a:ext cx="15" cy="19"/>
            </a:xfrm>
            <a:custGeom>
              <a:avLst/>
              <a:gdLst>
                <a:gd name="T0" fmla="*/ 8 w 20"/>
                <a:gd name="T1" fmla="*/ 19 h 21"/>
                <a:gd name="T2" fmla="*/ 12 w 20"/>
                <a:gd name="T3" fmla="*/ 12 h 21"/>
                <a:gd name="T4" fmla="*/ 16 w 20"/>
                <a:gd name="T5" fmla="*/ 5 h 21"/>
                <a:gd name="T6" fmla="*/ 20 w 20"/>
                <a:gd name="T7" fmla="*/ 0 h 21"/>
                <a:gd name="T8" fmla="*/ 12 w 20"/>
                <a:gd name="T9" fmla="*/ 5 h 21"/>
                <a:gd name="T10" fmla="*/ 6 w 20"/>
                <a:gd name="T11" fmla="*/ 12 h 21"/>
                <a:gd name="T12" fmla="*/ 0 w 20"/>
                <a:gd name="T13" fmla="*/ 18 h 21"/>
                <a:gd name="T14" fmla="*/ 6 w 20"/>
                <a:gd name="T15" fmla="*/ 21 h 21"/>
                <a:gd name="T16" fmla="*/ 8 w 20"/>
                <a:gd name="T1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1">
                  <a:moveTo>
                    <a:pt x="8" y="19"/>
                  </a:moveTo>
                  <a:lnTo>
                    <a:pt x="12" y="12"/>
                  </a:lnTo>
                  <a:lnTo>
                    <a:pt x="16" y="5"/>
                  </a:lnTo>
                  <a:lnTo>
                    <a:pt x="20" y="0"/>
                  </a:lnTo>
                  <a:lnTo>
                    <a:pt x="12" y="5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21"/>
                  </a:lnTo>
                  <a:lnTo>
                    <a:pt x="8" y="19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40" name="Freeform 68"/>
            <p:cNvSpPr>
              <a:spLocks/>
            </p:cNvSpPr>
            <p:nvPr/>
          </p:nvSpPr>
          <p:spPr bwMode="auto">
            <a:xfrm>
              <a:off x="2722" y="1226"/>
              <a:ext cx="15" cy="19"/>
            </a:xfrm>
            <a:custGeom>
              <a:avLst/>
              <a:gdLst>
                <a:gd name="T0" fmla="*/ 8 w 20"/>
                <a:gd name="T1" fmla="*/ 19 h 21"/>
                <a:gd name="T2" fmla="*/ 12 w 20"/>
                <a:gd name="T3" fmla="*/ 12 h 21"/>
                <a:gd name="T4" fmla="*/ 16 w 20"/>
                <a:gd name="T5" fmla="*/ 5 h 21"/>
                <a:gd name="T6" fmla="*/ 20 w 20"/>
                <a:gd name="T7" fmla="*/ 0 h 21"/>
                <a:gd name="T8" fmla="*/ 12 w 20"/>
                <a:gd name="T9" fmla="*/ 5 h 21"/>
                <a:gd name="T10" fmla="*/ 6 w 20"/>
                <a:gd name="T11" fmla="*/ 12 h 21"/>
                <a:gd name="T12" fmla="*/ 0 w 20"/>
                <a:gd name="T13" fmla="*/ 18 h 21"/>
                <a:gd name="T14" fmla="*/ 6 w 20"/>
                <a:gd name="T15" fmla="*/ 21 h 21"/>
                <a:gd name="T16" fmla="*/ 8 w 20"/>
                <a:gd name="T1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1">
                  <a:moveTo>
                    <a:pt x="8" y="19"/>
                  </a:moveTo>
                  <a:lnTo>
                    <a:pt x="12" y="12"/>
                  </a:lnTo>
                  <a:lnTo>
                    <a:pt x="16" y="5"/>
                  </a:lnTo>
                  <a:lnTo>
                    <a:pt x="20" y="0"/>
                  </a:lnTo>
                  <a:lnTo>
                    <a:pt x="12" y="5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21"/>
                  </a:lnTo>
                  <a:lnTo>
                    <a:pt x="8" y="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41" name="Freeform 69"/>
            <p:cNvSpPr>
              <a:spLocks/>
            </p:cNvSpPr>
            <p:nvPr/>
          </p:nvSpPr>
          <p:spPr bwMode="auto">
            <a:xfrm>
              <a:off x="2737" y="1234"/>
              <a:ext cx="11" cy="17"/>
            </a:xfrm>
            <a:custGeom>
              <a:avLst/>
              <a:gdLst>
                <a:gd name="T0" fmla="*/ 8 w 13"/>
                <a:gd name="T1" fmla="*/ 12 h 19"/>
                <a:gd name="T2" fmla="*/ 10 w 13"/>
                <a:gd name="T3" fmla="*/ 12 h 19"/>
                <a:gd name="T4" fmla="*/ 13 w 13"/>
                <a:gd name="T5" fmla="*/ 5 h 19"/>
                <a:gd name="T6" fmla="*/ 8 w 13"/>
                <a:gd name="T7" fmla="*/ 0 h 19"/>
                <a:gd name="T8" fmla="*/ 2 w 13"/>
                <a:gd name="T9" fmla="*/ 5 h 19"/>
                <a:gd name="T10" fmla="*/ 0 w 13"/>
                <a:gd name="T11" fmla="*/ 14 h 19"/>
                <a:gd name="T12" fmla="*/ 0 w 13"/>
                <a:gd name="T13" fmla="*/ 19 h 19"/>
                <a:gd name="T14" fmla="*/ 6 w 13"/>
                <a:gd name="T15" fmla="*/ 16 h 19"/>
                <a:gd name="T16" fmla="*/ 8 w 13"/>
                <a:gd name="T17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9">
                  <a:moveTo>
                    <a:pt x="8" y="12"/>
                  </a:moveTo>
                  <a:lnTo>
                    <a:pt x="10" y="12"/>
                  </a:lnTo>
                  <a:lnTo>
                    <a:pt x="13" y="5"/>
                  </a:lnTo>
                  <a:lnTo>
                    <a:pt x="8" y="0"/>
                  </a:lnTo>
                  <a:lnTo>
                    <a:pt x="2" y="5"/>
                  </a:lnTo>
                  <a:lnTo>
                    <a:pt x="0" y="14"/>
                  </a:lnTo>
                  <a:lnTo>
                    <a:pt x="0" y="19"/>
                  </a:lnTo>
                  <a:lnTo>
                    <a:pt x="6" y="16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42" name="Freeform 70"/>
            <p:cNvSpPr>
              <a:spLocks/>
            </p:cNvSpPr>
            <p:nvPr/>
          </p:nvSpPr>
          <p:spPr bwMode="auto">
            <a:xfrm>
              <a:off x="2737" y="1234"/>
              <a:ext cx="11" cy="17"/>
            </a:xfrm>
            <a:custGeom>
              <a:avLst/>
              <a:gdLst>
                <a:gd name="T0" fmla="*/ 8 w 13"/>
                <a:gd name="T1" fmla="*/ 12 h 19"/>
                <a:gd name="T2" fmla="*/ 10 w 13"/>
                <a:gd name="T3" fmla="*/ 12 h 19"/>
                <a:gd name="T4" fmla="*/ 13 w 13"/>
                <a:gd name="T5" fmla="*/ 5 h 19"/>
                <a:gd name="T6" fmla="*/ 8 w 13"/>
                <a:gd name="T7" fmla="*/ 0 h 19"/>
                <a:gd name="T8" fmla="*/ 2 w 13"/>
                <a:gd name="T9" fmla="*/ 5 h 19"/>
                <a:gd name="T10" fmla="*/ 0 w 13"/>
                <a:gd name="T11" fmla="*/ 14 h 19"/>
                <a:gd name="T12" fmla="*/ 0 w 13"/>
                <a:gd name="T13" fmla="*/ 19 h 19"/>
                <a:gd name="T14" fmla="*/ 6 w 13"/>
                <a:gd name="T15" fmla="*/ 16 h 19"/>
                <a:gd name="T16" fmla="*/ 8 w 13"/>
                <a:gd name="T17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9">
                  <a:moveTo>
                    <a:pt x="8" y="12"/>
                  </a:moveTo>
                  <a:lnTo>
                    <a:pt x="10" y="12"/>
                  </a:lnTo>
                  <a:lnTo>
                    <a:pt x="13" y="5"/>
                  </a:lnTo>
                  <a:lnTo>
                    <a:pt x="8" y="0"/>
                  </a:lnTo>
                  <a:lnTo>
                    <a:pt x="2" y="5"/>
                  </a:lnTo>
                  <a:lnTo>
                    <a:pt x="0" y="14"/>
                  </a:lnTo>
                  <a:lnTo>
                    <a:pt x="0" y="19"/>
                  </a:lnTo>
                  <a:lnTo>
                    <a:pt x="6" y="16"/>
                  </a:lnTo>
                  <a:lnTo>
                    <a:pt x="8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43" name="Freeform 71"/>
            <p:cNvSpPr>
              <a:spLocks/>
            </p:cNvSpPr>
            <p:nvPr/>
          </p:nvSpPr>
          <p:spPr bwMode="auto">
            <a:xfrm>
              <a:off x="2752" y="1242"/>
              <a:ext cx="8" cy="9"/>
            </a:xfrm>
            <a:custGeom>
              <a:avLst/>
              <a:gdLst>
                <a:gd name="T0" fmla="*/ 6 w 10"/>
                <a:gd name="T1" fmla="*/ 0 h 10"/>
                <a:gd name="T2" fmla="*/ 10 w 10"/>
                <a:gd name="T3" fmla="*/ 5 h 10"/>
                <a:gd name="T4" fmla="*/ 8 w 10"/>
                <a:gd name="T5" fmla="*/ 10 h 10"/>
                <a:gd name="T6" fmla="*/ 0 w 10"/>
                <a:gd name="T7" fmla="*/ 10 h 10"/>
                <a:gd name="T8" fmla="*/ 2 w 10"/>
                <a:gd name="T9" fmla="*/ 5 h 10"/>
                <a:gd name="T10" fmla="*/ 6 w 10"/>
                <a:gd name="T11" fmla="*/ 3 h 10"/>
                <a:gd name="T12" fmla="*/ 6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10" y="5"/>
                  </a:lnTo>
                  <a:lnTo>
                    <a:pt x="8" y="10"/>
                  </a:lnTo>
                  <a:lnTo>
                    <a:pt x="0" y="10"/>
                  </a:lnTo>
                  <a:lnTo>
                    <a:pt x="2" y="5"/>
                  </a:lnTo>
                  <a:lnTo>
                    <a:pt x="6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44" name="Freeform 72"/>
            <p:cNvSpPr>
              <a:spLocks/>
            </p:cNvSpPr>
            <p:nvPr/>
          </p:nvSpPr>
          <p:spPr bwMode="auto">
            <a:xfrm>
              <a:off x="2752" y="1242"/>
              <a:ext cx="8" cy="9"/>
            </a:xfrm>
            <a:custGeom>
              <a:avLst/>
              <a:gdLst>
                <a:gd name="T0" fmla="*/ 6 w 10"/>
                <a:gd name="T1" fmla="*/ 0 h 10"/>
                <a:gd name="T2" fmla="*/ 10 w 10"/>
                <a:gd name="T3" fmla="*/ 5 h 10"/>
                <a:gd name="T4" fmla="*/ 8 w 10"/>
                <a:gd name="T5" fmla="*/ 10 h 10"/>
                <a:gd name="T6" fmla="*/ 0 w 10"/>
                <a:gd name="T7" fmla="*/ 10 h 10"/>
                <a:gd name="T8" fmla="*/ 2 w 10"/>
                <a:gd name="T9" fmla="*/ 5 h 10"/>
                <a:gd name="T10" fmla="*/ 6 w 10"/>
                <a:gd name="T11" fmla="*/ 3 h 10"/>
                <a:gd name="T12" fmla="*/ 6 w 1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6" y="0"/>
                  </a:moveTo>
                  <a:lnTo>
                    <a:pt x="10" y="5"/>
                  </a:lnTo>
                  <a:lnTo>
                    <a:pt x="8" y="10"/>
                  </a:lnTo>
                  <a:lnTo>
                    <a:pt x="0" y="10"/>
                  </a:lnTo>
                  <a:lnTo>
                    <a:pt x="2" y="5"/>
                  </a:lnTo>
                  <a:lnTo>
                    <a:pt x="6" y="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45" name="Freeform 73"/>
            <p:cNvSpPr>
              <a:spLocks/>
            </p:cNvSpPr>
            <p:nvPr/>
          </p:nvSpPr>
          <p:spPr bwMode="auto">
            <a:xfrm>
              <a:off x="2758" y="1232"/>
              <a:ext cx="7" cy="6"/>
            </a:xfrm>
            <a:custGeom>
              <a:avLst/>
              <a:gdLst>
                <a:gd name="T0" fmla="*/ 6 w 8"/>
                <a:gd name="T1" fmla="*/ 7 h 7"/>
                <a:gd name="T2" fmla="*/ 0 w 8"/>
                <a:gd name="T3" fmla="*/ 2 h 7"/>
                <a:gd name="T4" fmla="*/ 8 w 8"/>
                <a:gd name="T5" fmla="*/ 0 h 7"/>
                <a:gd name="T6" fmla="*/ 4 w 8"/>
                <a:gd name="T7" fmla="*/ 4 h 7"/>
                <a:gd name="T8" fmla="*/ 6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7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4" y="4"/>
                  </a:lnTo>
                  <a:lnTo>
                    <a:pt x="6" y="7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46" name="Freeform 74"/>
            <p:cNvSpPr>
              <a:spLocks/>
            </p:cNvSpPr>
            <p:nvPr/>
          </p:nvSpPr>
          <p:spPr bwMode="auto">
            <a:xfrm>
              <a:off x="2758" y="1232"/>
              <a:ext cx="7" cy="6"/>
            </a:xfrm>
            <a:custGeom>
              <a:avLst/>
              <a:gdLst>
                <a:gd name="T0" fmla="*/ 6 w 8"/>
                <a:gd name="T1" fmla="*/ 7 h 7"/>
                <a:gd name="T2" fmla="*/ 0 w 8"/>
                <a:gd name="T3" fmla="*/ 2 h 7"/>
                <a:gd name="T4" fmla="*/ 8 w 8"/>
                <a:gd name="T5" fmla="*/ 0 h 7"/>
                <a:gd name="T6" fmla="*/ 4 w 8"/>
                <a:gd name="T7" fmla="*/ 4 h 7"/>
                <a:gd name="T8" fmla="*/ 6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7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4" y="4"/>
                  </a:lnTo>
                  <a:lnTo>
                    <a:pt x="6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47" name="Freeform 75"/>
            <p:cNvSpPr>
              <a:spLocks/>
            </p:cNvSpPr>
            <p:nvPr/>
          </p:nvSpPr>
          <p:spPr bwMode="auto">
            <a:xfrm>
              <a:off x="2746" y="1213"/>
              <a:ext cx="30" cy="15"/>
            </a:xfrm>
            <a:custGeom>
              <a:avLst/>
              <a:gdLst>
                <a:gd name="T0" fmla="*/ 22 w 38"/>
                <a:gd name="T1" fmla="*/ 12 h 16"/>
                <a:gd name="T2" fmla="*/ 18 w 38"/>
                <a:gd name="T3" fmla="*/ 14 h 16"/>
                <a:gd name="T4" fmla="*/ 8 w 38"/>
                <a:gd name="T5" fmla="*/ 16 h 16"/>
                <a:gd name="T6" fmla="*/ 0 w 38"/>
                <a:gd name="T7" fmla="*/ 16 h 16"/>
                <a:gd name="T8" fmla="*/ 0 w 38"/>
                <a:gd name="T9" fmla="*/ 9 h 16"/>
                <a:gd name="T10" fmla="*/ 8 w 38"/>
                <a:gd name="T11" fmla="*/ 5 h 16"/>
                <a:gd name="T12" fmla="*/ 16 w 38"/>
                <a:gd name="T13" fmla="*/ 4 h 16"/>
                <a:gd name="T14" fmla="*/ 24 w 38"/>
                <a:gd name="T15" fmla="*/ 2 h 16"/>
                <a:gd name="T16" fmla="*/ 30 w 38"/>
                <a:gd name="T17" fmla="*/ 0 h 16"/>
                <a:gd name="T18" fmla="*/ 38 w 38"/>
                <a:gd name="T19" fmla="*/ 0 h 16"/>
                <a:gd name="T20" fmla="*/ 38 w 38"/>
                <a:gd name="T21" fmla="*/ 7 h 16"/>
                <a:gd name="T22" fmla="*/ 32 w 38"/>
                <a:gd name="T23" fmla="*/ 12 h 16"/>
                <a:gd name="T24" fmla="*/ 22 w 38"/>
                <a:gd name="T25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16">
                  <a:moveTo>
                    <a:pt x="22" y="12"/>
                  </a:moveTo>
                  <a:lnTo>
                    <a:pt x="18" y="14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9"/>
                  </a:lnTo>
                  <a:lnTo>
                    <a:pt x="8" y="5"/>
                  </a:lnTo>
                  <a:lnTo>
                    <a:pt x="16" y="4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38" y="7"/>
                  </a:lnTo>
                  <a:lnTo>
                    <a:pt x="32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48" name="Freeform 76"/>
            <p:cNvSpPr>
              <a:spLocks/>
            </p:cNvSpPr>
            <p:nvPr/>
          </p:nvSpPr>
          <p:spPr bwMode="auto">
            <a:xfrm>
              <a:off x="2746" y="1213"/>
              <a:ext cx="30" cy="15"/>
            </a:xfrm>
            <a:custGeom>
              <a:avLst/>
              <a:gdLst>
                <a:gd name="T0" fmla="*/ 22 w 38"/>
                <a:gd name="T1" fmla="*/ 12 h 16"/>
                <a:gd name="T2" fmla="*/ 18 w 38"/>
                <a:gd name="T3" fmla="*/ 14 h 16"/>
                <a:gd name="T4" fmla="*/ 8 w 38"/>
                <a:gd name="T5" fmla="*/ 16 h 16"/>
                <a:gd name="T6" fmla="*/ 0 w 38"/>
                <a:gd name="T7" fmla="*/ 16 h 16"/>
                <a:gd name="T8" fmla="*/ 0 w 38"/>
                <a:gd name="T9" fmla="*/ 9 h 16"/>
                <a:gd name="T10" fmla="*/ 8 w 38"/>
                <a:gd name="T11" fmla="*/ 5 h 16"/>
                <a:gd name="T12" fmla="*/ 16 w 38"/>
                <a:gd name="T13" fmla="*/ 4 h 16"/>
                <a:gd name="T14" fmla="*/ 24 w 38"/>
                <a:gd name="T15" fmla="*/ 2 h 16"/>
                <a:gd name="T16" fmla="*/ 30 w 38"/>
                <a:gd name="T17" fmla="*/ 0 h 16"/>
                <a:gd name="T18" fmla="*/ 38 w 38"/>
                <a:gd name="T19" fmla="*/ 0 h 16"/>
                <a:gd name="T20" fmla="*/ 38 w 38"/>
                <a:gd name="T21" fmla="*/ 7 h 16"/>
                <a:gd name="T22" fmla="*/ 32 w 38"/>
                <a:gd name="T23" fmla="*/ 12 h 16"/>
                <a:gd name="T24" fmla="*/ 22 w 38"/>
                <a:gd name="T25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16">
                  <a:moveTo>
                    <a:pt x="22" y="12"/>
                  </a:moveTo>
                  <a:lnTo>
                    <a:pt x="18" y="14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9"/>
                  </a:lnTo>
                  <a:lnTo>
                    <a:pt x="8" y="5"/>
                  </a:lnTo>
                  <a:lnTo>
                    <a:pt x="16" y="4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38" y="7"/>
                  </a:lnTo>
                  <a:lnTo>
                    <a:pt x="32" y="12"/>
                  </a:lnTo>
                  <a:lnTo>
                    <a:pt x="22" y="1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49" name="Freeform 77"/>
            <p:cNvSpPr>
              <a:spLocks/>
            </p:cNvSpPr>
            <p:nvPr/>
          </p:nvSpPr>
          <p:spPr bwMode="auto">
            <a:xfrm>
              <a:off x="2773" y="1228"/>
              <a:ext cx="22" cy="25"/>
            </a:xfrm>
            <a:custGeom>
              <a:avLst/>
              <a:gdLst>
                <a:gd name="T0" fmla="*/ 8 w 28"/>
                <a:gd name="T1" fmla="*/ 0 h 28"/>
                <a:gd name="T2" fmla="*/ 14 w 28"/>
                <a:gd name="T3" fmla="*/ 0 h 28"/>
                <a:gd name="T4" fmla="*/ 22 w 28"/>
                <a:gd name="T5" fmla="*/ 2 h 28"/>
                <a:gd name="T6" fmla="*/ 26 w 28"/>
                <a:gd name="T7" fmla="*/ 9 h 28"/>
                <a:gd name="T8" fmla="*/ 28 w 28"/>
                <a:gd name="T9" fmla="*/ 16 h 28"/>
                <a:gd name="T10" fmla="*/ 28 w 28"/>
                <a:gd name="T11" fmla="*/ 23 h 28"/>
                <a:gd name="T12" fmla="*/ 20 w 28"/>
                <a:gd name="T13" fmla="*/ 26 h 28"/>
                <a:gd name="T14" fmla="*/ 12 w 28"/>
                <a:gd name="T15" fmla="*/ 28 h 28"/>
                <a:gd name="T16" fmla="*/ 8 w 28"/>
                <a:gd name="T17" fmla="*/ 24 h 28"/>
                <a:gd name="T18" fmla="*/ 4 w 28"/>
                <a:gd name="T19" fmla="*/ 17 h 28"/>
                <a:gd name="T20" fmla="*/ 0 w 28"/>
                <a:gd name="T21" fmla="*/ 10 h 28"/>
                <a:gd name="T22" fmla="*/ 4 w 28"/>
                <a:gd name="T23" fmla="*/ 3 h 28"/>
                <a:gd name="T24" fmla="*/ 4 w 28"/>
                <a:gd name="T25" fmla="*/ 2 h 28"/>
                <a:gd name="T26" fmla="*/ 8 w 28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8">
                  <a:moveTo>
                    <a:pt x="8" y="0"/>
                  </a:moveTo>
                  <a:lnTo>
                    <a:pt x="14" y="0"/>
                  </a:lnTo>
                  <a:lnTo>
                    <a:pt x="22" y="2"/>
                  </a:lnTo>
                  <a:lnTo>
                    <a:pt x="26" y="9"/>
                  </a:lnTo>
                  <a:lnTo>
                    <a:pt x="28" y="16"/>
                  </a:lnTo>
                  <a:lnTo>
                    <a:pt x="28" y="23"/>
                  </a:lnTo>
                  <a:lnTo>
                    <a:pt x="20" y="26"/>
                  </a:lnTo>
                  <a:lnTo>
                    <a:pt x="12" y="28"/>
                  </a:lnTo>
                  <a:lnTo>
                    <a:pt x="8" y="24"/>
                  </a:lnTo>
                  <a:lnTo>
                    <a:pt x="4" y="17"/>
                  </a:lnTo>
                  <a:lnTo>
                    <a:pt x="0" y="10"/>
                  </a:lnTo>
                  <a:lnTo>
                    <a:pt x="4" y="3"/>
                  </a:lnTo>
                  <a:lnTo>
                    <a:pt x="4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50" name="Freeform 78"/>
            <p:cNvSpPr>
              <a:spLocks/>
            </p:cNvSpPr>
            <p:nvPr/>
          </p:nvSpPr>
          <p:spPr bwMode="auto">
            <a:xfrm>
              <a:off x="2773" y="1228"/>
              <a:ext cx="22" cy="25"/>
            </a:xfrm>
            <a:custGeom>
              <a:avLst/>
              <a:gdLst>
                <a:gd name="T0" fmla="*/ 8 w 28"/>
                <a:gd name="T1" fmla="*/ 0 h 28"/>
                <a:gd name="T2" fmla="*/ 14 w 28"/>
                <a:gd name="T3" fmla="*/ 0 h 28"/>
                <a:gd name="T4" fmla="*/ 22 w 28"/>
                <a:gd name="T5" fmla="*/ 2 h 28"/>
                <a:gd name="T6" fmla="*/ 26 w 28"/>
                <a:gd name="T7" fmla="*/ 9 h 28"/>
                <a:gd name="T8" fmla="*/ 28 w 28"/>
                <a:gd name="T9" fmla="*/ 16 h 28"/>
                <a:gd name="T10" fmla="*/ 28 w 28"/>
                <a:gd name="T11" fmla="*/ 23 h 28"/>
                <a:gd name="T12" fmla="*/ 20 w 28"/>
                <a:gd name="T13" fmla="*/ 26 h 28"/>
                <a:gd name="T14" fmla="*/ 12 w 28"/>
                <a:gd name="T15" fmla="*/ 28 h 28"/>
                <a:gd name="T16" fmla="*/ 8 w 28"/>
                <a:gd name="T17" fmla="*/ 24 h 28"/>
                <a:gd name="T18" fmla="*/ 4 w 28"/>
                <a:gd name="T19" fmla="*/ 17 h 28"/>
                <a:gd name="T20" fmla="*/ 0 w 28"/>
                <a:gd name="T21" fmla="*/ 10 h 28"/>
                <a:gd name="T22" fmla="*/ 4 w 28"/>
                <a:gd name="T23" fmla="*/ 3 h 28"/>
                <a:gd name="T24" fmla="*/ 4 w 28"/>
                <a:gd name="T25" fmla="*/ 2 h 28"/>
                <a:gd name="T26" fmla="*/ 8 w 28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8">
                  <a:moveTo>
                    <a:pt x="8" y="0"/>
                  </a:moveTo>
                  <a:lnTo>
                    <a:pt x="14" y="0"/>
                  </a:lnTo>
                  <a:lnTo>
                    <a:pt x="22" y="2"/>
                  </a:lnTo>
                  <a:lnTo>
                    <a:pt x="26" y="9"/>
                  </a:lnTo>
                  <a:lnTo>
                    <a:pt x="28" y="16"/>
                  </a:lnTo>
                  <a:lnTo>
                    <a:pt x="28" y="23"/>
                  </a:lnTo>
                  <a:lnTo>
                    <a:pt x="20" y="26"/>
                  </a:lnTo>
                  <a:lnTo>
                    <a:pt x="12" y="28"/>
                  </a:lnTo>
                  <a:lnTo>
                    <a:pt x="8" y="24"/>
                  </a:lnTo>
                  <a:lnTo>
                    <a:pt x="4" y="17"/>
                  </a:lnTo>
                  <a:lnTo>
                    <a:pt x="0" y="10"/>
                  </a:lnTo>
                  <a:lnTo>
                    <a:pt x="4" y="3"/>
                  </a:lnTo>
                  <a:lnTo>
                    <a:pt x="4" y="2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51" name="Freeform 79"/>
            <p:cNvSpPr>
              <a:spLocks/>
            </p:cNvSpPr>
            <p:nvPr/>
          </p:nvSpPr>
          <p:spPr bwMode="auto">
            <a:xfrm>
              <a:off x="2839" y="1204"/>
              <a:ext cx="29" cy="17"/>
            </a:xfrm>
            <a:custGeom>
              <a:avLst/>
              <a:gdLst>
                <a:gd name="T0" fmla="*/ 26 w 38"/>
                <a:gd name="T1" fmla="*/ 0 h 19"/>
                <a:gd name="T2" fmla="*/ 28 w 38"/>
                <a:gd name="T3" fmla="*/ 0 h 19"/>
                <a:gd name="T4" fmla="*/ 36 w 38"/>
                <a:gd name="T5" fmla="*/ 1 h 19"/>
                <a:gd name="T6" fmla="*/ 38 w 38"/>
                <a:gd name="T7" fmla="*/ 8 h 19"/>
                <a:gd name="T8" fmla="*/ 36 w 38"/>
                <a:gd name="T9" fmla="*/ 14 h 19"/>
                <a:gd name="T10" fmla="*/ 28 w 38"/>
                <a:gd name="T11" fmla="*/ 15 h 19"/>
                <a:gd name="T12" fmla="*/ 20 w 38"/>
                <a:gd name="T13" fmla="*/ 17 h 19"/>
                <a:gd name="T14" fmla="*/ 12 w 38"/>
                <a:gd name="T15" fmla="*/ 19 h 19"/>
                <a:gd name="T16" fmla="*/ 4 w 38"/>
                <a:gd name="T17" fmla="*/ 19 h 19"/>
                <a:gd name="T18" fmla="*/ 0 w 38"/>
                <a:gd name="T19" fmla="*/ 15 h 19"/>
                <a:gd name="T20" fmla="*/ 4 w 38"/>
                <a:gd name="T21" fmla="*/ 10 h 19"/>
                <a:gd name="T22" fmla="*/ 12 w 38"/>
                <a:gd name="T23" fmla="*/ 7 h 19"/>
                <a:gd name="T24" fmla="*/ 20 w 38"/>
                <a:gd name="T25" fmla="*/ 1 h 19"/>
                <a:gd name="T26" fmla="*/ 22 w 38"/>
                <a:gd name="T27" fmla="*/ 0 h 19"/>
                <a:gd name="T28" fmla="*/ 26 w 38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19">
                  <a:moveTo>
                    <a:pt x="26" y="0"/>
                  </a:moveTo>
                  <a:lnTo>
                    <a:pt x="28" y="0"/>
                  </a:lnTo>
                  <a:lnTo>
                    <a:pt x="36" y="1"/>
                  </a:lnTo>
                  <a:lnTo>
                    <a:pt x="38" y="8"/>
                  </a:lnTo>
                  <a:lnTo>
                    <a:pt x="36" y="14"/>
                  </a:lnTo>
                  <a:lnTo>
                    <a:pt x="28" y="15"/>
                  </a:lnTo>
                  <a:lnTo>
                    <a:pt x="20" y="17"/>
                  </a:lnTo>
                  <a:lnTo>
                    <a:pt x="12" y="19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4" y="10"/>
                  </a:lnTo>
                  <a:lnTo>
                    <a:pt x="12" y="7"/>
                  </a:lnTo>
                  <a:lnTo>
                    <a:pt x="20" y="1"/>
                  </a:lnTo>
                  <a:lnTo>
                    <a:pt x="22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52" name="Freeform 80"/>
            <p:cNvSpPr>
              <a:spLocks/>
            </p:cNvSpPr>
            <p:nvPr/>
          </p:nvSpPr>
          <p:spPr bwMode="auto">
            <a:xfrm>
              <a:off x="2839" y="1204"/>
              <a:ext cx="29" cy="17"/>
            </a:xfrm>
            <a:custGeom>
              <a:avLst/>
              <a:gdLst>
                <a:gd name="T0" fmla="*/ 26 w 38"/>
                <a:gd name="T1" fmla="*/ 0 h 19"/>
                <a:gd name="T2" fmla="*/ 28 w 38"/>
                <a:gd name="T3" fmla="*/ 0 h 19"/>
                <a:gd name="T4" fmla="*/ 36 w 38"/>
                <a:gd name="T5" fmla="*/ 1 h 19"/>
                <a:gd name="T6" fmla="*/ 38 w 38"/>
                <a:gd name="T7" fmla="*/ 8 h 19"/>
                <a:gd name="T8" fmla="*/ 36 w 38"/>
                <a:gd name="T9" fmla="*/ 14 h 19"/>
                <a:gd name="T10" fmla="*/ 28 w 38"/>
                <a:gd name="T11" fmla="*/ 15 h 19"/>
                <a:gd name="T12" fmla="*/ 20 w 38"/>
                <a:gd name="T13" fmla="*/ 17 h 19"/>
                <a:gd name="T14" fmla="*/ 12 w 38"/>
                <a:gd name="T15" fmla="*/ 19 h 19"/>
                <a:gd name="T16" fmla="*/ 4 w 38"/>
                <a:gd name="T17" fmla="*/ 19 h 19"/>
                <a:gd name="T18" fmla="*/ 0 w 38"/>
                <a:gd name="T19" fmla="*/ 15 h 19"/>
                <a:gd name="T20" fmla="*/ 4 w 38"/>
                <a:gd name="T21" fmla="*/ 10 h 19"/>
                <a:gd name="T22" fmla="*/ 12 w 38"/>
                <a:gd name="T23" fmla="*/ 7 h 19"/>
                <a:gd name="T24" fmla="*/ 20 w 38"/>
                <a:gd name="T25" fmla="*/ 1 h 19"/>
                <a:gd name="T26" fmla="*/ 22 w 38"/>
                <a:gd name="T27" fmla="*/ 0 h 19"/>
                <a:gd name="T28" fmla="*/ 26 w 38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19">
                  <a:moveTo>
                    <a:pt x="26" y="0"/>
                  </a:moveTo>
                  <a:lnTo>
                    <a:pt x="28" y="0"/>
                  </a:lnTo>
                  <a:lnTo>
                    <a:pt x="36" y="1"/>
                  </a:lnTo>
                  <a:lnTo>
                    <a:pt x="38" y="8"/>
                  </a:lnTo>
                  <a:lnTo>
                    <a:pt x="36" y="14"/>
                  </a:lnTo>
                  <a:lnTo>
                    <a:pt x="28" y="15"/>
                  </a:lnTo>
                  <a:lnTo>
                    <a:pt x="20" y="17"/>
                  </a:lnTo>
                  <a:lnTo>
                    <a:pt x="12" y="19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4" y="10"/>
                  </a:lnTo>
                  <a:lnTo>
                    <a:pt x="12" y="7"/>
                  </a:lnTo>
                  <a:lnTo>
                    <a:pt x="20" y="1"/>
                  </a:lnTo>
                  <a:lnTo>
                    <a:pt x="22" y="0"/>
                  </a:lnTo>
                  <a:lnTo>
                    <a:pt x="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53" name="Freeform 81"/>
            <p:cNvSpPr>
              <a:spLocks/>
            </p:cNvSpPr>
            <p:nvPr/>
          </p:nvSpPr>
          <p:spPr bwMode="auto">
            <a:xfrm>
              <a:off x="2787" y="1164"/>
              <a:ext cx="10" cy="32"/>
            </a:xfrm>
            <a:custGeom>
              <a:avLst/>
              <a:gdLst>
                <a:gd name="T0" fmla="*/ 12 w 14"/>
                <a:gd name="T1" fmla="*/ 7 h 35"/>
                <a:gd name="T2" fmla="*/ 14 w 14"/>
                <a:gd name="T3" fmla="*/ 10 h 35"/>
                <a:gd name="T4" fmla="*/ 14 w 14"/>
                <a:gd name="T5" fmla="*/ 12 h 35"/>
                <a:gd name="T6" fmla="*/ 14 w 14"/>
                <a:gd name="T7" fmla="*/ 19 h 35"/>
                <a:gd name="T8" fmla="*/ 12 w 14"/>
                <a:gd name="T9" fmla="*/ 24 h 35"/>
                <a:gd name="T10" fmla="*/ 6 w 14"/>
                <a:gd name="T11" fmla="*/ 30 h 35"/>
                <a:gd name="T12" fmla="*/ 2 w 14"/>
                <a:gd name="T13" fmla="*/ 35 h 35"/>
                <a:gd name="T14" fmla="*/ 0 w 14"/>
                <a:gd name="T15" fmla="*/ 28 h 35"/>
                <a:gd name="T16" fmla="*/ 4 w 14"/>
                <a:gd name="T17" fmla="*/ 19 h 35"/>
                <a:gd name="T18" fmla="*/ 6 w 14"/>
                <a:gd name="T19" fmla="*/ 12 h 35"/>
                <a:gd name="T20" fmla="*/ 6 w 14"/>
                <a:gd name="T21" fmla="*/ 5 h 35"/>
                <a:gd name="T22" fmla="*/ 12 w 14"/>
                <a:gd name="T23" fmla="*/ 0 h 35"/>
                <a:gd name="T24" fmla="*/ 12 w 14"/>
                <a:gd name="T25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35">
                  <a:moveTo>
                    <a:pt x="12" y="7"/>
                  </a:moveTo>
                  <a:lnTo>
                    <a:pt x="14" y="10"/>
                  </a:lnTo>
                  <a:lnTo>
                    <a:pt x="14" y="12"/>
                  </a:lnTo>
                  <a:lnTo>
                    <a:pt x="14" y="19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2" y="35"/>
                  </a:lnTo>
                  <a:lnTo>
                    <a:pt x="0" y="28"/>
                  </a:lnTo>
                  <a:lnTo>
                    <a:pt x="4" y="19"/>
                  </a:lnTo>
                  <a:lnTo>
                    <a:pt x="6" y="12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2" y="7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54" name="Freeform 82"/>
            <p:cNvSpPr>
              <a:spLocks/>
            </p:cNvSpPr>
            <p:nvPr/>
          </p:nvSpPr>
          <p:spPr bwMode="auto">
            <a:xfrm>
              <a:off x="2787" y="1164"/>
              <a:ext cx="10" cy="32"/>
            </a:xfrm>
            <a:custGeom>
              <a:avLst/>
              <a:gdLst>
                <a:gd name="T0" fmla="*/ 12 w 14"/>
                <a:gd name="T1" fmla="*/ 7 h 35"/>
                <a:gd name="T2" fmla="*/ 14 w 14"/>
                <a:gd name="T3" fmla="*/ 10 h 35"/>
                <a:gd name="T4" fmla="*/ 14 w 14"/>
                <a:gd name="T5" fmla="*/ 12 h 35"/>
                <a:gd name="T6" fmla="*/ 14 w 14"/>
                <a:gd name="T7" fmla="*/ 19 h 35"/>
                <a:gd name="T8" fmla="*/ 12 w 14"/>
                <a:gd name="T9" fmla="*/ 24 h 35"/>
                <a:gd name="T10" fmla="*/ 6 w 14"/>
                <a:gd name="T11" fmla="*/ 30 h 35"/>
                <a:gd name="T12" fmla="*/ 2 w 14"/>
                <a:gd name="T13" fmla="*/ 35 h 35"/>
                <a:gd name="T14" fmla="*/ 0 w 14"/>
                <a:gd name="T15" fmla="*/ 28 h 35"/>
                <a:gd name="T16" fmla="*/ 4 w 14"/>
                <a:gd name="T17" fmla="*/ 19 h 35"/>
                <a:gd name="T18" fmla="*/ 6 w 14"/>
                <a:gd name="T19" fmla="*/ 12 h 35"/>
                <a:gd name="T20" fmla="*/ 6 w 14"/>
                <a:gd name="T21" fmla="*/ 5 h 35"/>
                <a:gd name="T22" fmla="*/ 12 w 14"/>
                <a:gd name="T23" fmla="*/ 0 h 35"/>
                <a:gd name="T24" fmla="*/ 12 w 14"/>
                <a:gd name="T25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35">
                  <a:moveTo>
                    <a:pt x="12" y="7"/>
                  </a:moveTo>
                  <a:lnTo>
                    <a:pt x="14" y="10"/>
                  </a:lnTo>
                  <a:lnTo>
                    <a:pt x="14" y="12"/>
                  </a:lnTo>
                  <a:lnTo>
                    <a:pt x="14" y="19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2" y="35"/>
                  </a:lnTo>
                  <a:lnTo>
                    <a:pt x="0" y="28"/>
                  </a:lnTo>
                  <a:lnTo>
                    <a:pt x="4" y="19"/>
                  </a:lnTo>
                  <a:lnTo>
                    <a:pt x="6" y="12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2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55" name="Freeform 83"/>
            <p:cNvSpPr>
              <a:spLocks/>
            </p:cNvSpPr>
            <p:nvPr/>
          </p:nvSpPr>
          <p:spPr bwMode="auto">
            <a:xfrm>
              <a:off x="2805" y="1139"/>
              <a:ext cx="18" cy="11"/>
            </a:xfrm>
            <a:custGeom>
              <a:avLst/>
              <a:gdLst>
                <a:gd name="T0" fmla="*/ 23 w 23"/>
                <a:gd name="T1" fmla="*/ 5 h 12"/>
                <a:gd name="T2" fmla="*/ 19 w 23"/>
                <a:gd name="T3" fmla="*/ 7 h 12"/>
                <a:gd name="T4" fmla="*/ 13 w 23"/>
                <a:gd name="T5" fmla="*/ 12 h 12"/>
                <a:gd name="T6" fmla="*/ 0 w 23"/>
                <a:gd name="T7" fmla="*/ 12 h 12"/>
                <a:gd name="T8" fmla="*/ 0 w 23"/>
                <a:gd name="T9" fmla="*/ 5 h 12"/>
                <a:gd name="T10" fmla="*/ 7 w 23"/>
                <a:gd name="T11" fmla="*/ 5 h 12"/>
                <a:gd name="T12" fmla="*/ 13 w 23"/>
                <a:gd name="T13" fmla="*/ 5 h 12"/>
                <a:gd name="T14" fmla="*/ 19 w 23"/>
                <a:gd name="T15" fmla="*/ 0 h 12"/>
                <a:gd name="T16" fmla="*/ 23 w 23"/>
                <a:gd name="T1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2">
                  <a:moveTo>
                    <a:pt x="23" y="5"/>
                  </a:moveTo>
                  <a:lnTo>
                    <a:pt x="19" y="7"/>
                  </a:lnTo>
                  <a:lnTo>
                    <a:pt x="13" y="12"/>
                  </a:lnTo>
                  <a:lnTo>
                    <a:pt x="0" y="12"/>
                  </a:lnTo>
                  <a:lnTo>
                    <a:pt x="0" y="5"/>
                  </a:lnTo>
                  <a:lnTo>
                    <a:pt x="7" y="5"/>
                  </a:lnTo>
                  <a:lnTo>
                    <a:pt x="13" y="5"/>
                  </a:lnTo>
                  <a:lnTo>
                    <a:pt x="19" y="0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56" name="Freeform 84"/>
            <p:cNvSpPr>
              <a:spLocks/>
            </p:cNvSpPr>
            <p:nvPr/>
          </p:nvSpPr>
          <p:spPr bwMode="auto">
            <a:xfrm>
              <a:off x="2805" y="1139"/>
              <a:ext cx="18" cy="11"/>
            </a:xfrm>
            <a:custGeom>
              <a:avLst/>
              <a:gdLst>
                <a:gd name="T0" fmla="*/ 23 w 23"/>
                <a:gd name="T1" fmla="*/ 5 h 12"/>
                <a:gd name="T2" fmla="*/ 19 w 23"/>
                <a:gd name="T3" fmla="*/ 7 h 12"/>
                <a:gd name="T4" fmla="*/ 13 w 23"/>
                <a:gd name="T5" fmla="*/ 12 h 12"/>
                <a:gd name="T6" fmla="*/ 0 w 23"/>
                <a:gd name="T7" fmla="*/ 12 h 12"/>
                <a:gd name="T8" fmla="*/ 0 w 23"/>
                <a:gd name="T9" fmla="*/ 5 h 12"/>
                <a:gd name="T10" fmla="*/ 7 w 23"/>
                <a:gd name="T11" fmla="*/ 5 h 12"/>
                <a:gd name="T12" fmla="*/ 13 w 23"/>
                <a:gd name="T13" fmla="*/ 5 h 12"/>
                <a:gd name="T14" fmla="*/ 19 w 23"/>
                <a:gd name="T15" fmla="*/ 0 h 12"/>
                <a:gd name="T16" fmla="*/ 23 w 23"/>
                <a:gd name="T1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2">
                  <a:moveTo>
                    <a:pt x="23" y="5"/>
                  </a:moveTo>
                  <a:lnTo>
                    <a:pt x="19" y="7"/>
                  </a:lnTo>
                  <a:lnTo>
                    <a:pt x="13" y="12"/>
                  </a:lnTo>
                  <a:lnTo>
                    <a:pt x="0" y="12"/>
                  </a:lnTo>
                  <a:lnTo>
                    <a:pt x="0" y="5"/>
                  </a:lnTo>
                  <a:lnTo>
                    <a:pt x="7" y="5"/>
                  </a:lnTo>
                  <a:lnTo>
                    <a:pt x="13" y="5"/>
                  </a:lnTo>
                  <a:lnTo>
                    <a:pt x="19" y="0"/>
                  </a:lnTo>
                  <a:lnTo>
                    <a:pt x="23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57" name="Freeform 85"/>
            <p:cNvSpPr>
              <a:spLocks/>
            </p:cNvSpPr>
            <p:nvPr/>
          </p:nvSpPr>
          <p:spPr bwMode="auto">
            <a:xfrm>
              <a:off x="2782" y="1204"/>
              <a:ext cx="6" cy="7"/>
            </a:xfrm>
            <a:custGeom>
              <a:avLst/>
              <a:gdLst>
                <a:gd name="T0" fmla="*/ 2 w 8"/>
                <a:gd name="T1" fmla="*/ 0 h 7"/>
                <a:gd name="T2" fmla="*/ 8 w 8"/>
                <a:gd name="T3" fmla="*/ 7 h 7"/>
                <a:gd name="T4" fmla="*/ 0 w 8"/>
                <a:gd name="T5" fmla="*/ 7 h 7"/>
                <a:gd name="T6" fmla="*/ 0 w 8"/>
                <a:gd name="T7" fmla="*/ 3 h 7"/>
                <a:gd name="T8" fmla="*/ 2 w 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8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58" name="Freeform 86"/>
            <p:cNvSpPr>
              <a:spLocks/>
            </p:cNvSpPr>
            <p:nvPr/>
          </p:nvSpPr>
          <p:spPr bwMode="auto">
            <a:xfrm>
              <a:off x="2782" y="1204"/>
              <a:ext cx="6" cy="7"/>
            </a:xfrm>
            <a:custGeom>
              <a:avLst/>
              <a:gdLst>
                <a:gd name="T0" fmla="*/ 2 w 8"/>
                <a:gd name="T1" fmla="*/ 0 h 7"/>
                <a:gd name="T2" fmla="*/ 8 w 8"/>
                <a:gd name="T3" fmla="*/ 7 h 7"/>
                <a:gd name="T4" fmla="*/ 0 w 8"/>
                <a:gd name="T5" fmla="*/ 7 h 7"/>
                <a:gd name="T6" fmla="*/ 0 w 8"/>
                <a:gd name="T7" fmla="*/ 3 h 7"/>
                <a:gd name="T8" fmla="*/ 2 w 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8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59" name="Freeform 87"/>
            <p:cNvSpPr>
              <a:spLocks/>
            </p:cNvSpPr>
            <p:nvPr/>
          </p:nvSpPr>
          <p:spPr bwMode="auto">
            <a:xfrm>
              <a:off x="2737" y="1272"/>
              <a:ext cx="29" cy="21"/>
            </a:xfrm>
            <a:custGeom>
              <a:avLst/>
              <a:gdLst>
                <a:gd name="T0" fmla="*/ 23 w 37"/>
                <a:gd name="T1" fmla="*/ 19 h 23"/>
                <a:gd name="T2" fmla="*/ 21 w 37"/>
                <a:gd name="T3" fmla="*/ 21 h 23"/>
                <a:gd name="T4" fmla="*/ 21 w 37"/>
                <a:gd name="T5" fmla="*/ 23 h 23"/>
                <a:gd name="T6" fmla="*/ 0 w 37"/>
                <a:gd name="T7" fmla="*/ 19 h 23"/>
                <a:gd name="T8" fmla="*/ 4 w 37"/>
                <a:gd name="T9" fmla="*/ 12 h 23"/>
                <a:gd name="T10" fmla="*/ 11 w 37"/>
                <a:gd name="T11" fmla="*/ 9 h 23"/>
                <a:gd name="T12" fmla="*/ 19 w 37"/>
                <a:gd name="T13" fmla="*/ 5 h 23"/>
                <a:gd name="T14" fmla="*/ 27 w 37"/>
                <a:gd name="T15" fmla="*/ 0 h 23"/>
                <a:gd name="T16" fmla="*/ 35 w 37"/>
                <a:gd name="T17" fmla="*/ 2 h 23"/>
                <a:gd name="T18" fmla="*/ 35 w 37"/>
                <a:gd name="T19" fmla="*/ 10 h 23"/>
                <a:gd name="T20" fmla="*/ 37 w 37"/>
                <a:gd name="T21" fmla="*/ 17 h 23"/>
                <a:gd name="T22" fmla="*/ 27 w 37"/>
                <a:gd name="T23" fmla="*/ 19 h 23"/>
                <a:gd name="T24" fmla="*/ 25 w 37"/>
                <a:gd name="T25" fmla="*/ 19 h 23"/>
                <a:gd name="T26" fmla="*/ 23 w 37"/>
                <a:gd name="T27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23">
                  <a:moveTo>
                    <a:pt x="23" y="19"/>
                  </a:moveTo>
                  <a:lnTo>
                    <a:pt x="21" y="21"/>
                  </a:lnTo>
                  <a:lnTo>
                    <a:pt x="21" y="23"/>
                  </a:lnTo>
                  <a:lnTo>
                    <a:pt x="0" y="19"/>
                  </a:lnTo>
                  <a:lnTo>
                    <a:pt x="4" y="12"/>
                  </a:lnTo>
                  <a:lnTo>
                    <a:pt x="11" y="9"/>
                  </a:lnTo>
                  <a:lnTo>
                    <a:pt x="19" y="5"/>
                  </a:lnTo>
                  <a:lnTo>
                    <a:pt x="27" y="0"/>
                  </a:lnTo>
                  <a:lnTo>
                    <a:pt x="35" y="2"/>
                  </a:lnTo>
                  <a:lnTo>
                    <a:pt x="35" y="10"/>
                  </a:lnTo>
                  <a:lnTo>
                    <a:pt x="37" y="17"/>
                  </a:lnTo>
                  <a:lnTo>
                    <a:pt x="27" y="19"/>
                  </a:lnTo>
                  <a:lnTo>
                    <a:pt x="25" y="19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60" name="Freeform 88"/>
            <p:cNvSpPr>
              <a:spLocks/>
            </p:cNvSpPr>
            <p:nvPr/>
          </p:nvSpPr>
          <p:spPr bwMode="auto">
            <a:xfrm>
              <a:off x="2737" y="1272"/>
              <a:ext cx="29" cy="21"/>
            </a:xfrm>
            <a:custGeom>
              <a:avLst/>
              <a:gdLst>
                <a:gd name="T0" fmla="*/ 23 w 37"/>
                <a:gd name="T1" fmla="*/ 19 h 23"/>
                <a:gd name="T2" fmla="*/ 21 w 37"/>
                <a:gd name="T3" fmla="*/ 21 h 23"/>
                <a:gd name="T4" fmla="*/ 21 w 37"/>
                <a:gd name="T5" fmla="*/ 23 h 23"/>
                <a:gd name="T6" fmla="*/ 0 w 37"/>
                <a:gd name="T7" fmla="*/ 19 h 23"/>
                <a:gd name="T8" fmla="*/ 4 w 37"/>
                <a:gd name="T9" fmla="*/ 12 h 23"/>
                <a:gd name="T10" fmla="*/ 11 w 37"/>
                <a:gd name="T11" fmla="*/ 9 h 23"/>
                <a:gd name="T12" fmla="*/ 19 w 37"/>
                <a:gd name="T13" fmla="*/ 5 h 23"/>
                <a:gd name="T14" fmla="*/ 27 w 37"/>
                <a:gd name="T15" fmla="*/ 0 h 23"/>
                <a:gd name="T16" fmla="*/ 35 w 37"/>
                <a:gd name="T17" fmla="*/ 2 h 23"/>
                <a:gd name="T18" fmla="*/ 35 w 37"/>
                <a:gd name="T19" fmla="*/ 10 h 23"/>
                <a:gd name="T20" fmla="*/ 37 w 37"/>
                <a:gd name="T21" fmla="*/ 17 h 23"/>
                <a:gd name="T22" fmla="*/ 27 w 37"/>
                <a:gd name="T23" fmla="*/ 19 h 23"/>
                <a:gd name="T24" fmla="*/ 25 w 37"/>
                <a:gd name="T25" fmla="*/ 19 h 23"/>
                <a:gd name="T26" fmla="*/ 23 w 37"/>
                <a:gd name="T27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23">
                  <a:moveTo>
                    <a:pt x="23" y="19"/>
                  </a:moveTo>
                  <a:lnTo>
                    <a:pt x="21" y="21"/>
                  </a:lnTo>
                  <a:lnTo>
                    <a:pt x="21" y="23"/>
                  </a:lnTo>
                  <a:lnTo>
                    <a:pt x="0" y="19"/>
                  </a:lnTo>
                  <a:lnTo>
                    <a:pt x="4" y="12"/>
                  </a:lnTo>
                  <a:lnTo>
                    <a:pt x="11" y="9"/>
                  </a:lnTo>
                  <a:lnTo>
                    <a:pt x="19" y="5"/>
                  </a:lnTo>
                  <a:lnTo>
                    <a:pt x="27" y="0"/>
                  </a:lnTo>
                  <a:lnTo>
                    <a:pt x="35" y="2"/>
                  </a:lnTo>
                  <a:lnTo>
                    <a:pt x="35" y="10"/>
                  </a:lnTo>
                  <a:lnTo>
                    <a:pt x="37" y="17"/>
                  </a:lnTo>
                  <a:lnTo>
                    <a:pt x="27" y="19"/>
                  </a:lnTo>
                  <a:lnTo>
                    <a:pt x="25" y="19"/>
                  </a:lnTo>
                  <a:lnTo>
                    <a:pt x="23" y="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61" name="Freeform 89"/>
            <p:cNvSpPr>
              <a:spLocks/>
            </p:cNvSpPr>
            <p:nvPr/>
          </p:nvSpPr>
          <p:spPr bwMode="auto">
            <a:xfrm>
              <a:off x="2739" y="1257"/>
              <a:ext cx="19" cy="23"/>
            </a:xfrm>
            <a:custGeom>
              <a:avLst/>
              <a:gdLst>
                <a:gd name="T0" fmla="*/ 2 w 25"/>
                <a:gd name="T1" fmla="*/ 25 h 25"/>
                <a:gd name="T2" fmla="*/ 0 w 25"/>
                <a:gd name="T3" fmla="*/ 16 h 25"/>
                <a:gd name="T4" fmla="*/ 4 w 25"/>
                <a:gd name="T5" fmla="*/ 11 h 25"/>
                <a:gd name="T6" fmla="*/ 11 w 25"/>
                <a:gd name="T7" fmla="*/ 5 h 25"/>
                <a:gd name="T8" fmla="*/ 19 w 25"/>
                <a:gd name="T9" fmla="*/ 2 h 25"/>
                <a:gd name="T10" fmla="*/ 25 w 25"/>
                <a:gd name="T11" fmla="*/ 0 h 25"/>
                <a:gd name="T12" fmla="*/ 25 w 25"/>
                <a:gd name="T13" fmla="*/ 5 h 25"/>
                <a:gd name="T14" fmla="*/ 17 w 25"/>
                <a:gd name="T15" fmla="*/ 11 h 25"/>
                <a:gd name="T16" fmla="*/ 11 w 25"/>
                <a:gd name="T17" fmla="*/ 18 h 25"/>
                <a:gd name="T18" fmla="*/ 4 w 25"/>
                <a:gd name="T19" fmla="*/ 21 h 25"/>
                <a:gd name="T20" fmla="*/ 2 w 25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5">
                  <a:moveTo>
                    <a:pt x="2" y="25"/>
                  </a:moveTo>
                  <a:lnTo>
                    <a:pt x="0" y="16"/>
                  </a:lnTo>
                  <a:lnTo>
                    <a:pt x="4" y="11"/>
                  </a:lnTo>
                  <a:lnTo>
                    <a:pt x="11" y="5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25" y="5"/>
                  </a:lnTo>
                  <a:lnTo>
                    <a:pt x="17" y="11"/>
                  </a:lnTo>
                  <a:lnTo>
                    <a:pt x="11" y="18"/>
                  </a:lnTo>
                  <a:lnTo>
                    <a:pt x="4" y="21"/>
                  </a:lnTo>
                  <a:lnTo>
                    <a:pt x="2" y="25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62" name="Freeform 90"/>
            <p:cNvSpPr>
              <a:spLocks/>
            </p:cNvSpPr>
            <p:nvPr/>
          </p:nvSpPr>
          <p:spPr bwMode="auto">
            <a:xfrm>
              <a:off x="2739" y="1257"/>
              <a:ext cx="19" cy="23"/>
            </a:xfrm>
            <a:custGeom>
              <a:avLst/>
              <a:gdLst>
                <a:gd name="T0" fmla="*/ 2 w 25"/>
                <a:gd name="T1" fmla="*/ 25 h 25"/>
                <a:gd name="T2" fmla="*/ 0 w 25"/>
                <a:gd name="T3" fmla="*/ 16 h 25"/>
                <a:gd name="T4" fmla="*/ 4 w 25"/>
                <a:gd name="T5" fmla="*/ 11 h 25"/>
                <a:gd name="T6" fmla="*/ 11 w 25"/>
                <a:gd name="T7" fmla="*/ 5 h 25"/>
                <a:gd name="T8" fmla="*/ 19 w 25"/>
                <a:gd name="T9" fmla="*/ 2 h 25"/>
                <a:gd name="T10" fmla="*/ 25 w 25"/>
                <a:gd name="T11" fmla="*/ 0 h 25"/>
                <a:gd name="T12" fmla="*/ 25 w 25"/>
                <a:gd name="T13" fmla="*/ 5 h 25"/>
                <a:gd name="T14" fmla="*/ 17 w 25"/>
                <a:gd name="T15" fmla="*/ 11 h 25"/>
                <a:gd name="T16" fmla="*/ 11 w 25"/>
                <a:gd name="T17" fmla="*/ 18 h 25"/>
                <a:gd name="T18" fmla="*/ 4 w 25"/>
                <a:gd name="T19" fmla="*/ 21 h 25"/>
                <a:gd name="T20" fmla="*/ 2 w 25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5">
                  <a:moveTo>
                    <a:pt x="2" y="25"/>
                  </a:moveTo>
                  <a:lnTo>
                    <a:pt x="0" y="16"/>
                  </a:lnTo>
                  <a:lnTo>
                    <a:pt x="4" y="11"/>
                  </a:lnTo>
                  <a:lnTo>
                    <a:pt x="11" y="5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25" y="5"/>
                  </a:lnTo>
                  <a:lnTo>
                    <a:pt x="17" y="11"/>
                  </a:lnTo>
                  <a:lnTo>
                    <a:pt x="11" y="18"/>
                  </a:lnTo>
                  <a:lnTo>
                    <a:pt x="4" y="21"/>
                  </a:lnTo>
                  <a:lnTo>
                    <a:pt x="2" y="2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63" name="Freeform 91"/>
            <p:cNvSpPr>
              <a:spLocks/>
            </p:cNvSpPr>
            <p:nvPr/>
          </p:nvSpPr>
          <p:spPr bwMode="auto">
            <a:xfrm>
              <a:off x="2725" y="1287"/>
              <a:ext cx="7" cy="19"/>
            </a:xfrm>
            <a:custGeom>
              <a:avLst/>
              <a:gdLst>
                <a:gd name="T0" fmla="*/ 8 w 8"/>
                <a:gd name="T1" fmla="*/ 11 h 20"/>
                <a:gd name="T2" fmla="*/ 8 w 8"/>
                <a:gd name="T3" fmla="*/ 13 h 20"/>
                <a:gd name="T4" fmla="*/ 6 w 8"/>
                <a:gd name="T5" fmla="*/ 14 h 20"/>
                <a:gd name="T6" fmla="*/ 0 w 8"/>
                <a:gd name="T7" fmla="*/ 20 h 20"/>
                <a:gd name="T8" fmla="*/ 0 w 8"/>
                <a:gd name="T9" fmla="*/ 13 h 20"/>
                <a:gd name="T10" fmla="*/ 2 w 8"/>
                <a:gd name="T11" fmla="*/ 6 h 20"/>
                <a:gd name="T12" fmla="*/ 8 w 8"/>
                <a:gd name="T13" fmla="*/ 0 h 20"/>
                <a:gd name="T14" fmla="*/ 8 w 8"/>
                <a:gd name="T15" fmla="*/ 7 h 20"/>
                <a:gd name="T16" fmla="*/ 8 w 8"/>
                <a:gd name="T17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20">
                  <a:moveTo>
                    <a:pt x="8" y="11"/>
                  </a:moveTo>
                  <a:lnTo>
                    <a:pt x="8" y="13"/>
                  </a:lnTo>
                  <a:lnTo>
                    <a:pt x="6" y="14"/>
                  </a:lnTo>
                  <a:lnTo>
                    <a:pt x="0" y="20"/>
                  </a:lnTo>
                  <a:lnTo>
                    <a:pt x="0" y="13"/>
                  </a:lnTo>
                  <a:lnTo>
                    <a:pt x="2" y="6"/>
                  </a:lnTo>
                  <a:lnTo>
                    <a:pt x="8" y="0"/>
                  </a:lnTo>
                  <a:lnTo>
                    <a:pt x="8" y="7"/>
                  </a:lnTo>
                  <a:lnTo>
                    <a:pt x="8" y="11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64" name="Freeform 92"/>
            <p:cNvSpPr>
              <a:spLocks/>
            </p:cNvSpPr>
            <p:nvPr/>
          </p:nvSpPr>
          <p:spPr bwMode="auto">
            <a:xfrm>
              <a:off x="2725" y="1287"/>
              <a:ext cx="7" cy="19"/>
            </a:xfrm>
            <a:custGeom>
              <a:avLst/>
              <a:gdLst>
                <a:gd name="T0" fmla="*/ 8 w 8"/>
                <a:gd name="T1" fmla="*/ 11 h 20"/>
                <a:gd name="T2" fmla="*/ 8 w 8"/>
                <a:gd name="T3" fmla="*/ 13 h 20"/>
                <a:gd name="T4" fmla="*/ 6 w 8"/>
                <a:gd name="T5" fmla="*/ 14 h 20"/>
                <a:gd name="T6" fmla="*/ 0 w 8"/>
                <a:gd name="T7" fmla="*/ 20 h 20"/>
                <a:gd name="T8" fmla="*/ 0 w 8"/>
                <a:gd name="T9" fmla="*/ 13 h 20"/>
                <a:gd name="T10" fmla="*/ 2 w 8"/>
                <a:gd name="T11" fmla="*/ 6 h 20"/>
                <a:gd name="T12" fmla="*/ 8 w 8"/>
                <a:gd name="T13" fmla="*/ 0 h 20"/>
                <a:gd name="T14" fmla="*/ 8 w 8"/>
                <a:gd name="T15" fmla="*/ 7 h 20"/>
                <a:gd name="T16" fmla="*/ 8 w 8"/>
                <a:gd name="T17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20">
                  <a:moveTo>
                    <a:pt x="8" y="11"/>
                  </a:moveTo>
                  <a:lnTo>
                    <a:pt x="8" y="13"/>
                  </a:lnTo>
                  <a:lnTo>
                    <a:pt x="6" y="14"/>
                  </a:lnTo>
                  <a:lnTo>
                    <a:pt x="0" y="20"/>
                  </a:lnTo>
                  <a:lnTo>
                    <a:pt x="0" y="13"/>
                  </a:lnTo>
                  <a:lnTo>
                    <a:pt x="2" y="6"/>
                  </a:lnTo>
                  <a:lnTo>
                    <a:pt x="8" y="0"/>
                  </a:lnTo>
                  <a:lnTo>
                    <a:pt x="8" y="7"/>
                  </a:lnTo>
                  <a:lnTo>
                    <a:pt x="8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65" name="Freeform 93"/>
            <p:cNvSpPr>
              <a:spLocks/>
            </p:cNvSpPr>
            <p:nvPr/>
          </p:nvSpPr>
          <p:spPr bwMode="auto">
            <a:xfrm>
              <a:off x="2705" y="1316"/>
              <a:ext cx="4" cy="3"/>
            </a:xfrm>
            <a:custGeom>
              <a:avLst/>
              <a:gdLst>
                <a:gd name="T0" fmla="*/ 0 w 6"/>
                <a:gd name="T1" fmla="*/ 3 h 3"/>
                <a:gd name="T2" fmla="*/ 6 w 6"/>
                <a:gd name="T3" fmla="*/ 0 h 3"/>
                <a:gd name="T4" fmla="*/ 2 w 6"/>
                <a:gd name="T5" fmla="*/ 0 h 3"/>
                <a:gd name="T6" fmla="*/ 0 w 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0" y="3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66" name="Freeform 94"/>
            <p:cNvSpPr>
              <a:spLocks/>
            </p:cNvSpPr>
            <p:nvPr/>
          </p:nvSpPr>
          <p:spPr bwMode="auto">
            <a:xfrm>
              <a:off x="2705" y="1316"/>
              <a:ext cx="4" cy="3"/>
            </a:xfrm>
            <a:custGeom>
              <a:avLst/>
              <a:gdLst>
                <a:gd name="T0" fmla="*/ 0 w 6"/>
                <a:gd name="T1" fmla="*/ 3 h 3"/>
                <a:gd name="T2" fmla="*/ 6 w 6"/>
                <a:gd name="T3" fmla="*/ 0 h 3"/>
                <a:gd name="T4" fmla="*/ 2 w 6"/>
                <a:gd name="T5" fmla="*/ 0 h 3"/>
                <a:gd name="T6" fmla="*/ 0 w 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0" y="3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67" name="Freeform 95"/>
            <p:cNvSpPr>
              <a:spLocks/>
            </p:cNvSpPr>
            <p:nvPr/>
          </p:nvSpPr>
          <p:spPr bwMode="auto">
            <a:xfrm>
              <a:off x="2662" y="1327"/>
              <a:ext cx="16" cy="5"/>
            </a:xfrm>
            <a:custGeom>
              <a:avLst/>
              <a:gdLst>
                <a:gd name="T0" fmla="*/ 0 w 20"/>
                <a:gd name="T1" fmla="*/ 4 h 5"/>
                <a:gd name="T2" fmla="*/ 6 w 20"/>
                <a:gd name="T3" fmla="*/ 0 h 5"/>
                <a:gd name="T4" fmla="*/ 14 w 20"/>
                <a:gd name="T5" fmla="*/ 0 h 5"/>
                <a:gd name="T6" fmla="*/ 20 w 20"/>
                <a:gd name="T7" fmla="*/ 0 h 5"/>
                <a:gd name="T8" fmla="*/ 16 w 20"/>
                <a:gd name="T9" fmla="*/ 4 h 5"/>
                <a:gd name="T10" fmla="*/ 8 w 20"/>
                <a:gd name="T11" fmla="*/ 5 h 5"/>
                <a:gd name="T12" fmla="*/ 2 w 20"/>
                <a:gd name="T13" fmla="*/ 5 h 5"/>
                <a:gd name="T14" fmla="*/ 0 w 20"/>
                <a:gd name="T1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5">
                  <a:moveTo>
                    <a:pt x="0" y="4"/>
                  </a:moveTo>
                  <a:lnTo>
                    <a:pt x="6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16" y="4"/>
                  </a:lnTo>
                  <a:lnTo>
                    <a:pt x="8" y="5"/>
                  </a:lnTo>
                  <a:lnTo>
                    <a:pt x="2" y="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68" name="Freeform 96"/>
            <p:cNvSpPr>
              <a:spLocks/>
            </p:cNvSpPr>
            <p:nvPr/>
          </p:nvSpPr>
          <p:spPr bwMode="auto">
            <a:xfrm>
              <a:off x="2662" y="1327"/>
              <a:ext cx="16" cy="5"/>
            </a:xfrm>
            <a:custGeom>
              <a:avLst/>
              <a:gdLst>
                <a:gd name="T0" fmla="*/ 0 w 20"/>
                <a:gd name="T1" fmla="*/ 4 h 5"/>
                <a:gd name="T2" fmla="*/ 6 w 20"/>
                <a:gd name="T3" fmla="*/ 0 h 5"/>
                <a:gd name="T4" fmla="*/ 14 w 20"/>
                <a:gd name="T5" fmla="*/ 0 h 5"/>
                <a:gd name="T6" fmla="*/ 20 w 20"/>
                <a:gd name="T7" fmla="*/ 0 h 5"/>
                <a:gd name="T8" fmla="*/ 16 w 20"/>
                <a:gd name="T9" fmla="*/ 4 h 5"/>
                <a:gd name="T10" fmla="*/ 8 w 20"/>
                <a:gd name="T11" fmla="*/ 5 h 5"/>
                <a:gd name="T12" fmla="*/ 2 w 20"/>
                <a:gd name="T13" fmla="*/ 5 h 5"/>
                <a:gd name="T14" fmla="*/ 0 w 20"/>
                <a:gd name="T1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5">
                  <a:moveTo>
                    <a:pt x="0" y="4"/>
                  </a:moveTo>
                  <a:lnTo>
                    <a:pt x="6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16" y="4"/>
                  </a:lnTo>
                  <a:lnTo>
                    <a:pt x="8" y="5"/>
                  </a:lnTo>
                  <a:lnTo>
                    <a:pt x="2" y="5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69" name="Freeform 97"/>
            <p:cNvSpPr>
              <a:spLocks/>
            </p:cNvSpPr>
            <p:nvPr/>
          </p:nvSpPr>
          <p:spPr bwMode="auto">
            <a:xfrm>
              <a:off x="2791" y="1180"/>
              <a:ext cx="62" cy="33"/>
            </a:xfrm>
            <a:custGeom>
              <a:avLst/>
              <a:gdLst>
                <a:gd name="T0" fmla="*/ 71 w 79"/>
                <a:gd name="T1" fmla="*/ 16 h 37"/>
                <a:gd name="T2" fmla="*/ 67 w 79"/>
                <a:gd name="T3" fmla="*/ 18 h 37"/>
                <a:gd name="T4" fmla="*/ 63 w 79"/>
                <a:gd name="T5" fmla="*/ 23 h 37"/>
                <a:gd name="T6" fmla="*/ 59 w 79"/>
                <a:gd name="T7" fmla="*/ 30 h 37"/>
                <a:gd name="T8" fmla="*/ 53 w 79"/>
                <a:gd name="T9" fmla="*/ 35 h 37"/>
                <a:gd name="T10" fmla="*/ 47 w 79"/>
                <a:gd name="T11" fmla="*/ 37 h 37"/>
                <a:gd name="T12" fmla="*/ 39 w 79"/>
                <a:gd name="T13" fmla="*/ 35 h 37"/>
                <a:gd name="T14" fmla="*/ 31 w 79"/>
                <a:gd name="T15" fmla="*/ 30 h 37"/>
                <a:gd name="T16" fmla="*/ 21 w 79"/>
                <a:gd name="T17" fmla="*/ 30 h 37"/>
                <a:gd name="T18" fmla="*/ 14 w 79"/>
                <a:gd name="T19" fmla="*/ 34 h 37"/>
                <a:gd name="T20" fmla="*/ 8 w 79"/>
                <a:gd name="T21" fmla="*/ 30 h 37"/>
                <a:gd name="T22" fmla="*/ 4 w 79"/>
                <a:gd name="T23" fmla="*/ 23 h 37"/>
                <a:gd name="T24" fmla="*/ 0 w 79"/>
                <a:gd name="T25" fmla="*/ 16 h 37"/>
                <a:gd name="T26" fmla="*/ 8 w 79"/>
                <a:gd name="T27" fmla="*/ 14 h 37"/>
                <a:gd name="T28" fmla="*/ 33 w 79"/>
                <a:gd name="T29" fmla="*/ 14 h 37"/>
                <a:gd name="T30" fmla="*/ 41 w 79"/>
                <a:gd name="T31" fmla="*/ 11 h 37"/>
                <a:gd name="T32" fmla="*/ 49 w 79"/>
                <a:gd name="T33" fmla="*/ 6 h 37"/>
                <a:gd name="T34" fmla="*/ 57 w 79"/>
                <a:gd name="T35" fmla="*/ 2 h 37"/>
                <a:gd name="T36" fmla="*/ 65 w 79"/>
                <a:gd name="T37" fmla="*/ 0 h 37"/>
                <a:gd name="T38" fmla="*/ 71 w 79"/>
                <a:gd name="T39" fmla="*/ 0 h 37"/>
                <a:gd name="T40" fmla="*/ 79 w 79"/>
                <a:gd name="T41" fmla="*/ 4 h 37"/>
                <a:gd name="T42" fmla="*/ 79 w 79"/>
                <a:gd name="T43" fmla="*/ 9 h 37"/>
                <a:gd name="T44" fmla="*/ 71 w 79"/>
                <a:gd name="T45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" h="37">
                  <a:moveTo>
                    <a:pt x="71" y="16"/>
                  </a:moveTo>
                  <a:lnTo>
                    <a:pt x="67" y="18"/>
                  </a:lnTo>
                  <a:lnTo>
                    <a:pt x="63" y="23"/>
                  </a:lnTo>
                  <a:lnTo>
                    <a:pt x="59" y="30"/>
                  </a:lnTo>
                  <a:lnTo>
                    <a:pt x="53" y="35"/>
                  </a:lnTo>
                  <a:lnTo>
                    <a:pt x="47" y="37"/>
                  </a:lnTo>
                  <a:lnTo>
                    <a:pt x="39" y="35"/>
                  </a:lnTo>
                  <a:lnTo>
                    <a:pt x="31" y="30"/>
                  </a:lnTo>
                  <a:lnTo>
                    <a:pt x="21" y="30"/>
                  </a:lnTo>
                  <a:lnTo>
                    <a:pt x="14" y="34"/>
                  </a:lnTo>
                  <a:lnTo>
                    <a:pt x="8" y="30"/>
                  </a:lnTo>
                  <a:lnTo>
                    <a:pt x="4" y="23"/>
                  </a:lnTo>
                  <a:lnTo>
                    <a:pt x="0" y="16"/>
                  </a:lnTo>
                  <a:lnTo>
                    <a:pt x="8" y="14"/>
                  </a:lnTo>
                  <a:lnTo>
                    <a:pt x="33" y="14"/>
                  </a:lnTo>
                  <a:lnTo>
                    <a:pt x="41" y="11"/>
                  </a:lnTo>
                  <a:lnTo>
                    <a:pt x="49" y="6"/>
                  </a:lnTo>
                  <a:lnTo>
                    <a:pt x="57" y="2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9" y="4"/>
                  </a:lnTo>
                  <a:lnTo>
                    <a:pt x="79" y="9"/>
                  </a:lnTo>
                  <a:lnTo>
                    <a:pt x="71" y="16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70" name="Freeform 98"/>
            <p:cNvSpPr>
              <a:spLocks/>
            </p:cNvSpPr>
            <p:nvPr/>
          </p:nvSpPr>
          <p:spPr bwMode="auto">
            <a:xfrm>
              <a:off x="2791" y="1180"/>
              <a:ext cx="62" cy="33"/>
            </a:xfrm>
            <a:custGeom>
              <a:avLst/>
              <a:gdLst>
                <a:gd name="T0" fmla="*/ 71 w 79"/>
                <a:gd name="T1" fmla="*/ 16 h 37"/>
                <a:gd name="T2" fmla="*/ 67 w 79"/>
                <a:gd name="T3" fmla="*/ 18 h 37"/>
                <a:gd name="T4" fmla="*/ 63 w 79"/>
                <a:gd name="T5" fmla="*/ 23 h 37"/>
                <a:gd name="T6" fmla="*/ 59 w 79"/>
                <a:gd name="T7" fmla="*/ 30 h 37"/>
                <a:gd name="T8" fmla="*/ 53 w 79"/>
                <a:gd name="T9" fmla="*/ 35 h 37"/>
                <a:gd name="T10" fmla="*/ 47 w 79"/>
                <a:gd name="T11" fmla="*/ 37 h 37"/>
                <a:gd name="T12" fmla="*/ 39 w 79"/>
                <a:gd name="T13" fmla="*/ 35 h 37"/>
                <a:gd name="T14" fmla="*/ 31 w 79"/>
                <a:gd name="T15" fmla="*/ 30 h 37"/>
                <a:gd name="T16" fmla="*/ 21 w 79"/>
                <a:gd name="T17" fmla="*/ 30 h 37"/>
                <a:gd name="T18" fmla="*/ 14 w 79"/>
                <a:gd name="T19" fmla="*/ 34 h 37"/>
                <a:gd name="T20" fmla="*/ 8 w 79"/>
                <a:gd name="T21" fmla="*/ 30 h 37"/>
                <a:gd name="T22" fmla="*/ 4 w 79"/>
                <a:gd name="T23" fmla="*/ 23 h 37"/>
                <a:gd name="T24" fmla="*/ 0 w 79"/>
                <a:gd name="T25" fmla="*/ 16 h 37"/>
                <a:gd name="T26" fmla="*/ 8 w 79"/>
                <a:gd name="T27" fmla="*/ 14 h 37"/>
                <a:gd name="T28" fmla="*/ 33 w 79"/>
                <a:gd name="T29" fmla="*/ 14 h 37"/>
                <a:gd name="T30" fmla="*/ 41 w 79"/>
                <a:gd name="T31" fmla="*/ 11 h 37"/>
                <a:gd name="T32" fmla="*/ 49 w 79"/>
                <a:gd name="T33" fmla="*/ 6 h 37"/>
                <a:gd name="T34" fmla="*/ 57 w 79"/>
                <a:gd name="T35" fmla="*/ 2 h 37"/>
                <a:gd name="T36" fmla="*/ 65 w 79"/>
                <a:gd name="T37" fmla="*/ 0 h 37"/>
                <a:gd name="T38" fmla="*/ 71 w 79"/>
                <a:gd name="T39" fmla="*/ 0 h 37"/>
                <a:gd name="T40" fmla="*/ 79 w 79"/>
                <a:gd name="T41" fmla="*/ 4 h 37"/>
                <a:gd name="T42" fmla="*/ 79 w 79"/>
                <a:gd name="T43" fmla="*/ 9 h 37"/>
                <a:gd name="T44" fmla="*/ 71 w 79"/>
                <a:gd name="T45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" h="37">
                  <a:moveTo>
                    <a:pt x="71" y="16"/>
                  </a:moveTo>
                  <a:lnTo>
                    <a:pt x="67" y="18"/>
                  </a:lnTo>
                  <a:lnTo>
                    <a:pt x="63" y="23"/>
                  </a:lnTo>
                  <a:lnTo>
                    <a:pt x="59" y="30"/>
                  </a:lnTo>
                  <a:lnTo>
                    <a:pt x="53" y="35"/>
                  </a:lnTo>
                  <a:lnTo>
                    <a:pt x="47" y="37"/>
                  </a:lnTo>
                  <a:lnTo>
                    <a:pt x="39" y="35"/>
                  </a:lnTo>
                  <a:lnTo>
                    <a:pt x="31" y="30"/>
                  </a:lnTo>
                  <a:lnTo>
                    <a:pt x="21" y="30"/>
                  </a:lnTo>
                  <a:lnTo>
                    <a:pt x="14" y="34"/>
                  </a:lnTo>
                  <a:lnTo>
                    <a:pt x="8" y="30"/>
                  </a:lnTo>
                  <a:lnTo>
                    <a:pt x="4" y="23"/>
                  </a:lnTo>
                  <a:lnTo>
                    <a:pt x="0" y="16"/>
                  </a:lnTo>
                  <a:lnTo>
                    <a:pt x="8" y="14"/>
                  </a:lnTo>
                  <a:lnTo>
                    <a:pt x="33" y="14"/>
                  </a:lnTo>
                  <a:lnTo>
                    <a:pt x="41" y="11"/>
                  </a:lnTo>
                  <a:lnTo>
                    <a:pt x="49" y="6"/>
                  </a:lnTo>
                  <a:lnTo>
                    <a:pt x="57" y="2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9" y="4"/>
                  </a:lnTo>
                  <a:lnTo>
                    <a:pt x="79" y="9"/>
                  </a:lnTo>
                  <a:lnTo>
                    <a:pt x="71" y="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71" name="Freeform 99"/>
            <p:cNvSpPr>
              <a:spLocks/>
            </p:cNvSpPr>
            <p:nvPr/>
          </p:nvSpPr>
          <p:spPr bwMode="auto">
            <a:xfrm>
              <a:off x="2803" y="1160"/>
              <a:ext cx="17" cy="17"/>
            </a:xfrm>
            <a:custGeom>
              <a:avLst/>
              <a:gdLst>
                <a:gd name="T0" fmla="*/ 23 w 23"/>
                <a:gd name="T1" fmla="*/ 7 h 19"/>
                <a:gd name="T2" fmla="*/ 15 w 23"/>
                <a:gd name="T3" fmla="*/ 15 h 19"/>
                <a:gd name="T4" fmla="*/ 6 w 23"/>
                <a:gd name="T5" fmla="*/ 19 h 19"/>
                <a:gd name="T6" fmla="*/ 0 w 23"/>
                <a:gd name="T7" fmla="*/ 17 h 19"/>
                <a:gd name="T8" fmla="*/ 0 w 23"/>
                <a:gd name="T9" fmla="*/ 8 h 19"/>
                <a:gd name="T10" fmla="*/ 4 w 23"/>
                <a:gd name="T11" fmla="*/ 5 h 19"/>
                <a:gd name="T12" fmla="*/ 11 w 23"/>
                <a:gd name="T13" fmla="*/ 3 h 19"/>
                <a:gd name="T14" fmla="*/ 19 w 23"/>
                <a:gd name="T15" fmla="*/ 0 h 19"/>
                <a:gd name="T16" fmla="*/ 23 w 23"/>
                <a:gd name="T17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9">
                  <a:moveTo>
                    <a:pt x="23" y="7"/>
                  </a:moveTo>
                  <a:lnTo>
                    <a:pt x="15" y="15"/>
                  </a:lnTo>
                  <a:lnTo>
                    <a:pt x="6" y="19"/>
                  </a:lnTo>
                  <a:lnTo>
                    <a:pt x="0" y="17"/>
                  </a:lnTo>
                  <a:lnTo>
                    <a:pt x="0" y="8"/>
                  </a:lnTo>
                  <a:lnTo>
                    <a:pt x="4" y="5"/>
                  </a:lnTo>
                  <a:lnTo>
                    <a:pt x="11" y="3"/>
                  </a:lnTo>
                  <a:lnTo>
                    <a:pt x="19" y="0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72" name="Freeform 100"/>
            <p:cNvSpPr>
              <a:spLocks/>
            </p:cNvSpPr>
            <p:nvPr/>
          </p:nvSpPr>
          <p:spPr bwMode="auto">
            <a:xfrm>
              <a:off x="2803" y="1160"/>
              <a:ext cx="17" cy="17"/>
            </a:xfrm>
            <a:custGeom>
              <a:avLst/>
              <a:gdLst>
                <a:gd name="T0" fmla="*/ 23 w 23"/>
                <a:gd name="T1" fmla="*/ 7 h 19"/>
                <a:gd name="T2" fmla="*/ 15 w 23"/>
                <a:gd name="T3" fmla="*/ 15 h 19"/>
                <a:gd name="T4" fmla="*/ 6 w 23"/>
                <a:gd name="T5" fmla="*/ 19 h 19"/>
                <a:gd name="T6" fmla="*/ 0 w 23"/>
                <a:gd name="T7" fmla="*/ 17 h 19"/>
                <a:gd name="T8" fmla="*/ 0 w 23"/>
                <a:gd name="T9" fmla="*/ 8 h 19"/>
                <a:gd name="T10" fmla="*/ 4 w 23"/>
                <a:gd name="T11" fmla="*/ 5 h 19"/>
                <a:gd name="T12" fmla="*/ 11 w 23"/>
                <a:gd name="T13" fmla="*/ 3 h 19"/>
                <a:gd name="T14" fmla="*/ 19 w 23"/>
                <a:gd name="T15" fmla="*/ 0 h 19"/>
                <a:gd name="T16" fmla="*/ 23 w 23"/>
                <a:gd name="T17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9">
                  <a:moveTo>
                    <a:pt x="23" y="7"/>
                  </a:moveTo>
                  <a:lnTo>
                    <a:pt x="15" y="15"/>
                  </a:lnTo>
                  <a:lnTo>
                    <a:pt x="6" y="19"/>
                  </a:lnTo>
                  <a:lnTo>
                    <a:pt x="0" y="17"/>
                  </a:lnTo>
                  <a:lnTo>
                    <a:pt x="0" y="8"/>
                  </a:lnTo>
                  <a:lnTo>
                    <a:pt x="4" y="5"/>
                  </a:lnTo>
                  <a:lnTo>
                    <a:pt x="11" y="3"/>
                  </a:lnTo>
                  <a:lnTo>
                    <a:pt x="19" y="0"/>
                  </a:lnTo>
                  <a:lnTo>
                    <a:pt x="23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73" name="Freeform 101"/>
            <p:cNvSpPr>
              <a:spLocks/>
            </p:cNvSpPr>
            <p:nvPr/>
          </p:nvSpPr>
          <p:spPr bwMode="auto">
            <a:xfrm>
              <a:off x="2803" y="1180"/>
              <a:ext cx="14" cy="8"/>
            </a:xfrm>
            <a:custGeom>
              <a:avLst/>
              <a:gdLst>
                <a:gd name="T0" fmla="*/ 2 w 19"/>
                <a:gd name="T1" fmla="*/ 0 h 9"/>
                <a:gd name="T2" fmla="*/ 13 w 19"/>
                <a:gd name="T3" fmla="*/ 2 h 9"/>
                <a:gd name="T4" fmla="*/ 19 w 19"/>
                <a:gd name="T5" fmla="*/ 2 h 9"/>
                <a:gd name="T6" fmla="*/ 15 w 19"/>
                <a:gd name="T7" fmla="*/ 7 h 9"/>
                <a:gd name="T8" fmla="*/ 7 w 19"/>
                <a:gd name="T9" fmla="*/ 9 h 9"/>
                <a:gd name="T10" fmla="*/ 0 w 19"/>
                <a:gd name="T11" fmla="*/ 6 h 9"/>
                <a:gd name="T12" fmla="*/ 2 w 19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">
                  <a:moveTo>
                    <a:pt x="2" y="0"/>
                  </a:moveTo>
                  <a:lnTo>
                    <a:pt x="13" y="2"/>
                  </a:lnTo>
                  <a:lnTo>
                    <a:pt x="19" y="2"/>
                  </a:lnTo>
                  <a:lnTo>
                    <a:pt x="15" y="7"/>
                  </a:lnTo>
                  <a:lnTo>
                    <a:pt x="7" y="9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74" name="Freeform 102"/>
            <p:cNvSpPr>
              <a:spLocks/>
            </p:cNvSpPr>
            <p:nvPr/>
          </p:nvSpPr>
          <p:spPr bwMode="auto">
            <a:xfrm>
              <a:off x="2803" y="1180"/>
              <a:ext cx="14" cy="8"/>
            </a:xfrm>
            <a:custGeom>
              <a:avLst/>
              <a:gdLst>
                <a:gd name="T0" fmla="*/ 2 w 19"/>
                <a:gd name="T1" fmla="*/ 0 h 9"/>
                <a:gd name="T2" fmla="*/ 13 w 19"/>
                <a:gd name="T3" fmla="*/ 2 h 9"/>
                <a:gd name="T4" fmla="*/ 19 w 19"/>
                <a:gd name="T5" fmla="*/ 2 h 9"/>
                <a:gd name="T6" fmla="*/ 15 w 19"/>
                <a:gd name="T7" fmla="*/ 7 h 9"/>
                <a:gd name="T8" fmla="*/ 7 w 19"/>
                <a:gd name="T9" fmla="*/ 9 h 9"/>
                <a:gd name="T10" fmla="*/ 0 w 19"/>
                <a:gd name="T11" fmla="*/ 6 h 9"/>
                <a:gd name="T12" fmla="*/ 2 w 19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">
                  <a:moveTo>
                    <a:pt x="2" y="0"/>
                  </a:moveTo>
                  <a:lnTo>
                    <a:pt x="13" y="2"/>
                  </a:lnTo>
                  <a:lnTo>
                    <a:pt x="19" y="2"/>
                  </a:lnTo>
                  <a:lnTo>
                    <a:pt x="15" y="7"/>
                  </a:lnTo>
                  <a:lnTo>
                    <a:pt x="7" y="9"/>
                  </a:lnTo>
                  <a:lnTo>
                    <a:pt x="0" y="6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75" name="Freeform 103"/>
            <p:cNvSpPr>
              <a:spLocks/>
            </p:cNvSpPr>
            <p:nvPr/>
          </p:nvSpPr>
          <p:spPr bwMode="auto">
            <a:xfrm>
              <a:off x="2141" y="1190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76" name="Freeform 104"/>
            <p:cNvSpPr>
              <a:spLocks/>
            </p:cNvSpPr>
            <p:nvPr/>
          </p:nvSpPr>
          <p:spPr bwMode="auto">
            <a:xfrm>
              <a:off x="2141" y="1190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77" name="Freeform 105"/>
            <p:cNvSpPr>
              <a:spLocks/>
            </p:cNvSpPr>
            <p:nvPr/>
          </p:nvSpPr>
          <p:spPr bwMode="auto">
            <a:xfrm>
              <a:off x="2141" y="1190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78" name="Freeform 106"/>
            <p:cNvSpPr>
              <a:spLocks/>
            </p:cNvSpPr>
            <p:nvPr/>
          </p:nvSpPr>
          <p:spPr bwMode="auto">
            <a:xfrm>
              <a:off x="2141" y="1190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79" name="Freeform 107"/>
            <p:cNvSpPr>
              <a:spLocks/>
            </p:cNvSpPr>
            <p:nvPr/>
          </p:nvSpPr>
          <p:spPr bwMode="auto">
            <a:xfrm>
              <a:off x="2141" y="1190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80" name="Line 108"/>
            <p:cNvSpPr>
              <a:spLocks noChangeShapeType="1"/>
            </p:cNvSpPr>
            <p:nvPr/>
          </p:nvSpPr>
          <p:spPr bwMode="auto">
            <a:xfrm>
              <a:off x="2141" y="119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81" name="Freeform 109"/>
            <p:cNvSpPr>
              <a:spLocks/>
            </p:cNvSpPr>
            <p:nvPr/>
          </p:nvSpPr>
          <p:spPr bwMode="auto">
            <a:xfrm>
              <a:off x="2141" y="1190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82" name="Line 110"/>
            <p:cNvSpPr>
              <a:spLocks noChangeShapeType="1"/>
            </p:cNvSpPr>
            <p:nvPr/>
          </p:nvSpPr>
          <p:spPr bwMode="auto">
            <a:xfrm>
              <a:off x="2141" y="119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83" name="Freeform 111"/>
            <p:cNvSpPr>
              <a:spLocks/>
            </p:cNvSpPr>
            <p:nvPr/>
          </p:nvSpPr>
          <p:spPr bwMode="auto">
            <a:xfrm>
              <a:off x="2447" y="1006"/>
              <a:ext cx="247" cy="287"/>
            </a:xfrm>
            <a:custGeom>
              <a:avLst/>
              <a:gdLst>
                <a:gd name="T0" fmla="*/ 0 w 316"/>
                <a:gd name="T1" fmla="*/ 0 h 317"/>
                <a:gd name="T2" fmla="*/ 4 w 316"/>
                <a:gd name="T3" fmla="*/ 7 h 317"/>
                <a:gd name="T4" fmla="*/ 6 w 316"/>
                <a:gd name="T5" fmla="*/ 16 h 317"/>
                <a:gd name="T6" fmla="*/ 8 w 316"/>
                <a:gd name="T7" fmla="*/ 23 h 317"/>
                <a:gd name="T8" fmla="*/ 8 w 316"/>
                <a:gd name="T9" fmla="*/ 56 h 317"/>
                <a:gd name="T10" fmla="*/ 12 w 316"/>
                <a:gd name="T11" fmla="*/ 63 h 317"/>
                <a:gd name="T12" fmla="*/ 18 w 316"/>
                <a:gd name="T13" fmla="*/ 65 h 317"/>
                <a:gd name="T14" fmla="*/ 28 w 316"/>
                <a:gd name="T15" fmla="*/ 68 h 317"/>
                <a:gd name="T16" fmla="*/ 36 w 316"/>
                <a:gd name="T17" fmla="*/ 70 h 317"/>
                <a:gd name="T18" fmla="*/ 44 w 316"/>
                <a:gd name="T19" fmla="*/ 72 h 317"/>
                <a:gd name="T20" fmla="*/ 52 w 316"/>
                <a:gd name="T21" fmla="*/ 72 h 317"/>
                <a:gd name="T22" fmla="*/ 62 w 316"/>
                <a:gd name="T23" fmla="*/ 77 h 317"/>
                <a:gd name="T24" fmla="*/ 69 w 316"/>
                <a:gd name="T25" fmla="*/ 77 h 317"/>
                <a:gd name="T26" fmla="*/ 75 w 316"/>
                <a:gd name="T27" fmla="*/ 80 h 317"/>
                <a:gd name="T28" fmla="*/ 81 w 316"/>
                <a:gd name="T29" fmla="*/ 87 h 317"/>
                <a:gd name="T30" fmla="*/ 89 w 316"/>
                <a:gd name="T31" fmla="*/ 93 h 317"/>
                <a:gd name="T32" fmla="*/ 95 w 316"/>
                <a:gd name="T33" fmla="*/ 98 h 317"/>
                <a:gd name="T34" fmla="*/ 103 w 316"/>
                <a:gd name="T35" fmla="*/ 101 h 317"/>
                <a:gd name="T36" fmla="*/ 111 w 316"/>
                <a:gd name="T37" fmla="*/ 101 h 317"/>
                <a:gd name="T38" fmla="*/ 119 w 316"/>
                <a:gd name="T39" fmla="*/ 107 h 317"/>
                <a:gd name="T40" fmla="*/ 123 w 316"/>
                <a:gd name="T41" fmla="*/ 114 h 317"/>
                <a:gd name="T42" fmla="*/ 131 w 316"/>
                <a:gd name="T43" fmla="*/ 115 h 317"/>
                <a:gd name="T44" fmla="*/ 141 w 316"/>
                <a:gd name="T45" fmla="*/ 117 h 317"/>
                <a:gd name="T46" fmla="*/ 143 w 316"/>
                <a:gd name="T47" fmla="*/ 126 h 317"/>
                <a:gd name="T48" fmla="*/ 148 w 316"/>
                <a:gd name="T49" fmla="*/ 135 h 317"/>
                <a:gd name="T50" fmla="*/ 152 w 316"/>
                <a:gd name="T51" fmla="*/ 138 h 317"/>
                <a:gd name="T52" fmla="*/ 158 w 316"/>
                <a:gd name="T53" fmla="*/ 143 h 317"/>
                <a:gd name="T54" fmla="*/ 162 w 316"/>
                <a:gd name="T55" fmla="*/ 147 h 317"/>
                <a:gd name="T56" fmla="*/ 166 w 316"/>
                <a:gd name="T57" fmla="*/ 152 h 317"/>
                <a:gd name="T58" fmla="*/ 170 w 316"/>
                <a:gd name="T59" fmla="*/ 159 h 317"/>
                <a:gd name="T60" fmla="*/ 170 w 316"/>
                <a:gd name="T61" fmla="*/ 168 h 317"/>
                <a:gd name="T62" fmla="*/ 170 w 316"/>
                <a:gd name="T63" fmla="*/ 173 h 317"/>
                <a:gd name="T64" fmla="*/ 170 w 316"/>
                <a:gd name="T65" fmla="*/ 182 h 317"/>
                <a:gd name="T66" fmla="*/ 174 w 316"/>
                <a:gd name="T67" fmla="*/ 189 h 317"/>
                <a:gd name="T68" fmla="*/ 178 w 316"/>
                <a:gd name="T69" fmla="*/ 199 h 317"/>
                <a:gd name="T70" fmla="*/ 182 w 316"/>
                <a:gd name="T71" fmla="*/ 208 h 317"/>
                <a:gd name="T72" fmla="*/ 186 w 316"/>
                <a:gd name="T73" fmla="*/ 215 h 317"/>
                <a:gd name="T74" fmla="*/ 190 w 316"/>
                <a:gd name="T75" fmla="*/ 224 h 317"/>
                <a:gd name="T76" fmla="*/ 198 w 316"/>
                <a:gd name="T77" fmla="*/ 233 h 317"/>
                <a:gd name="T78" fmla="*/ 206 w 316"/>
                <a:gd name="T79" fmla="*/ 240 h 317"/>
                <a:gd name="T80" fmla="*/ 210 w 316"/>
                <a:gd name="T81" fmla="*/ 248 h 317"/>
                <a:gd name="T82" fmla="*/ 212 w 316"/>
                <a:gd name="T83" fmla="*/ 255 h 317"/>
                <a:gd name="T84" fmla="*/ 212 w 316"/>
                <a:gd name="T85" fmla="*/ 262 h 317"/>
                <a:gd name="T86" fmla="*/ 216 w 316"/>
                <a:gd name="T87" fmla="*/ 269 h 317"/>
                <a:gd name="T88" fmla="*/ 224 w 316"/>
                <a:gd name="T89" fmla="*/ 276 h 317"/>
                <a:gd name="T90" fmla="*/ 229 w 316"/>
                <a:gd name="T91" fmla="*/ 282 h 317"/>
                <a:gd name="T92" fmla="*/ 233 w 316"/>
                <a:gd name="T93" fmla="*/ 290 h 317"/>
                <a:gd name="T94" fmla="*/ 235 w 316"/>
                <a:gd name="T95" fmla="*/ 297 h 317"/>
                <a:gd name="T96" fmla="*/ 243 w 316"/>
                <a:gd name="T97" fmla="*/ 303 h 317"/>
                <a:gd name="T98" fmla="*/ 253 w 316"/>
                <a:gd name="T99" fmla="*/ 306 h 317"/>
                <a:gd name="T100" fmla="*/ 269 w 316"/>
                <a:gd name="T101" fmla="*/ 313 h 317"/>
                <a:gd name="T102" fmla="*/ 279 w 316"/>
                <a:gd name="T103" fmla="*/ 315 h 317"/>
                <a:gd name="T104" fmla="*/ 287 w 316"/>
                <a:gd name="T105" fmla="*/ 317 h 317"/>
                <a:gd name="T106" fmla="*/ 295 w 316"/>
                <a:gd name="T107" fmla="*/ 317 h 317"/>
                <a:gd name="T108" fmla="*/ 301 w 316"/>
                <a:gd name="T109" fmla="*/ 313 h 317"/>
                <a:gd name="T110" fmla="*/ 308 w 316"/>
                <a:gd name="T111" fmla="*/ 308 h 317"/>
                <a:gd name="T112" fmla="*/ 314 w 316"/>
                <a:gd name="T113" fmla="*/ 308 h 317"/>
                <a:gd name="T114" fmla="*/ 316 w 316"/>
                <a:gd name="T115" fmla="*/ 30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6" h="317">
                  <a:moveTo>
                    <a:pt x="0" y="0"/>
                  </a:moveTo>
                  <a:lnTo>
                    <a:pt x="4" y="7"/>
                  </a:lnTo>
                  <a:lnTo>
                    <a:pt x="6" y="16"/>
                  </a:lnTo>
                  <a:lnTo>
                    <a:pt x="8" y="23"/>
                  </a:lnTo>
                  <a:lnTo>
                    <a:pt x="8" y="56"/>
                  </a:lnTo>
                  <a:lnTo>
                    <a:pt x="12" y="63"/>
                  </a:lnTo>
                  <a:lnTo>
                    <a:pt x="18" y="65"/>
                  </a:lnTo>
                  <a:lnTo>
                    <a:pt x="28" y="68"/>
                  </a:lnTo>
                  <a:lnTo>
                    <a:pt x="36" y="70"/>
                  </a:lnTo>
                  <a:lnTo>
                    <a:pt x="44" y="72"/>
                  </a:lnTo>
                  <a:lnTo>
                    <a:pt x="52" y="72"/>
                  </a:lnTo>
                  <a:lnTo>
                    <a:pt x="62" y="77"/>
                  </a:lnTo>
                  <a:lnTo>
                    <a:pt x="69" y="77"/>
                  </a:lnTo>
                  <a:lnTo>
                    <a:pt x="75" y="80"/>
                  </a:lnTo>
                  <a:lnTo>
                    <a:pt x="81" y="87"/>
                  </a:lnTo>
                  <a:lnTo>
                    <a:pt x="89" y="93"/>
                  </a:lnTo>
                  <a:lnTo>
                    <a:pt x="95" y="98"/>
                  </a:lnTo>
                  <a:lnTo>
                    <a:pt x="103" y="101"/>
                  </a:lnTo>
                  <a:lnTo>
                    <a:pt x="111" y="101"/>
                  </a:lnTo>
                  <a:lnTo>
                    <a:pt x="119" y="107"/>
                  </a:lnTo>
                  <a:lnTo>
                    <a:pt x="123" y="114"/>
                  </a:lnTo>
                  <a:lnTo>
                    <a:pt x="131" y="115"/>
                  </a:lnTo>
                  <a:lnTo>
                    <a:pt x="141" y="117"/>
                  </a:lnTo>
                  <a:lnTo>
                    <a:pt x="143" y="126"/>
                  </a:lnTo>
                  <a:lnTo>
                    <a:pt x="148" y="135"/>
                  </a:lnTo>
                  <a:lnTo>
                    <a:pt x="152" y="138"/>
                  </a:lnTo>
                  <a:lnTo>
                    <a:pt x="158" y="143"/>
                  </a:lnTo>
                  <a:lnTo>
                    <a:pt x="162" y="147"/>
                  </a:lnTo>
                  <a:lnTo>
                    <a:pt x="166" y="152"/>
                  </a:lnTo>
                  <a:lnTo>
                    <a:pt x="170" y="159"/>
                  </a:lnTo>
                  <a:lnTo>
                    <a:pt x="170" y="168"/>
                  </a:lnTo>
                  <a:lnTo>
                    <a:pt x="170" y="173"/>
                  </a:lnTo>
                  <a:lnTo>
                    <a:pt x="170" y="182"/>
                  </a:lnTo>
                  <a:lnTo>
                    <a:pt x="174" y="189"/>
                  </a:lnTo>
                  <a:lnTo>
                    <a:pt x="178" y="199"/>
                  </a:lnTo>
                  <a:lnTo>
                    <a:pt x="182" y="208"/>
                  </a:lnTo>
                  <a:lnTo>
                    <a:pt x="186" y="215"/>
                  </a:lnTo>
                  <a:lnTo>
                    <a:pt x="190" y="224"/>
                  </a:lnTo>
                  <a:lnTo>
                    <a:pt x="198" y="233"/>
                  </a:lnTo>
                  <a:lnTo>
                    <a:pt x="206" y="240"/>
                  </a:lnTo>
                  <a:lnTo>
                    <a:pt x="210" y="248"/>
                  </a:lnTo>
                  <a:lnTo>
                    <a:pt x="212" y="255"/>
                  </a:lnTo>
                  <a:lnTo>
                    <a:pt x="212" y="262"/>
                  </a:lnTo>
                  <a:lnTo>
                    <a:pt x="216" y="269"/>
                  </a:lnTo>
                  <a:lnTo>
                    <a:pt x="224" y="276"/>
                  </a:lnTo>
                  <a:lnTo>
                    <a:pt x="229" y="282"/>
                  </a:lnTo>
                  <a:lnTo>
                    <a:pt x="233" y="290"/>
                  </a:lnTo>
                  <a:lnTo>
                    <a:pt x="235" y="297"/>
                  </a:lnTo>
                  <a:lnTo>
                    <a:pt x="243" y="303"/>
                  </a:lnTo>
                  <a:lnTo>
                    <a:pt x="253" y="306"/>
                  </a:lnTo>
                  <a:lnTo>
                    <a:pt x="269" y="313"/>
                  </a:lnTo>
                  <a:lnTo>
                    <a:pt x="279" y="315"/>
                  </a:lnTo>
                  <a:lnTo>
                    <a:pt x="287" y="317"/>
                  </a:lnTo>
                  <a:lnTo>
                    <a:pt x="295" y="317"/>
                  </a:lnTo>
                  <a:lnTo>
                    <a:pt x="301" y="313"/>
                  </a:lnTo>
                  <a:lnTo>
                    <a:pt x="308" y="308"/>
                  </a:lnTo>
                  <a:lnTo>
                    <a:pt x="314" y="308"/>
                  </a:lnTo>
                  <a:lnTo>
                    <a:pt x="316" y="30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84" name="Freeform 112"/>
            <p:cNvSpPr>
              <a:spLocks/>
            </p:cNvSpPr>
            <p:nvPr/>
          </p:nvSpPr>
          <p:spPr bwMode="auto">
            <a:xfrm>
              <a:off x="2141" y="1190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85" name="Line 113"/>
            <p:cNvSpPr>
              <a:spLocks noChangeShapeType="1"/>
            </p:cNvSpPr>
            <p:nvPr/>
          </p:nvSpPr>
          <p:spPr bwMode="auto">
            <a:xfrm>
              <a:off x="2141" y="119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86" name="Freeform 114"/>
            <p:cNvSpPr>
              <a:spLocks/>
            </p:cNvSpPr>
            <p:nvPr/>
          </p:nvSpPr>
          <p:spPr bwMode="auto">
            <a:xfrm>
              <a:off x="2141" y="1190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87" name="Line 115"/>
            <p:cNvSpPr>
              <a:spLocks noChangeShapeType="1"/>
            </p:cNvSpPr>
            <p:nvPr/>
          </p:nvSpPr>
          <p:spPr bwMode="auto">
            <a:xfrm>
              <a:off x="2141" y="1190"/>
              <a:ext cx="1" cy="1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88" name="Freeform 116"/>
            <p:cNvSpPr>
              <a:spLocks/>
            </p:cNvSpPr>
            <p:nvPr/>
          </p:nvSpPr>
          <p:spPr bwMode="auto">
            <a:xfrm>
              <a:off x="1020" y="794"/>
              <a:ext cx="2933" cy="2922"/>
            </a:xfrm>
            <a:custGeom>
              <a:avLst/>
              <a:gdLst>
                <a:gd name="T0" fmla="*/ 3564 w 3760"/>
                <a:gd name="T1" fmla="*/ 849 h 3231"/>
                <a:gd name="T2" fmla="*/ 3231 w 3760"/>
                <a:gd name="T3" fmla="*/ 707 h 3231"/>
                <a:gd name="T4" fmla="*/ 3122 w 3760"/>
                <a:gd name="T5" fmla="*/ 706 h 3231"/>
                <a:gd name="T6" fmla="*/ 3011 w 3760"/>
                <a:gd name="T7" fmla="*/ 681 h 3231"/>
                <a:gd name="T8" fmla="*/ 2889 w 3760"/>
                <a:gd name="T9" fmla="*/ 697 h 3231"/>
                <a:gd name="T10" fmla="*/ 2861 w 3760"/>
                <a:gd name="T11" fmla="*/ 706 h 3231"/>
                <a:gd name="T12" fmla="*/ 2857 w 3760"/>
                <a:gd name="T13" fmla="*/ 650 h 3231"/>
                <a:gd name="T14" fmla="*/ 2796 w 3760"/>
                <a:gd name="T15" fmla="*/ 594 h 3231"/>
                <a:gd name="T16" fmla="*/ 2739 w 3760"/>
                <a:gd name="T17" fmla="*/ 576 h 3231"/>
                <a:gd name="T18" fmla="*/ 2585 w 3760"/>
                <a:gd name="T19" fmla="*/ 522 h 3231"/>
                <a:gd name="T20" fmla="*/ 2478 w 3760"/>
                <a:gd name="T21" fmla="*/ 546 h 3231"/>
                <a:gd name="T22" fmla="*/ 2526 w 3760"/>
                <a:gd name="T23" fmla="*/ 602 h 3231"/>
                <a:gd name="T24" fmla="*/ 2411 w 3760"/>
                <a:gd name="T25" fmla="*/ 616 h 3231"/>
                <a:gd name="T26" fmla="*/ 2346 w 3760"/>
                <a:gd name="T27" fmla="*/ 718 h 3231"/>
                <a:gd name="T28" fmla="*/ 2368 w 3760"/>
                <a:gd name="T29" fmla="*/ 837 h 3231"/>
                <a:gd name="T30" fmla="*/ 2348 w 3760"/>
                <a:gd name="T31" fmla="*/ 853 h 3231"/>
                <a:gd name="T32" fmla="*/ 2340 w 3760"/>
                <a:gd name="T33" fmla="*/ 776 h 3231"/>
                <a:gd name="T34" fmla="*/ 2348 w 3760"/>
                <a:gd name="T35" fmla="*/ 685 h 3231"/>
                <a:gd name="T36" fmla="*/ 2348 w 3760"/>
                <a:gd name="T37" fmla="*/ 627 h 3231"/>
                <a:gd name="T38" fmla="*/ 2249 w 3760"/>
                <a:gd name="T39" fmla="*/ 622 h 3231"/>
                <a:gd name="T40" fmla="*/ 2212 w 3760"/>
                <a:gd name="T41" fmla="*/ 555 h 3231"/>
                <a:gd name="T42" fmla="*/ 2115 w 3760"/>
                <a:gd name="T43" fmla="*/ 585 h 3231"/>
                <a:gd name="T44" fmla="*/ 2192 w 3760"/>
                <a:gd name="T45" fmla="*/ 471 h 3231"/>
                <a:gd name="T46" fmla="*/ 2302 w 3760"/>
                <a:gd name="T47" fmla="*/ 373 h 3231"/>
                <a:gd name="T48" fmla="*/ 2259 w 3760"/>
                <a:gd name="T49" fmla="*/ 280 h 3231"/>
                <a:gd name="T50" fmla="*/ 2198 w 3760"/>
                <a:gd name="T51" fmla="*/ 140 h 3231"/>
                <a:gd name="T52" fmla="*/ 2129 w 3760"/>
                <a:gd name="T53" fmla="*/ 128 h 3231"/>
                <a:gd name="T54" fmla="*/ 2061 w 3760"/>
                <a:gd name="T55" fmla="*/ 233 h 3231"/>
                <a:gd name="T56" fmla="*/ 1921 w 3760"/>
                <a:gd name="T57" fmla="*/ 268 h 3231"/>
                <a:gd name="T58" fmla="*/ 1773 w 3760"/>
                <a:gd name="T59" fmla="*/ 244 h 3231"/>
                <a:gd name="T60" fmla="*/ 1730 w 3760"/>
                <a:gd name="T61" fmla="*/ 293 h 3231"/>
                <a:gd name="T62" fmla="*/ 1603 w 3760"/>
                <a:gd name="T63" fmla="*/ 291 h 3231"/>
                <a:gd name="T64" fmla="*/ 1502 w 3760"/>
                <a:gd name="T65" fmla="*/ 322 h 3231"/>
                <a:gd name="T66" fmla="*/ 1400 w 3760"/>
                <a:gd name="T67" fmla="*/ 321 h 3231"/>
                <a:gd name="T68" fmla="*/ 1343 w 3760"/>
                <a:gd name="T69" fmla="*/ 237 h 3231"/>
                <a:gd name="T70" fmla="*/ 1384 w 3760"/>
                <a:gd name="T71" fmla="*/ 121 h 3231"/>
                <a:gd name="T72" fmla="*/ 1341 w 3760"/>
                <a:gd name="T73" fmla="*/ 34 h 3231"/>
                <a:gd name="T74" fmla="*/ 1230 w 3760"/>
                <a:gd name="T75" fmla="*/ 63 h 3231"/>
                <a:gd name="T76" fmla="*/ 1127 w 3760"/>
                <a:gd name="T77" fmla="*/ 100 h 3231"/>
                <a:gd name="T78" fmla="*/ 1015 w 3760"/>
                <a:gd name="T79" fmla="*/ 114 h 3231"/>
                <a:gd name="T80" fmla="*/ 890 w 3760"/>
                <a:gd name="T81" fmla="*/ 90 h 3231"/>
                <a:gd name="T82" fmla="*/ 936 w 3760"/>
                <a:gd name="T83" fmla="*/ 196 h 3231"/>
                <a:gd name="T84" fmla="*/ 995 w 3760"/>
                <a:gd name="T85" fmla="*/ 268 h 3231"/>
                <a:gd name="T86" fmla="*/ 896 w 3760"/>
                <a:gd name="T87" fmla="*/ 333 h 3231"/>
                <a:gd name="T88" fmla="*/ 797 w 3760"/>
                <a:gd name="T89" fmla="*/ 398 h 3231"/>
                <a:gd name="T90" fmla="*/ 687 w 3760"/>
                <a:gd name="T91" fmla="*/ 364 h 3231"/>
                <a:gd name="T92" fmla="*/ 604 w 3760"/>
                <a:gd name="T93" fmla="*/ 270 h 3231"/>
                <a:gd name="T94" fmla="*/ 448 w 3760"/>
                <a:gd name="T95" fmla="*/ 305 h 3231"/>
                <a:gd name="T96" fmla="*/ 412 w 3760"/>
                <a:gd name="T97" fmla="*/ 363 h 3231"/>
                <a:gd name="T98" fmla="*/ 355 w 3760"/>
                <a:gd name="T99" fmla="*/ 419 h 3231"/>
                <a:gd name="T100" fmla="*/ 408 w 3760"/>
                <a:gd name="T101" fmla="*/ 559 h 3231"/>
                <a:gd name="T102" fmla="*/ 96 w 3760"/>
                <a:gd name="T103" fmla="*/ 870 h 3231"/>
                <a:gd name="T104" fmla="*/ 39 w 3760"/>
                <a:gd name="T105" fmla="*/ 1000 h 3231"/>
                <a:gd name="T106" fmla="*/ 21 w 3760"/>
                <a:gd name="T107" fmla="*/ 1092 h 3231"/>
                <a:gd name="T108" fmla="*/ 98 w 3760"/>
                <a:gd name="T109" fmla="*/ 1190 h 3231"/>
                <a:gd name="T110" fmla="*/ 701 w 3760"/>
                <a:gd name="T111" fmla="*/ 1278 h 3231"/>
                <a:gd name="T112" fmla="*/ 1319 w 3760"/>
                <a:gd name="T113" fmla="*/ 1600 h 3231"/>
                <a:gd name="T114" fmla="*/ 1617 w 3760"/>
                <a:gd name="T115" fmla="*/ 1911 h 3231"/>
                <a:gd name="T116" fmla="*/ 1973 w 3760"/>
                <a:gd name="T117" fmla="*/ 2599 h 3231"/>
                <a:gd name="T118" fmla="*/ 2038 w 3760"/>
                <a:gd name="T119" fmla="*/ 3210 h 3231"/>
                <a:gd name="T120" fmla="*/ 2409 w 3760"/>
                <a:gd name="T121" fmla="*/ 2725 h 3231"/>
                <a:gd name="T122" fmla="*/ 2749 w 3760"/>
                <a:gd name="T123" fmla="*/ 2400 h 3231"/>
                <a:gd name="T124" fmla="*/ 3183 w 3760"/>
                <a:gd name="T125" fmla="*/ 2139 h 3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60" h="3231">
                  <a:moveTo>
                    <a:pt x="3248" y="1995"/>
                  </a:moveTo>
                  <a:lnTo>
                    <a:pt x="3272" y="1960"/>
                  </a:lnTo>
                  <a:lnTo>
                    <a:pt x="3302" y="1948"/>
                  </a:lnTo>
                  <a:lnTo>
                    <a:pt x="3298" y="1913"/>
                  </a:lnTo>
                  <a:lnTo>
                    <a:pt x="3319" y="1857"/>
                  </a:lnTo>
                  <a:lnTo>
                    <a:pt x="3331" y="1798"/>
                  </a:lnTo>
                  <a:lnTo>
                    <a:pt x="3331" y="1752"/>
                  </a:lnTo>
                  <a:lnTo>
                    <a:pt x="3321" y="1700"/>
                  </a:lnTo>
                  <a:lnTo>
                    <a:pt x="3341" y="1652"/>
                  </a:lnTo>
                  <a:lnTo>
                    <a:pt x="3339" y="1628"/>
                  </a:lnTo>
                  <a:lnTo>
                    <a:pt x="3316" y="1642"/>
                  </a:lnTo>
                  <a:lnTo>
                    <a:pt x="3317" y="1619"/>
                  </a:lnTo>
                  <a:lnTo>
                    <a:pt x="3331" y="1602"/>
                  </a:lnTo>
                  <a:lnTo>
                    <a:pt x="3325" y="1588"/>
                  </a:lnTo>
                  <a:lnTo>
                    <a:pt x="3341" y="1582"/>
                  </a:lnTo>
                  <a:lnTo>
                    <a:pt x="3371" y="1537"/>
                  </a:lnTo>
                  <a:lnTo>
                    <a:pt x="3389" y="1565"/>
                  </a:lnTo>
                  <a:lnTo>
                    <a:pt x="3444" y="1519"/>
                  </a:lnTo>
                  <a:lnTo>
                    <a:pt x="3475" y="1476"/>
                  </a:lnTo>
                  <a:lnTo>
                    <a:pt x="3499" y="1418"/>
                  </a:lnTo>
                  <a:lnTo>
                    <a:pt x="3523" y="1400"/>
                  </a:lnTo>
                  <a:lnTo>
                    <a:pt x="3580" y="1372"/>
                  </a:lnTo>
                  <a:lnTo>
                    <a:pt x="3659" y="1288"/>
                  </a:lnTo>
                  <a:lnTo>
                    <a:pt x="3716" y="1234"/>
                  </a:lnTo>
                  <a:lnTo>
                    <a:pt x="3728" y="1206"/>
                  </a:lnTo>
                  <a:lnTo>
                    <a:pt x="3748" y="1154"/>
                  </a:lnTo>
                  <a:lnTo>
                    <a:pt x="3760" y="1052"/>
                  </a:lnTo>
                  <a:lnTo>
                    <a:pt x="3740" y="965"/>
                  </a:lnTo>
                  <a:lnTo>
                    <a:pt x="3736" y="919"/>
                  </a:lnTo>
                  <a:lnTo>
                    <a:pt x="3718" y="884"/>
                  </a:lnTo>
                  <a:lnTo>
                    <a:pt x="3689" y="861"/>
                  </a:lnTo>
                  <a:lnTo>
                    <a:pt x="3679" y="861"/>
                  </a:lnTo>
                  <a:lnTo>
                    <a:pt x="3669" y="860"/>
                  </a:lnTo>
                  <a:lnTo>
                    <a:pt x="3659" y="860"/>
                  </a:lnTo>
                  <a:lnTo>
                    <a:pt x="3649" y="860"/>
                  </a:lnTo>
                  <a:lnTo>
                    <a:pt x="3639" y="858"/>
                  </a:lnTo>
                  <a:lnTo>
                    <a:pt x="3630" y="858"/>
                  </a:lnTo>
                  <a:lnTo>
                    <a:pt x="3620" y="858"/>
                  </a:lnTo>
                  <a:lnTo>
                    <a:pt x="3610" y="856"/>
                  </a:lnTo>
                  <a:lnTo>
                    <a:pt x="3602" y="854"/>
                  </a:lnTo>
                  <a:lnTo>
                    <a:pt x="3592" y="854"/>
                  </a:lnTo>
                  <a:lnTo>
                    <a:pt x="3582" y="853"/>
                  </a:lnTo>
                  <a:lnTo>
                    <a:pt x="3572" y="851"/>
                  </a:lnTo>
                  <a:lnTo>
                    <a:pt x="3564" y="849"/>
                  </a:lnTo>
                  <a:lnTo>
                    <a:pt x="3554" y="846"/>
                  </a:lnTo>
                  <a:lnTo>
                    <a:pt x="3545" y="844"/>
                  </a:lnTo>
                  <a:lnTo>
                    <a:pt x="3537" y="840"/>
                  </a:lnTo>
                  <a:lnTo>
                    <a:pt x="3535" y="832"/>
                  </a:lnTo>
                  <a:lnTo>
                    <a:pt x="3485" y="814"/>
                  </a:lnTo>
                  <a:lnTo>
                    <a:pt x="3396" y="741"/>
                  </a:lnTo>
                  <a:lnTo>
                    <a:pt x="3393" y="741"/>
                  </a:lnTo>
                  <a:lnTo>
                    <a:pt x="3389" y="741"/>
                  </a:lnTo>
                  <a:lnTo>
                    <a:pt x="3385" y="741"/>
                  </a:lnTo>
                  <a:lnTo>
                    <a:pt x="3381" y="739"/>
                  </a:lnTo>
                  <a:lnTo>
                    <a:pt x="3377" y="739"/>
                  </a:lnTo>
                  <a:lnTo>
                    <a:pt x="3375" y="739"/>
                  </a:lnTo>
                  <a:lnTo>
                    <a:pt x="3371" y="737"/>
                  </a:lnTo>
                  <a:lnTo>
                    <a:pt x="3367" y="737"/>
                  </a:lnTo>
                  <a:lnTo>
                    <a:pt x="3363" y="737"/>
                  </a:lnTo>
                  <a:lnTo>
                    <a:pt x="3361" y="735"/>
                  </a:lnTo>
                  <a:lnTo>
                    <a:pt x="3357" y="734"/>
                  </a:lnTo>
                  <a:lnTo>
                    <a:pt x="3355" y="734"/>
                  </a:lnTo>
                  <a:lnTo>
                    <a:pt x="3351" y="732"/>
                  </a:lnTo>
                  <a:lnTo>
                    <a:pt x="3349" y="730"/>
                  </a:lnTo>
                  <a:lnTo>
                    <a:pt x="3345" y="728"/>
                  </a:lnTo>
                  <a:lnTo>
                    <a:pt x="3343" y="727"/>
                  </a:lnTo>
                  <a:lnTo>
                    <a:pt x="3323" y="723"/>
                  </a:lnTo>
                  <a:lnTo>
                    <a:pt x="3316" y="721"/>
                  </a:lnTo>
                  <a:lnTo>
                    <a:pt x="3312" y="720"/>
                  </a:lnTo>
                  <a:lnTo>
                    <a:pt x="3308" y="716"/>
                  </a:lnTo>
                  <a:lnTo>
                    <a:pt x="3304" y="714"/>
                  </a:lnTo>
                  <a:lnTo>
                    <a:pt x="3300" y="713"/>
                  </a:lnTo>
                  <a:lnTo>
                    <a:pt x="3296" y="711"/>
                  </a:lnTo>
                  <a:lnTo>
                    <a:pt x="3290" y="711"/>
                  </a:lnTo>
                  <a:lnTo>
                    <a:pt x="3286" y="709"/>
                  </a:lnTo>
                  <a:lnTo>
                    <a:pt x="3280" y="709"/>
                  </a:lnTo>
                  <a:lnTo>
                    <a:pt x="3274" y="709"/>
                  </a:lnTo>
                  <a:lnTo>
                    <a:pt x="3270" y="707"/>
                  </a:lnTo>
                  <a:lnTo>
                    <a:pt x="3264" y="707"/>
                  </a:lnTo>
                  <a:lnTo>
                    <a:pt x="3258" y="707"/>
                  </a:lnTo>
                  <a:lnTo>
                    <a:pt x="3254" y="707"/>
                  </a:lnTo>
                  <a:lnTo>
                    <a:pt x="3248" y="706"/>
                  </a:lnTo>
                  <a:lnTo>
                    <a:pt x="3244" y="706"/>
                  </a:lnTo>
                  <a:lnTo>
                    <a:pt x="3238" y="704"/>
                  </a:lnTo>
                  <a:lnTo>
                    <a:pt x="3237" y="706"/>
                  </a:lnTo>
                  <a:lnTo>
                    <a:pt x="3235" y="706"/>
                  </a:lnTo>
                  <a:lnTo>
                    <a:pt x="3233" y="707"/>
                  </a:lnTo>
                  <a:lnTo>
                    <a:pt x="3231" y="707"/>
                  </a:lnTo>
                  <a:lnTo>
                    <a:pt x="3227" y="707"/>
                  </a:lnTo>
                  <a:lnTo>
                    <a:pt x="3225" y="707"/>
                  </a:lnTo>
                  <a:lnTo>
                    <a:pt x="3223" y="707"/>
                  </a:lnTo>
                  <a:lnTo>
                    <a:pt x="3221" y="707"/>
                  </a:lnTo>
                  <a:lnTo>
                    <a:pt x="3219" y="709"/>
                  </a:lnTo>
                  <a:lnTo>
                    <a:pt x="3217" y="709"/>
                  </a:lnTo>
                  <a:lnTo>
                    <a:pt x="3215" y="709"/>
                  </a:lnTo>
                  <a:lnTo>
                    <a:pt x="3213" y="709"/>
                  </a:lnTo>
                  <a:lnTo>
                    <a:pt x="3211" y="711"/>
                  </a:lnTo>
                  <a:lnTo>
                    <a:pt x="3209" y="713"/>
                  </a:lnTo>
                  <a:lnTo>
                    <a:pt x="3207" y="714"/>
                  </a:lnTo>
                  <a:lnTo>
                    <a:pt x="3205" y="716"/>
                  </a:lnTo>
                  <a:lnTo>
                    <a:pt x="3203" y="709"/>
                  </a:lnTo>
                  <a:lnTo>
                    <a:pt x="3201" y="709"/>
                  </a:lnTo>
                  <a:lnTo>
                    <a:pt x="3199" y="709"/>
                  </a:lnTo>
                  <a:lnTo>
                    <a:pt x="3197" y="709"/>
                  </a:lnTo>
                  <a:lnTo>
                    <a:pt x="3195" y="709"/>
                  </a:lnTo>
                  <a:lnTo>
                    <a:pt x="3193" y="709"/>
                  </a:lnTo>
                  <a:lnTo>
                    <a:pt x="3191" y="711"/>
                  </a:lnTo>
                  <a:lnTo>
                    <a:pt x="3189" y="711"/>
                  </a:lnTo>
                  <a:lnTo>
                    <a:pt x="3187" y="711"/>
                  </a:lnTo>
                  <a:lnTo>
                    <a:pt x="3185" y="711"/>
                  </a:lnTo>
                  <a:lnTo>
                    <a:pt x="3185" y="713"/>
                  </a:lnTo>
                  <a:lnTo>
                    <a:pt x="3183" y="713"/>
                  </a:lnTo>
                  <a:lnTo>
                    <a:pt x="3181" y="713"/>
                  </a:lnTo>
                  <a:lnTo>
                    <a:pt x="3173" y="711"/>
                  </a:lnTo>
                  <a:lnTo>
                    <a:pt x="3165" y="713"/>
                  </a:lnTo>
                  <a:lnTo>
                    <a:pt x="3159" y="718"/>
                  </a:lnTo>
                  <a:lnTo>
                    <a:pt x="3158" y="716"/>
                  </a:lnTo>
                  <a:lnTo>
                    <a:pt x="3156" y="716"/>
                  </a:lnTo>
                  <a:lnTo>
                    <a:pt x="3154" y="714"/>
                  </a:lnTo>
                  <a:lnTo>
                    <a:pt x="3152" y="714"/>
                  </a:lnTo>
                  <a:lnTo>
                    <a:pt x="3148" y="714"/>
                  </a:lnTo>
                  <a:lnTo>
                    <a:pt x="3146" y="714"/>
                  </a:lnTo>
                  <a:lnTo>
                    <a:pt x="3144" y="714"/>
                  </a:lnTo>
                  <a:lnTo>
                    <a:pt x="3142" y="714"/>
                  </a:lnTo>
                  <a:lnTo>
                    <a:pt x="3140" y="714"/>
                  </a:lnTo>
                  <a:lnTo>
                    <a:pt x="3138" y="714"/>
                  </a:lnTo>
                  <a:lnTo>
                    <a:pt x="3134" y="714"/>
                  </a:lnTo>
                  <a:lnTo>
                    <a:pt x="3132" y="713"/>
                  </a:lnTo>
                  <a:lnTo>
                    <a:pt x="3130" y="711"/>
                  </a:lnTo>
                  <a:lnTo>
                    <a:pt x="3128" y="711"/>
                  </a:lnTo>
                  <a:lnTo>
                    <a:pt x="3124" y="707"/>
                  </a:lnTo>
                  <a:lnTo>
                    <a:pt x="3122" y="706"/>
                  </a:lnTo>
                  <a:lnTo>
                    <a:pt x="3112" y="702"/>
                  </a:lnTo>
                  <a:lnTo>
                    <a:pt x="3108" y="699"/>
                  </a:lnTo>
                  <a:lnTo>
                    <a:pt x="3098" y="695"/>
                  </a:lnTo>
                  <a:lnTo>
                    <a:pt x="3096" y="702"/>
                  </a:lnTo>
                  <a:lnTo>
                    <a:pt x="3098" y="707"/>
                  </a:lnTo>
                  <a:lnTo>
                    <a:pt x="3096" y="706"/>
                  </a:lnTo>
                  <a:lnTo>
                    <a:pt x="3094" y="706"/>
                  </a:lnTo>
                  <a:lnTo>
                    <a:pt x="3092" y="706"/>
                  </a:lnTo>
                  <a:lnTo>
                    <a:pt x="3092" y="704"/>
                  </a:lnTo>
                  <a:lnTo>
                    <a:pt x="3090" y="704"/>
                  </a:lnTo>
                  <a:lnTo>
                    <a:pt x="3088" y="702"/>
                  </a:lnTo>
                  <a:lnTo>
                    <a:pt x="3086" y="702"/>
                  </a:lnTo>
                  <a:lnTo>
                    <a:pt x="3084" y="700"/>
                  </a:lnTo>
                  <a:lnTo>
                    <a:pt x="3082" y="700"/>
                  </a:lnTo>
                  <a:lnTo>
                    <a:pt x="3080" y="699"/>
                  </a:lnTo>
                  <a:lnTo>
                    <a:pt x="3079" y="699"/>
                  </a:lnTo>
                  <a:lnTo>
                    <a:pt x="3077" y="697"/>
                  </a:lnTo>
                  <a:lnTo>
                    <a:pt x="3075" y="697"/>
                  </a:lnTo>
                  <a:lnTo>
                    <a:pt x="3073" y="695"/>
                  </a:lnTo>
                  <a:lnTo>
                    <a:pt x="3071" y="695"/>
                  </a:lnTo>
                  <a:lnTo>
                    <a:pt x="3069" y="693"/>
                  </a:lnTo>
                  <a:lnTo>
                    <a:pt x="3071" y="700"/>
                  </a:lnTo>
                  <a:lnTo>
                    <a:pt x="3069" y="699"/>
                  </a:lnTo>
                  <a:lnTo>
                    <a:pt x="3065" y="699"/>
                  </a:lnTo>
                  <a:lnTo>
                    <a:pt x="3063" y="699"/>
                  </a:lnTo>
                  <a:lnTo>
                    <a:pt x="3061" y="697"/>
                  </a:lnTo>
                  <a:lnTo>
                    <a:pt x="3059" y="697"/>
                  </a:lnTo>
                  <a:lnTo>
                    <a:pt x="3057" y="699"/>
                  </a:lnTo>
                  <a:lnTo>
                    <a:pt x="3055" y="699"/>
                  </a:lnTo>
                  <a:lnTo>
                    <a:pt x="3053" y="699"/>
                  </a:lnTo>
                  <a:lnTo>
                    <a:pt x="3051" y="699"/>
                  </a:lnTo>
                  <a:lnTo>
                    <a:pt x="3049" y="699"/>
                  </a:lnTo>
                  <a:lnTo>
                    <a:pt x="3047" y="697"/>
                  </a:lnTo>
                  <a:lnTo>
                    <a:pt x="3045" y="697"/>
                  </a:lnTo>
                  <a:lnTo>
                    <a:pt x="3043" y="695"/>
                  </a:lnTo>
                  <a:lnTo>
                    <a:pt x="3041" y="695"/>
                  </a:lnTo>
                  <a:lnTo>
                    <a:pt x="3037" y="692"/>
                  </a:lnTo>
                  <a:lnTo>
                    <a:pt x="3035" y="690"/>
                  </a:lnTo>
                  <a:lnTo>
                    <a:pt x="3029" y="683"/>
                  </a:lnTo>
                  <a:lnTo>
                    <a:pt x="3025" y="683"/>
                  </a:lnTo>
                  <a:lnTo>
                    <a:pt x="3021" y="683"/>
                  </a:lnTo>
                  <a:lnTo>
                    <a:pt x="3017" y="683"/>
                  </a:lnTo>
                  <a:lnTo>
                    <a:pt x="3015" y="681"/>
                  </a:lnTo>
                  <a:lnTo>
                    <a:pt x="3011" y="681"/>
                  </a:lnTo>
                  <a:lnTo>
                    <a:pt x="3007" y="679"/>
                  </a:lnTo>
                  <a:lnTo>
                    <a:pt x="3005" y="679"/>
                  </a:lnTo>
                  <a:lnTo>
                    <a:pt x="3001" y="678"/>
                  </a:lnTo>
                  <a:lnTo>
                    <a:pt x="2998" y="676"/>
                  </a:lnTo>
                  <a:lnTo>
                    <a:pt x="2996" y="674"/>
                  </a:lnTo>
                  <a:lnTo>
                    <a:pt x="2992" y="672"/>
                  </a:lnTo>
                  <a:lnTo>
                    <a:pt x="2990" y="672"/>
                  </a:lnTo>
                  <a:lnTo>
                    <a:pt x="2986" y="671"/>
                  </a:lnTo>
                  <a:lnTo>
                    <a:pt x="2982" y="669"/>
                  </a:lnTo>
                  <a:lnTo>
                    <a:pt x="2980" y="667"/>
                  </a:lnTo>
                  <a:lnTo>
                    <a:pt x="2976" y="665"/>
                  </a:lnTo>
                  <a:lnTo>
                    <a:pt x="2968" y="662"/>
                  </a:lnTo>
                  <a:lnTo>
                    <a:pt x="2962" y="664"/>
                  </a:lnTo>
                  <a:lnTo>
                    <a:pt x="2956" y="665"/>
                  </a:lnTo>
                  <a:lnTo>
                    <a:pt x="2956" y="672"/>
                  </a:lnTo>
                  <a:lnTo>
                    <a:pt x="2954" y="681"/>
                  </a:lnTo>
                  <a:lnTo>
                    <a:pt x="2948" y="679"/>
                  </a:lnTo>
                  <a:lnTo>
                    <a:pt x="2940" y="676"/>
                  </a:lnTo>
                  <a:lnTo>
                    <a:pt x="2938" y="676"/>
                  </a:lnTo>
                  <a:lnTo>
                    <a:pt x="2936" y="678"/>
                  </a:lnTo>
                  <a:lnTo>
                    <a:pt x="2934" y="679"/>
                  </a:lnTo>
                  <a:lnTo>
                    <a:pt x="2932" y="679"/>
                  </a:lnTo>
                  <a:lnTo>
                    <a:pt x="2930" y="681"/>
                  </a:lnTo>
                  <a:lnTo>
                    <a:pt x="2928" y="681"/>
                  </a:lnTo>
                  <a:lnTo>
                    <a:pt x="2926" y="683"/>
                  </a:lnTo>
                  <a:lnTo>
                    <a:pt x="2924" y="683"/>
                  </a:lnTo>
                  <a:lnTo>
                    <a:pt x="2922" y="683"/>
                  </a:lnTo>
                  <a:lnTo>
                    <a:pt x="2921" y="685"/>
                  </a:lnTo>
                  <a:lnTo>
                    <a:pt x="2919" y="685"/>
                  </a:lnTo>
                  <a:lnTo>
                    <a:pt x="2917" y="685"/>
                  </a:lnTo>
                  <a:lnTo>
                    <a:pt x="2915" y="685"/>
                  </a:lnTo>
                  <a:lnTo>
                    <a:pt x="2913" y="685"/>
                  </a:lnTo>
                  <a:lnTo>
                    <a:pt x="2911" y="685"/>
                  </a:lnTo>
                  <a:lnTo>
                    <a:pt x="2907" y="692"/>
                  </a:lnTo>
                  <a:lnTo>
                    <a:pt x="2905" y="692"/>
                  </a:lnTo>
                  <a:lnTo>
                    <a:pt x="2903" y="692"/>
                  </a:lnTo>
                  <a:lnTo>
                    <a:pt x="2901" y="692"/>
                  </a:lnTo>
                  <a:lnTo>
                    <a:pt x="2899" y="692"/>
                  </a:lnTo>
                  <a:lnTo>
                    <a:pt x="2897" y="693"/>
                  </a:lnTo>
                  <a:lnTo>
                    <a:pt x="2895" y="693"/>
                  </a:lnTo>
                  <a:lnTo>
                    <a:pt x="2893" y="695"/>
                  </a:lnTo>
                  <a:lnTo>
                    <a:pt x="2891" y="695"/>
                  </a:lnTo>
                  <a:lnTo>
                    <a:pt x="2891" y="697"/>
                  </a:lnTo>
                  <a:lnTo>
                    <a:pt x="2889" y="697"/>
                  </a:lnTo>
                  <a:lnTo>
                    <a:pt x="2887" y="697"/>
                  </a:lnTo>
                  <a:lnTo>
                    <a:pt x="2887" y="699"/>
                  </a:lnTo>
                  <a:lnTo>
                    <a:pt x="2885" y="699"/>
                  </a:lnTo>
                  <a:lnTo>
                    <a:pt x="2883" y="700"/>
                  </a:lnTo>
                  <a:lnTo>
                    <a:pt x="2877" y="695"/>
                  </a:lnTo>
                  <a:lnTo>
                    <a:pt x="2881" y="693"/>
                  </a:lnTo>
                  <a:lnTo>
                    <a:pt x="2883" y="692"/>
                  </a:lnTo>
                  <a:lnTo>
                    <a:pt x="2885" y="692"/>
                  </a:lnTo>
                  <a:lnTo>
                    <a:pt x="2887" y="692"/>
                  </a:lnTo>
                  <a:lnTo>
                    <a:pt x="2889" y="690"/>
                  </a:lnTo>
                  <a:lnTo>
                    <a:pt x="2891" y="690"/>
                  </a:lnTo>
                  <a:lnTo>
                    <a:pt x="2893" y="688"/>
                  </a:lnTo>
                  <a:lnTo>
                    <a:pt x="2895" y="688"/>
                  </a:lnTo>
                  <a:lnTo>
                    <a:pt x="2897" y="686"/>
                  </a:lnTo>
                  <a:lnTo>
                    <a:pt x="2897" y="685"/>
                  </a:lnTo>
                  <a:lnTo>
                    <a:pt x="2899" y="685"/>
                  </a:lnTo>
                  <a:lnTo>
                    <a:pt x="2899" y="683"/>
                  </a:lnTo>
                  <a:lnTo>
                    <a:pt x="2899" y="679"/>
                  </a:lnTo>
                  <a:lnTo>
                    <a:pt x="2899" y="678"/>
                  </a:lnTo>
                  <a:lnTo>
                    <a:pt x="2899" y="674"/>
                  </a:lnTo>
                  <a:lnTo>
                    <a:pt x="2901" y="667"/>
                  </a:lnTo>
                  <a:lnTo>
                    <a:pt x="2899" y="667"/>
                  </a:lnTo>
                  <a:lnTo>
                    <a:pt x="2897" y="669"/>
                  </a:lnTo>
                  <a:lnTo>
                    <a:pt x="2895" y="669"/>
                  </a:lnTo>
                  <a:lnTo>
                    <a:pt x="2893" y="669"/>
                  </a:lnTo>
                  <a:lnTo>
                    <a:pt x="2891" y="669"/>
                  </a:lnTo>
                  <a:lnTo>
                    <a:pt x="2889" y="671"/>
                  </a:lnTo>
                  <a:lnTo>
                    <a:pt x="2887" y="671"/>
                  </a:lnTo>
                  <a:lnTo>
                    <a:pt x="2885" y="671"/>
                  </a:lnTo>
                  <a:lnTo>
                    <a:pt x="2883" y="671"/>
                  </a:lnTo>
                  <a:lnTo>
                    <a:pt x="2881" y="671"/>
                  </a:lnTo>
                  <a:lnTo>
                    <a:pt x="2879" y="671"/>
                  </a:lnTo>
                  <a:lnTo>
                    <a:pt x="2877" y="671"/>
                  </a:lnTo>
                  <a:lnTo>
                    <a:pt x="2875" y="671"/>
                  </a:lnTo>
                  <a:lnTo>
                    <a:pt x="2873" y="674"/>
                  </a:lnTo>
                  <a:lnTo>
                    <a:pt x="2873" y="678"/>
                  </a:lnTo>
                  <a:lnTo>
                    <a:pt x="2871" y="681"/>
                  </a:lnTo>
                  <a:lnTo>
                    <a:pt x="2869" y="685"/>
                  </a:lnTo>
                  <a:lnTo>
                    <a:pt x="2869" y="688"/>
                  </a:lnTo>
                  <a:lnTo>
                    <a:pt x="2867" y="692"/>
                  </a:lnTo>
                  <a:lnTo>
                    <a:pt x="2865" y="695"/>
                  </a:lnTo>
                  <a:lnTo>
                    <a:pt x="2863" y="699"/>
                  </a:lnTo>
                  <a:lnTo>
                    <a:pt x="2863" y="702"/>
                  </a:lnTo>
                  <a:lnTo>
                    <a:pt x="2861" y="706"/>
                  </a:lnTo>
                  <a:lnTo>
                    <a:pt x="2859" y="709"/>
                  </a:lnTo>
                  <a:lnTo>
                    <a:pt x="2857" y="713"/>
                  </a:lnTo>
                  <a:lnTo>
                    <a:pt x="2855" y="716"/>
                  </a:lnTo>
                  <a:lnTo>
                    <a:pt x="2853" y="718"/>
                  </a:lnTo>
                  <a:lnTo>
                    <a:pt x="2851" y="721"/>
                  </a:lnTo>
                  <a:lnTo>
                    <a:pt x="2849" y="725"/>
                  </a:lnTo>
                  <a:lnTo>
                    <a:pt x="2840" y="725"/>
                  </a:lnTo>
                  <a:lnTo>
                    <a:pt x="2840" y="718"/>
                  </a:lnTo>
                  <a:lnTo>
                    <a:pt x="2838" y="711"/>
                  </a:lnTo>
                  <a:lnTo>
                    <a:pt x="2840" y="709"/>
                  </a:lnTo>
                  <a:lnTo>
                    <a:pt x="2840" y="707"/>
                  </a:lnTo>
                  <a:lnTo>
                    <a:pt x="2840" y="706"/>
                  </a:lnTo>
                  <a:lnTo>
                    <a:pt x="2842" y="704"/>
                  </a:lnTo>
                  <a:lnTo>
                    <a:pt x="2842" y="702"/>
                  </a:lnTo>
                  <a:lnTo>
                    <a:pt x="2843" y="700"/>
                  </a:lnTo>
                  <a:lnTo>
                    <a:pt x="2843" y="699"/>
                  </a:lnTo>
                  <a:lnTo>
                    <a:pt x="2843" y="697"/>
                  </a:lnTo>
                  <a:lnTo>
                    <a:pt x="2845" y="695"/>
                  </a:lnTo>
                  <a:lnTo>
                    <a:pt x="2845" y="693"/>
                  </a:lnTo>
                  <a:lnTo>
                    <a:pt x="2847" y="693"/>
                  </a:lnTo>
                  <a:lnTo>
                    <a:pt x="2847" y="692"/>
                  </a:lnTo>
                  <a:lnTo>
                    <a:pt x="2847" y="690"/>
                  </a:lnTo>
                  <a:lnTo>
                    <a:pt x="2849" y="688"/>
                  </a:lnTo>
                  <a:lnTo>
                    <a:pt x="2851" y="686"/>
                  </a:lnTo>
                  <a:lnTo>
                    <a:pt x="2843" y="685"/>
                  </a:lnTo>
                  <a:lnTo>
                    <a:pt x="2845" y="683"/>
                  </a:lnTo>
                  <a:lnTo>
                    <a:pt x="2847" y="681"/>
                  </a:lnTo>
                  <a:lnTo>
                    <a:pt x="2849" y="679"/>
                  </a:lnTo>
                  <a:lnTo>
                    <a:pt x="2851" y="679"/>
                  </a:lnTo>
                  <a:lnTo>
                    <a:pt x="2853" y="678"/>
                  </a:lnTo>
                  <a:lnTo>
                    <a:pt x="2853" y="676"/>
                  </a:lnTo>
                  <a:lnTo>
                    <a:pt x="2855" y="674"/>
                  </a:lnTo>
                  <a:lnTo>
                    <a:pt x="2857" y="672"/>
                  </a:lnTo>
                  <a:lnTo>
                    <a:pt x="2859" y="671"/>
                  </a:lnTo>
                  <a:lnTo>
                    <a:pt x="2859" y="669"/>
                  </a:lnTo>
                  <a:lnTo>
                    <a:pt x="2861" y="665"/>
                  </a:lnTo>
                  <a:lnTo>
                    <a:pt x="2861" y="664"/>
                  </a:lnTo>
                  <a:lnTo>
                    <a:pt x="2863" y="662"/>
                  </a:lnTo>
                  <a:lnTo>
                    <a:pt x="2863" y="660"/>
                  </a:lnTo>
                  <a:lnTo>
                    <a:pt x="2863" y="658"/>
                  </a:lnTo>
                  <a:lnTo>
                    <a:pt x="2861" y="655"/>
                  </a:lnTo>
                  <a:lnTo>
                    <a:pt x="2859" y="648"/>
                  </a:lnTo>
                  <a:lnTo>
                    <a:pt x="2857" y="648"/>
                  </a:lnTo>
                  <a:lnTo>
                    <a:pt x="2857" y="650"/>
                  </a:lnTo>
                  <a:lnTo>
                    <a:pt x="2855" y="650"/>
                  </a:lnTo>
                  <a:lnTo>
                    <a:pt x="2853" y="651"/>
                  </a:lnTo>
                  <a:lnTo>
                    <a:pt x="2851" y="653"/>
                  </a:lnTo>
                  <a:lnTo>
                    <a:pt x="2849" y="653"/>
                  </a:lnTo>
                  <a:lnTo>
                    <a:pt x="2849" y="655"/>
                  </a:lnTo>
                  <a:lnTo>
                    <a:pt x="2847" y="657"/>
                  </a:lnTo>
                  <a:lnTo>
                    <a:pt x="2845" y="657"/>
                  </a:lnTo>
                  <a:lnTo>
                    <a:pt x="2845" y="658"/>
                  </a:lnTo>
                  <a:lnTo>
                    <a:pt x="2843" y="658"/>
                  </a:lnTo>
                  <a:lnTo>
                    <a:pt x="2843" y="660"/>
                  </a:lnTo>
                  <a:lnTo>
                    <a:pt x="2842" y="662"/>
                  </a:lnTo>
                  <a:lnTo>
                    <a:pt x="2840" y="664"/>
                  </a:lnTo>
                  <a:lnTo>
                    <a:pt x="2838" y="655"/>
                  </a:lnTo>
                  <a:lnTo>
                    <a:pt x="2840" y="655"/>
                  </a:lnTo>
                  <a:lnTo>
                    <a:pt x="2843" y="653"/>
                  </a:lnTo>
                  <a:lnTo>
                    <a:pt x="2845" y="653"/>
                  </a:lnTo>
                  <a:lnTo>
                    <a:pt x="2847" y="651"/>
                  </a:lnTo>
                  <a:lnTo>
                    <a:pt x="2849" y="650"/>
                  </a:lnTo>
                  <a:lnTo>
                    <a:pt x="2851" y="648"/>
                  </a:lnTo>
                  <a:lnTo>
                    <a:pt x="2851" y="644"/>
                  </a:lnTo>
                  <a:lnTo>
                    <a:pt x="2853" y="643"/>
                  </a:lnTo>
                  <a:lnTo>
                    <a:pt x="2853" y="641"/>
                  </a:lnTo>
                  <a:lnTo>
                    <a:pt x="2853" y="637"/>
                  </a:lnTo>
                  <a:lnTo>
                    <a:pt x="2853" y="636"/>
                  </a:lnTo>
                  <a:lnTo>
                    <a:pt x="2853" y="634"/>
                  </a:lnTo>
                  <a:lnTo>
                    <a:pt x="2853" y="630"/>
                  </a:lnTo>
                  <a:lnTo>
                    <a:pt x="2851" y="629"/>
                  </a:lnTo>
                  <a:lnTo>
                    <a:pt x="2851" y="627"/>
                  </a:lnTo>
                  <a:lnTo>
                    <a:pt x="2849" y="625"/>
                  </a:lnTo>
                  <a:lnTo>
                    <a:pt x="2840" y="629"/>
                  </a:lnTo>
                  <a:lnTo>
                    <a:pt x="2845" y="623"/>
                  </a:lnTo>
                  <a:lnTo>
                    <a:pt x="2843" y="615"/>
                  </a:lnTo>
                  <a:lnTo>
                    <a:pt x="2838" y="620"/>
                  </a:lnTo>
                  <a:lnTo>
                    <a:pt x="2830" y="620"/>
                  </a:lnTo>
                  <a:lnTo>
                    <a:pt x="2832" y="611"/>
                  </a:lnTo>
                  <a:lnTo>
                    <a:pt x="2824" y="609"/>
                  </a:lnTo>
                  <a:lnTo>
                    <a:pt x="2820" y="601"/>
                  </a:lnTo>
                  <a:lnTo>
                    <a:pt x="2816" y="595"/>
                  </a:lnTo>
                  <a:lnTo>
                    <a:pt x="2818" y="590"/>
                  </a:lnTo>
                  <a:lnTo>
                    <a:pt x="2808" y="590"/>
                  </a:lnTo>
                  <a:lnTo>
                    <a:pt x="2800" y="595"/>
                  </a:lnTo>
                  <a:lnTo>
                    <a:pt x="2798" y="595"/>
                  </a:lnTo>
                  <a:lnTo>
                    <a:pt x="2798" y="594"/>
                  </a:lnTo>
                  <a:lnTo>
                    <a:pt x="2796" y="594"/>
                  </a:lnTo>
                  <a:lnTo>
                    <a:pt x="2796" y="592"/>
                  </a:lnTo>
                  <a:lnTo>
                    <a:pt x="2794" y="592"/>
                  </a:lnTo>
                  <a:lnTo>
                    <a:pt x="2792" y="592"/>
                  </a:lnTo>
                  <a:lnTo>
                    <a:pt x="2790" y="592"/>
                  </a:lnTo>
                  <a:lnTo>
                    <a:pt x="2788" y="592"/>
                  </a:lnTo>
                  <a:lnTo>
                    <a:pt x="2786" y="592"/>
                  </a:lnTo>
                  <a:lnTo>
                    <a:pt x="2784" y="592"/>
                  </a:lnTo>
                  <a:lnTo>
                    <a:pt x="2782" y="594"/>
                  </a:lnTo>
                  <a:lnTo>
                    <a:pt x="2780" y="594"/>
                  </a:lnTo>
                  <a:lnTo>
                    <a:pt x="2782" y="601"/>
                  </a:lnTo>
                  <a:lnTo>
                    <a:pt x="2782" y="608"/>
                  </a:lnTo>
                  <a:lnTo>
                    <a:pt x="2772" y="615"/>
                  </a:lnTo>
                  <a:lnTo>
                    <a:pt x="2768" y="618"/>
                  </a:lnTo>
                  <a:lnTo>
                    <a:pt x="2768" y="616"/>
                  </a:lnTo>
                  <a:lnTo>
                    <a:pt x="2768" y="615"/>
                  </a:lnTo>
                  <a:lnTo>
                    <a:pt x="2768" y="613"/>
                  </a:lnTo>
                  <a:lnTo>
                    <a:pt x="2768" y="611"/>
                  </a:lnTo>
                  <a:lnTo>
                    <a:pt x="2768" y="609"/>
                  </a:lnTo>
                  <a:lnTo>
                    <a:pt x="2768" y="608"/>
                  </a:lnTo>
                  <a:lnTo>
                    <a:pt x="2770" y="606"/>
                  </a:lnTo>
                  <a:lnTo>
                    <a:pt x="2770" y="604"/>
                  </a:lnTo>
                  <a:lnTo>
                    <a:pt x="2770" y="602"/>
                  </a:lnTo>
                  <a:lnTo>
                    <a:pt x="2770" y="601"/>
                  </a:lnTo>
                  <a:lnTo>
                    <a:pt x="2772" y="599"/>
                  </a:lnTo>
                  <a:lnTo>
                    <a:pt x="2772" y="597"/>
                  </a:lnTo>
                  <a:lnTo>
                    <a:pt x="2772" y="595"/>
                  </a:lnTo>
                  <a:lnTo>
                    <a:pt x="2772" y="594"/>
                  </a:lnTo>
                  <a:lnTo>
                    <a:pt x="2772" y="592"/>
                  </a:lnTo>
                  <a:lnTo>
                    <a:pt x="2765" y="590"/>
                  </a:lnTo>
                  <a:lnTo>
                    <a:pt x="2757" y="594"/>
                  </a:lnTo>
                  <a:lnTo>
                    <a:pt x="2753" y="588"/>
                  </a:lnTo>
                  <a:lnTo>
                    <a:pt x="2761" y="581"/>
                  </a:lnTo>
                  <a:lnTo>
                    <a:pt x="2753" y="578"/>
                  </a:lnTo>
                  <a:lnTo>
                    <a:pt x="2751" y="580"/>
                  </a:lnTo>
                  <a:lnTo>
                    <a:pt x="2749" y="580"/>
                  </a:lnTo>
                  <a:lnTo>
                    <a:pt x="2747" y="580"/>
                  </a:lnTo>
                  <a:lnTo>
                    <a:pt x="2745" y="581"/>
                  </a:lnTo>
                  <a:lnTo>
                    <a:pt x="2743" y="581"/>
                  </a:lnTo>
                  <a:lnTo>
                    <a:pt x="2741" y="581"/>
                  </a:lnTo>
                  <a:lnTo>
                    <a:pt x="2739" y="581"/>
                  </a:lnTo>
                  <a:lnTo>
                    <a:pt x="2737" y="581"/>
                  </a:lnTo>
                  <a:lnTo>
                    <a:pt x="2735" y="581"/>
                  </a:lnTo>
                  <a:lnTo>
                    <a:pt x="2733" y="581"/>
                  </a:lnTo>
                  <a:lnTo>
                    <a:pt x="2739" y="576"/>
                  </a:lnTo>
                  <a:lnTo>
                    <a:pt x="2741" y="567"/>
                  </a:lnTo>
                  <a:lnTo>
                    <a:pt x="2737" y="560"/>
                  </a:lnTo>
                  <a:lnTo>
                    <a:pt x="2731" y="567"/>
                  </a:lnTo>
                  <a:lnTo>
                    <a:pt x="2731" y="560"/>
                  </a:lnTo>
                  <a:lnTo>
                    <a:pt x="2727" y="566"/>
                  </a:lnTo>
                  <a:lnTo>
                    <a:pt x="2723" y="573"/>
                  </a:lnTo>
                  <a:lnTo>
                    <a:pt x="2715" y="573"/>
                  </a:lnTo>
                  <a:lnTo>
                    <a:pt x="2713" y="566"/>
                  </a:lnTo>
                  <a:lnTo>
                    <a:pt x="2703" y="569"/>
                  </a:lnTo>
                  <a:lnTo>
                    <a:pt x="2701" y="562"/>
                  </a:lnTo>
                  <a:lnTo>
                    <a:pt x="2691" y="562"/>
                  </a:lnTo>
                  <a:lnTo>
                    <a:pt x="2691" y="553"/>
                  </a:lnTo>
                  <a:lnTo>
                    <a:pt x="2684" y="553"/>
                  </a:lnTo>
                  <a:lnTo>
                    <a:pt x="2678" y="559"/>
                  </a:lnTo>
                  <a:lnTo>
                    <a:pt x="2680" y="552"/>
                  </a:lnTo>
                  <a:lnTo>
                    <a:pt x="2674" y="546"/>
                  </a:lnTo>
                  <a:lnTo>
                    <a:pt x="2674" y="553"/>
                  </a:lnTo>
                  <a:lnTo>
                    <a:pt x="2668" y="559"/>
                  </a:lnTo>
                  <a:lnTo>
                    <a:pt x="2664" y="552"/>
                  </a:lnTo>
                  <a:lnTo>
                    <a:pt x="2656" y="553"/>
                  </a:lnTo>
                  <a:lnTo>
                    <a:pt x="2656" y="546"/>
                  </a:lnTo>
                  <a:lnTo>
                    <a:pt x="2648" y="545"/>
                  </a:lnTo>
                  <a:lnTo>
                    <a:pt x="2640" y="545"/>
                  </a:lnTo>
                  <a:lnTo>
                    <a:pt x="2644" y="538"/>
                  </a:lnTo>
                  <a:lnTo>
                    <a:pt x="2644" y="536"/>
                  </a:lnTo>
                  <a:lnTo>
                    <a:pt x="2642" y="536"/>
                  </a:lnTo>
                  <a:lnTo>
                    <a:pt x="2640" y="536"/>
                  </a:lnTo>
                  <a:lnTo>
                    <a:pt x="2638" y="536"/>
                  </a:lnTo>
                  <a:lnTo>
                    <a:pt x="2636" y="536"/>
                  </a:lnTo>
                  <a:lnTo>
                    <a:pt x="2634" y="536"/>
                  </a:lnTo>
                  <a:lnTo>
                    <a:pt x="2632" y="536"/>
                  </a:lnTo>
                  <a:lnTo>
                    <a:pt x="2630" y="536"/>
                  </a:lnTo>
                  <a:lnTo>
                    <a:pt x="2628" y="538"/>
                  </a:lnTo>
                  <a:lnTo>
                    <a:pt x="2626" y="538"/>
                  </a:lnTo>
                  <a:lnTo>
                    <a:pt x="2624" y="538"/>
                  </a:lnTo>
                  <a:lnTo>
                    <a:pt x="2622" y="538"/>
                  </a:lnTo>
                  <a:lnTo>
                    <a:pt x="2620" y="538"/>
                  </a:lnTo>
                  <a:lnTo>
                    <a:pt x="2616" y="531"/>
                  </a:lnTo>
                  <a:lnTo>
                    <a:pt x="2610" y="534"/>
                  </a:lnTo>
                  <a:lnTo>
                    <a:pt x="2607" y="531"/>
                  </a:lnTo>
                  <a:lnTo>
                    <a:pt x="2599" y="532"/>
                  </a:lnTo>
                  <a:lnTo>
                    <a:pt x="2599" y="524"/>
                  </a:lnTo>
                  <a:lnTo>
                    <a:pt x="2591" y="527"/>
                  </a:lnTo>
                  <a:lnTo>
                    <a:pt x="2585" y="522"/>
                  </a:lnTo>
                  <a:lnTo>
                    <a:pt x="2579" y="518"/>
                  </a:lnTo>
                  <a:lnTo>
                    <a:pt x="2571" y="520"/>
                  </a:lnTo>
                  <a:lnTo>
                    <a:pt x="2563" y="520"/>
                  </a:lnTo>
                  <a:lnTo>
                    <a:pt x="2567" y="527"/>
                  </a:lnTo>
                  <a:lnTo>
                    <a:pt x="2565" y="534"/>
                  </a:lnTo>
                  <a:lnTo>
                    <a:pt x="2557" y="527"/>
                  </a:lnTo>
                  <a:lnTo>
                    <a:pt x="2551" y="518"/>
                  </a:lnTo>
                  <a:lnTo>
                    <a:pt x="2545" y="517"/>
                  </a:lnTo>
                  <a:lnTo>
                    <a:pt x="2541" y="527"/>
                  </a:lnTo>
                  <a:lnTo>
                    <a:pt x="2539" y="520"/>
                  </a:lnTo>
                  <a:lnTo>
                    <a:pt x="2539" y="513"/>
                  </a:lnTo>
                  <a:lnTo>
                    <a:pt x="2535" y="513"/>
                  </a:lnTo>
                  <a:lnTo>
                    <a:pt x="2533" y="513"/>
                  </a:lnTo>
                  <a:lnTo>
                    <a:pt x="2531" y="513"/>
                  </a:lnTo>
                  <a:lnTo>
                    <a:pt x="2529" y="513"/>
                  </a:lnTo>
                  <a:lnTo>
                    <a:pt x="2528" y="513"/>
                  </a:lnTo>
                  <a:lnTo>
                    <a:pt x="2528" y="515"/>
                  </a:lnTo>
                  <a:lnTo>
                    <a:pt x="2526" y="515"/>
                  </a:lnTo>
                  <a:lnTo>
                    <a:pt x="2524" y="517"/>
                  </a:lnTo>
                  <a:lnTo>
                    <a:pt x="2522" y="518"/>
                  </a:lnTo>
                  <a:lnTo>
                    <a:pt x="2520" y="520"/>
                  </a:lnTo>
                  <a:lnTo>
                    <a:pt x="2520" y="522"/>
                  </a:lnTo>
                  <a:lnTo>
                    <a:pt x="2518" y="522"/>
                  </a:lnTo>
                  <a:lnTo>
                    <a:pt x="2516" y="515"/>
                  </a:lnTo>
                  <a:lnTo>
                    <a:pt x="2514" y="517"/>
                  </a:lnTo>
                  <a:lnTo>
                    <a:pt x="2512" y="518"/>
                  </a:lnTo>
                  <a:lnTo>
                    <a:pt x="2510" y="520"/>
                  </a:lnTo>
                  <a:lnTo>
                    <a:pt x="2508" y="520"/>
                  </a:lnTo>
                  <a:lnTo>
                    <a:pt x="2506" y="522"/>
                  </a:lnTo>
                  <a:lnTo>
                    <a:pt x="2504" y="522"/>
                  </a:lnTo>
                  <a:lnTo>
                    <a:pt x="2502" y="522"/>
                  </a:lnTo>
                  <a:lnTo>
                    <a:pt x="2500" y="524"/>
                  </a:lnTo>
                  <a:lnTo>
                    <a:pt x="2498" y="524"/>
                  </a:lnTo>
                  <a:lnTo>
                    <a:pt x="2496" y="525"/>
                  </a:lnTo>
                  <a:lnTo>
                    <a:pt x="2494" y="525"/>
                  </a:lnTo>
                  <a:lnTo>
                    <a:pt x="2492" y="527"/>
                  </a:lnTo>
                  <a:lnTo>
                    <a:pt x="2490" y="529"/>
                  </a:lnTo>
                  <a:lnTo>
                    <a:pt x="2488" y="531"/>
                  </a:lnTo>
                  <a:lnTo>
                    <a:pt x="2486" y="532"/>
                  </a:lnTo>
                  <a:lnTo>
                    <a:pt x="2484" y="534"/>
                  </a:lnTo>
                  <a:lnTo>
                    <a:pt x="2482" y="538"/>
                  </a:lnTo>
                  <a:lnTo>
                    <a:pt x="2480" y="541"/>
                  </a:lnTo>
                  <a:lnTo>
                    <a:pt x="2478" y="543"/>
                  </a:lnTo>
                  <a:lnTo>
                    <a:pt x="2478" y="546"/>
                  </a:lnTo>
                  <a:lnTo>
                    <a:pt x="2476" y="550"/>
                  </a:lnTo>
                  <a:lnTo>
                    <a:pt x="2476" y="553"/>
                  </a:lnTo>
                  <a:lnTo>
                    <a:pt x="2474" y="555"/>
                  </a:lnTo>
                  <a:lnTo>
                    <a:pt x="2474" y="559"/>
                  </a:lnTo>
                  <a:lnTo>
                    <a:pt x="2474" y="562"/>
                  </a:lnTo>
                  <a:lnTo>
                    <a:pt x="2472" y="564"/>
                  </a:lnTo>
                  <a:lnTo>
                    <a:pt x="2472" y="567"/>
                  </a:lnTo>
                  <a:lnTo>
                    <a:pt x="2470" y="569"/>
                  </a:lnTo>
                  <a:lnTo>
                    <a:pt x="2468" y="573"/>
                  </a:lnTo>
                  <a:lnTo>
                    <a:pt x="2466" y="574"/>
                  </a:lnTo>
                  <a:lnTo>
                    <a:pt x="2462" y="576"/>
                  </a:lnTo>
                  <a:lnTo>
                    <a:pt x="2460" y="578"/>
                  </a:lnTo>
                  <a:lnTo>
                    <a:pt x="2464" y="587"/>
                  </a:lnTo>
                  <a:lnTo>
                    <a:pt x="2466" y="587"/>
                  </a:lnTo>
                  <a:lnTo>
                    <a:pt x="2468" y="587"/>
                  </a:lnTo>
                  <a:lnTo>
                    <a:pt x="2470" y="587"/>
                  </a:lnTo>
                  <a:lnTo>
                    <a:pt x="2472" y="587"/>
                  </a:lnTo>
                  <a:lnTo>
                    <a:pt x="2474" y="587"/>
                  </a:lnTo>
                  <a:lnTo>
                    <a:pt x="2476" y="588"/>
                  </a:lnTo>
                  <a:lnTo>
                    <a:pt x="2478" y="588"/>
                  </a:lnTo>
                  <a:lnTo>
                    <a:pt x="2480" y="588"/>
                  </a:lnTo>
                  <a:lnTo>
                    <a:pt x="2482" y="590"/>
                  </a:lnTo>
                  <a:lnTo>
                    <a:pt x="2484" y="590"/>
                  </a:lnTo>
                  <a:lnTo>
                    <a:pt x="2486" y="590"/>
                  </a:lnTo>
                  <a:lnTo>
                    <a:pt x="2488" y="592"/>
                  </a:lnTo>
                  <a:lnTo>
                    <a:pt x="2490" y="592"/>
                  </a:lnTo>
                  <a:lnTo>
                    <a:pt x="2492" y="592"/>
                  </a:lnTo>
                  <a:lnTo>
                    <a:pt x="2494" y="592"/>
                  </a:lnTo>
                  <a:lnTo>
                    <a:pt x="2496" y="592"/>
                  </a:lnTo>
                  <a:lnTo>
                    <a:pt x="2498" y="592"/>
                  </a:lnTo>
                  <a:lnTo>
                    <a:pt x="2500" y="592"/>
                  </a:lnTo>
                  <a:lnTo>
                    <a:pt x="2502" y="592"/>
                  </a:lnTo>
                  <a:lnTo>
                    <a:pt x="2504" y="592"/>
                  </a:lnTo>
                  <a:lnTo>
                    <a:pt x="2506" y="592"/>
                  </a:lnTo>
                  <a:lnTo>
                    <a:pt x="2508" y="594"/>
                  </a:lnTo>
                  <a:lnTo>
                    <a:pt x="2510" y="594"/>
                  </a:lnTo>
                  <a:lnTo>
                    <a:pt x="2512" y="594"/>
                  </a:lnTo>
                  <a:lnTo>
                    <a:pt x="2514" y="595"/>
                  </a:lnTo>
                  <a:lnTo>
                    <a:pt x="2516" y="595"/>
                  </a:lnTo>
                  <a:lnTo>
                    <a:pt x="2518" y="597"/>
                  </a:lnTo>
                  <a:lnTo>
                    <a:pt x="2520" y="599"/>
                  </a:lnTo>
                  <a:lnTo>
                    <a:pt x="2522" y="599"/>
                  </a:lnTo>
                  <a:lnTo>
                    <a:pt x="2524" y="601"/>
                  </a:lnTo>
                  <a:lnTo>
                    <a:pt x="2526" y="602"/>
                  </a:lnTo>
                  <a:lnTo>
                    <a:pt x="2524" y="602"/>
                  </a:lnTo>
                  <a:lnTo>
                    <a:pt x="2522" y="601"/>
                  </a:lnTo>
                  <a:lnTo>
                    <a:pt x="2520" y="601"/>
                  </a:lnTo>
                  <a:lnTo>
                    <a:pt x="2518" y="601"/>
                  </a:lnTo>
                  <a:lnTo>
                    <a:pt x="2516" y="599"/>
                  </a:lnTo>
                  <a:lnTo>
                    <a:pt x="2514" y="599"/>
                  </a:lnTo>
                  <a:lnTo>
                    <a:pt x="2512" y="599"/>
                  </a:lnTo>
                  <a:lnTo>
                    <a:pt x="2512" y="597"/>
                  </a:lnTo>
                  <a:lnTo>
                    <a:pt x="2510" y="597"/>
                  </a:lnTo>
                  <a:lnTo>
                    <a:pt x="2508" y="597"/>
                  </a:lnTo>
                  <a:lnTo>
                    <a:pt x="2506" y="597"/>
                  </a:lnTo>
                  <a:lnTo>
                    <a:pt x="2506" y="595"/>
                  </a:lnTo>
                  <a:lnTo>
                    <a:pt x="2504" y="595"/>
                  </a:lnTo>
                  <a:lnTo>
                    <a:pt x="2502" y="595"/>
                  </a:lnTo>
                  <a:lnTo>
                    <a:pt x="2498" y="595"/>
                  </a:lnTo>
                  <a:lnTo>
                    <a:pt x="2496" y="595"/>
                  </a:lnTo>
                  <a:lnTo>
                    <a:pt x="2492" y="595"/>
                  </a:lnTo>
                  <a:lnTo>
                    <a:pt x="2490" y="595"/>
                  </a:lnTo>
                  <a:lnTo>
                    <a:pt x="2486" y="595"/>
                  </a:lnTo>
                  <a:lnTo>
                    <a:pt x="2484" y="594"/>
                  </a:lnTo>
                  <a:lnTo>
                    <a:pt x="2480" y="594"/>
                  </a:lnTo>
                  <a:lnTo>
                    <a:pt x="2478" y="594"/>
                  </a:lnTo>
                  <a:lnTo>
                    <a:pt x="2474" y="594"/>
                  </a:lnTo>
                  <a:lnTo>
                    <a:pt x="2472" y="594"/>
                  </a:lnTo>
                  <a:lnTo>
                    <a:pt x="2470" y="595"/>
                  </a:lnTo>
                  <a:lnTo>
                    <a:pt x="2466" y="595"/>
                  </a:lnTo>
                  <a:lnTo>
                    <a:pt x="2464" y="595"/>
                  </a:lnTo>
                  <a:lnTo>
                    <a:pt x="2462" y="597"/>
                  </a:lnTo>
                  <a:lnTo>
                    <a:pt x="2458" y="599"/>
                  </a:lnTo>
                  <a:lnTo>
                    <a:pt x="2456" y="601"/>
                  </a:lnTo>
                  <a:lnTo>
                    <a:pt x="2452" y="592"/>
                  </a:lnTo>
                  <a:lnTo>
                    <a:pt x="2445" y="587"/>
                  </a:lnTo>
                  <a:lnTo>
                    <a:pt x="2443" y="587"/>
                  </a:lnTo>
                  <a:lnTo>
                    <a:pt x="2439" y="588"/>
                  </a:lnTo>
                  <a:lnTo>
                    <a:pt x="2435" y="590"/>
                  </a:lnTo>
                  <a:lnTo>
                    <a:pt x="2433" y="594"/>
                  </a:lnTo>
                  <a:lnTo>
                    <a:pt x="2431" y="595"/>
                  </a:lnTo>
                  <a:lnTo>
                    <a:pt x="2427" y="599"/>
                  </a:lnTo>
                  <a:lnTo>
                    <a:pt x="2425" y="602"/>
                  </a:lnTo>
                  <a:lnTo>
                    <a:pt x="2423" y="604"/>
                  </a:lnTo>
                  <a:lnTo>
                    <a:pt x="2419" y="608"/>
                  </a:lnTo>
                  <a:lnTo>
                    <a:pt x="2417" y="611"/>
                  </a:lnTo>
                  <a:lnTo>
                    <a:pt x="2415" y="613"/>
                  </a:lnTo>
                  <a:lnTo>
                    <a:pt x="2411" y="616"/>
                  </a:lnTo>
                  <a:lnTo>
                    <a:pt x="2409" y="618"/>
                  </a:lnTo>
                  <a:lnTo>
                    <a:pt x="2405" y="620"/>
                  </a:lnTo>
                  <a:lnTo>
                    <a:pt x="2403" y="622"/>
                  </a:lnTo>
                  <a:lnTo>
                    <a:pt x="2399" y="623"/>
                  </a:lnTo>
                  <a:lnTo>
                    <a:pt x="2391" y="625"/>
                  </a:lnTo>
                  <a:lnTo>
                    <a:pt x="2391" y="632"/>
                  </a:lnTo>
                  <a:lnTo>
                    <a:pt x="2387" y="636"/>
                  </a:lnTo>
                  <a:lnTo>
                    <a:pt x="2385" y="637"/>
                  </a:lnTo>
                  <a:lnTo>
                    <a:pt x="2381" y="639"/>
                  </a:lnTo>
                  <a:lnTo>
                    <a:pt x="2379" y="643"/>
                  </a:lnTo>
                  <a:lnTo>
                    <a:pt x="2377" y="646"/>
                  </a:lnTo>
                  <a:lnTo>
                    <a:pt x="2375" y="650"/>
                  </a:lnTo>
                  <a:lnTo>
                    <a:pt x="2375" y="651"/>
                  </a:lnTo>
                  <a:lnTo>
                    <a:pt x="2373" y="655"/>
                  </a:lnTo>
                  <a:lnTo>
                    <a:pt x="2371" y="658"/>
                  </a:lnTo>
                  <a:lnTo>
                    <a:pt x="2371" y="662"/>
                  </a:lnTo>
                  <a:lnTo>
                    <a:pt x="2370" y="665"/>
                  </a:lnTo>
                  <a:lnTo>
                    <a:pt x="2368" y="669"/>
                  </a:lnTo>
                  <a:lnTo>
                    <a:pt x="2368" y="672"/>
                  </a:lnTo>
                  <a:lnTo>
                    <a:pt x="2366" y="676"/>
                  </a:lnTo>
                  <a:lnTo>
                    <a:pt x="2364" y="678"/>
                  </a:lnTo>
                  <a:lnTo>
                    <a:pt x="2362" y="681"/>
                  </a:lnTo>
                  <a:lnTo>
                    <a:pt x="2360" y="683"/>
                  </a:lnTo>
                  <a:lnTo>
                    <a:pt x="2360" y="685"/>
                  </a:lnTo>
                  <a:lnTo>
                    <a:pt x="2358" y="686"/>
                  </a:lnTo>
                  <a:lnTo>
                    <a:pt x="2358" y="688"/>
                  </a:lnTo>
                  <a:lnTo>
                    <a:pt x="2356" y="688"/>
                  </a:lnTo>
                  <a:lnTo>
                    <a:pt x="2356" y="690"/>
                  </a:lnTo>
                  <a:lnTo>
                    <a:pt x="2354" y="692"/>
                  </a:lnTo>
                  <a:lnTo>
                    <a:pt x="2352" y="693"/>
                  </a:lnTo>
                  <a:lnTo>
                    <a:pt x="2350" y="693"/>
                  </a:lnTo>
                  <a:lnTo>
                    <a:pt x="2350" y="695"/>
                  </a:lnTo>
                  <a:lnTo>
                    <a:pt x="2348" y="695"/>
                  </a:lnTo>
                  <a:lnTo>
                    <a:pt x="2346" y="697"/>
                  </a:lnTo>
                  <a:lnTo>
                    <a:pt x="2344" y="697"/>
                  </a:lnTo>
                  <a:lnTo>
                    <a:pt x="2342" y="699"/>
                  </a:lnTo>
                  <a:lnTo>
                    <a:pt x="2342" y="700"/>
                  </a:lnTo>
                  <a:lnTo>
                    <a:pt x="2344" y="704"/>
                  </a:lnTo>
                  <a:lnTo>
                    <a:pt x="2344" y="706"/>
                  </a:lnTo>
                  <a:lnTo>
                    <a:pt x="2344" y="709"/>
                  </a:lnTo>
                  <a:lnTo>
                    <a:pt x="2344" y="711"/>
                  </a:lnTo>
                  <a:lnTo>
                    <a:pt x="2346" y="713"/>
                  </a:lnTo>
                  <a:lnTo>
                    <a:pt x="2346" y="714"/>
                  </a:lnTo>
                  <a:lnTo>
                    <a:pt x="2346" y="718"/>
                  </a:lnTo>
                  <a:lnTo>
                    <a:pt x="2346" y="720"/>
                  </a:lnTo>
                  <a:lnTo>
                    <a:pt x="2348" y="721"/>
                  </a:lnTo>
                  <a:lnTo>
                    <a:pt x="2348" y="723"/>
                  </a:lnTo>
                  <a:lnTo>
                    <a:pt x="2348" y="727"/>
                  </a:lnTo>
                  <a:lnTo>
                    <a:pt x="2348" y="728"/>
                  </a:lnTo>
                  <a:lnTo>
                    <a:pt x="2350" y="730"/>
                  </a:lnTo>
                  <a:lnTo>
                    <a:pt x="2350" y="734"/>
                  </a:lnTo>
                  <a:lnTo>
                    <a:pt x="2352" y="735"/>
                  </a:lnTo>
                  <a:lnTo>
                    <a:pt x="2352" y="739"/>
                  </a:lnTo>
                  <a:lnTo>
                    <a:pt x="2352" y="742"/>
                  </a:lnTo>
                  <a:lnTo>
                    <a:pt x="2352" y="746"/>
                  </a:lnTo>
                  <a:lnTo>
                    <a:pt x="2352" y="749"/>
                  </a:lnTo>
                  <a:lnTo>
                    <a:pt x="2350" y="751"/>
                  </a:lnTo>
                  <a:lnTo>
                    <a:pt x="2350" y="755"/>
                  </a:lnTo>
                  <a:lnTo>
                    <a:pt x="2350" y="758"/>
                  </a:lnTo>
                  <a:lnTo>
                    <a:pt x="2348" y="762"/>
                  </a:lnTo>
                  <a:lnTo>
                    <a:pt x="2348" y="763"/>
                  </a:lnTo>
                  <a:lnTo>
                    <a:pt x="2346" y="767"/>
                  </a:lnTo>
                  <a:lnTo>
                    <a:pt x="2346" y="770"/>
                  </a:lnTo>
                  <a:lnTo>
                    <a:pt x="2346" y="772"/>
                  </a:lnTo>
                  <a:lnTo>
                    <a:pt x="2346" y="776"/>
                  </a:lnTo>
                  <a:lnTo>
                    <a:pt x="2346" y="777"/>
                  </a:lnTo>
                  <a:lnTo>
                    <a:pt x="2346" y="781"/>
                  </a:lnTo>
                  <a:lnTo>
                    <a:pt x="2348" y="784"/>
                  </a:lnTo>
                  <a:lnTo>
                    <a:pt x="2356" y="784"/>
                  </a:lnTo>
                  <a:lnTo>
                    <a:pt x="2356" y="786"/>
                  </a:lnTo>
                  <a:lnTo>
                    <a:pt x="2354" y="790"/>
                  </a:lnTo>
                  <a:lnTo>
                    <a:pt x="2352" y="791"/>
                  </a:lnTo>
                  <a:lnTo>
                    <a:pt x="2352" y="795"/>
                  </a:lnTo>
                  <a:lnTo>
                    <a:pt x="2352" y="797"/>
                  </a:lnTo>
                  <a:lnTo>
                    <a:pt x="2352" y="798"/>
                  </a:lnTo>
                  <a:lnTo>
                    <a:pt x="2352" y="802"/>
                  </a:lnTo>
                  <a:lnTo>
                    <a:pt x="2352" y="804"/>
                  </a:lnTo>
                  <a:lnTo>
                    <a:pt x="2352" y="805"/>
                  </a:lnTo>
                  <a:lnTo>
                    <a:pt x="2354" y="807"/>
                  </a:lnTo>
                  <a:lnTo>
                    <a:pt x="2354" y="809"/>
                  </a:lnTo>
                  <a:lnTo>
                    <a:pt x="2354" y="812"/>
                  </a:lnTo>
                  <a:lnTo>
                    <a:pt x="2354" y="814"/>
                  </a:lnTo>
                  <a:lnTo>
                    <a:pt x="2356" y="816"/>
                  </a:lnTo>
                  <a:lnTo>
                    <a:pt x="2356" y="819"/>
                  </a:lnTo>
                  <a:lnTo>
                    <a:pt x="2356" y="821"/>
                  </a:lnTo>
                  <a:lnTo>
                    <a:pt x="2364" y="825"/>
                  </a:lnTo>
                  <a:lnTo>
                    <a:pt x="2370" y="832"/>
                  </a:lnTo>
                  <a:lnTo>
                    <a:pt x="2368" y="837"/>
                  </a:lnTo>
                  <a:lnTo>
                    <a:pt x="2375" y="842"/>
                  </a:lnTo>
                  <a:lnTo>
                    <a:pt x="2370" y="847"/>
                  </a:lnTo>
                  <a:lnTo>
                    <a:pt x="2379" y="851"/>
                  </a:lnTo>
                  <a:lnTo>
                    <a:pt x="2383" y="858"/>
                  </a:lnTo>
                  <a:lnTo>
                    <a:pt x="2381" y="861"/>
                  </a:lnTo>
                  <a:lnTo>
                    <a:pt x="2381" y="863"/>
                  </a:lnTo>
                  <a:lnTo>
                    <a:pt x="2379" y="865"/>
                  </a:lnTo>
                  <a:lnTo>
                    <a:pt x="2379" y="867"/>
                  </a:lnTo>
                  <a:lnTo>
                    <a:pt x="2377" y="868"/>
                  </a:lnTo>
                  <a:lnTo>
                    <a:pt x="2377" y="870"/>
                  </a:lnTo>
                  <a:lnTo>
                    <a:pt x="2375" y="872"/>
                  </a:lnTo>
                  <a:lnTo>
                    <a:pt x="2375" y="874"/>
                  </a:lnTo>
                  <a:lnTo>
                    <a:pt x="2375" y="875"/>
                  </a:lnTo>
                  <a:lnTo>
                    <a:pt x="2373" y="877"/>
                  </a:lnTo>
                  <a:lnTo>
                    <a:pt x="2373" y="879"/>
                  </a:lnTo>
                  <a:lnTo>
                    <a:pt x="2375" y="881"/>
                  </a:lnTo>
                  <a:lnTo>
                    <a:pt x="2375" y="882"/>
                  </a:lnTo>
                  <a:lnTo>
                    <a:pt x="2375" y="884"/>
                  </a:lnTo>
                  <a:lnTo>
                    <a:pt x="2377" y="886"/>
                  </a:lnTo>
                  <a:lnTo>
                    <a:pt x="2379" y="889"/>
                  </a:lnTo>
                  <a:lnTo>
                    <a:pt x="2379" y="896"/>
                  </a:lnTo>
                  <a:lnTo>
                    <a:pt x="2377" y="903"/>
                  </a:lnTo>
                  <a:lnTo>
                    <a:pt x="2375" y="900"/>
                  </a:lnTo>
                  <a:lnTo>
                    <a:pt x="2375" y="896"/>
                  </a:lnTo>
                  <a:lnTo>
                    <a:pt x="2373" y="893"/>
                  </a:lnTo>
                  <a:lnTo>
                    <a:pt x="2371" y="891"/>
                  </a:lnTo>
                  <a:lnTo>
                    <a:pt x="2370" y="888"/>
                  </a:lnTo>
                  <a:lnTo>
                    <a:pt x="2368" y="886"/>
                  </a:lnTo>
                  <a:lnTo>
                    <a:pt x="2368" y="882"/>
                  </a:lnTo>
                  <a:lnTo>
                    <a:pt x="2366" y="879"/>
                  </a:lnTo>
                  <a:lnTo>
                    <a:pt x="2364" y="877"/>
                  </a:lnTo>
                  <a:lnTo>
                    <a:pt x="2362" y="874"/>
                  </a:lnTo>
                  <a:lnTo>
                    <a:pt x="2362" y="872"/>
                  </a:lnTo>
                  <a:lnTo>
                    <a:pt x="2360" y="868"/>
                  </a:lnTo>
                  <a:lnTo>
                    <a:pt x="2358" y="865"/>
                  </a:lnTo>
                  <a:lnTo>
                    <a:pt x="2358" y="861"/>
                  </a:lnTo>
                  <a:lnTo>
                    <a:pt x="2358" y="858"/>
                  </a:lnTo>
                  <a:lnTo>
                    <a:pt x="2358" y="856"/>
                  </a:lnTo>
                  <a:lnTo>
                    <a:pt x="2356" y="854"/>
                  </a:lnTo>
                  <a:lnTo>
                    <a:pt x="2354" y="854"/>
                  </a:lnTo>
                  <a:lnTo>
                    <a:pt x="2352" y="854"/>
                  </a:lnTo>
                  <a:lnTo>
                    <a:pt x="2352" y="853"/>
                  </a:lnTo>
                  <a:lnTo>
                    <a:pt x="2350" y="853"/>
                  </a:lnTo>
                  <a:lnTo>
                    <a:pt x="2348" y="853"/>
                  </a:lnTo>
                  <a:lnTo>
                    <a:pt x="2346" y="853"/>
                  </a:lnTo>
                  <a:lnTo>
                    <a:pt x="2344" y="851"/>
                  </a:lnTo>
                  <a:lnTo>
                    <a:pt x="2342" y="851"/>
                  </a:lnTo>
                  <a:lnTo>
                    <a:pt x="2340" y="849"/>
                  </a:lnTo>
                  <a:lnTo>
                    <a:pt x="2338" y="849"/>
                  </a:lnTo>
                  <a:lnTo>
                    <a:pt x="2336" y="847"/>
                  </a:lnTo>
                  <a:lnTo>
                    <a:pt x="2346" y="846"/>
                  </a:lnTo>
                  <a:lnTo>
                    <a:pt x="2344" y="837"/>
                  </a:lnTo>
                  <a:lnTo>
                    <a:pt x="2344" y="830"/>
                  </a:lnTo>
                  <a:lnTo>
                    <a:pt x="2342" y="835"/>
                  </a:lnTo>
                  <a:lnTo>
                    <a:pt x="2334" y="839"/>
                  </a:lnTo>
                  <a:lnTo>
                    <a:pt x="2332" y="837"/>
                  </a:lnTo>
                  <a:lnTo>
                    <a:pt x="2332" y="835"/>
                  </a:lnTo>
                  <a:lnTo>
                    <a:pt x="2332" y="833"/>
                  </a:lnTo>
                  <a:lnTo>
                    <a:pt x="2330" y="832"/>
                  </a:lnTo>
                  <a:lnTo>
                    <a:pt x="2330" y="830"/>
                  </a:lnTo>
                  <a:lnTo>
                    <a:pt x="2330" y="828"/>
                  </a:lnTo>
                  <a:lnTo>
                    <a:pt x="2330" y="826"/>
                  </a:lnTo>
                  <a:lnTo>
                    <a:pt x="2330" y="825"/>
                  </a:lnTo>
                  <a:lnTo>
                    <a:pt x="2330" y="823"/>
                  </a:lnTo>
                  <a:lnTo>
                    <a:pt x="2330" y="821"/>
                  </a:lnTo>
                  <a:lnTo>
                    <a:pt x="2328" y="819"/>
                  </a:lnTo>
                  <a:lnTo>
                    <a:pt x="2336" y="818"/>
                  </a:lnTo>
                  <a:lnTo>
                    <a:pt x="2336" y="814"/>
                  </a:lnTo>
                  <a:lnTo>
                    <a:pt x="2336" y="812"/>
                  </a:lnTo>
                  <a:lnTo>
                    <a:pt x="2336" y="811"/>
                  </a:lnTo>
                  <a:lnTo>
                    <a:pt x="2336" y="809"/>
                  </a:lnTo>
                  <a:lnTo>
                    <a:pt x="2338" y="807"/>
                  </a:lnTo>
                  <a:lnTo>
                    <a:pt x="2338" y="805"/>
                  </a:lnTo>
                  <a:lnTo>
                    <a:pt x="2338" y="804"/>
                  </a:lnTo>
                  <a:lnTo>
                    <a:pt x="2338" y="802"/>
                  </a:lnTo>
                  <a:lnTo>
                    <a:pt x="2338" y="800"/>
                  </a:lnTo>
                  <a:lnTo>
                    <a:pt x="2338" y="798"/>
                  </a:lnTo>
                  <a:lnTo>
                    <a:pt x="2338" y="797"/>
                  </a:lnTo>
                  <a:lnTo>
                    <a:pt x="2338" y="795"/>
                  </a:lnTo>
                  <a:lnTo>
                    <a:pt x="2338" y="793"/>
                  </a:lnTo>
                  <a:lnTo>
                    <a:pt x="2338" y="791"/>
                  </a:lnTo>
                  <a:lnTo>
                    <a:pt x="2338" y="788"/>
                  </a:lnTo>
                  <a:lnTo>
                    <a:pt x="2336" y="786"/>
                  </a:lnTo>
                  <a:lnTo>
                    <a:pt x="2338" y="784"/>
                  </a:lnTo>
                  <a:lnTo>
                    <a:pt x="2338" y="783"/>
                  </a:lnTo>
                  <a:lnTo>
                    <a:pt x="2338" y="779"/>
                  </a:lnTo>
                  <a:lnTo>
                    <a:pt x="2340" y="777"/>
                  </a:lnTo>
                  <a:lnTo>
                    <a:pt x="2340" y="776"/>
                  </a:lnTo>
                  <a:lnTo>
                    <a:pt x="2342" y="774"/>
                  </a:lnTo>
                  <a:lnTo>
                    <a:pt x="2342" y="770"/>
                  </a:lnTo>
                  <a:lnTo>
                    <a:pt x="2342" y="769"/>
                  </a:lnTo>
                  <a:lnTo>
                    <a:pt x="2344" y="767"/>
                  </a:lnTo>
                  <a:lnTo>
                    <a:pt x="2344" y="765"/>
                  </a:lnTo>
                  <a:lnTo>
                    <a:pt x="2344" y="763"/>
                  </a:lnTo>
                  <a:lnTo>
                    <a:pt x="2344" y="762"/>
                  </a:lnTo>
                  <a:lnTo>
                    <a:pt x="2344" y="758"/>
                  </a:lnTo>
                  <a:lnTo>
                    <a:pt x="2344" y="756"/>
                  </a:lnTo>
                  <a:lnTo>
                    <a:pt x="2342" y="755"/>
                  </a:lnTo>
                  <a:lnTo>
                    <a:pt x="2342" y="753"/>
                  </a:lnTo>
                  <a:lnTo>
                    <a:pt x="2340" y="749"/>
                  </a:lnTo>
                  <a:lnTo>
                    <a:pt x="2340" y="748"/>
                  </a:lnTo>
                  <a:lnTo>
                    <a:pt x="2340" y="746"/>
                  </a:lnTo>
                  <a:lnTo>
                    <a:pt x="2340" y="742"/>
                  </a:lnTo>
                  <a:lnTo>
                    <a:pt x="2340" y="741"/>
                  </a:lnTo>
                  <a:lnTo>
                    <a:pt x="2338" y="739"/>
                  </a:lnTo>
                  <a:lnTo>
                    <a:pt x="2338" y="735"/>
                  </a:lnTo>
                  <a:lnTo>
                    <a:pt x="2338" y="734"/>
                  </a:lnTo>
                  <a:lnTo>
                    <a:pt x="2338" y="732"/>
                  </a:lnTo>
                  <a:lnTo>
                    <a:pt x="2338" y="728"/>
                  </a:lnTo>
                  <a:lnTo>
                    <a:pt x="2338" y="727"/>
                  </a:lnTo>
                  <a:lnTo>
                    <a:pt x="2338" y="725"/>
                  </a:lnTo>
                  <a:lnTo>
                    <a:pt x="2336" y="721"/>
                  </a:lnTo>
                  <a:lnTo>
                    <a:pt x="2336" y="720"/>
                  </a:lnTo>
                  <a:lnTo>
                    <a:pt x="2334" y="718"/>
                  </a:lnTo>
                  <a:lnTo>
                    <a:pt x="2332" y="714"/>
                  </a:lnTo>
                  <a:lnTo>
                    <a:pt x="2332" y="713"/>
                  </a:lnTo>
                  <a:lnTo>
                    <a:pt x="2332" y="711"/>
                  </a:lnTo>
                  <a:lnTo>
                    <a:pt x="2332" y="707"/>
                  </a:lnTo>
                  <a:lnTo>
                    <a:pt x="2332" y="706"/>
                  </a:lnTo>
                  <a:lnTo>
                    <a:pt x="2334" y="704"/>
                  </a:lnTo>
                  <a:lnTo>
                    <a:pt x="2334" y="702"/>
                  </a:lnTo>
                  <a:lnTo>
                    <a:pt x="2334" y="700"/>
                  </a:lnTo>
                  <a:lnTo>
                    <a:pt x="2334" y="699"/>
                  </a:lnTo>
                  <a:lnTo>
                    <a:pt x="2336" y="697"/>
                  </a:lnTo>
                  <a:lnTo>
                    <a:pt x="2336" y="695"/>
                  </a:lnTo>
                  <a:lnTo>
                    <a:pt x="2338" y="695"/>
                  </a:lnTo>
                  <a:lnTo>
                    <a:pt x="2340" y="693"/>
                  </a:lnTo>
                  <a:lnTo>
                    <a:pt x="2342" y="692"/>
                  </a:lnTo>
                  <a:lnTo>
                    <a:pt x="2344" y="690"/>
                  </a:lnTo>
                  <a:lnTo>
                    <a:pt x="2346" y="688"/>
                  </a:lnTo>
                  <a:lnTo>
                    <a:pt x="2348" y="686"/>
                  </a:lnTo>
                  <a:lnTo>
                    <a:pt x="2348" y="685"/>
                  </a:lnTo>
                  <a:lnTo>
                    <a:pt x="2348" y="683"/>
                  </a:lnTo>
                  <a:lnTo>
                    <a:pt x="2348" y="681"/>
                  </a:lnTo>
                  <a:lnTo>
                    <a:pt x="2348" y="679"/>
                  </a:lnTo>
                  <a:lnTo>
                    <a:pt x="2348" y="678"/>
                  </a:lnTo>
                  <a:lnTo>
                    <a:pt x="2350" y="678"/>
                  </a:lnTo>
                  <a:lnTo>
                    <a:pt x="2350" y="676"/>
                  </a:lnTo>
                  <a:lnTo>
                    <a:pt x="2350" y="674"/>
                  </a:lnTo>
                  <a:lnTo>
                    <a:pt x="2350" y="672"/>
                  </a:lnTo>
                  <a:lnTo>
                    <a:pt x="2350" y="671"/>
                  </a:lnTo>
                  <a:lnTo>
                    <a:pt x="2350" y="669"/>
                  </a:lnTo>
                  <a:lnTo>
                    <a:pt x="2352" y="667"/>
                  </a:lnTo>
                  <a:lnTo>
                    <a:pt x="2354" y="665"/>
                  </a:lnTo>
                  <a:lnTo>
                    <a:pt x="2356" y="662"/>
                  </a:lnTo>
                  <a:lnTo>
                    <a:pt x="2358" y="658"/>
                  </a:lnTo>
                  <a:lnTo>
                    <a:pt x="2360" y="657"/>
                  </a:lnTo>
                  <a:lnTo>
                    <a:pt x="2362" y="653"/>
                  </a:lnTo>
                  <a:lnTo>
                    <a:pt x="2366" y="648"/>
                  </a:lnTo>
                  <a:lnTo>
                    <a:pt x="2368" y="644"/>
                  </a:lnTo>
                  <a:lnTo>
                    <a:pt x="2370" y="641"/>
                  </a:lnTo>
                  <a:lnTo>
                    <a:pt x="2371" y="636"/>
                  </a:lnTo>
                  <a:lnTo>
                    <a:pt x="2373" y="632"/>
                  </a:lnTo>
                  <a:lnTo>
                    <a:pt x="2375" y="629"/>
                  </a:lnTo>
                  <a:lnTo>
                    <a:pt x="2377" y="625"/>
                  </a:lnTo>
                  <a:lnTo>
                    <a:pt x="2377" y="622"/>
                  </a:lnTo>
                  <a:lnTo>
                    <a:pt x="2379" y="618"/>
                  </a:lnTo>
                  <a:lnTo>
                    <a:pt x="2379" y="615"/>
                  </a:lnTo>
                  <a:lnTo>
                    <a:pt x="2379" y="611"/>
                  </a:lnTo>
                  <a:lnTo>
                    <a:pt x="2377" y="613"/>
                  </a:lnTo>
                  <a:lnTo>
                    <a:pt x="2375" y="613"/>
                  </a:lnTo>
                  <a:lnTo>
                    <a:pt x="2373" y="615"/>
                  </a:lnTo>
                  <a:lnTo>
                    <a:pt x="2371" y="615"/>
                  </a:lnTo>
                  <a:lnTo>
                    <a:pt x="2370" y="615"/>
                  </a:lnTo>
                  <a:lnTo>
                    <a:pt x="2368" y="616"/>
                  </a:lnTo>
                  <a:lnTo>
                    <a:pt x="2366" y="616"/>
                  </a:lnTo>
                  <a:lnTo>
                    <a:pt x="2364" y="618"/>
                  </a:lnTo>
                  <a:lnTo>
                    <a:pt x="2362" y="618"/>
                  </a:lnTo>
                  <a:lnTo>
                    <a:pt x="2360" y="620"/>
                  </a:lnTo>
                  <a:lnTo>
                    <a:pt x="2358" y="620"/>
                  </a:lnTo>
                  <a:lnTo>
                    <a:pt x="2356" y="622"/>
                  </a:lnTo>
                  <a:lnTo>
                    <a:pt x="2354" y="622"/>
                  </a:lnTo>
                  <a:lnTo>
                    <a:pt x="2354" y="623"/>
                  </a:lnTo>
                  <a:lnTo>
                    <a:pt x="2352" y="625"/>
                  </a:lnTo>
                  <a:lnTo>
                    <a:pt x="2350" y="627"/>
                  </a:lnTo>
                  <a:lnTo>
                    <a:pt x="2348" y="627"/>
                  </a:lnTo>
                  <a:lnTo>
                    <a:pt x="2346" y="629"/>
                  </a:lnTo>
                  <a:lnTo>
                    <a:pt x="2344" y="629"/>
                  </a:lnTo>
                  <a:lnTo>
                    <a:pt x="2342" y="629"/>
                  </a:lnTo>
                  <a:lnTo>
                    <a:pt x="2340" y="629"/>
                  </a:lnTo>
                  <a:lnTo>
                    <a:pt x="2338" y="629"/>
                  </a:lnTo>
                  <a:lnTo>
                    <a:pt x="2336" y="629"/>
                  </a:lnTo>
                  <a:lnTo>
                    <a:pt x="2334" y="630"/>
                  </a:lnTo>
                  <a:lnTo>
                    <a:pt x="2332" y="630"/>
                  </a:lnTo>
                  <a:lnTo>
                    <a:pt x="2330" y="630"/>
                  </a:lnTo>
                  <a:lnTo>
                    <a:pt x="2328" y="632"/>
                  </a:lnTo>
                  <a:lnTo>
                    <a:pt x="2326" y="632"/>
                  </a:lnTo>
                  <a:lnTo>
                    <a:pt x="2324" y="632"/>
                  </a:lnTo>
                  <a:lnTo>
                    <a:pt x="2322" y="634"/>
                  </a:lnTo>
                  <a:lnTo>
                    <a:pt x="2324" y="629"/>
                  </a:lnTo>
                  <a:lnTo>
                    <a:pt x="2320" y="627"/>
                  </a:lnTo>
                  <a:lnTo>
                    <a:pt x="2318" y="625"/>
                  </a:lnTo>
                  <a:lnTo>
                    <a:pt x="2314" y="623"/>
                  </a:lnTo>
                  <a:lnTo>
                    <a:pt x="2310" y="623"/>
                  </a:lnTo>
                  <a:lnTo>
                    <a:pt x="2306" y="623"/>
                  </a:lnTo>
                  <a:lnTo>
                    <a:pt x="2302" y="625"/>
                  </a:lnTo>
                  <a:lnTo>
                    <a:pt x="2298" y="625"/>
                  </a:lnTo>
                  <a:lnTo>
                    <a:pt x="2296" y="627"/>
                  </a:lnTo>
                  <a:lnTo>
                    <a:pt x="2292" y="629"/>
                  </a:lnTo>
                  <a:lnTo>
                    <a:pt x="2289" y="630"/>
                  </a:lnTo>
                  <a:lnTo>
                    <a:pt x="2285" y="632"/>
                  </a:lnTo>
                  <a:lnTo>
                    <a:pt x="2281" y="634"/>
                  </a:lnTo>
                  <a:lnTo>
                    <a:pt x="2277" y="636"/>
                  </a:lnTo>
                  <a:lnTo>
                    <a:pt x="2275" y="637"/>
                  </a:lnTo>
                  <a:lnTo>
                    <a:pt x="2271" y="639"/>
                  </a:lnTo>
                  <a:lnTo>
                    <a:pt x="2269" y="641"/>
                  </a:lnTo>
                  <a:lnTo>
                    <a:pt x="2267" y="639"/>
                  </a:lnTo>
                  <a:lnTo>
                    <a:pt x="2267" y="637"/>
                  </a:lnTo>
                  <a:lnTo>
                    <a:pt x="2267" y="636"/>
                  </a:lnTo>
                  <a:lnTo>
                    <a:pt x="2265" y="634"/>
                  </a:lnTo>
                  <a:lnTo>
                    <a:pt x="2263" y="632"/>
                  </a:lnTo>
                  <a:lnTo>
                    <a:pt x="2263" y="630"/>
                  </a:lnTo>
                  <a:lnTo>
                    <a:pt x="2261" y="630"/>
                  </a:lnTo>
                  <a:lnTo>
                    <a:pt x="2259" y="629"/>
                  </a:lnTo>
                  <a:lnTo>
                    <a:pt x="2257" y="627"/>
                  </a:lnTo>
                  <a:lnTo>
                    <a:pt x="2255" y="627"/>
                  </a:lnTo>
                  <a:lnTo>
                    <a:pt x="2255" y="625"/>
                  </a:lnTo>
                  <a:lnTo>
                    <a:pt x="2253" y="625"/>
                  </a:lnTo>
                  <a:lnTo>
                    <a:pt x="2251" y="623"/>
                  </a:lnTo>
                  <a:lnTo>
                    <a:pt x="2249" y="622"/>
                  </a:lnTo>
                  <a:lnTo>
                    <a:pt x="2247" y="622"/>
                  </a:lnTo>
                  <a:lnTo>
                    <a:pt x="2247" y="618"/>
                  </a:lnTo>
                  <a:lnTo>
                    <a:pt x="2245" y="616"/>
                  </a:lnTo>
                  <a:lnTo>
                    <a:pt x="2243" y="615"/>
                  </a:lnTo>
                  <a:lnTo>
                    <a:pt x="2243" y="613"/>
                  </a:lnTo>
                  <a:lnTo>
                    <a:pt x="2241" y="609"/>
                  </a:lnTo>
                  <a:lnTo>
                    <a:pt x="2241" y="608"/>
                  </a:lnTo>
                  <a:lnTo>
                    <a:pt x="2241" y="606"/>
                  </a:lnTo>
                  <a:lnTo>
                    <a:pt x="2241" y="604"/>
                  </a:lnTo>
                  <a:lnTo>
                    <a:pt x="2239" y="601"/>
                  </a:lnTo>
                  <a:lnTo>
                    <a:pt x="2239" y="599"/>
                  </a:lnTo>
                  <a:lnTo>
                    <a:pt x="2239" y="597"/>
                  </a:lnTo>
                  <a:lnTo>
                    <a:pt x="2237" y="595"/>
                  </a:lnTo>
                  <a:lnTo>
                    <a:pt x="2235" y="592"/>
                  </a:lnTo>
                  <a:lnTo>
                    <a:pt x="2235" y="590"/>
                  </a:lnTo>
                  <a:lnTo>
                    <a:pt x="2233" y="588"/>
                  </a:lnTo>
                  <a:lnTo>
                    <a:pt x="2229" y="587"/>
                  </a:lnTo>
                  <a:lnTo>
                    <a:pt x="2231" y="583"/>
                  </a:lnTo>
                  <a:lnTo>
                    <a:pt x="2231" y="581"/>
                  </a:lnTo>
                  <a:lnTo>
                    <a:pt x="2231" y="580"/>
                  </a:lnTo>
                  <a:lnTo>
                    <a:pt x="2231" y="578"/>
                  </a:lnTo>
                  <a:lnTo>
                    <a:pt x="2233" y="576"/>
                  </a:lnTo>
                  <a:lnTo>
                    <a:pt x="2233" y="574"/>
                  </a:lnTo>
                  <a:lnTo>
                    <a:pt x="2233" y="573"/>
                  </a:lnTo>
                  <a:lnTo>
                    <a:pt x="2233" y="571"/>
                  </a:lnTo>
                  <a:lnTo>
                    <a:pt x="2233" y="569"/>
                  </a:lnTo>
                  <a:lnTo>
                    <a:pt x="2233" y="566"/>
                  </a:lnTo>
                  <a:lnTo>
                    <a:pt x="2233" y="564"/>
                  </a:lnTo>
                  <a:lnTo>
                    <a:pt x="2233" y="562"/>
                  </a:lnTo>
                  <a:lnTo>
                    <a:pt x="2233" y="560"/>
                  </a:lnTo>
                  <a:lnTo>
                    <a:pt x="2233" y="559"/>
                  </a:lnTo>
                  <a:lnTo>
                    <a:pt x="2233" y="557"/>
                  </a:lnTo>
                  <a:lnTo>
                    <a:pt x="2231" y="555"/>
                  </a:lnTo>
                  <a:lnTo>
                    <a:pt x="2229" y="555"/>
                  </a:lnTo>
                  <a:lnTo>
                    <a:pt x="2227" y="557"/>
                  </a:lnTo>
                  <a:lnTo>
                    <a:pt x="2225" y="557"/>
                  </a:lnTo>
                  <a:lnTo>
                    <a:pt x="2223" y="557"/>
                  </a:lnTo>
                  <a:lnTo>
                    <a:pt x="2221" y="557"/>
                  </a:lnTo>
                  <a:lnTo>
                    <a:pt x="2219" y="557"/>
                  </a:lnTo>
                  <a:lnTo>
                    <a:pt x="2217" y="557"/>
                  </a:lnTo>
                  <a:lnTo>
                    <a:pt x="2215" y="557"/>
                  </a:lnTo>
                  <a:lnTo>
                    <a:pt x="2213" y="557"/>
                  </a:lnTo>
                  <a:lnTo>
                    <a:pt x="2212" y="557"/>
                  </a:lnTo>
                  <a:lnTo>
                    <a:pt x="2212" y="555"/>
                  </a:lnTo>
                  <a:lnTo>
                    <a:pt x="2210" y="555"/>
                  </a:lnTo>
                  <a:lnTo>
                    <a:pt x="2208" y="555"/>
                  </a:lnTo>
                  <a:lnTo>
                    <a:pt x="2206" y="557"/>
                  </a:lnTo>
                  <a:lnTo>
                    <a:pt x="2204" y="559"/>
                  </a:lnTo>
                  <a:lnTo>
                    <a:pt x="2200" y="562"/>
                  </a:lnTo>
                  <a:lnTo>
                    <a:pt x="2198" y="564"/>
                  </a:lnTo>
                  <a:lnTo>
                    <a:pt x="2196" y="566"/>
                  </a:lnTo>
                  <a:lnTo>
                    <a:pt x="2194" y="567"/>
                  </a:lnTo>
                  <a:lnTo>
                    <a:pt x="2192" y="569"/>
                  </a:lnTo>
                  <a:lnTo>
                    <a:pt x="2190" y="571"/>
                  </a:lnTo>
                  <a:lnTo>
                    <a:pt x="2188" y="573"/>
                  </a:lnTo>
                  <a:lnTo>
                    <a:pt x="2186" y="574"/>
                  </a:lnTo>
                  <a:lnTo>
                    <a:pt x="2182" y="576"/>
                  </a:lnTo>
                  <a:lnTo>
                    <a:pt x="2180" y="578"/>
                  </a:lnTo>
                  <a:lnTo>
                    <a:pt x="2178" y="578"/>
                  </a:lnTo>
                  <a:lnTo>
                    <a:pt x="2174" y="580"/>
                  </a:lnTo>
                  <a:lnTo>
                    <a:pt x="2172" y="581"/>
                  </a:lnTo>
                  <a:lnTo>
                    <a:pt x="2168" y="583"/>
                  </a:lnTo>
                  <a:lnTo>
                    <a:pt x="2164" y="583"/>
                  </a:lnTo>
                  <a:lnTo>
                    <a:pt x="2160" y="585"/>
                  </a:lnTo>
                  <a:lnTo>
                    <a:pt x="2156" y="587"/>
                  </a:lnTo>
                  <a:lnTo>
                    <a:pt x="2150" y="588"/>
                  </a:lnTo>
                  <a:lnTo>
                    <a:pt x="2146" y="590"/>
                  </a:lnTo>
                  <a:lnTo>
                    <a:pt x="2140" y="594"/>
                  </a:lnTo>
                  <a:lnTo>
                    <a:pt x="2136" y="595"/>
                  </a:lnTo>
                  <a:lnTo>
                    <a:pt x="2133" y="595"/>
                  </a:lnTo>
                  <a:lnTo>
                    <a:pt x="2127" y="597"/>
                  </a:lnTo>
                  <a:lnTo>
                    <a:pt x="2123" y="599"/>
                  </a:lnTo>
                  <a:lnTo>
                    <a:pt x="2117" y="599"/>
                  </a:lnTo>
                  <a:lnTo>
                    <a:pt x="2113" y="599"/>
                  </a:lnTo>
                  <a:lnTo>
                    <a:pt x="2107" y="599"/>
                  </a:lnTo>
                  <a:lnTo>
                    <a:pt x="2103" y="599"/>
                  </a:lnTo>
                  <a:lnTo>
                    <a:pt x="2099" y="597"/>
                  </a:lnTo>
                  <a:lnTo>
                    <a:pt x="2095" y="594"/>
                  </a:lnTo>
                  <a:lnTo>
                    <a:pt x="2097" y="592"/>
                  </a:lnTo>
                  <a:lnTo>
                    <a:pt x="2097" y="590"/>
                  </a:lnTo>
                  <a:lnTo>
                    <a:pt x="2099" y="590"/>
                  </a:lnTo>
                  <a:lnTo>
                    <a:pt x="2101" y="588"/>
                  </a:lnTo>
                  <a:lnTo>
                    <a:pt x="2103" y="588"/>
                  </a:lnTo>
                  <a:lnTo>
                    <a:pt x="2105" y="587"/>
                  </a:lnTo>
                  <a:lnTo>
                    <a:pt x="2107" y="587"/>
                  </a:lnTo>
                  <a:lnTo>
                    <a:pt x="2111" y="585"/>
                  </a:lnTo>
                  <a:lnTo>
                    <a:pt x="2113" y="585"/>
                  </a:lnTo>
                  <a:lnTo>
                    <a:pt x="2115" y="585"/>
                  </a:lnTo>
                  <a:lnTo>
                    <a:pt x="2117" y="583"/>
                  </a:lnTo>
                  <a:lnTo>
                    <a:pt x="2119" y="583"/>
                  </a:lnTo>
                  <a:lnTo>
                    <a:pt x="2121" y="583"/>
                  </a:lnTo>
                  <a:lnTo>
                    <a:pt x="2123" y="583"/>
                  </a:lnTo>
                  <a:lnTo>
                    <a:pt x="2125" y="583"/>
                  </a:lnTo>
                  <a:lnTo>
                    <a:pt x="2125" y="578"/>
                  </a:lnTo>
                  <a:lnTo>
                    <a:pt x="2127" y="574"/>
                  </a:lnTo>
                  <a:lnTo>
                    <a:pt x="2127" y="571"/>
                  </a:lnTo>
                  <a:lnTo>
                    <a:pt x="2129" y="569"/>
                  </a:lnTo>
                  <a:lnTo>
                    <a:pt x="2129" y="566"/>
                  </a:lnTo>
                  <a:lnTo>
                    <a:pt x="2131" y="564"/>
                  </a:lnTo>
                  <a:lnTo>
                    <a:pt x="2133" y="562"/>
                  </a:lnTo>
                  <a:lnTo>
                    <a:pt x="2134" y="559"/>
                  </a:lnTo>
                  <a:lnTo>
                    <a:pt x="2136" y="557"/>
                  </a:lnTo>
                  <a:lnTo>
                    <a:pt x="2136" y="555"/>
                  </a:lnTo>
                  <a:lnTo>
                    <a:pt x="2138" y="553"/>
                  </a:lnTo>
                  <a:lnTo>
                    <a:pt x="2140" y="550"/>
                  </a:lnTo>
                  <a:lnTo>
                    <a:pt x="2142" y="548"/>
                  </a:lnTo>
                  <a:lnTo>
                    <a:pt x="2144" y="545"/>
                  </a:lnTo>
                  <a:lnTo>
                    <a:pt x="2144" y="543"/>
                  </a:lnTo>
                  <a:lnTo>
                    <a:pt x="2146" y="539"/>
                  </a:lnTo>
                  <a:lnTo>
                    <a:pt x="2148" y="534"/>
                  </a:lnTo>
                  <a:lnTo>
                    <a:pt x="2150" y="531"/>
                  </a:lnTo>
                  <a:lnTo>
                    <a:pt x="2152" y="527"/>
                  </a:lnTo>
                  <a:lnTo>
                    <a:pt x="2154" y="524"/>
                  </a:lnTo>
                  <a:lnTo>
                    <a:pt x="2158" y="520"/>
                  </a:lnTo>
                  <a:lnTo>
                    <a:pt x="2160" y="517"/>
                  </a:lnTo>
                  <a:lnTo>
                    <a:pt x="2162" y="515"/>
                  </a:lnTo>
                  <a:lnTo>
                    <a:pt x="2164" y="511"/>
                  </a:lnTo>
                  <a:lnTo>
                    <a:pt x="2168" y="508"/>
                  </a:lnTo>
                  <a:lnTo>
                    <a:pt x="2170" y="504"/>
                  </a:lnTo>
                  <a:lnTo>
                    <a:pt x="2172" y="501"/>
                  </a:lnTo>
                  <a:lnTo>
                    <a:pt x="2174" y="497"/>
                  </a:lnTo>
                  <a:lnTo>
                    <a:pt x="2176" y="494"/>
                  </a:lnTo>
                  <a:lnTo>
                    <a:pt x="2178" y="490"/>
                  </a:lnTo>
                  <a:lnTo>
                    <a:pt x="2180" y="485"/>
                  </a:lnTo>
                  <a:lnTo>
                    <a:pt x="2180" y="482"/>
                  </a:lnTo>
                  <a:lnTo>
                    <a:pt x="2182" y="480"/>
                  </a:lnTo>
                  <a:lnTo>
                    <a:pt x="2184" y="480"/>
                  </a:lnTo>
                  <a:lnTo>
                    <a:pt x="2184" y="478"/>
                  </a:lnTo>
                  <a:lnTo>
                    <a:pt x="2186" y="476"/>
                  </a:lnTo>
                  <a:lnTo>
                    <a:pt x="2188" y="475"/>
                  </a:lnTo>
                  <a:lnTo>
                    <a:pt x="2190" y="473"/>
                  </a:lnTo>
                  <a:lnTo>
                    <a:pt x="2192" y="471"/>
                  </a:lnTo>
                  <a:lnTo>
                    <a:pt x="2192" y="469"/>
                  </a:lnTo>
                  <a:lnTo>
                    <a:pt x="2194" y="469"/>
                  </a:lnTo>
                  <a:lnTo>
                    <a:pt x="2196" y="468"/>
                  </a:lnTo>
                  <a:lnTo>
                    <a:pt x="2198" y="468"/>
                  </a:lnTo>
                  <a:lnTo>
                    <a:pt x="2198" y="466"/>
                  </a:lnTo>
                  <a:lnTo>
                    <a:pt x="2200" y="466"/>
                  </a:lnTo>
                  <a:lnTo>
                    <a:pt x="2202" y="464"/>
                  </a:lnTo>
                  <a:lnTo>
                    <a:pt x="2204" y="464"/>
                  </a:lnTo>
                  <a:lnTo>
                    <a:pt x="2210" y="461"/>
                  </a:lnTo>
                  <a:lnTo>
                    <a:pt x="2213" y="452"/>
                  </a:lnTo>
                  <a:lnTo>
                    <a:pt x="2215" y="450"/>
                  </a:lnTo>
                  <a:lnTo>
                    <a:pt x="2217" y="450"/>
                  </a:lnTo>
                  <a:lnTo>
                    <a:pt x="2219" y="450"/>
                  </a:lnTo>
                  <a:lnTo>
                    <a:pt x="2221" y="448"/>
                  </a:lnTo>
                  <a:lnTo>
                    <a:pt x="2223" y="448"/>
                  </a:lnTo>
                  <a:lnTo>
                    <a:pt x="2225" y="448"/>
                  </a:lnTo>
                  <a:lnTo>
                    <a:pt x="2227" y="447"/>
                  </a:lnTo>
                  <a:lnTo>
                    <a:pt x="2229" y="447"/>
                  </a:lnTo>
                  <a:lnTo>
                    <a:pt x="2231" y="447"/>
                  </a:lnTo>
                  <a:lnTo>
                    <a:pt x="2233" y="445"/>
                  </a:lnTo>
                  <a:lnTo>
                    <a:pt x="2235" y="445"/>
                  </a:lnTo>
                  <a:lnTo>
                    <a:pt x="2237" y="445"/>
                  </a:lnTo>
                  <a:lnTo>
                    <a:pt x="2239" y="443"/>
                  </a:lnTo>
                  <a:lnTo>
                    <a:pt x="2241" y="443"/>
                  </a:lnTo>
                  <a:lnTo>
                    <a:pt x="2243" y="443"/>
                  </a:lnTo>
                  <a:lnTo>
                    <a:pt x="2245" y="440"/>
                  </a:lnTo>
                  <a:lnTo>
                    <a:pt x="2249" y="436"/>
                  </a:lnTo>
                  <a:lnTo>
                    <a:pt x="2251" y="433"/>
                  </a:lnTo>
                  <a:lnTo>
                    <a:pt x="2255" y="427"/>
                  </a:lnTo>
                  <a:lnTo>
                    <a:pt x="2257" y="424"/>
                  </a:lnTo>
                  <a:lnTo>
                    <a:pt x="2261" y="420"/>
                  </a:lnTo>
                  <a:lnTo>
                    <a:pt x="2265" y="415"/>
                  </a:lnTo>
                  <a:lnTo>
                    <a:pt x="2267" y="412"/>
                  </a:lnTo>
                  <a:lnTo>
                    <a:pt x="2271" y="406"/>
                  </a:lnTo>
                  <a:lnTo>
                    <a:pt x="2273" y="403"/>
                  </a:lnTo>
                  <a:lnTo>
                    <a:pt x="2275" y="398"/>
                  </a:lnTo>
                  <a:lnTo>
                    <a:pt x="2279" y="394"/>
                  </a:lnTo>
                  <a:lnTo>
                    <a:pt x="2281" y="389"/>
                  </a:lnTo>
                  <a:lnTo>
                    <a:pt x="2285" y="385"/>
                  </a:lnTo>
                  <a:lnTo>
                    <a:pt x="2287" y="380"/>
                  </a:lnTo>
                  <a:lnTo>
                    <a:pt x="2289" y="377"/>
                  </a:lnTo>
                  <a:lnTo>
                    <a:pt x="2298" y="377"/>
                  </a:lnTo>
                  <a:lnTo>
                    <a:pt x="2300" y="375"/>
                  </a:lnTo>
                  <a:lnTo>
                    <a:pt x="2302" y="373"/>
                  </a:lnTo>
                  <a:lnTo>
                    <a:pt x="2304" y="371"/>
                  </a:lnTo>
                  <a:lnTo>
                    <a:pt x="2306" y="370"/>
                  </a:lnTo>
                  <a:lnTo>
                    <a:pt x="2310" y="368"/>
                  </a:lnTo>
                  <a:lnTo>
                    <a:pt x="2312" y="366"/>
                  </a:lnTo>
                  <a:lnTo>
                    <a:pt x="2314" y="366"/>
                  </a:lnTo>
                  <a:lnTo>
                    <a:pt x="2316" y="364"/>
                  </a:lnTo>
                  <a:lnTo>
                    <a:pt x="2318" y="363"/>
                  </a:lnTo>
                  <a:lnTo>
                    <a:pt x="2318" y="361"/>
                  </a:lnTo>
                  <a:lnTo>
                    <a:pt x="2320" y="359"/>
                  </a:lnTo>
                  <a:lnTo>
                    <a:pt x="2322" y="357"/>
                  </a:lnTo>
                  <a:lnTo>
                    <a:pt x="2322" y="354"/>
                  </a:lnTo>
                  <a:lnTo>
                    <a:pt x="2322" y="352"/>
                  </a:lnTo>
                  <a:lnTo>
                    <a:pt x="2322" y="349"/>
                  </a:lnTo>
                  <a:lnTo>
                    <a:pt x="2320" y="345"/>
                  </a:lnTo>
                  <a:lnTo>
                    <a:pt x="2320" y="338"/>
                  </a:lnTo>
                  <a:lnTo>
                    <a:pt x="2320" y="333"/>
                  </a:lnTo>
                  <a:lnTo>
                    <a:pt x="2320" y="328"/>
                  </a:lnTo>
                  <a:lnTo>
                    <a:pt x="2320" y="322"/>
                  </a:lnTo>
                  <a:lnTo>
                    <a:pt x="2318" y="317"/>
                  </a:lnTo>
                  <a:lnTo>
                    <a:pt x="2316" y="314"/>
                  </a:lnTo>
                  <a:lnTo>
                    <a:pt x="2316" y="312"/>
                  </a:lnTo>
                  <a:lnTo>
                    <a:pt x="2314" y="308"/>
                  </a:lnTo>
                  <a:lnTo>
                    <a:pt x="2310" y="307"/>
                  </a:lnTo>
                  <a:lnTo>
                    <a:pt x="2306" y="305"/>
                  </a:lnTo>
                  <a:lnTo>
                    <a:pt x="2304" y="303"/>
                  </a:lnTo>
                  <a:lnTo>
                    <a:pt x="2298" y="301"/>
                  </a:lnTo>
                  <a:lnTo>
                    <a:pt x="2294" y="300"/>
                  </a:lnTo>
                  <a:lnTo>
                    <a:pt x="2289" y="300"/>
                  </a:lnTo>
                  <a:lnTo>
                    <a:pt x="2281" y="298"/>
                  </a:lnTo>
                  <a:lnTo>
                    <a:pt x="2273" y="298"/>
                  </a:lnTo>
                  <a:lnTo>
                    <a:pt x="2271" y="298"/>
                  </a:lnTo>
                  <a:lnTo>
                    <a:pt x="2269" y="296"/>
                  </a:lnTo>
                  <a:lnTo>
                    <a:pt x="2267" y="296"/>
                  </a:lnTo>
                  <a:lnTo>
                    <a:pt x="2265" y="294"/>
                  </a:lnTo>
                  <a:lnTo>
                    <a:pt x="2263" y="294"/>
                  </a:lnTo>
                  <a:lnTo>
                    <a:pt x="2263" y="293"/>
                  </a:lnTo>
                  <a:lnTo>
                    <a:pt x="2261" y="293"/>
                  </a:lnTo>
                  <a:lnTo>
                    <a:pt x="2261" y="291"/>
                  </a:lnTo>
                  <a:lnTo>
                    <a:pt x="2259" y="291"/>
                  </a:lnTo>
                  <a:lnTo>
                    <a:pt x="2259" y="289"/>
                  </a:lnTo>
                  <a:lnTo>
                    <a:pt x="2259" y="287"/>
                  </a:lnTo>
                  <a:lnTo>
                    <a:pt x="2259" y="286"/>
                  </a:lnTo>
                  <a:lnTo>
                    <a:pt x="2259" y="282"/>
                  </a:lnTo>
                  <a:lnTo>
                    <a:pt x="2259" y="280"/>
                  </a:lnTo>
                  <a:lnTo>
                    <a:pt x="2251" y="279"/>
                  </a:lnTo>
                  <a:lnTo>
                    <a:pt x="2243" y="277"/>
                  </a:lnTo>
                  <a:lnTo>
                    <a:pt x="2245" y="273"/>
                  </a:lnTo>
                  <a:lnTo>
                    <a:pt x="2245" y="270"/>
                  </a:lnTo>
                  <a:lnTo>
                    <a:pt x="2245" y="265"/>
                  </a:lnTo>
                  <a:lnTo>
                    <a:pt x="2245" y="261"/>
                  </a:lnTo>
                  <a:lnTo>
                    <a:pt x="2243" y="258"/>
                  </a:lnTo>
                  <a:lnTo>
                    <a:pt x="2243" y="254"/>
                  </a:lnTo>
                  <a:lnTo>
                    <a:pt x="2241" y="252"/>
                  </a:lnTo>
                  <a:lnTo>
                    <a:pt x="2239" y="249"/>
                  </a:lnTo>
                  <a:lnTo>
                    <a:pt x="2237" y="245"/>
                  </a:lnTo>
                  <a:lnTo>
                    <a:pt x="2235" y="242"/>
                  </a:lnTo>
                  <a:lnTo>
                    <a:pt x="2233" y="240"/>
                  </a:lnTo>
                  <a:lnTo>
                    <a:pt x="2229" y="237"/>
                  </a:lnTo>
                  <a:lnTo>
                    <a:pt x="2227" y="233"/>
                  </a:lnTo>
                  <a:lnTo>
                    <a:pt x="2225" y="231"/>
                  </a:lnTo>
                  <a:lnTo>
                    <a:pt x="2223" y="228"/>
                  </a:lnTo>
                  <a:lnTo>
                    <a:pt x="2219" y="224"/>
                  </a:lnTo>
                  <a:lnTo>
                    <a:pt x="2217" y="221"/>
                  </a:lnTo>
                  <a:lnTo>
                    <a:pt x="2217" y="216"/>
                  </a:lnTo>
                  <a:lnTo>
                    <a:pt x="2215" y="212"/>
                  </a:lnTo>
                  <a:lnTo>
                    <a:pt x="2213" y="207"/>
                  </a:lnTo>
                  <a:lnTo>
                    <a:pt x="2212" y="202"/>
                  </a:lnTo>
                  <a:lnTo>
                    <a:pt x="2212" y="196"/>
                  </a:lnTo>
                  <a:lnTo>
                    <a:pt x="2210" y="191"/>
                  </a:lnTo>
                  <a:lnTo>
                    <a:pt x="2208" y="186"/>
                  </a:lnTo>
                  <a:lnTo>
                    <a:pt x="2208" y="181"/>
                  </a:lnTo>
                  <a:lnTo>
                    <a:pt x="2208" y="175"/>
                  </a:lnTo>
                  <a:lnTo>
                    <a:pt x="2206" y="170"/>
                  </a:lnTo>
                  <a:lnTo>
                    <a:pt x="2206" y="165"/>
                  </a:lnTo>
                  <a:lnTo>
                    <a:pt x="2206" y="160"/>
                  </a:lnTo>
                  <a:lnTo>
                    <a:pt x="2206" y="154"/>
                  </a:lnTo>
                  <a:lnTo>
                    <a:pt x="2208" y="151"/>
                  </a:lnTo>
                  <a:lnTo>
                    <a:pt x="2208" y="146"/>
                  </a:lnTo>
                  <a:lnTo>
                    <a:pt x="2208" y="125"/>
                  </a:lnTo>
                  <a:lnTo>
                    <a:pt x="2202" y="125"/>
                  </a:lnTo>
                  <a:lnTo>
                    <a:pt x="2202" y="128"/>
                  </a:lnTo>
                  <a:lnTo>
                    <a:pt x="2200" y="130"/>
                  </a:lnTo>
                  <a:lnTo>
                    <a:pt x="2200" y="132"/>
                  </a:lnTo>
                  <a:lnTo>
                    <a:pt x="2200" y="133"/>
                  </a:lnTo>
                  <a:lnTo>
                    <a:pt x="2200" y="135"/>
                  </a:lnTo>
                  <a:lnTo>
                    <a:pt x="2200" y="137"/>
                  </a:lnTo>
                  <a:lnTo>
                    <a:pt x="2200" y="139"/>
                  </a:lnTo>
                  <a:lnTo>
                    <a:pt x="2198" y="140"/>
                  </a:lnTo>
                  <a:lnTo>
                    <a:pt x="2198" y="142"/>
                  </a:lnTo>
                  <a:lnTo>
                    <a:pt x="2198" y="144"/>
                  </a:lnTo>
                  <a:lnTo>
                    <a:pt x="2198" y="146"/>
                  </a:lnTo>
                  <a:lnTo>
                    <a:pt x="2198" y="147"/>
                  </a:lnTo>
                  <a:lnTo>
                    <a:pt x="2198" y="149"/>
                  </a:lnTo>
                  <a:lnTo>
                    <a:pt x="2198" y="151"/>
                  </a:lnTo>
                  <a:lnTo>
                    <a:pt x="2198" y="154"/>
                  </a:lnTo>
                  <a:lnTo>
                    <a:pt x="2196" y="156"/>
                  </a:lnTo>
                  <a:lnTo>
                    <a:pt x="2196" y="151"/>
                  </a:lnTo>
                  <a:lnTo>
                    <a:pt x="2196" y="146"/>
                  </a:lnTo>
                  <a:lnTo>
                    <a:pt x="2196" y="140"/>
                  </a:lnTo>
                  <a:lnTo>
                    <a:pt x="2196" y="137"/>
                  </a:lnTo>
                  <a:lnTo>
                    <a:pt x="2196" y="132"/>
                  </a:lnTo>
                  <a:lnTo>
                    <a:pt x="2196" y="126"/>
                  </a:lnTo>
                  <a:lnTo>
                    <a:pt x="2196" y="123"/>
                  </a:lnTo>
                  <a:lnTo>
                    <a:pt x="2196" y="118"/>
                  </a:lnTo>
                  <a:lnTo>
                    <a:pt x="2194" y="114"/>
                  </a:lnTo>
                  <a:lnTo>
                    <a:pt x="2194" y="111"/>
                  </a:lnTo>
                  <a:lnTo>
                    <a:pt x="2192" y="105"/>
                  </a:lnTo>
                  <a:lnTo>
                    <a:pt x="2190" y="102"/>
                  </a:lnTo>
                  <a:lnTo>
                    <a:pt x="2188" y="98"/>
                  </a:lnTo>
                  <a:lnTo>
                    <a:pt x="2186" y="93"/>
                  </a:lnTo>
                  <a:lnTo>
                    <a:pt x="2182" y="90"/>
                  </a:lnTo>
                  <a:lnTo>
                    <a:pt x="2180" y="86"/>
                  </a:lnTo>
                  <a:lnTo>
                    <a:pt x="2176" y="81"/>
                  </a:lnTo>
                  <a:lnTo>
                    <a:pt x="2172" y="74"/>
                  </a:lnTo>
                  <a:lnTo>
                    <a:pt x="2164" y="76"/>
                  </a:lnTo>
                  <a:lnTo>
                    <a:pt x="2162" y="79"/>
                  </a:lnTo>
                  <a:lnTo>
                    <a:pt x="2160" y="84"/>
                  </a:lnTo>
                  <a:lnTo>
                    <a:pt x="2160" y="88"/>
                  </a:lnTo>
                  <a:lnTo>
                    <a:pt x="2158" y="91"/>
                  </a:lnTo>
                  <a:lnTo>
                    <a:pt x="2156" y="95"/>
                  </a:lnTo>
                  <a:lnTo>
                    <a:pt x="2154" y="97"/>
                  </a:lnTo>
                  <a:lnTo>
                    <a:pt x="2154" y="100"/>
                  </a:lnTo>
                  <a:lnTo>
                    <a:pt x="2152" y="102"/>
                  </a:lnTo>
                  <a:lnTo>
                    <a:pt x="2150" y="105"/>
                  </a:lnTo>
                  <a:lnTo>
                    <a:pt x="2148" y="107"/>
                  </a:lnTo>
                  <a:lnTo>
                    <a:pt x="2146" y="111"/>
                  </a:lnTo>
                  <a:lnTo>
                    <a:pt x="2142" y="114"/>
                  </a:lnTo>
                  <a:lnTo>
                    <a:pt x="2140" y="116"/>
                  </a:lnTo>
                  <a:lnTo>
                    <a:pt x="2136" y="119"/>
                  </a:lnTo>
                  <a:lnTo>
                    <a:pt x="2134" y="123"/>
                  </a:lnTo>
                  <a:lnTo>
                    <a:pt x="2131" y="125"/>
                  </a:lnTo>
                  <a:lnTo>
                    <a:pt x="2129" y="128"/>
                  </a:lnTo>
                  <a:lnTo>
                    <a:pt x="2129" y="132"/>
                  </a:lnTo>
                  <a:lnTo>
                    <a:pt x="2127" y="133"/>
                  </a:lnTo>
                  <a:lnTo>
                    <a:pt x="2127" y="137"/>
                  </a:lnTo>
                  <a:lnTo>
                    <a:pt x="2125" y="139"/>
                  </a:lnTo>
                  <a:lnTo>
                    <a:pt x="2125" y="142"/>
                  </a:lnTo>
                  <a:lnTo>
                    <a:pt x="2123" y="144"/>
                  </a:lnTo>
                  <a:lnTo>
                    <a:pt x="2123" y="146"/>
                  </a:lnTo>
                  <a:lnTo>
                    <a:pt x="2121" y="149"/>
                  </a:lnTo>
                  <a:lnTo>
                    <a:pt x="2119" y="151"/>
                  </a:lnTo>
                  <a:lnTo>
                    <a:pt x="2117" y="153"/>
                  </a:lnTo>
                  <a:lnTo>
                    <a:pt x="2117" y="156"/>
                  </a:lnTo>
                  <a:lnTo>
                    <a:pt x="2115" y="158"/>
                  </a:lnTo>
                  <a:lnTo>
                    <a:pt x="2113" y="160"/>
                  </a:lnTo>
                  <a:lnTo>
                    <a:pt x="2109" y="163"/>
                  </a:lnTo>
                  <a:lnTo>
                    <a:pt x="2107" y="165"/>
                  </a:lnTo>
                  <a:lnTo>
                    <a:pt x="2103" y="167"/>
                  </a:lnTo>
                  <a:lnTo>
                    <a:pt x="2099" y="170"/>
                  </a:lnTo>
                  <a:lnTo>
                    <a:pt x="2095" y="172"/>
                  </a:lnTo>
                  <a:lnTo>
                    <a:pt x="2093" y="174"/>
                  </a:lnTo>
                  <a:lnTo>
                    <a:pt x="2089" y="177"/>
                  </a:lnTo>
                  <a:lnTo>
                    <a:pt x="2087" y="179"/>
                  </a:lnTo>
                  <a:lnTo>
                    <a:pt x="2085" y="182"/>
                  </a:lnTo>
                  <a:lnTo>
                    <a:pt x="2083" y="186"/>
                  </a:lnTo>
                  <a:lnTo>
                    <a:pt x="2081" y="188"/>
                  </a:lnTo>
                  <a:lnTo>
                    <a:pt x="2079" y="191"/>
                  </a:lnTo>
                  <a:lnTo>
                    <a:pt x="2077" y="195"/>
                  </a:lnTo>
                  <a:lnTo>
                    <a:pt x="2077" y="198"/>
                  </a:lnTo>
                  <a:lnTo>
                    <a:pt x="2075" y="202"/>
                  </a:lnTo>
                  <a:lnTo>
                    <a:pt x="2073" y="205"/>
                  </a:lnTo>
                  <a:lnTo>
                    <a:pt x="2071" y="209"/>
                  </a:lnTo>
                  <a:lnTo>
                    <a:pt x="2071" y="212"/>
                  </a:lnTo>
                  <a:lnTo>
                    <a:pt x="2069" y="214"/>
                  </a:lnTo>
                  <a:lnTo>
                    <a:pt x="2069" y="216"/>
                  </a:lnTo>
                  <a:lnTo>
                    <a:pt x="2069" y="217"/>
                  </a:lnTo>
                  <a:lnTo>
                    <a:pt x="2067" y="219"/>
                  </a:lnTo>
                  <a:lnTo>
                    <a:pt x="2067" y="221"/>
                  </a:lnTo>
                  <a:lnTo>
                    <a:pt x="2065" y="223"/>
                  </a:lnTo>
                  <a:lnTo>
                    <a:pt x="2065" y="224"/>
                  </a:lnTo>
                  <a:lnTo>
                    <a:pt x="2065" y="226"/>
                  </a:lnTo>
                  <a:lnTo>
                    <a:pt x="2063" y="226"/>
                  </a:lnTo>
                  <a:lnTo>
                    <a:pt x="2063" y="228"/>
                  </a:lnTo>
                  <a:lnTo>
                    <a:pt x="2061" y="230"/>
                  </a:lnTo>
                  <a:lnTo>
                    <a:pt x="2061" y="231"/>
                  </a:lnTo>
                  <a:lnTo>
                    <a:pt x="2061" y="233"/>
                  </a:lnTo>
                  <a:lnTo>
                    <a:pt x="2059" y="235"/>
                  </a:lnTo>
                  <a:lnTo>
                    <a:pt x="2055" y="238"/>
                  </a:lnTo>
                  <a:lnTo>
                    <a:pt x="2052" y="242"/>
                  </a:lnTo>
                  <a:lnTo>
                    <a:pt x="2050" y="244"/>
                  </a:lnTo>
                  <a:lnTo>
                    <a:pt x="2046" y="245"/>
                  </a:lnTo>
                  <a:lnTo>
                    <a:pt x="2040" y="247"/>
                  </a:lnTo>
                  <a:lnTo>
                    <a:pt x="2036" y="249"/>
                  </a:lnTo>
                  <a:lnTo>
                    <a:pt x="2032" y="251"/>
                  </a:lnTo>
                  <a:lnTo>
                    <a:pt x="2028" y="252"/>
                  </a:lnTo>
                  <a:lnTo>
                    <a:pt x="2022" y="252"/>
                  </a:lnTo>
                  <a:lnTo>
                    <a:pt x="2018" y="252"/>
                  </a:lnTo>
                  <a:lnTo>
                    <a:pt x="2012" y="252"/>
                  </a:lnTo>
                  <a:lnTo>
                    <a:pt x="2008" y="252"/>
                  </a:lnTo>
                  <a:lnTo>
                    <a:pt x="2004" y="252"/>
                  </a:lnTo>
                  <a:lnTo>
                    <a:pt x="1998" y="252"/>
                  </a:lnTo>
                  <a:lnTo>
                    <a:pt x="1994" y="251"/>
                  </a:lnTo>
                  <a:lnTo>
                    <a:pt x="1990" y="251"/>
                  </a:lnTo>
                  <a:lnTo>
                    <a:pt x="1986" y="251"/>
                  </a:lnTo>
                  <a:lnTo>
                    <a:pt x="1984" y="251"/>
                  </a:lnTo>
                  <a:lnTo>
                    <a:pt x="1980" y="252"/>
                  </a:lnTo>
                  <a:lnTo>
                    <a:pt x="1978" y="252"/>
                  </a:lnTo>
                  <a:lnTo>
                    <a:pt x="1975" y="252"/>
                  </a:lnTo>
                  <a:lnTo>
                    <a:pt x="1973" y="254"/>
                  </a:lnTo>
                  <a:lnTo>
                    <a:pt x="1971" y="254"/>
                  </a:lnTo>
                  <a:lnTo>
                    <a:pt x="1967" y="254"/>
                  </a:lnTo>
                  <a:lnTo>
                    <a:pt x="1965" y="254"/>
                  </a:lnTo>
                  <a:lnTo>
                    <a:pt x="1963" y="254"/>
                  </a:lnTo>
                  <a:lnTo>
                    <a:pt x="1959" y="254"/>
                  </a:lnTo>
                  <a:lnTo>
                    <a:pt x="1957" y="254"/>
                  </a:lnTo>
                  <a:lnTo>
                    <a:pt x="1953" y="254"/>
                  </a:lnTo>
                  <a:lnTo>
                    <a:pt x="1951" y="252"/>
                  </a:lnTo>
                  <a:lnTo>
                    <a:pt x="1947" y="252"/>
                  </a:lnTo>
                  <a:lnTo>
                    <a:pt x="1945" y="251"/>
                  </a:lnTo>
                  <a:lnTo>
                    <a:pt x="1941" y="252"/>
                  </a:lnTo>
                  <a:lnTo>
                    <a:pt x="1939" y="254"/>
                  </a:lnTo>
                  <a:lnTo>
                    <a:pt x="1937" y="254"/>
                  </a:lnTo>
                  <a:lnTo>
                    <a:pt x="1935" y="256"/>
                  </a:lnTo>
                  <a:lnTo>
                    <a:pt x="1933" y="258"/>
                  </a:lnTo>
                  <a:lnTo>
                    <a:pt x="1931" y="261"/>
                  </a:lnTo>
                  <a:lnTo>
                    <a:pt x="1929" y="263"/>
                  </a:lnTo>
                  <a:lnTo>
                    <a:pt x="1927" y="265"/>
                  </a:lnTo>
                  <a:lnTo>
                    <a:pt x="1925" y="266"/>
                  </a:lnTo>
                  <a:lnTo>
                    <a:pt x="1923" y="266"/>
                  </a:lnTo>
                  <a:lnTo>
                    <a:pt x="1921" y="268"/>
                  </a:lnTo>
                  <a:lnTo>
                    <a:pt x="1919" y="270"/>
                  </a:lnTo>
                  <a:lnTo>
                    <a:pt x="1917" y="270"/>
                  </a:lnTo>
                  <a:lnTo>
                    <a:pt x="1913" y="270"/>
                  </a:lnTo>
                  <a:lnTo>
                    <a:pt x="1911" y="270"/>
                  </a:lnTo>
                  <a:lnTo>
                    <a:pt x="1907" y="270"/>
                  </a:lnTo>
                  <a:lnTo>
                    <a:pt x="1905" y="270"/>
                  </a:lnTo>
                  <a:lnTo>
                    <a:pt x="1901" y="270"/>
                  </a:lnTo>
                  <a:lnTo>
                    <a:pt x="1899" y="270"/>
                  </a:lnTo>
                  <a:lnTo>
                    <a:pt x="1896" y="268"/>
                  </a:lnTo>
                  <a:lnTo>
                    <a:pt x="1894" y="268"/>
                  </a:lnTo>
                  <a:lnTo>
                    <a:pt x="1892" y="266"/>
                  </a:lnTo>
                  <a:lnTo>
                    <a:pt x="1888" y="265"/>
                  </a:lnTo>
                  <a:lnTo>
                    <a:pt x="1886" y="265"/>
                  </a:lnTo>
                  <a:lnTo>
                    <a:pt x="1884" y="263"/>
                  </a:lnTo>
                  <a:lnTo>
                    <a:pt x="1882" y="261"/>
                  </a:lnTo>
                  <a:lnTo>
                    <a:pt x="1880" y="259"/>
                  </a:lnTo>
                  <a:lnTo>
                    <a:pt x="1878" y="258"/>
                  </a:lnTo>
                  <a:lnTo>
                    <a:pt x="1874" y="256"/>
                  </a:lnTo>
                  <a:lnTo>
                    <a:pt x="1872" y="254"/>
                  </a:lnTo>
                  <a:lnTo>
                    <a:pt x="1870" y="252"/>
                  </a:lnTo>
                  <a:lnTo>
                    <a:pt x="1868" y="251"/>
                  </a:lnTo>
                  <a:lnTo>
                    <a:pt x="1860" y="251"/>
                  </a:lnTo>
                  <a:lnTo>
                    <a:pt x="1858" y="247"/>
                  </a:lnTo>
                  <a:lnTo>
                    <a:pt x="1854" y="244"/>
                  </a:lnTo>
                  <a:lnTo>
                    <a:pt x="1850" y="242"/>
                  </a:lnTo>
                  <a:lnTo>
                    <a:pt x="1846" y="238"/>
                  </a:lnTo>
                  <a:lnTo>
                    <a:pt x="1842" y="237"/>
                  </a:lnTo>
                  <a:lnTo>
                    <a:pt x="1838" y="237"/>
                  </a:lnTo>
                  <a:lnTo>
                    <a:pt x="1834" y="235"/>
                  </a:lnTo>
                  <a:lnTo>
                    <a:pt x="1828" y="235"/>
                  </a:lnTo>
                  <a:lnTo>
                    <a:pt x="1824" y="235"/>
                  </a:lnTo>
                  <a:lnTo>
                    <a:pt x="1818" y="237"/>
                  </a:lnTo>
                  <a:lnTo>
                    <a:pt x="1815" y="237"/>
                  </a:lnTo>
                  <a:lnTo>
                    <a:pt x="1809" y="238"/>
                  </a:lnTo>
                  <a:lnTo>
                    <a:pt x="1805" y="240"/>
                  </a:lnTo>
                  <a:lnTo>
                    <a:pt x="1801" y="242"/>
                  </a:lnTo>
                  <a:lnTo>
                    <a:pt x="1797" y="244"/>
                  </a:lnTo>
                  <a:lnTo>
                    <a:pt x="1793" y="245"/>
                  </a:lnTo>
                  <a:lnTo>
                    <a:pt x="1789" y="245"/>
                  </a:lnTo>
                  <a:lnTo>
                    <a:pt x="1785" y="245"/>
                  </a:lnTo>
                  <a:lnTo>
                    <a:pt x="1783" y="245"/>
                  </a:lnTo>
                  <a:lnTo>
                    <a:pt x="1779" y="244"/>
                  </a:lnTo>
                  <a:lnTo>
                    <a:pt x="1775" y="244"/>
                  </a:lnTo>
                  <a:lnTo>
                    <a:pt x="1773" y="244"/>
                  </a:lnTo>
                  <a:lnTo>
                    <a:pt x="1769" y="244"/>
                  </a:lnTo>
                  <a:lnTo>
                    <a:pt x="1767" y="244"/>
                  </a:lnTo>
                  <a:lnTo>
                    <a:pt x="1763" y="244"/>
                  </a:lnTo>
                  <a:lnTo>
                    <a:pt x="1759" y="244"/>
                  </a:lnTo>
                  <a:lnTo>
                    <a:pt x="1757" y="242"/>
                  </a:lnTo>
                  <a:lnTo>
                    <a:pt x="1753" y="242"/>
                  </a:lnTo>
                  <a:lnTo>
                    <a:pt x="1751" y="242"/>
                  </a:lnTo>
                  <a:lnTo>
                    <a:pt x="1747" y="240"/>
                  </a:lnTo>
                  <a:lnTo>
                    <a:pt x="1745" y="240"/>
                  </a:lnTo>
                  <a:lnTo>
                    <a:pt x="1741" y="238"/>
                  </a:lnTo>
                  <a:lnTo>
                    <a:pt x="1739" y="240"/>
                  </a:lnTo>
                  <a:lnTo>
                    <a:pt x="1739" y="242"/>
                  </a:lnTo>
                  <a:lnTo>
                    <a:pt x="1738" y="242"/>
                  </a:lnTo>
                  <a:lnTo>
                    <a:pt x="1738" y="244"/>
                  </a:lnTo>
                  <a:lnTo>
                    <a:pt x="1736" y="244"/>
                  </a:lnTo>
                  <a:lnTo>
                    <a:pt x="1734" y="245"/>
                  </a:lnTo>
                  <a:lnTo>
                    <a:pt x="1734" y="247"/>
                  </a:lnTo>
                  <a:lnTo>
                    <a:pt x="1732" y="247"/>
                  </a:lnTo>
                  <a:lnTo>
                    <a:pt x="1732" y="249"/>
                  </a:lnTo>
                  <a:lnTo>
                    <a:pt x="1730" y="251"/>
                  </a:lnTo>
                  <a:lnTo>
                    <a:pt x="1730" y="252"/>
                  </a:lnTo>
                  <a:lnTo>
                    <a:pt x="1728" y="252"/>
                  </a:lnTo>
                  <a:lnTo>
                    <a:pt x="1728" y="254"/>
                  </a:lnTo>
                  <a:lnTo>
                    <a:pt x="1726" y="254"/>
                  </a:lnTo>
                  <a:lnTo>
                    <a:pt x="1726" y="256"/>
                  </a:lnTo>
                  <a:lnTo>
                    <a:pt x="1726" y="258"/>
                  </a:lnTo>
                  <a:lnTo>
                    <a:pt x="1726" y="259"/>
                  </a:lnTo>
                  <a:lnTo>
                    <a:pt x="1728" y="261"/>
                  </a:lnTo>
                  <a:lnTo>
                    <a:pt x="1728" y="263"/>
                  </a:lnTo>
                  <a:lnTo>
                    <a:pt x="1728" y="265"/>
                  </a:lnTo>
                  <a:lnTo>
                    <a:pt x="1730" y="266"/>
                  </a:lnTo>
                  <a:lnTo>
                    <a:pt x="1730" y="268"/>
                  </a:lnTo>
                  <a:lnTo>
                    <a:pt x="1732" y="272"/>
                  </a:lnTo>
                  <a:lnTo>
                    <a:pt x="1732" y="273"/>
                  </a:lnTo>
                  <a:lnTo>
                    <a:pt x="1734" y="275"/>
                  </a:lnTo>
                  <a:lnTo>
                    <a:pt x="1734" y="277"/>
                  </a:lnTo>
                  <a:lnTo>
                    <a:pt x="1734" y="279"/>
                  </a:lnTo>
                  <a:lnTo>
                    <a:pt x="1736" y="280"/>
                  </a:lnTo>
                  <a:lnTo>
                    <a:pt x="1736" y="282"/>
                  </a:lnTo>
                  <a:lnTo>
                    <a:pt x="1738" y="284"/>
                  </a:lnTo>
                  <a:lnTo>
                    <a:pt x="1738" y="286"/>
                  </a:lnTo>
                  <a:lnTo>
                    <a:pt x="1734" y="293"/>
                  </a:lnTo>
                  <a:lnTo>
                    <a:pt x="1732" y="293"/>
                  </a:lnTo>
                  <a:lnTo>
                    <a:pt x="1730" y="293"/>
                  </a:lnTo>
                  <a:lnTo>
                    <a:pt x="1728" y="293"/>
                  </a:lnTo>
                  <a:lnTo>
                    <a:pt x="1726" y="293"/>
                  </a:lnTo>
                  <a:lnTo>
                    <a:pt x="1724" y="293"/>
                  </a:lnTo>
                  <a:lnTo>
                    <a:pt x="1724" y="291"/>
                  </a:lnTo>
                  <a:lnTo>
                    <a:pt x="1722" y="291"/>
                  </a:lnTo>
                  <a:lnTo>
                    <a:pt x="1720" y="291"/>
                  </a:lnTo>
                  <a:lnTo>
                    <a:pt x="1718" y="291"/>
                  </a:lnTo>
                  <a:lnTo>
                    <a:pt x="1716" y="289"/>
                  </a:lnTo>
                  <a:lnTo>
                    <a:pt x="1714" y="289"/>
                  </a:lnTo>
                  <a:lnTo>
                    <a:pt x="1712" y="289"/>
                  </a:lnTo>
                  <a:lnTo>
                    <a:pt x="1710" y="287"/>
                  </a:lnTo>
                  <a:lnTo>
                    <a:pt x="1708" y="287"/>
                  </a:lnTo>
                  <a:lnTo>
                    <a:pt x="1706" y="287"/>
                  </a:lnTo>
                  <a:lnTo>
                    <a:pt x="1702" y="287"/>
                  </a:lnTo>
                  <a:lnTo>
                    <a:pt x="1698" y="289"/>
                  </a:lnTo>
                  <a:lnTo>
                    <a:pt x="1694" y="289"/>
                  </a:lnTo>
                  <a:lnTo>
                    <a:pt x="1692" y="289"/>
                  </a:lnTo>
                  <a:lnTo>
                    <a:pt x="1688" y="289"/>
                  </a:lnTo>
                  <a:lnTo>
                    <a:pt x="1684" y="291"/>
                  </a:lnTo>
                  <a:lnTo>
                    <a:pt x="1680" y="291"/>
                  </a:lnTo>
                  <a:lnTo>
                    <a:pt x="1676" y="291"/>
                  </a:lnTo>
                  <a:lnTo>
                    <a:pt x="1674" y="291"/>
                  </a:lnTo>
                  <a:lnTo>
                    <a:pt x="1670" y="293"/>
                  </a:lnTo>
                  <a:lnTo>
                    <a:pt x="1666" y="293"/>
                  </a:lnTo>
                  <a:lnTo>
                    <a:pt x="1664" y="293"/>
                  </a:lnTo>
                  <a:lnTo>
                    <a:pt x="1660" y="293"/>
                  </a:lnTo>
                  <a:lnTo>
                    <a:pt x="1659" y="293"/>
                  </a:lnTo>
                  <a:lnTo>
                    <a:pt x="1655" y="293"/>
                  </a:lnTo>
                  <a:lnTo>
                    <a:pt x="1647" y="293"/>
                  </a:lnTo>
                  <a:lnTo>
                    <a:pt x="1639" y="293"/>
                  </a:lnTo>
                  <a:lnTo>
                    <a:pt x="1637" y="286"/>
                  </a:lnTo>
                  <a:lnTo>
                    <a:pt x="1633" y="286"/>
                  </a:lnTo>
                  <a:lnTo>
                    <a:pt x="1629" y="287"/>
                  </a:lnTo>
                  <a:lnTo>
                    <a:pt x="1627" y="287"/>
                  </a:lnTo>
                  <a:lnTo>
                    <a:pt x="1625" y="287"/>
                  </a:lnTo>
                  <a:lnTo>
                    <a:pt x="1621" y="287"/>
                  </a:lnTo>
                  <a:lnTo>
                    <a:pt x="1619" y="287"/>
                  </a:lnTo>
                  <a:lnTo>
                    <a:pt x="1617" y="287"/>
                  </a:lnTo>
                  <a:lnTo>
                    <a:pt x="1615" y="287"/>
                  </a:lnTo>
                  <a:lnTo>
                    <a:pt x="1613" y="289"/>
                  </a:lnTo>
                  <a:lnTo>
                    <a:pt x="1611" y="289"/>
                  </a:lnTo>
                  <a:lnTo>
                    <a:pt x="1609" y="289"/>
                  </a:lnTo>
                  <a:lnTo>
                    <a:pt x="1607" y="291"/>
                  </a:lnTo>
                  <a:lnTo>
                    <a:pt x="1603" y="291"/>
                  </a:lnTo>
                  <a:lnTo>
                    <a:pt x="1601" y="293"/>
                  </a:lnTo>
                  <a:lnTo>
                    <a:pt x="1599" y="294"/>
                  </a:lnTo>
                  <a:lnTo>
                    <a:pt x="1595" y="298"/>
                  </a:lnTo>
                  <a:lnTo>
                    <a:pt x="1593" y="300"/>
                  </a:lnTo>
                  <a:lnTo>
                    <a:pt x="1591" y="301"/>
                  </a:lnTo>
                  <a:lnTo>
                    <a:pt x="1591" y="303"/>
                  </a:lnTo>
                  <a:lnTo>
                    <a:pt x="1589" y="303"/>
                  </a:lnTo>
                  <a:lnTo>
                    <a:pt x="1587" y="305"/>
                  </a:lnTo>
                  <a:lnTo>
                    <a:pt x="1585" y="305"/>
                  </a:lnTo>
                  <a:lnTo>
                    <a:pt x="1585" y="307"/>
                  </a:lnTo>
                  <a:lnTo>
                    <a:pt x="1583" y="307"/>
                  </a:lnTo>
                  <a:lnTo>
                    <a:pt x="1581" y="307"/>
                  </a:lnTo>
                  <a:lnTo>
                    <a:pt x="1580" y="307"/>
                  </a:lnTo>
                  <a:lnTo>
                    <a:pt x="1578" y="307"/>
                  </a:lnTo>
                  <a:lnTo>
                    <a:pt x="1576" y="307"/>
                  </a:lnTo>
                  <a:lnTo>
                    <a:pt x="1574" y="307"/>
                  </a:lnTo>
                  <a:lnTo>
                    <a:pt x="1570" y="307"/>
                  </a:lnTo>
                  <a:lnTo>
                    <a:pt x="1568" y="307"/>
                  </a:lnTo>
                  <a:lnTo>
                    <a:pt x="1564" y="307"/>
                  </a:lnTo>
                  <a:lnTo>
                    <a:pt x="1562" y="307"/>
                  </a:lnTo>
                  <a:lnTo>
                    <a:pt x="1558" y="308"/>
                  </a:lnTo>
                  <a:lnTo>
                    <a:pt x="1556" y="308"/>
                  </a:lnTo>
                  <a:lnTo>
                    <a:pt x="1554" y="310"/>
                  </a:lnTo>
                  <a:lnTo>
                    <a:pt x="1552" y="310"/>
                  </a:lnTo>
                  <a:lnTo>
                    <a:pt x="1548" y="312"/>
                  </a:lnTo>
                  <a:lnTo>
                    <a:pt x="1546" y="314"/>
                  </a:lnTo>
                  <a:lnTo>
                    <a:pt x="1544" y="314"/>
                  </a:lnTo>
                  <a:lnTo>
                    <a:pt x="1542" y="315"/>
                  </a:lnTo>
                  <a:lnTo>
                    <a:pt x="1540" y="319"/>
                  </a:lnTo>
                  <a:lnTo>
                    <a:pt x="1538" y="321"/>
                  </a:lnTo>
                  <a:lnTo>
                    <a:pt x="1538" y="322"/>
                  </a:lnTo>
                  <a:lnTo>
                    <a:pt x="1536" y="326"/>
                  </a:lnTo>
                  <a:lnTo>
                    <a:pt x="1532" y="324"/>
                  </a:lnTo>
                  <a:lnTo>
                    <a:pt x="1530" y="324"/>
                  </a:lnTo>
                  <a:lnTo>
                    <a:pt x="1526" y="322"/>
                  </a:lnTo>
                  <a:lnTo>
                    <a:pt x="1524" y="322"/>
                  </a:lnTo>
                  <a:lnTo>
                    <a:pt x="1520" y="322"/>
                  </a:lnTo>
                  <a:lnTo>
                    <a:pt x="1518" y="321"/>
                  </a:lnTo>
                  <a:lnTo>
                    <a:pt x="1514" y="321"/>
                  </a:lnTo>
                  <a:lnTo>
                    <a:pt x="1512" y="321"/>
                  </a:lnTo>
                  <a:lnTo>
                    <a:pt x="1510" y="321"/>
                  </a:lnTo>
                  <a:lnTo>
                    <a:pt x="1508" y="321"/>
                  </a:lnTo>
                  <a:lnTo>
                    <a:pt x="1504" y="322"/>
                  </a:lnTo>
                  <a:lnTo>
                    <a:pt x="1502" y="322"/>
                  </a:lnTo>
                  <a:lnTo>
                    <a:pt x="1501" y="324"/>
                  </a:lnTo>
                  <a:lnTo>
                    <a:pt x="1499" y="326"/>
                  </a:lnTo>
                  <a:lnTo>
                    <a:pt x="1497" y="328"/>
                  </a:lnTo>
                  <a:lnTo>
                    <a:pt x="1495" y="331"/>
                  </a:lnTo>
                  <a:lnTo>
                    <a:pt x="1485" y="333"/>
                  </a:lnTo>
                  <a:lnTo>
                    <a:pt x="1485" y="340"/>
                  </a:lnTo>
                  <a:lnTo>
                    <a:pt x="1483" y="349"/>
                  </a:lnTo>
                  <a:lnTo>
                    <a:pt x="1479" y="349"/>
                  </a:lnTo>
                  <a:lnTo>
                    <a:pt x="1477" y="349"/>
                  </a:lnTo>
                  <a:lnTo>
                    <a:pt x="1475" y="349"/>
                  </a:lnTo>
                  <a:lnTo>
                    <a:pt x="1473" y="349"/>
                  </a:lnTo>
                  <a:lnTo>
                    <a:pt x="1471" y="349"/>
                  </a:lnTo>
                  <a:lnTo>
                    <a:pt x="1469" y="350"/>
                  </a:lnTo>
                  <a:lnTo>
                    <a:pt x="1467" y="350"/>
                  </a:lnTo>
                  <a:lnTo>
                    <a:pt x="1465" y="350"/>
                  </a:lnTo>
                  <a:lnTo>
                    <a:pt x="1463" y="350"/>
                  </a:lnTo>
                  <a:lnTo>
                    <a:pt x="1463" y="352"/>
                  </a:lnTo>
                  <a:lnTo>
                    <a:pt x="1461" y="352"/>
                  </a:lnTo>
                  <a:lnTo>
                    <a:pt x="1459" y="352"/>
                  </a:lnTo>
                  <a:lnTo>
                    <a:pt x="1457" y="352"/>
                  </a:lnTo>
                  <a:lnTo>
                    <a:pt x="1453" y="352"/>
                  </a:lnTo>
                  <a:lnTo>
                    <a:pt x="1451" y="352"/>
                  </a:lnTo>
                  <a:lnTo>
                    <a:pt x="1449" y="352"/>
                  </a:lnTo>
                  <a:lnTo>
                    <a:pt x="1447" y="349"/>
                  </a:lnTo>
                  <a:lnTo>
                    <a:pt x="1447" y="347"/>
                  </a:lnTo>
                  <a:lnTo>
                    <a:pt x="1445" y="345"/>
                  </a:lnTo>
                  <a:lnTo>
                    <a:pt x="1443" y="343"/>
                  </a:lnTo>
                  <a:lnTo>
                    <a:pt x="1439" y="342"/>
                  </a:lnTo>
                  <a:lnTo>
                    <a:pt x="1437" y="342"/>
                  </a:lnTo>
                  <a:lnTo>
                    <a:pt x="1435" y="340"/>
                  </a:lnTo>
                  <a:lnTo>
                    <a:pt x="1431" y="340"/>
                  </a:lnTo>
                  <a:lnTo>
                    <a:pt x="1429" y="340"/>
                  </a:lnTo>
                  <a:lnTo>
                    <a:pt x="1425" y="338"/>
                  </a:lnTo>
                  <a:lnTo>
                    <a:pt x="1422" y="338"/>
                  </a:lnTo>
                  <a:lnTo>
                    <a:pt x="1420" y="336"/>
                  </a:lnTo>
                  <a:lnTo>
                    <a:pt x="1416" y="336"/>
                  </a:lnTo>
                  <a:lnTo>
                    <a:pt x="1414" y="335"/>
                  </a:lnTo>
                  <a:lnTo>
                    <a:pt x="1410" y="333"/>
                  </a:lnTo>
                  <a:lnTo>
                    <a:pt x="1408" y="331"/>
                  </a:lnTo>
                  <a:lnTo>
                    <a:pt x="1406" y="329"/>
                  </a:lnTo>
                  <a:lnTo>
                    <a:pt x="1404" y="328"/>
                  </a:lnTo>
                  <a:lnTo>
                    <a:pt x="1404" y="324"/>
                  </a:lnTo>
                  <a:lnTo>
                    <a:pt x="1402" y="322"/>
                  </a:lnTo>
                  <a:lnTo>
                    <a:pt x="1400" y="321"/>
                  </a:lnTo>
                  <a:lnTo>
                    <a:pt x="1400" y="319"/>
                  </a:lnTo>
                  <a:lnTo>
                    <a:pt x="1398" y="317"/>
                  </a:lnTo>
                  <a:lnTo>
                    <a:pt x="1396" y="315"/>
                  </a:lnTo>
                  <a:lnTo>
                    <a:pt x="1396" y="314"/>
                  </a:lnTo>
                  <a:lnTo>
                    <a:pt x="1394" y="314"/>
                  </a:lnTo>
                  <a:lnTo>
                    <a:pt x="1392" y="312"/>
                  </a:lnTo>
                  <a:lnTo>
                    <a:pt x="1390" y="310"/>
                  </a:lnTo>
                  <a:lnTo>
                    <a:pt x="1388" y="308"/>
                  </a:lnTo>
                  <a:lnTo>
                    <a:pt x="1386" y="308"/>
                  </a:lnTo>
                  <a:lnTo>
                    <a:pt x="1384" y="307"/>
                  </a:lnTo>
                  <a:lnTo>
                    <a:pt x="1380" y="307"/>
                  </a:lnTo>
                  <a:lnTo>
                    <a:pt x="1378" y="305"/>
                  </a:lnTo>
                  <a:lnTo>
                    <a:pt x="1376" y="305"/>
                  </a:lnTo>
                  <a:lnTo>
                    <a:pt x="1374" y="303"/>
                  </a:lnTo>
                  <a:lnTo>
                    <a:pt x="1372" y="303"/>
                  </a:lnTo>
                  <a:lnTo>
                    <a:pt x="1370" y="301"/>
                  </a:lnTo>
                  <a:lnTo>
                    <a:pt x="1368" y="301"/>
                  </a:lnTo>
                  <a:lnTo>
                    <a:pt x="1366" y="300"/>
                  </a:lnTo>
                  <a:lnTo>
                    <a:pt x="1364" y="298"/>
                  </a:lnTo>
                  <a:lnTo>
                    <a:pt x="1362" y="298"/>
                  </a:lnTo>
                  <a:lnTo>
                    <a:pt x="1362" y="296"/>
                  </a:lnTo>
                  <a:lnTo>
                    <a:pt x="1360" y="296"/>
                  </a:lnTo>
                  <a:lnTo>
                    <a:pt x="1358" y="294"/>
                  </a:lnTo>
                  <a:lnTo>
                    <a:pt x="1360" y="291"/>
                  </a:lnTo>
                  <a:lnTo>
                    <a:pt x="1360" y="289"/>
                  </a:lnTo>
                  <a:lnTo>
                    <a:pt x="1360" y="286"/>
                  </a:lnTo>
                  <a:lnTo>
                    <a:pt x="1360" y="282"/>
                  </a:lnTo>
                  <a:lnTo>
                    <a:pt x="1360" y="279"/>
                  </a:lnTo>
                  <a:lnTo>
                    <a:pt x="1360" y="275"/>
                  </a:lnTo>
                  <a:lnTo>
                    <a:pt x="1360" y="273"/>
                  </a:lnTo>
                  <a:lnTo>
                    <a:pt x="1360" y="270"/>
                  </a:lnTo>
                  <a:lnTo>
                    <a:pt x="1360" y="266"/>
                  </a:lnTo>
                  <a:lnTo>
                    <a:pt x="1358" y="265"/>
                  </a:lnTo>
                  <a:lnTo>
                    <a:pt x="1356" y="261"/>
                  </a:lnTo>
                  <a:lnTo>
                    <a:pt x="1356" y="259"/>
                  </a:lnTo>
                  <a:lnTo>
                    <a:pt x="1354" y="256"/>
                  </a:lnTo>
                  <a:lnTo>
                    <a:pt x="1350" y="254"/>
                  </a:lnTo>
                  <a:lnTo>
                    <a:pt x="1348" y="252"/>
                  </a:lnTo>
                  <a:lnTo>
                    <a:pt x="1345" y="251"/>
                  </a:lnTo>
                  <a:lnTo>
                    <a:pt x="1345" y="247"/>
                  </a:lnTo>
                  <a:lnTo>
                    <a:pt x="1345" y="245"/>
                  </a:lnTo>
                  <a:lnTo>
                    <a:pt x="1345" y="242"/>
                  </a:lnTo>
                  <a:lnTo>
                    <a:pt x="1343" y="238"/>
                  </a:lnTo>
                  <a:lnTo>
                    <a:pt x="1343" y="237"/>
                  </a:lnTo>
                  <a:lnTo>
                    <a:pt x="1343" y="233"/>
                  </a:lnTo>
                  <a:lnTo>
                    <a:pt x="1343" y="231"/>
                  </a:lnTo>
                  <a:lnTo>
                    <a:pt x="1341" y="228"/>
                  </a:lnTo>
                  <a:lnTo>
                    <a:pt x="1341" y="224"/>
                  </a:lnTo>
                  <a:lnTo>
                    <a:pt x="1341" y="223"/>
                  </a:lnTo>
                  <a:lnTo>
                    <a:pt x="1341" y="219"/>
                  </a:lnTo>
                  <a:lnTo>
                    <a:pt x="1341" y="216"/>
                  </a:lnTo>
                  <a:lnTo>
                    <a:pt x="1341" y="214"/>
                  </a:lnTo>
                  <a:lnTo>
                    <a:pt x="1341" y="210"/>
                  </a:lnTo>
                  <a:lnTo>
                    <a:pt x="1343" y="207"/>
                  </a:lnTo>
                  <a:lnTo>
                    <a:pt x="1343" y="203"/>
                  </a:lnTo>
                  <a:lnTo>
                    <a:pt x="1343" y="202"/>
                  </a:lnTo>
                  <a:lnTo>
                    <a:pt x="1345" y="200"/>
                  </a:lnTo>
                  <a:lnTo>
                    <a:pt x="1345" y="196"/>
                  </a:lnTo>
                  <a:lnTo>
                    <a:pt x="1345" y="195"/>
                  </a:lnTo>
                  <a:lnTo>
                    <a:pt x="1346" y="193"/>
                  </a:lnTo>
                  <a:lnTo>
                    <a:pt x="1346" y="191"/>
                  </a:lnTo>
                  <a:lnTo>
                    <a:pt x="1346" y="189"/>
                  </a:lnTo>
                  <a:lnTo>
                    <a:pt x="1348" y="186"/>
                  </a:lnTo>
                  <a:lnTo>
                    <a:pt x="1348" y="184"/>
                  </a:lnTo>
                  <a:lnTo>
                    <a:pt x="1348" y="182"/>
                  </a:lnTo>
                  <a:lnTo>
                    <a:pt x="1350" y="181"/>
                  </a:lnTo>
                  <a:lnTo>
                    <a:pt x="1350" y="179"/>
                  </a:lnTo>
                  <a:lnTo>
                    <a:pt x="1352" y="175"/>
                  </a:lnTo>
                  <a:lnTo>
                    <a:pt x="1352" y="174"/>
                  </a:lnTo>
                  <a:lnTo>
                    <a:pt x="1354" y="172"/>
                  </a:lnTo>
                  <a:lnTo>
                    <a:pt x="1354" y="170"/>
                  </a:lnTo>
                  <a:lnTo>
                    <a:pt x="1352" y="161"/>
                  </a:lnTo>
                  <a:lnTo>
                    <a:pt x="1352" y="153"/>
                  </a:lnTo>
                  <a:lnTo>
                    <a:pt x="1354" y="151"/>
                  </a:lnTo>
                  <a:lnTo>
                    <a:pt x="1356" y="151"/>
                  </a:lnTo>
                  <a:lnTo>
                    <a:pt x="1358" y="149"/>
                  </a:lnTo>
                  <a:lnTo>
                    <a:pt x="1360" y="146"/>
                  </a:lnTo>
                  <a:lnTo>
                    <a:pt x="1364" y="144"/>
                  </a:lnTo>
                  <a:lnTo>
                    <a:pt x="1366" y="142"/>
                  </a:lnTo>
                  <a:lnTo>
                    <a:pt x="1368" y="140"/>
                  </a:lnTo>
                  <a:lnTo>
                    <a:pt x="1370" y="137"/>
                  </a:lnTo>
                  <a:lnTo>
                    <a:pt x="1372" y="135"/>
                  </a:lnTo>
                  <a:lnTo>
                    <a:pt x="1374" y="133"/>
                  </a:lnTo>
                  <a:lnTo>
                    <a:pt x="1376" y="130"/>
                  </a:lnTo>
                  <a:lnTo>
                    <a:pt x="1378" y="128"/>
                  </a:lnTo>
                  <a:lnTo>
                    <a:pt x="1380" y="126"/>
                  </a:lnTo>
                  <a:lnTo>
                    <a:pt x="1382" y="123"/>
                  </a:lnTo>
                  <a:lnTo>
                    <a:pt x="1384" y="121"/>
                  </a:lnTo>
                  <a:lnTo>
                    <a:pt x="1384" y="119"/>
                  </a:lnTo>
                  <a:lnTo>
                    <a:pt x="1382" y="112"/>
                  </a:lnTo>
                  <a:lnTo>
                    <a:pt x="1380" y="112"/>
                  </a:lnTo>
                  <a:lnTo>
                    <a:pt x="1378" y="112"/>
                  </a:lnTo>
                  <a:lnTo>
                    <a:pt x="1378" y="111"/>
                  </a:lnTo>
                  <a:lnTo>
                    <a:pt x="1376" y="111"/>
                  </a:lnTo>
                  <a:lnTo>
                    <a:pt x="1374" y="109"/>
                  </a:lnTo>
                  <a:lnTo>
                    <a:pt x="1372" y="107"/>
                  </a:lnTo>
                  <a:lnTo>
                    <a:pt x="1370" y="105"/>
                  </a:lnTo>
                  <a:lnTo>
                    <a:pt x="1368" y="104"/>
                  </a:lnTo>
                  <a:lnTo>
                    <a:pt x="1368" y="102"/>
                  </a:lnTo>
                  <a:lnTo>
                    <a:pt x="1366" y="102"/>
                  </a:lnTo>
                  <a:lnTo>
                    <a:pt x="1366" y="100"/>
                  </a:lnTo>
                  <a:lnTo>
                    <a:pt x="1364" y="98"/>
                  </a:lnTo>
                  <a:lnTo>
                    <a:pt x="1362" y="97"/>
                  </a:lnTo>
                  <a:lnTo>
                    <a:pt x="1362" y="93"/>
                  </a:lnTo>
                  <a:lnTo>
                    <a:pt x="1364" y="90"/>
                  </a:lnTo>
                  <a:lnTo>
                    <a:pt x="1364" y="86"/>
                  </a:lnTo>
                  <a:lnTo>
                    <a:pt x="1364" y="83"/>
                  </a:lnTo>
                  <a:lnTo>
                    <a:pt x="1362" y="81"/>
                  </a:lnTo>
                  <a:lnTo>
                    <a:pt x="1362" y="79"/>
                  </a:lnTo>
                  <a:lnTo>
                    <a:pt x="1362" y="76"/>
                  </a:lnTo>
                  <a:lnTo>
                    <a:pt x="1360" y="74"/>
                  </a:lnTo>
                  <a:lnTo>
                    <a:pt x="1358" y="72"/>
                  </a:lnTo>
                  <a:lnTo>
                    <a:pt x="1356" y="70"/>
                  </a:lnTo>
                  <a:lnTo>
                    <a:pt x="1354" y="69"/>
                  </a:lnTo>
                  <a:lnTo>
                    <a:pt x="1352" y="69"/>
                  </a:lnTo>
                  <a:lnTo>
                    <a:pt x="1348" y="67"/>
                  </a:lnTo>
                  <a:lnTo>
                    <a:pt x="1346" y="65"/>
                  </a:lnTo>
                  <a:lnTo>
                    <a:pt x="1343" y="65"/>
                  </a:lnTo>
                  <a:lnTo>
                    <a:pt x="1339" y="63"/>
                  </a:lnTo>
                  <a:lnTo>
                    <a:pt x="1339" y="62"/>
                  </a:lnTo>
                  <a:lnTo>
                    <a:pt x="1339" y="60"/>
                  </a:lnTo>
                  <a:lnTo>
                    <a:pt x="1339" y="56"/>
                  </a:lnTo>
                  <a:lnTo>
                    <a:pt x="1339" y="55"/>
                  </a:lnTo>
                  <a:lnTo>
                    <a:pt x="1339" y="53"/>
                  </a:lnTo>
                  <a:lnTo>
                    <a:pt x="1339" y="49"/>
                  </a:lnTo>
                  <a:lnTo>
                    <a:pt x="1339" y="48"/>
                  </a:lnTo>
                  <a:lnTo>
                    <a:pt x="1341" y="46"/>
                  </a:lnTo>
                  <a:lnTo>
                    <a:pt x="1341" y="42"/>
                  </a:lnTo>
                  <a:lnTo>
                    <a:pt x="1341" y="41"/>
                  </a:lnTo>
                  <a:lnTo>
                    <a:pt x="1341" y="37"/>
                  </a:lnTo>
                  <a:lnTo>
                    <a:pt x="1341" y="35"/>
                  </a:lnTo>
                  <a:lnTo>
                    <a:pt x="1341" y="34"/>
                  </a:lnTo>
                  <a:lnTo>
                    <a:pt x="1341" y="30"/>
                  </a:lnTo>
                  <a:lnTo>
                    <a:pt x="1341" y="28"/>
                  </a:lnTo>
                  <a:lnTo>
                    <a:pt x="1341" y="25"/>
                  </a:lnTo>
                  <a:lnTo>
                    <a:pt x="1339" y="16"/>
                  </a:lnTo>
                  <a:lnTo>
                    <a:pt x="1335" y="7"/>
                  </a:lnTo>
                  <a:lnTo>
                    <a:pt x="1333" y="6"/>
                  </a:lnTo>
                  <a:lnTo>
                    <a:pt x="1329" y="6"/>
                  </a:lnTo>
                  <a:lnTo>
                    <a:pt x="1327" y="6"/>
                  </a:lnTo>
                  <a:lnTo>
                    <a:pt x="1323" y="6"/>
                  </a:lnTo>
                  <a:lnTo>
                    <a:pt x="1319" y="6"/>
                  </a:lnTo>
                  <a:lnTo>
                    <a:pt x="1317" y="6"/>
                  </a:lnTo>
                  <a:lnTo>
                    <a:pt x="1313" y="6"/>
                  </a:lnTo>
                  <a:lnTo>
                    <a:pt x="1311" y="6"/>
                  </a:lnTo>
                  <a:lnTo>
                    <a:pt x="1307" y="7"/>
                  </a:lnTo>
                  <a:lnTo>
                    <a:pt x="1303" y="7"/>
                  </a:lnTo>
                  <a:lnTo>
                    <a:pt x="1301" y="7"/>
                  </a:lnTo>
                  <a:lnTo>
                    <a:pt x="1297" y="7"/>
                  </a:lnTo>
                  <a:lnTo>
                    <a:pt x="1293" y="7"/>
                  </a:lnTo>
                  <a:lnTo>
                    <a:pt x="1289" y="6"/>
                  </a:lnTo>
                  <a:lnTo>
                    <a:pt x="1285" y="6"/>
                  </a:lnTo>
                  <a:lnTo>
                    <a:pt x="1283" y="4"/>
                  </a:lnTo>
                  <a:lnTo>
                    <a:pt x="1273" y="2"/>
                  </a:lnTo>
                  <a:lnTo>
                    <a:pt x="1264" y="0"/>
                  </a:lnTo>
                  <a:lnTo>
                    <a:pt x="1264" y="7"/>
                  </a:lnTo>
                  <a:lnTo>
                    <a:pt x="1267" y="9"/>
                  </a:lnTo>
                  <a:lnTo>
                    <a:pt x="1271" y="13"/>
                  </a:lnTo>
                  <a:lnTo>
                    <a:pt x="1275" y="16"/>
                  </a:lnTo>
                  <a:lnTo>
                    <a:pt x="1275" y="20"/>
                  </a:lnTo>
                  <a:lnTo>
                    <a:pt x="1277" y="25"/>
                  </a:lnTo>
                  <a:lnTo>
                    <a:pt x="1275" y="28"/>
                  </a:lnTo>
                  <a:lnTo>
                    <a:pt x="1273" y="34"/>
                  </a:lnTo>
                  <a:lnTo>
                    <a:pt x="1271" y="37"/>
                  </a:lnTo>
                  <a:lnTo>
                    <a:pt x="1267" y="42"/>
                  </a:lnTo>
                  <a:lnTo>
                    <a:pt x="1264" y="46"/>
                  </a:lnTo>
                  <a:lnTo>
                    <a:pt x="1260" y="51"/>
                  </a:lnTo>
                  <a:lnTo>
                    <a:pt x="1256" y="55"/>
                  </a:lnTo>
                  <a:lnTo>
                    <a:pt x="1252" y="58"/>
                  </a:lnTo>
                  <a:lnTo>
                    <a:pt x="1246" y="60"/>
                  </a:lnTo>
                  <a:lnTo>
                    <a:pt x="1242" y="62"/>
                  </a:lnTo>
                  <a:lnTo>
                    <a:pt x="1238" y="63"/>
                  </a:lnTo>
                  <a:lnTo>
                    <a:pt x="1236" y="63"/>
                  </a:lnTo>
                  <a:lnTo>
                    <a:pt x="1234" y="63"/>
                  </a:lnTo>
                  <a:lnTo>
                    <a:pt x="1232" y="63"/>
                  </a:lnTo>
                  <a:lnTo>
                    <a:pt x="1230" y="63"/>
                  </a:lnTo>
                  <a:lnTo>
                    <a:pt x="1228" y="63"/>
                  </a:lnTo>
                  <a:lnTo>
                    <a:pt x="1226" y="63"/>
                  </a:lnTo>
                  <a:lnTo>
                    <a:pt x="1224" y="63"/>
                  </a:lnTo>
                  <a:lnTo>
                    <a:pt x="1222" y="63"/>
                  </a:lnTo>
                  <a:lnTo>
                    <a:pt x="1220" y="63"/>
                  </a:lnTo>
                  <a:lnTo>
                    <a:pt x="1218" y="63"/>
                  </a:lnTo>
                  <a:lnTo>
                    <a:pt x="1216" y="63"/>
                  </a:lnTo>
                  <a:lnTo>
                    <a:pt x="1214" y="63"/>
                  </a:lnTo>
                  <a:lnTo>
                    <a:pt x="1212" y="62"/>
                  </a:lnTo>
                  <a:lnTo>
                    <a:pt x="1212" y="63"/>
                  </a:lnTo>
                  <a:lnTo>
                    <a:pt x="1210" y="65"/>
                  </a:lnTo>
                  <a:lnTo>
                    <a:pt x="1208" y="65"/>
                  </a:lnTo>
                  <a:lnTo>
                    <a:pt x="1206" y="67"/>
                  </a:lnTo>
                  <a:lnTo>
                    <a:pt x="1204" y="67"/>
                  </a:lnTo>
                  <a:lnTo>
                    <a:pt x="1204" y="69"/>
                  </a:lnTo>
                  <a:lnTo>
                    <a:pt x="1202" y="69"/>
                  </a:lnTo>
                  <a:lnTo>
                    <a:pt x="1200" y="70"/>
                  </a:lnTo>
                  <a:lnTo>
                    <a:pt x="1198" y="70"/>
                  </a:lnTo>
                  <a:lnTo>
                    <a:pt x="1196" y="70"/>
                  </a:lnTo>
                  <a:lnTo>
                    <a:pt x="1194" y="72"/>
                  </a:lnTo>
                  <a:lnTo>
                    <a:pt x="1192" y="72"/>
                  </a:lnTo>
                  <a:lnTo>
                    <a:pt x="1190" y="72"/>
                  </a:lnTo>
                  <a:lnTo>
                    <a:pt x="1187" y="81"/>
                  </a:lnTo>
                  <a:lnTo>
                    <a:pt x="1183" y="86"/>
                  </a:lnTo>
                  <a:lnTo>
                    <a:pt x="1179" y="86"/>
                  </a:lnTo>
                  <a:lnTo>
                    <a:pt x="1177" y="86"/>
                  </a:lnTo>
                  <a:lnTo>
                    <a:pt x="1175" y="86"/>
                  </a:lnTo>
                  <a:lnTo>
                    <a:pt x="1173" y="86"/>
                  </a:lnTo>
                  <a:lnTo>
                    <a:pt x="1171" y="86"/>
                  </a:lnTo>
                  <a:lnTo>
                    <a:pt x="1169" y="86"/>
                  </a:lnTo>
                  <a:lnTo>
                    <a:pt x="1167" y="88"/>
                  </a:lnTo>
                  <a:lnTo>
                    <a:pt x="1165" y="88"/>
                  </a:lnTo>
                  <a:lnTo>
                    <a:pt x="1163" y="88"/>
                  </a:lnTo>
                  <a:lnTo>
                    <a:pt x="1161" y="90"/>
                  </a:lnTo>
                  <a:lnTo>
                    <a:pt x="1159" y="91"/>
                  </a:lnTo>
                  <a:lnTo>
                    <a:pt x="1157" y="91"/>
                  </a:lnTo>
                  <a:lnTo>
                    <a:pt x="1155" y="93"/>
                  </a:lnTo>
                  <a:lnTo>
                    <a:pt x="1153" y="95"/>
                  </a:lnTo>
                  <a:lnTo>
                    <a:pt x="1151" y="95"/>
                  </a:lnTo>
                  <a:lnTo>
                    <a:pt x="1141" y="93"/>
                  </a:lnTo>
                  <a:lnTo>
                    <a:pt x="1135" y="100"/>
                  </a:lnTo>
                  <a:lnTo>
                    <a:pt x="1133" y="100"/>
                  </a:lnTo>
                  <a:lnTo>
                    <a:pt x="1131" y="100"/>
                  </a:lnTo>
                  <a:lnTo>
                    <a:pt x="1127" y="100"/>
                  </a:lnTo>
                  <a:lnTo>
                    <a:pt x="1125" y="98"/>
                  </a:lnTo>
                  <a:lnTo>
                    <a:pt x="1123" y="98"/>
                  </a:lnTo>
                  <a:lnTo>
                    <a:pt x="1121" y="98"/>
                  </a:lnTo>
                  <a:lnTo>
                    <a:pt x="1117" y="97"/>
                  </a:lnTo>
                  <a:lnTo>
                    <a:pt x="1115" y="97"/>
                  </a:lnTo>
                  <a:lnTo>
                    <a:pt x="1111" y="97"/>
                  </a:lnTo>
                  <a:lnTo>
                    <a:pt x="1109" y="95"/>
                  </a:lnTo>
                  <a:lnTo>
                    <a:pt x="1108" y="95"/>
                  </a:lnTo>
                  <a:lnTo>
                    <a:pt x="1104" y="95"/>
                  </a:lnTo>
                  <a:lnTo>
                    <a:pt x="1102" y="95"/>
                  </a:lnTo>
                  <a:lnTo>
                    <a:pt x="1100" y="95"/>
                  </a:lnTo>
                  <a:lnTo>
                    <a:pt x="1096" y="95"/>
                  </a:lnTo>
                  <a:lnTo>
                    <a:pt x="1094" y="95"/>
                  </a:lnTo>
                  <a:lnTo>
                    <a:pt x="1090" y="100"/>
                  </a:lnTo>
                  <a:lnTo>
                    <a:pt x="1082" y="107"/>
                  </a:lnTo>
                  <a:lnTo>
                    <a:pt x="1074" y="107"/>
                  </a:lnTo>
                  <a:lnTo>
                    <a:pt x="1068" y="112"/>
                  </a:lnTo>
                  <a:lnTo>
                    <a:pt x="1068" y="119"/>
                  </a:lnTo>
                  <a:lnTo>
                    <a:pt x="1068" y="130"/>
                  </a:lnTo>
                  <a:lnTo>
                    <a:pt x="1066" y="130"/>
                  </a:lnTo>
                  <a:lnTo>
                    <a:pt x="1064" y="132"/>
                  </a:lnTo>
                  <a:lnTo>
                    <a:pt x="1062" y="133"/>
                  </a:lnTo>
                  <a:lnTo>
                    <a:pt x="1060" y="133"/>
                  </a:lnTo>
                  <a:lnTo>
                    <a:pt x="1058" y="133"/>
                  </a:lnTo>
                  <a:lnTo>
                    <a:pt x="1056" y="135"/>
                  </a:lnTo>
                  <a:lnTo>
                    <a:pt x="1054" y="135"/>
                  </a:lnTo>
                  <a:lnTo>
                    <a:pt x="1052" y="137"/>
                  </a:lnTo>
                  <a:lnTo>
                    <a:pt x="1050" y="137"/>
                  </a:lnTo>
                  <a:lnTo>
                    <a:pt x="1048" y="139"/>
                  </a:lnTo>
                  <a:lnTo>
                    <a:pt x="1046" y="139"/>
                  </a:lnTo>
                  <a:lnTo>
                    <a:pt x="1044" y="137"/>
                  </a:lnTo>
                  <a:lnTo>
                    <a:pt x="1040" y="135"/>
                  </a:lnTo>
                  <a:lnTo>
                    <a:pt x="1038" y="133"/>
                  </a:lnTo>
                  <a:lnTo>
                    <a:pt x="1036" y="132"/>
                  </a:lnTo>
                  <a:lnTo>
                    <a:pt x="1034" y="130"/>
                  </a:lnTo>
                  <a:lnTo>
                    <a:pt x="1032" y="128"/>
                  </a:lnTo>
                  <a:lnTo>
                    <a:pt x="1030" y="126"/>
                  </a:lnTo>
                  <a:lnTo>
                    <a:pt x="1029" y="123"/>
                  </a:lnTo>
                  <a:lnTo>
                    <a:pt x="1027" y="121"/>
                  </a:lnTo>
                  <a:lnTo>
                    <a:pt x="1025" y="119"/>
                  </a:lnTo>
                  <a:lnTo>
                    <a:pt x="1023" y="118"/>
                  </a:lnTo>
                  <a:lnTo>
                    <a:pt x="1021" y="116"/>
                  </a:lnTo>
                  <a:lnTo>
                    <a:pt x="1017" y="116"/>
                  </a:lnTo>
                  <a:lnTo>
                    <a:pt x="1015" y="114"/>
                  </a:lnTo>
                  <a:lnTo>
                    <a:pt x="1011" y="114"/>
                  </a:lnTo>
                  <a:lnTo>
                    <a:pt x="1007" y="112"/>
                  </a:lnTo>
                  <a:lnTo>
                    <a:pt x="999" y="119"/>
                  </a:lnTo>
                  <a:lnTo>
                    <a:pt x="997" y="119"/>
                  </a:lnTo>
                  <a:lnTo>
                    <a:pt x="997" y="118"/>
                  </a:lnTo>
                  <a:lnTo>
                    <a:pt x="995" y="118"/>
                  </a:lnTo>
                  <a:lnTo>
                    <a:pt x="993" y="118"/>
                  </a:lnTo>
                  <a:lnTo>
                    <a:pt x="991" y="116"/>
                  </a:lnTo>
                  <a:lnTo>
                    <a:pt x="989" y="114"/>
                  </a:lnTo>
                  <a:lnTo>
                    <a:pt x="987" y="114"/>
                  </a:lnTo>
                  <a:lnTo>
                    <a:pt x="987" y="112"/>
                  </a:lnTo>
                  <a:lnTo>
                    <a:pt x="985" y="112"/>
                  </a:lnTo>
                  <a:lnTo>
                    <a:pt x="985" y="111"/>
                  </a:lnTo>
                  <a:lnTo>
                    <a:pt x="983" y="111"/>
                  </a:lnTo>
                  <a:lnTo>
                    <a:pt x="981" y="109"/>
                  </a:lnTo>
                  <a:lnTo>
                    <a:pt x="979" y="107"/>
                  </a:lnTo>
                  <a:lnTo>
                    <a:pt x="977" y="107"/>
                  </a:lnTo>
                  <a:lnTo>
                    <a:pt x="975" y="107"/>
                  </a:lnTo>
                  <a:lnTo>
                    <a:pt x="971" y="107"/>
                  </a:lnTo>
                  <a:lnTo>
                    <a:pt x="967" y="107"/>
                  </a:lnTo>
                  <a:lnTo>
                    <a:pt x="963" y="107"/>
                  </a:lnTo>
                  <a:lnTo>
                    <a:pt x="961" y="107"/>
                  </a:lnTo>
                  <a:lnTo>
                    <a:pt x="957" y="107"/>
                  </a:lnTo>
                  <a:lnTo>
                    <a:pt x="953" y="107"/>
                  </a:lnTo>
                  <a:lnTo>
                    <a:pt x="950" y="105"/>
                  </a:lnTo>
                  <a:lnTo>
                    <a:pt x="948" y="105"/>
                  </a:lnTo>
                  <a:lnTo>
                    <a:pt x="944" y="104"/>
                  </a:lnTo>
                  <a:lnTo>
                    <a:pt x="940" y="104"/>
                  </a:lnTo>
                  <a:lnTo>
                    <a:pt x="938" y="102"/>
                  </a:lnTo>
                  <a:lnTo>
                    <a:pt x="934" y="102"/>
                  </a:lnTo>
                  <a:lnTo>
                    <a:pt x="932" y="100"/>
                  </a:lnTo>
                  <a:lnTo>
                    <a:pt x="928" y="98"/>
                  </a:lnTo>
                  <a:lnTo>
                    <a:pt x="926" y="97"/>
                  </a:lnTo>
                  <a:lnTo>
                    <a:pt x="922" y="97"/>
                  </a:lnTo>
                  <a:lnTo>
                    <a:pt x="918" y="95"/>
                  </a:lnTo>
                  <a:lnTo>
                    <a:pt x="914" y="95"/>
                  </a:lnTo>
                  <a:lnTo>
                    <a:pt x="912" y="95"/>
                  </a:lnTo>
                  <a:lnTo>
                    <a:pt x="908" y="93"/>
                  </a:lnTo>
                  <a:lnTo>
                    <a:pt x="906" y="93"/>
                  </a:lnTo>
                  <a:lnTo>
                    <a:pt x="902" y="93"/>
                  </a:lnTo>
                  <a:lnTo>
                    <a:pt x="898" y="91"/>
                  </a:lnTo>
                  <a:lnTo>
                    <a:pt x="896" y="91"/>
                  </a:lnTo>
                  <a:lnTo>
                    <a:pt x="892" y="90"/>
                  </a:lnTo>
                  <a:lnTo>
                    <a:pt x="890" y="90"/>
                  </a:lnTo>
                  <a:lnTo>
                    <a:pt x="886" y="88"/>
                  </a:lnTo>
                  <a:lnTo>
                    <a:pt x="884" y="86"/>
                  </a:lnTo>
                  <a:lnTo>
                    <a:pt x="880" y="84"/>
                  </a:lnTo>
                  <a:lnTo>
                    <a:pt x="876" y="83"/>
                  </a:lnTo>
                  <a:lnTo>
                    <a:pt x="872" y="81"/>
                  </a:lnTo>
                  <a:lnTo>
                    <a:pt x="869" y="86"/>
                  </a:lnTo>
                  <a:lnTo>
                    <a:pt x="871" y="90"/>
                  </a:lnTo>
                  <a:lnTo>
                    <a:pt x="871" y="91"/>
                  </a:lnTo>
                  <a:lnTo>
                    <a:pt x="872" y="95"/>
                  </a:lnTo>
                  <a:lnTo>
                    <a:pt x="872" y="97"/>
                  </a:lnTo>
                  <a:lnTo>
                    <a:pt x="874" y="100"/>
                  </a:lnTo>
                  <a:lnTo>
                    <a:pt x="876" y="102"/>
                  </a:lnTo>
                  <a:lnTo>
                    <a:pt x="876" y="104"/>
                  </a:lnTo>
                  <a:lnTo>
                    <a:pt x="878" y="107"/>
                  </a:lnTo>
                  <a:lnTo>
                    <a:pt x="880" y="109"/>
                  </a:lnTo>
                  <a:lnTo>
                    <a:pt x="882" y="111"/>
                  </a:lnTo>
                  <a:lnTo>
                    <a:pt x="884" y="112"/>
                  </a:lnTo>
                  <a:lnTo>
                    <a:pt x="886" y="116"/>
                  </a:lnTo>
                  <a:lnTo>
                    <a:pt x="888" y="118"/>
                  </a:lnTo>
                  <a:lnTo>
                    <a:pt x="890" y="119"/>
                  </a:lnTo>
                  <a:lnTo>
                    <a:pt x="892" y="121"/>
                  </a:lnTo>
                  <a:lnTo>
                    <a:pt x="896" y="123"/>
                  </a:lnTo>
                  <a:lnTo>
                    <a:pt x="902" y="125"/>
                  </a:lnTo>
                  <a:lnTo>
                    <a:pt x="908" y="128"/>
                  </a:lnTo>
                  <a:lnTo>
                    <a:pt x="912" y="130"/>
                  </a:lnTo>
                  <a:lnTo>
                    <a:pt x="916" y="132"/>
                  </a:lnTo>
                  <a:lnTo>
                    <a:pt x="920" y="135"/>
                  </a:lnTo>
                  <a:lnTo>
                    <a:pt x="922" y="137"/>
                  </a:lnTo>
                  <a:lnTo>
                    <a:pt x="922" y="140"/>
                  </a:lnTo>
                  <a:lnTo>
                    <a:pt x="924" y="142"/>
                  </a:lnTo>
                  <a:lnTo>
                    <a:pt x="924" y="146"/>
                  </a:lnTo>
                  <a:lnTo>
                    <a:pt x="924" y="149"/>
                  </a:lnTo>
                  <a:lnTo>
                    <a:pt x="924" y="153"/>
                  </a:lnTo>
                  <a:lnTo>
                    <a:pt x="924" y="156"/>
                  </a:lnTo>
                  <a:lnTo>
                    <a:pt x="924" y="160"/>
                  </a:lnTo>
                  <a:lnTo>
                    <a:pt x="924" y="163"/>
                  </a:lnTo>
                  <a:lnTo>
                    <a:pt x="924" y="168"/>
                  </a:lnTo>
                  <a:lnTo>
                    <a:pt x="926" y="174"/>
                  </a:lnTo>
                  <a:lnTo>
                    <a:pt x="926" y="177"/>
                  </a:lnTo>
                  <a:lnTo>
                    <a:pt x="928" y="181"/>
                  </a:lnTo>
                  <a:lnTo>
                    <a:pt x="930" y="184"/>
                  </a:lnTo>
                  <a:lnTo>
                    <a:pt x="932" y="188"/>
                  </a:lnTo>
                  <a:lnTo>
                    <a:pt x="934" y="191"/>
                  </a:lnTo>
                  <a:lnTo>
                    <a:pt x="936" y="196"/>
                  </a:lnTo>
                  <a:lnTo>
                    <a:pt x="938" y="200"/>
                  </a:lnTo>
                  <a:lnTo>
                    <a:pt x="940" y="203"/>
                  </a:lnTo>
                  <a:lnTo>
                    <a:pt x="942" y="207"/>
                  </a:lnTo>
                  <a:lnTo>
                    <a:pt x="942" y="212"/>
                  </a:lnTo>
                  <a:lnTo>
                    <a:pt x="944" y="216"/>
                  </a:lnTo>
                  <a:lnTo>
                    <a:pt x="944" y="219"/>
                  </a:lnTo>
                  <a:lnTo>
                    <a:pt x="942" y="223"/>
                  </a:lnTo>
                  <a:lnTo>
                    <a:pt x="940" y="226"/>
                  </a:lnTo>
                  <a:lnTo>
                    <a:pt x="938" y="230"/>
                  </a:lnTo>
                  <a:lnTo>
                    <a:pt x="936" y="233"/>
                  </a:lnTo>
                  <a:lnTo>
                    <a:pt x="938" y="240"/>
                  </a:lnTo>
                  <a:lnTo>
                    <a:pt x="940" y="240"/>
                  </a:lnTo>
                  <a:lnTo>
                    <a:pt x="944" y="242"/>
                  </a:lnTo>
                  <a:lnTo>
                    <a:pt x="948" y="242"/>
                  </a:lnTo>
                  <a:lnTo>
                    <a:pt x="951" y="242"/>
                  </a:lnTo>
                  <a:lnTo>
                    <a:pt x="955" y="242"/>
                  </a:lnTo>
                  <a:lnTo>
                    <a:pt x="959" y="244"/>
                  </a:lnTo>
                  <a:lnTo>
                    <a:pt x="963" y="244"/>
                  </a:lnTo>
                  <a:lnTo>
                    <a:pt x="967" y="244"/>
                  </a:lnTo>
                  <a:lnTo>
                    <a:pt x="971" y="244"/>
                  </a:lnTo>
                  <a:lnTo>
                    <a:pt x="975" y="245"/>
                  </a:lnTo>
                  <a:lnTo>
                    <a:pt x="979" y="245"/>
                  </a:lnTo>
                  <a:lnTo>
                    <a:pt x="983" y="245"/>
                  </a:lnTo>
                  <a:lnTo>
                    <a:pt x="987" y="245"/>
                  </a:lnTo>
                  <a:lnTo>
                    <a:pt x="991" y="244"/>
                  </a:lnTo>
                  <a:lnTo>
                    <a:pt x="995" y="244"/>
                  </a:lnTo>
                  <a:lnTo>
                    <a:pt x="999" y="242"/>
                  </a:lnTo>
                  <a:lnTo>
                    <a:pt x="1007" y="242"/>
                  </a:lnTo>
                  <a:lnTo>
                    <a:pt x="1007" y="244"/>
                  </a:lnTo>
                  <a:lnTo>
                    <a:pt x="1007" y="245"/>
                  </a:lnTo>
                  <a:lnTo>
                    <a:pt x="1007" y="247"/>
                  </a:lnTo>
                  <a:lnTo>
                    <a:pt x="1007" y="249"/>
                  </a:lnTo>
                  <a:lnTo>
                    <a:pt x="1007" y="251"/>
                  </a:lnTo>
                  <a:lnTo>
                    <a:pt x="1005" y="252"/>
                  </a:lnTo>
                  <a:lnTo>
                    <a:pt x="1005" y="254"/>
                  </a:lnTo>
                  <a:lnTo>
                    <a:pt x="1005" y="256"/>
                  </a:lnTo>
                  <a:lnTo>
                    <a:pt x="1005" y="258"/>
                  </a:lnTo>
                  <a:lnTo>
                    <a:pt x="1005" y="259"/>
                  </a:lnTo>
                  <a:lnTo>
                    <a:pt x="1003" y="261"/>
                  </a:lnTo>
                  <a:lnTo>
                    <a:pt x="1003" y="263"/>
                  </a:lnTo>
                  <a:lnTo>
                    <a:pt x="1003" y="265"/>
                  </a:lnTo>
                  <a:lnTo>
                    <a:pt x="1007" y="268"/>
                  </a:lnTo>
                  <a:lnTo>
                    <a:pt x="1003" y="265"/>
                  </a:lnTo>
                  <a:lnTo>
                    <a:pt x="995" y="268"/>
                  </a:lnTo>
                  <a:lnTo>
                    <a:pt x="993" y="270"/>
                  </a:lnTo>
                  <a:lnTo>
                    <a:pt x="991" y="270"/>
                  </a:lnTo>
                  <a:lnTo>
                    <a:pt x="989" y="270"/>
                  </a:lnTo>
                  <a:lnTo>
                    <a:pt x="987" y="270"/>
                  </a:lnTo>
                  <a:lnTo>
                    <a:pt x="987" y="272"/>
                  </a:lnTo>
                  <a:lnTo>
                    <a:pt x="985" y="272"/>
                  </a:lnTo>
                  <a:lnTo>
                    <a:pt x="985" y="273"/>
                  </a:lnTo>
                  <a:lnTo>
                    <a:pt x="983" y="273"/>
                  </a:lnTo>
                  <a:lnTo>
                    <a:pt x="983" y="275"/>
                  </a:lnTo>
                  <a:lnTo>
                    <a:pt x="981" y="275"/>
                  </a:lnTo>
                  <a:lnTo>
                    <a:pt x="979" y="275"/>
                  </a:lnTo>
                  <a:lnTo>
                    <a:pt x="979" y="277"/>
                  </a:lnTo>
                  <a:lnTo>
                    <a:pt x="977" y="277"/>
                  </a:lnTo>
                  <a:lnTo>
                    <a:pt x="975" y="279"/>
                  </a:lnTo>
                  <a:lnTo>
                    <a:pt x="973" y="279"/>
                  </a:lnTo>
                  <a:lnTo>
                    <a:pt x="971" y="279"/>
                  </a:lnTo>
                  <a:lnTo>
                    <a:pt x="967" y="279"/>
                  </a:lnTo>
                  <a:lnTo>
                    <a:pt x="961" y="280"/>
                  </a:lnTo>
                  <a:lnTo>
                    <a:pt x="957" y="282"/>
                  </a:lnTo>
                  <a:lnTo>
                    <a:pt x="955" y="282"/>
                  </a:lnTo>
                  <a:lnTo>
                    <a:pt x="951" y="284"/>
                  </a:lnTo>
                  <a:lnTo>
                    <a:pt x="950" y="287"/>
                  </a:lnTo>
                  <a:lnTo>
                    <a:pt x="948" y="289"/>
                  </a:lnTo>
                  <a:lnTo>
                    <a:pt x="948" y="291"/>
                  </a:lnTo>
                  <a:lnTo>
                    <a:pt x="946" y="294"/>
                  </a:lnTo>
                  <a:lnTo>
                    <a:pt x="944" y="298"/>
                  </a:lnTo>
                  <a:lnTo>
                    <a:pt x="944" y="300"/>
                  </a:lnTo>
                  <a:lnTo>
                    <a:pt x="942" y="303"/>
                  </a:lnTo>
                  <a:lnTo>
                    <a:pt x="940" y="307"/>
                  </a:lnTo>
                  <a:lnTo>
                    <a:pt x="938" y="310"/>
                  </a:lnTo>
                  <a:lnTo>
                    <a:pt x="936" y="314"/>
                  </a:lnTo>
                  <a:lnTo>
                    <a:pt x="934" y="317"/>
                  </a:lnTo>
                  <a:lnTo>
                    <a:pt x="932" y="324"/>
                  </a:lnTo>
                  <a:lnTo>
                    <a:pt x="924" y="331"/>
                  </a:lnTo>
                  <a:lnTo>
                    <a:pt x="916" y="326"/>
                  </a:lnTo>
                  <a:lnTo>
                    <a:pt x="914" y="321"/>
                  </a:lnTo>
                  <a:lnTo>
                    <a:pt x="906" y="321"/>
                  </a:lnTo>
                  <a:lnTo>
                    <a:pt x="906" y="322"/>
                  </a:lnTo>
                  <a:lnTo>
                    <a:pt x="904" y="324"/>
                  </a:lnTo>
                  <a:lnTo>
                    <a:pt x="902" y="326"/>
                  </a:lnTo>
                  <a:lnTo>
                    <a:pt x="900" y="328"/>
                  </a:lnTo>
                  <a:lnTo>
                    <a:pt x="898" y="329"/>
                  </a:lnTo>
                  <a:lnTo>
                    <a:pt x="898" y="331"/>
                  </a:lnTo>
                  <a:lnTo>
                    <a:pt x="896" y="333"/>
                  </a:lnTo>
                  <a:lnTo>
                    <a:pt x="894" y="335"/>
                  </a:lnTo>
                  <a:lnTo>
                    <a:pt x="892" y="336"/>
                  </a:lnTo>
                  <a:lnTo>
                    <a:pt x="890" y="338"/>
                  </a:lnTo>
                  <a:lnTo>
                    <a:pt x="888" y="338"/>
                  </a:lnTo>
                  <a:lnTo>
                    <a:pt x="886" y="340"/>
                  </a:lnTo>
                  <a:lnTo>
                    <a:pt x="884" y="342"/>
                  </a:lnTo>
                  <a:lnTo>
                    <a:pt x="882" y="343"/>
                  </a:lnTo>
                  <a:lnTo>
                    <a:pt x="880" y="345"/>
                  </a:lnTo>
                  <a:lnTo>
                    <a:pt x="878" y="347"/>
                  </a:lnTo>
                  <a:lnTo>
                    <a:pt x="871" y="345"/>
                  </a:lnTo>
                  <a:lnTo>
                    <a:pt x="865" y="343"/>
                  </a:lnTo>
                  <a:lnTo>
                    <a:pt x="863" y="345"/>
                  </a:lnTo>
                  <a:lnTo>
                    <a:pt x="861" y="347"/>
                  </a:lnTo>
                  <a:lnTo>
                    <a:pt x="859" y="349"/>
                  </a:lnTo>
                  <a:lnTo>
                    <a:pt x="857" y="349"/>
                  </a:lnTo>
                  <a:lnTo>
                    <a:pt x="857" y="350"/>
                  </a:lnTo>
                  <a:lnTo>
                    <a:pt x="855" y="350"/>
                  </a:lnTo>
                  <a:lnTo>
                    <a:pt x="853" y="350"/>
                  </a:lnTo>
                  <a:lnTo>
                    <a:pt x="853" y="352"/>
                  </a:lnTo>
                  <a:lnTo>
                    <a:pt x="851" y="352"/>
                  </a:lnTo>
                  <a:lnTo>
                    <a:pt x="849" y="352"/>
                  </a:lnTo>
                  <a:lnTo>
                    <a:pt x="847" y="352"/>
                  </a:lnTo>
                  <a:lnTo>
                    <a:pt x="845" y="352"/>
                  </a:lnTo>
                  <a:lnTo>
                    <a:pt x="845" y="354"/>
                  </a:lnTo>
                  <a:lnTo>
                    <a:pt x="843" y="354"/>
                  </a:lnTo>
                  <a:lnTo>
                    <a:pt x="839" y="354"/>
                  </a:lnTo>
                  <a:lnTo>
                    <a:pt x="837" y="356"/>
                  </a:lnTo>
                  <a:lnTo>
                    <a:pt x="835" y="357"/>
                  </a:lnTo>
                  <a:lnTo>
                    <a:pt x="833" y="359"/>
                  </a:lnTo>
                  <a:lnTo>
                    <a:pt x="829" y="363"/>
                  </a:lnTo>
                  <a:lnTo>
                    <a:pt x="827" y="364"/>
                  </a:lnTo>
                  <a:lnTo>
                    <a:pt x="825" y="366"/>
                  </a:lnTo>
                  <a:lnTo>
                    <a:pt x="821" y="370"/>
                  </a:lnTo>
                  <a:lnTo>
                    <a:pt x="819" y="371"/>
                  </a:lnTo>
                  <a:lnTo>
                    <a:pt x="817" y="375"/>
                  </a:lnTo>
                  <a:lnTo>
                    <a:pt x="815" y="377"/>
                  </a:lnTo>
                  <a:lnTo>
                    <a:pt x="813" y="380"/>
                  </a:lnTo>
                  <a:lnTo>
                    <a:pt x="811" y="382"/>
                  </a:lnTo>
                  <a:lnTo>
                    <a:pt x="809" y="385"/>
                  </a:lnTo>
                  <a:lnTo>
                    <a:pt x="809" y="387"/>
                  </a:lnTo>
                  <a:lnTo>
                    <a:pt x="807" y="391"/>
                  </a:lnTo>
                  <a:lnTo>
                    <a:pt x="807" y="394"/>
                  </a:lnTo>
                  <a:lnTo>
                    <a:pt x="799" y="399"/>
                  </a:lnTo>
                  <a:lnTo>
                    <a:pt x="797" y="398"/>
                  </a:lnTo>
                  <a:lnTo>
                    <a:pt x="797" y="396"/>
                  </a:lnTo>
                  <a:lnTo>
                    <a:pt x="795" y="392"/>
                  </a:lnTo>
                  <a:lnTo>
                    <a:pt x="795" y="391"/>
                  </a:lnTo>
                  <a:lnTo>
                    <a:pt x="795" y="389"/>
                  </a:lnTo>
                  <a:lnTo>
                    <a:pt x="795" y="387"/>
                  </a:lnTo>
                  <a:lnTo>
                    <a:pt x="795" y="385"/>
                  </a:lnTo>
                  <a:lnTo>
                    <a:pt x="795" y="384"/>
                  </a:lnTo>
                  <a:lnTo>
                    <a:pt x="795" y="382"/>
                  </a:lnTo>
                  <a:lnTo>
                    <a:pt x="795" y="380"/>
                  </a:lnTo>
                  <a:lnTo>
                    <a:pt x="795" y="378"/>
                  </a:lnTo>
                  <a:lnTo>
                    <a:pt x="795" y="377"/>
                  </a:lnTo>
                  <a:lnTo>
                    <a:pt x="795" y="373"/>
                  </a:lnTo>
                  <a:lnTo>
                    <a:pt x="795" y="371"/>
                  </a:lnTo>
                  <a:lnTo>
                    <a:pt x="795" y="370"/>
                  </a:lnTo>
                  <a:lnTo>
                    <a:pt x="793" y="368"/>
                  </a:lnTo>
                  <a:lnTo>
                    <a:pt x="790" y="368"/>
                  </a:lnTo>
                  <a:lnTo>
                    <a:pt x="784" y="368"/>
                  </a:lnTo>
                  <a:lnTo>
                    <a:pt x="780" y="370"/>
                  </a:lnTo>
                  <a:lnTo>
                    <a:pt x="774" y="370"/>
                  </a:lnTo>
                  <a:lnTo>
                    <a:pt x="772" y="371"/>
                  </a:lnTo>
                  <a:lnTo>
                    <a:pt x="768" y="373"/>
                  </a:lnTo>
                  <a:lnTo>
                    <a:pt x="764" y="375"/>
                  </a:lnTo>
                  <a:lnTo>
                    <a:pt x="762" y="378"/>
                  </a:lnTo>
                  <a:lnTo>
                    <a:pt x="758" y="380"/>
                  </a:lnTo>
                  <a:lnTo>
                    <a:pt x="756" y="382"/>
                  </a:lnTo>
                  <a:lnTo>
                    <a:pt x="752" y="385"/>
                  </a:lnTo>
                  <a:lnTo>
                    <a:pt x="750" y="387"/>
                  </a:lnTo>
                  <a:lnTo>
                    <a:pt x="746" y="391"/>
                  </a:lnTo>
                  <a:lnTo>
                    <a:pt x="742" y="392"/>
                  </a:lnTo>
                  <a:lnTo>
                    <a:pt x="740" y="396"/>
                  </a:lnTo>
                  <a:lnTo>
                    <a:pt x="734" y="398"/>
                  </a:lnTo>
                  <a:lnTo>
                    <a:pt x="730" y="396"/>
                  </a:lnTo>
                  <a:lnTo>
                    <a:pt x="726" y="394"/>
                  </a:lnTo>
                  <a:lnTo>
                    <a:pt x="720" y="392"/>
                  </a:lnTo>
                  <a:lnTo>
                    <a:pt x="716" y="391"/>
                  </a:lnTo>
                  <a:lnTo>
                    <a:pt x="713" y="389"/>
                  </a:lnTo>
                  <a:lnTo>
                    <a:pt x="711" y="385"/>
                  </a:lnTo>
                  <a:lnTo>
                    <a:pt x="707" y="382"/>
                  </a:lnTo>
                  <a:lnTo>
                    <a:pt x="703" y="380"/>
                  </a:lnTo>
                  <a:lnTo>
                    <a:pt x="701" y="377"/>
                  </a:lnTo>
                  <a:lnTo>
                    <a:pt x="697" y="373"/>
                  </a:lnTo>
                  <a:lnTo>
                    <a:pt x="693" y="370"/>
                  </a:lnTo>
                  <a:lnTo>
                    <a:pt x="691" y="366"/>
                  </a:lnTo>
                  <a:lnTo>
                    <a:pt x="687" y="364"/>
                  </a:lnTo>
                  <a:lnTo>
                    <a:pt x="683" y="361"/>
                  </a:lnTo>
                  <a:lnTo>
                    <a:pt x="679" y="357"/>
                  </a:lnTo>
                  <a:lnTo>
                    <a:pt x="675" y="354"/>
                  </a:lnTo>
                  <a:lnTo>
                    <a:pt x="671" y="347"/>
                  </a:lnTo>
                  <a:lnTo>
                    <a:pt x="663" y="350"/>
                  </a:lnTo>
                  <a:lnTo>
                    <a:pt x="653" y="350"/>
                  </a:lnTo>
                  <a:lnTo>
                    <a:pt x="653" y="347"/>
                  </a:lnTo>
                  <a:lnTo>
                    <a:pt x="651" y="343"/>
                  </a:lnTo>
                  <a:lnTo>
                    <a:pt x="649" y="342"/>
                  </a:lnTo>
                  <a:lnTo>
                    <a:pt x="649" y="338"/>
                  </a:lnTo>
                  <a:lnTo>
                    <a:pt x="649" y="335"/>
                  </a:lnTo>
                  <a:lnTo>
                    <a:pt x="647" y="331"/>
                  </a:lnTo>
                  <a:lnTo>
                    <a:pt x="647" y="328"/>
                  </a:lnTo>
                  <a:lnTo>
                    <a:pt x="647" y="324"/>
                  </a:lnTo>
                  <a:lnTo>
                    <a:pt x="645" y="319"/>
                  </a:lnTo>
                  <a:lnTo>
                    <a:pt x="645" y="315"/>
                  </a:lnTo>
                  <a:lnTo>
                    <a:pt x="645" y="312"/>
                  </a:lnTo>
                  <a:lnTo>
                    <a:pt x="643" y="310"/>
                  </a:lnTo>
                  <a:lnTo>
                    <a:pt x="641" y="307"/>
                  </a:lnTo>
                  <a:lnTo>
                    <a:pt x="641" y="303"/>
                  </a:lnTo>
                  <a:lnTo>
                    <a:pt x="639" y="300"/>
                  </a:lnTo>
                  <a:lnTo>
                    <a:pt x="637" y="296"/>
                  </a:lnTo>
                  <a:lnTo>
                    <a:pt x="634" y="294"/>
                  </a:lnTo>
                  <a:lnTo>
                    <a:pt x="632" y="293"/>
                  </a:lnTo>
                  <a:lnTo>
                    <a:pt x="628" y="291"/>
                  </a:lnTo>
                  <a:lnTo>
                    <a:pt x="626" y="287"/>
                  </a:lnTo>
                  <a:lnTo>
                    <a:pt x="626" y="286"/>
                  </a:lnTo>
                  <a:lnTo>
                    <a:pt x="624" y="284"/>
                  </a:lnTo>
                  <a:lnTo>
                    <a:pt x="622" y="282"/>
                  </a:lnTo>
                  <a:lnTo>
                    <a:pt x="622" y="280"/>
                  </a:lnTo>
                  <a:lnTo>
                    <a:pt x="622" y="277"/>
                  </a:lnTo>
                  <a:lnTo>
                    <a:pt x="620" y="275"/>
                  </a:lnTo>
                  <a:lnTo>
                    <a:pt x="620" y="273"/>
                  </a:lnTo>
                  <a:lnTo>
                    <a:pt x="620" y="270"/>
                  </a:lnTo>
                  <a:lnTo>
                    <a:pt x="618" y="268"/>
                  </a:lnTo>
                  <a:lnTo>
                    <a:pt x="618" y="265"/>
                  </a:lnTo>
                  <a:lnTo>
                    <a:pt x="616" y="263"/>
                  </a:lnTo>
                  <a:lnTo>
                    <a:pt x="616" y="259"/>
                  </a:lnTo>
                  <a:lnTo>
                    <a:pt x="614" y="261"/>
                  </a:lnTo>
                  <a:lnTo>
                    <a:pt x="612" y="263"/>
                  </a:lnTo>
                  <a:lnTo>
                    <a:pt x="610" y="265"/>
                  </a:lnTo>
                  <a:lnTo>
                    <a:pt x="608" y="266"/>
                  </a:lnTo>
                  <a:lnTo>
                    <a:pt x="606" y="268"/>
                  </a:lnTo>
                  <a:lnTo>
                    <a:pt x="604" y="270"/>
                  </a:lnTo>
                  <a:lnTo>
                    <a:pt x="602" y="272"/>
                  </a:lnTo>
                  <a:lnTo>
                    <a:pt x="600" y="273"/>
                  </a:lnTo>
                  <a:lnTo>
                    <a:pt x="598" y="275"/>
                  </a:lnTo>
                  <a:lnTo>
                    <a:pt x="594" y="277"/>
                  </a:lnTo>
                  <a:lnTo>
                    <a:pt x="592" y="279"/>
                  </a:lnTo>
                  <a:lnTo>
                    <a:pt x="590" y="279"/>
                  </a:lnTo>
                  <a:lnTo>
                    <a:pt x="588" y="280"/>
                  </a:lnTo>
                  <a:lnTo>
                    <a:pt x="584" y="280"/>
                  </a:lnTo>
                  <a:lnTo>
                    <a:pt x="582" y="280"/>
                  </a:lnTo>
                  <a:lnTo>
                    <a:pt x="578" y="280"/>
                  </a:lnTo>
                  <a:lnTo>
                    <a:pt x="568" y="286"/>
                  </a:lnTo>
                  <a:lnTo>
                    <a:pt x="564" y="293"/>
                  </a:lnTo>
                  <a:lnTo>
                    <a:pt x="556" y="293"/>
                  </a:lnTo>
                  <a:lnTo>
                    <a:pt x="549" y="289"/>
                  </a:lnTo>
                  <a:lnTo>
                    <a:pt x="545" y="282"/>
                  </a:lnTo>
                  <a:lnTo>
                    <a:pt x="539" y="275"/>
                  </a:lnTo>
                  <a:lnTo>
                    <a:pt x="537" y="277"/>
                  </a:lnTo>
                  <a:lnTo>
                    <a:pt x="535" y="279"/>
                  </a:lnTo>
                  <a:lnTo>
                    <a:pt x="535" y="280"/>
                  </a:lnTo>
                  <a:lnTo>
                    <a:pt x="533" y="282"/>
                  </a:lnTo>
                  <a:lnTo>
                    <a:pt x="531" y="284"/>
                  </a:lnTo>
                  <a:lnTo>
                    <a:pt x="531" y="286"/>
                  </a:lnTo>
                  <a:lnTo>
                    <a:pt x="531" y="287"/>
                  </a:lnTo>
                  <a:lnTo>
                    <a:pt x="531" y="289"/>
                  </a:lnTo>
                  <a:lnTo>
                    <a:pt x="529" y="291"/>
                  </a:lnTo>
                  <a:lnTo>
                    <a:pt x="529" y="293"/>
                  </a:lnTo>
                  <a:lnTo>
                    <a:pt x="529" y="294"/>
                  </a:lnTo>
                  <a:lnTo>
                    <a:pt x="529" y="296"/>
                  </a:lnTo>
                  <a:lnTo>
                    <a:pt x="529" y="298"/>
                  </a:lnTo>
                  <a:lnTo>
                    <a:pt x="529" y="300"/>
                  </a:lnTo>
                  <a:lnTo>
                    <a:pt x="529" y="301"/>
                  </a:lnTo>
                  <a:lnTo>
                    <a:pt x="525" y="303"/>
                  </a:lnTo>
                  <a:lnTo>
                    <a:pt x="519" y="305"/>
                  </a:lnTo>
                  <a:lnTo>
                    <a:pt x="513" y="305"/>
                  </a:lnTo>
                  <a:lnTo>
                    <a:pt x="507" y="305"/>
                  </a:lnTo>
                  <a:lnTo>
                    <a:pt x="501" y="307"/>
                  </a:lnTo>
                  <a:lnTo>
                    <a:pt x="493" y="307"/>
                  </a:lnTo>
                  <a:lnTo>
                    <a:pt x="487" y="307"/>
                  </a:lnTo>
                  <a:lnTo>
                    <a:pt x="481" y="307"/>
                  </a:lnTo>
                  <a:lnTo>
                    <a:pt x="474" y="307"/>
                  </a:lnTo>
                  <a:lnTo>
                    <a:pt x="468" y="305"/>
                  </a:lnTo>
                  <a:lnTo>
                    <a:pt x="462" y="305"/>
                  </a:lnTo>
                  <a:lnTo>
                    <a:pt x="454" y="305"/>
                  </a:lnTo>
                  <a:lnTo>
                    <a:pt x="448" y="305"/>
                  </a:lnTo>
                  <a:lnTo>
                    <a:pt x="444" y="305"/>
                  </a:lnTo>
                  <a:lnTo>
                    <a:pt x="438" y="305"/>
                  </a:lnTo>
                  <a:lnTo>
                    <a:pt x="432" y="305"/>
                  </a:lnTo>
                  <a:lnTo>
                    <a:pt x="430" y="305"/>
                  </a:lnTo>
                  <a:lnTo>
                    <a:pt x="428" y="303"/>
                  </a:lnTo>
                  <a:lnTo>
                    <a:pt x="426" y="303"/>
                  </a:lnTo>
                  <a:lnTo>
                    <a:pt x="424" y="303"/>
                  </a:lnTo>
                  <a:lnTo>
                    <a:pt x="422" y="303"/>
                  </a:lnTo>
                  <a:lnTo>
                    <a:pt x="420" y="303"/>
                  </a:lnTo>
                  <a:lnTo>
                    <a:pt x="418" y="301"/>
                  </a:lnTo>
                  <a:lnTo>
                    <a:pt x="416" y="301"/>
                  </a:lnTo>
                  <a:lnTo>
                    <a:pt x="414" y="301"/>
                  </a:lnTo>
                  <a:lnTo>
                    <a:pt x="412" y="300"/>
                  </a:lnTo>
                  <a:lnTo>
                    <a:pt x="410" y="300"/>
                  </a:lnTo>
                  <a:lnTo>
                    <a:pt x="408" y="300"/>
                  </a:lnTo>
                  <a:lnTo>
                    <a:pt x="406" y="300"/>
                  </a:lnTo>
                  <a:lnTo>
                    <a:pt x="404" y="300"/>
                  </a:lnTo>
                  <a:lnTo>
                    <a:pt x="402" y="300"/>
                  </a:lnTo>
                  <a:lnTo>
                    <a:pt x="400" y="300"/>
                  </a:lnTo>
                  <a:lnTo>
                    <a:pt x="391" y="301"/>
                  </a:lnTo>
                  <a:lnTo>
                    <a:pt x="383" y="303"/>
                  </a:lnTo>
                  <a:lnTo>
                    <a:pt x="381" y="305"/>
                  </a:lnTo>
                  <a:lnTo>
                    <a:pt x="379" y="308"/>
                  </a:lnTo>
                  <a:lnTo>
                    <a:pt x="379" y="310"/>
                  </a:lnTo>
                  <a:lnTo>
                    <a:pt x="377" y="314"/>
                  </a:lnTo>
                  <a:lnTo>
                    <a:pt x="377" y="317"/>
                  </a:lnTo>
                  <a:lnTo>
                    <a:pt x="375" y="321"/>
                  </a:lnTo>
                  <a:lnTo>
                    <a:pt x="375" y="324"/>
                  </a:lnTo>
                  <a:lnTo>
                    <a:pt x="375" y="328"/>
                  </a:lnTo>
                  <a:lnTo>
                    <a:pt x="375" y="333"/>
                  </a:lnTo>
                  <a:lnTo>
                    <a:pt x="375" y="336"/>
                  </a:lnTo>
                  <a:lnTo>
                    <a:pt x="375" y="340"/>
                  </a:lnTo>
                  <a:lnTo>
                    <a:pt x="375" y="343"/>
                  </a:lnTo>
                  <a:lnTo>
                    <a:pt x="375" y="347"/>
                  </a:lnTo>
                  <a:lnTo>
                    <a:pt x="375" y="350"/>
                  </a:lnTo>
                  <a:lnTo>
                    <a:pt x="375" y="354"/>
                  </a:lnTo>
                  <a:lnTo>
                    <a:pt x="375" y="357"/>
                  </a:lnTo>
                  <a:lnTo>
                    <a:pt x="381" y="359"/>
                  </a:lnTo>
                  <a:lnTo>
                    <a:pt x="385" y="361"/>
                  </a:lnTo>
                  <a:lnTo>
                    <a:pt x="391" y="361"/>
                  </a:lnTo>
                  <a:lnTo>
                    <a:pt x="397" y="363"/>
                  </a:lnTo>
                  <a:lnTo>
                    <a:pt x="400" y="363"/>
                  </a:lnTo>
                  <a:lnTo>
                    <a:pt x="406" y="363"/>
                  </a:lnTo>
                  <a:lnTo>
                    <a:pt x="412" y="363"/>
                  </a:lnTo>
                  <a:lnTo>
                    <a:pt x="416" y="363"/>
                  </a:lnTo>
                  <a:lnTo>
                    <a:pt x="420" y="363"/>
                  </a:lnTo>
                  <a:lnTo>
                    <a:pt x="426" y="364"/>
                  </a:lnTo>
                  <a:lnTo>
                    <a:pt x="430" y="366"/>
                  </a:lnTo>
                  <a:lnTo>
                    <a:pt x="432" y="368"/>
                  </a:lnTo>
                  <a:lnTo>
                    <a:pt x="436" y="371"/>
                  </a:lnTo>
                  <a:lnTo>
                    <a:pt x="438" y="375"/>
                  </a:lnTo>
                  <a:lnTo>
                    <a:pt x="440" y="380"/>
                  </a:lnTo>
                  <a:lnTo>
                    <a:pt x="442" y="387"/>
                  </a:lnTo>
                  <a:lnTo>
                    <a:pt x="436" y="394"/>
                  </a:lnTo>
                  <a:lnTo>
                    <a:pt x="434" y="403"/>
                  </a:lnTo>
                  <a:lnTo>
                    <a:pt x="432" y="403"/>
                  </a:lnTo>
                  <a:lnTo>
                    <a:pt x="430" y="403"/>
                  </a:lnTo>
                  <a:lnTo>
                    <a:pt x="428" y="403"/>
                  </a:lnTo>
                  <a:lnTo>
                    <a:pt x="426" y="403"/>
                  </a:lnTo>
                  <a:lnTo>
                    <a:pt x="424" y="403"/>
                  </a:lnTo>
                  <a:lnTo>
                    <a:pt x="422" y="401"/>
                  </a:lnTo>
                  <a:lnTo>
                    <a:pt x="420" y="401"/>
                  </a:lnTo>
                  <a:lnTo>
                    <a:pt x="418" y="401"/>
                  </a:lnTo>
                  <a:lnTo>
                    <a:pt x="416" y="399"/>
                  </a:lnTo>
                  <a:lnTo>
                    <a:pt x="414" y="399"/>
                  </a:lnTo>
                  <a:lnTo>
                    <a:pt x="412" y="398"/>
                  </a:lnTo>
                  <a:lnTo>
                    <a:pt x="410" y="398"/>
                  </a:lnTo>
                  <a:lnTo>
                    <a:pt x="410" y="396"/>
                  </a:lnTo>
                  <a:lnTo>
                    <a:pt x="408" y="396"/>
                  </a:lnTo>
                  <a:lnTo>
                    <a:pt x="406" y="398"/>
                  </a:lnTo>
                  <a:lnTo>
                    <a:pt x="402" y="398"/>
                  </a:lnTo>
                  <a:lnTo>
                    <a:pt x="400" y="399"/>
                  </a:lnTo>
                  <a:lnTo>
                    <a:pt x="397" y="401"/>
                  </a:lnTo>
                  <a:lnTo>
                    <a:pt x="395" y="401"/>
                  </a:lnTo>
                  <a:lnTo>
                    <a:pt x="391" y="403"/>
                  </a:lnTo>
                  <a:lnTo>
                    <a:pt x="389" y="403"/>
                  </a:lnTo>
                  <a:lnTo>
                    <a:pt x="385" y="405"/>
                  </a:lnTo>
                  <a:lnTo>
                    <a:pt x="381" y="405"/>
                  </a:lnTo>
                  <a:lnTo>
                    <a:pt x="379" y="406"/>
                  </a:lnTo>
                  <a:lnTo>
                    <a:pt x="375" y="406"/>
                  </a:lnTo>
                  <a:lnTo>
                    <a:pt x="371" y="408"/>
                  </a:lnTo>
                  <a:lnTo>
                    <a:pt x="369" y="408"/>
                  </a:lnTo>
                  <a:lnTo>
                    <a:pt x="365" y="408"/>
                  </a:lnTo>
                  <a:lnTo>
                    <a:pt x="363" y="408"/>
                  </a:lnTo>
                  <a:lnTo>
                    <a:pt x="359" y="408"/>
                  </a:lnTo>
                  <a:lnTo>
                    <a:pt x="359" y="412"/>
                  </a:lnTo>
                  <a:lnTo>
                    <a:pt x="357" y="415"/>
                  </a:lnTo>
                  <a:lnTo>
                    <a:pt x="355" y="419"/>
                  </a:lnTo>
                  <a:lnTo>
                    <a:pt x="355" y="422"/>
                  </a:lnTo>
                  <a:lnTo>
                    <a:pt x="353" y="426"/>
                  </a:lnTo>
                  <a:lnTo>
                    <a:pt x="353" y="429"/>
                  </a:lnTo>
                  <a:lnTo>
                    <a:pt x="353" y="434"/>
                  </a:lnTo>
                  <a:lnTo>
                    <a:pt x="351" y="438"/>
                  </a:lnTo>
                  <a:lnTo>
                    <a:pt x="351" y="441"/>
                  </a:lnTo>
                  <a:lnTo>
                    <a:pt x="351" y="447"/>
                  </a:lnTo>
                  <a:lnTo>
                    <a:pt x="351" y="450"/>
                  </a:lnTo>
                  <a:lnTo>
                    <a:pt x="351" y="455"/>
                  </a:lnTo>
                  <a:lnTo>
                    <a:pt x="351" y="459"/>
                  </a:lnTo>
                  <a:lnTo>
                    <a:pt x="351" y="462"/>
                  </a:lnTo>
                  <a:lnTo>
                    <a:pt x="351" y="466"/>
                  </a:lnTo>
                  <a:lnTo>
                    <a:pt x="351" y="469"/>
                  </a:lnTo>
                  <a:lnTo>
                    <a:pt x="351" y="473"/>
                  </a:lnTo>
                  <a:lnTo>
                    <a:pt x="355" y="476"/>
                  </a:lnTo>
                  <a:lnTo>
                    <a:pt x="357" y="480"/>
                  </a:lnTo>
                  <a:lnTo>
                    <a:pt x="361" y="482"/>
                  </a:lnTo>
                  <a:lnTo>
                    <a:pt x="363" y="485"/>
                  </a:lnTo>
                  <a:lnTo>
                    <a:pt x="367" y="489"/>
                  </a:lnTo>
                  <a:lnTo>
                    <a:pt x="371" y="490"/>
                  </a:lnTo>
                  <a:lnTo>
                    <a:pt x="375" y="494"/>
                  </a:lnTo>
                  <a:lnTo>
                    <a:pt x="379" y="496"/>
                  </a:lnTo>
                  <a:lnTo>
                    <a:pt x="381" y="499"/>
                  </a:lnTo>
                  <a:lnTo>
                    <a:pt x="385" y="501"/>
                  </a:lnTo>
                  <a:lnTo>
                    <a:pt x="389" y="504"/>
                  </a:lnTo>
                  <a:lnTo>
                    <a:pt x="391" y="508"/>
                  </a:lnTo>
                  <a:lnTo>
                    <a:pt x="393" y="511"/>
                  </a:lnTo>
                  <a:lnTo>
                    <a:pt x="395" y="515"/>
                  </a:lnTo>
                  <a:lnTo>
                    <a:pt x="397" y="518"/>
                  </a:lnTo>
                  <a:lnTo>
                    <a:pt x="397" y="522"/>
                  </a:lnTo>
                  <a:lnTo>
                    <a:pt x="397" y="524"/>
                  </a:lnTo>
                  <a:lnTo>
                    <a:pt x="397" y="527"/>
                  </a:lnTo>
                  <a:lnTo>
                    <a:pt x="398" y="529"/>
                  </a:lnTo>
                  <a:lnTo>
                    <a:pt x="398" y="532"/>
                  </a:lnTo>
                  <a:lnTo>
                    <a:pt x="400" y="534"/>
                  </a:lnTo>
                  <a:lnTo>
                    <a:pt x="400" y="536"/>
                  </a:lnTo>
                  <a:lnTo>
                    <a:pt x="402" y="539"/>
                  </a:lnTo>
                  <a:lnTo>
                    <a:pt x="404" y="541"/>
                  </a:lnTo>
                  <a:lnTo>
                    <a:pt x="404" y="545"/>
                  </a:lnTo>
                  <a:lnTo>
                    <a:pt x="406" y="546"/>
                  </a:lnTo>
                  <a:lnTo>
                    <a:pt x="406" y="550"/>
                  </a:lnTo>
                  <a:lnTo>
                    <a:pt x="408" y="553"/>
                  </a:lnTo>
                  <a:lnTo>
                    <a:pt x="408" y="555"/>
                  </a:lnTo>
                  <a:lnTo>
                    <a:pt x="408" y="559"/>
                  </a:lnTo>
                  <a:lnTo>
                    <a:pt x="408" y="562"/>
                  </a:lnTo>
                  <a:lnTo>
                    <a:pt x="408" y="571"/>
                  </a:lnTo>
                  <a:lnTo>
                    <a:pt x="408" y="580"/>
                  </a:lnTo>
                  <a:lnTo>
                    <a:pt x="406" y="588"/>
                  </a:lnTo>
                  <a:lnTo>
                    <a:pt x="406" y="599"/>
                  </a:lnTo>
                  <a:lnTo>
                    <a:pt x="406" y="608"/>
                  </a:lnTo>
                  <a:lnTo>
                    <a:pt x="406" y="616"/>
                  </a:lnTo>
                  <a:lnTo>
                    <a:pt x="404" y="625"/>
                  </a:lnTo>
                  <a:lnTo>
                    <a:pt x="404" y="634"/>
                  </a:lnTo>
                  <a:lnTo>
                    <a:pt x="402" y="644"/>
                  </a:lnTo>
                  <a:lnTo>
                    <a:pt x="402" y="653"/>
                  </a:lnTo>
                  <a:lnTo>
                    <a:pt x="400" y="662"/>
                  </a:lnTo>
                  <a:lnTo>
                    <a:pt x="398" y="671"/>
                  </a:lnTo>
                  <a:lnTo>
                    <a:pt x="397" y="679"/>
                  </a:lnTo>
                  <a:lnTo>
                    <a:pt x="395" y="688"/>
                  </a:lnTo>
                  <a:lnTo>
                    <a:pt x="391" y="697"/>
                  </a:lnTo>
                  <a:lnTo>
                    <a:pt x="389" y="706"/>
                  </a:lnTo>
                  <a:lnTo>
                    <a:pt x="387" y="711"/>
                  </a:lnTo>
                  <a:lnTo>
                    <a:pt x="387" y="716"/>
                  </a:lnTo>
                  <a:lnTo>
                    <a:pt x="385" y="720"/>
                  </a:lnTo>
                  <a:lnTo>
                    <a:pt x="385" y="725"/>
                  </a:lnTo>
                  <a:lnTo>
                    <a:pt x="383" y="730"/>
                  </a:lnTo>
                  <a:lnTo>
                    <a:pt x="383" y="735"/>
                  </a:lnTo>
                  <a:lnTo>
                    <a:pt x="381" y="741"/>
                  </a:lnTo>
                  <a:lnTo>
                    <a:pt x="381" y="746"/>
                  </a:lnTo>
                  <a:lnTo>
                    <a:pt x="381" y="751"/>
                  </a:lnTo>
                  <a:lnTo>
                    <a:pt x="379" y="756"/>
                  </a:lnTo>
                  <a:lnTo>
                    <a:pt x="379" y="762"/>
                  </a:lnTo>
                  <a:lnTo>
                    <a:pt x="379" y="769"/>
                  </a:lnTo>
                  <a:lnTo>
                    <a:pt x="377" y="774"/>
                  </a:lnTo>
                  <a:lnTo>
                    <a:pt x="377" y="777"/>
                  </a:lnTo>
                  <a:lnTo>
                    <a:pt x="377" y="783"/>
                  </a:lnTo>
                  <a:lnTo>
                    <a:pt x="375" y="788"/>
                  </a:lnTo>
                  <a:lnTo>
                    <a:pt x="355" y="793"/>
                  </a:lnTo>
                  <a:lnTo>
                    <a:pt x="333" y="769"/>
                  </a:lnTo>
                  <a:lnTo>
                    <a:pt x="294" y="774"/>
                  </a:lnTo>
                  <a:lnTo>
                    <a:pt x="276" y="797"/>
                  </a:lnTo>
                  <a:lnTo>
                    <a:pt x="223" y="804"/>
                  </a:lnTo>
                  <a:lnTo>
                    <a:pt x="199" y="800"/>
                  </a:lnTo>
                  <a:lnTo>
                    <a:pt x="169" y="819"/>
                  </a:lnTo>
                  <a:lnTo>
                    <a:pt x="102" y="849"/>
                  </a:lnTo>
                  <a:lnTo>
                    <a:pt x="96" y="856"/>
                  </a:lnTo>
                  <a:lnTo>
                    <a:pt x="98" y="867"/>
                  </a:lnTo>
                  <a:lnTo>
                    <a:pt x="96" y="870"/>
                  </a:lnTo>
                  <a:lnTo>
                    <a:pt x="94" y="874"/>
                  </a:lnTo>
                  <a:lnTo>
                    <a:pt x="94" y="877"/>
                  </a:lnTo>
                  <a:lnTo>
                    <a:pt x="92" y="881"/>
                  </a:lnTo>
                  <a:lnTo>
                    <a:pt x="92" y="884"/>
                  </a:lnTo>
                  <a:lnTo>
                    <a:pt x="92" y="888"/>
                  </a:lnTo>
                  <a:lnTo>
                    <a:pt x="92" y="891"/>
                  </a:lnTo>
                  <a:lnTo>
                    <a:pt x="92" y="895"/>
                  </a:lnTo>
                  <a:lnTo>
                    <a:pt x="92" y="898"/>
                  </a:lnTo>
                  <a:lnTo>
                    <a:pt x="90" y="902"/>
                  </a:lnTo>
                  <a:lnTo>
                    <a:pt x="90" y="905"/>
                  </a:lnTo>
                  <a:lnTo>
                    <a:pt x="88" y="909"/>
                  </a:lnTo>
                  <a:lnTo>
                    <a:pt x="86" y="912"/>
                  </a:lnTo>
                  <a:lnTo>
                    <a:pt x="84" y="916"/>
                  </a:lnTo>
                  <a:lnTo>
                    <a:pt x="81" y="919"/>
                  </a:lnTo>
                  <a:lnTo>
                    <a:pt x="77" y="923"/>
                  </a:lnTo>
                  <a:lnTo>
                    <a:pt x="75" y="928"/>
                  </a:lnTo>
                  <a:lnTo>
                    <a:pt x="73" y="930"/>
                  </a:lnTo>
                  <a:lnTo>
                    <a:pt x="73" y="931"/>
                  </a:lnTo>
                  <a:lnTo>
                    <a:pt x="73" y="933"/>
                  </a:lnTo>
                  <a:lnTo>
                    <a:pt x="73" y="935"/>
                  </a:lnTo>
                  <a:lnTo>
                    <a:pt x="73" y="937"/>
                  </a:lnTo>
                  <a:lnTo>
                    <a:pt x="71" y="938"/>
                  </a:lnTo>
                  <a:lnTo>
                    <a:pt x="69" y="940"/>
                  </a:lnTo>
                  <a:lnTo>
                    <a:pt x="69" y="942"/>
                  </a:lnTo>
                  <a:lnTo>
                    <a:pt x="67" y="942"/>
                  </a:lnTo>
                  <a:lnTo>
                    <a:pt x="67" y="944"/>
                  </a:lnTo>
                  <a:lnTo>
                    <a:pt x="65" y="945"/>
                  </a:lnTo>
                  <a:lnTo>
                    <a:pt x="63" y="945"/>
                  </a:lnTo>
                  <a:lnTo>
                    <a:pt x="63" y="947"/>
                  </a:lnTo>
                  <a:lnTo>
                    <a:pt x="69" y="952"/>
                  </a:lnTo>
                  <a:lnTo>
                    <a:pt x="73" y="958"/>
                  </a:lnTo>
                  <a:lnTo>
                    <a:pt x="77" y="963"/>
                  </a:lnTo>
                  <a:lnTo>
                    <a:pt x="79" y="968"/>
                  </a:lnTo>
                  <a:lnTo>
                    <a:pt x="79" y="972"/>
                  </a:lnTo>
                  <a:lnTo>
                    <a:pt x="79" y="975"/>
                  </a:lnTo>
                  <a:lnTo>
                    <a:pt x="77" y="979"/>
                  </a:lnTo>
                  <a:lnTo>
                    <a:pt x="73" y="982"/>
                  </a:lnTo>
                  <a:lnTo>
                    <a:pt x="71" y="986"/>
                  </a:lnTo>
                  <a:lnTo>
                    <a:pt x="67" y="989"/>
                  </a:lnTo>
                  <a:lnTo>
                    <a:pt x="61" y="991"/>
                  </a:lnTo>
                  <a:lnTo>
                    <a:pt x="55" y="993"/>
                  </a:lnTo>
                  <a:lnTo>
                    <a:pt x="51" y="996"/>
                  </a:lnTo>
                  <a:lnTo>
                    <a:pt x="45" y="998"/>
                  </a:lnTo>
                  <a:lnTo>
                    <a:pt x="39" y="1000"/>
                  </a:lnTo>
                  <a:lnTo>
                    <a:pt x="33" y="1001"/>
                  </a:lnTo>
                  <a:lnTo>
                    <a:pt x="31" y="1003"/>
                  </a:lnTo>
                  <a:lnTo>
                    <a:pt x="29" y="1007"/>
                  </a:lnTo>
                  <a:lnTo>
                    <a:pt x="27" y="1008"/>
                  </a:lnTo>
                  <a:lnTo>
                    <a:pt x="27" y="1010"/>
                  </a:lnTo>
                  <a:lnTo>
                    <a:pt x="25" y="1012"/>
                  </a:lnTo>
                  <a:lnTo>
                    <a:pt x="25" y="1015"/>
                  </a:lnTo>
                  <a:lnTo>
                    <a:pt x="23" y="1017"/>
                  </a:lnTo>
                  <a:lnTo>
                    <a:pt x="23" y="1019"/>
                  </a:lnTo>
                  <a:lnTo>
                    <a:pt x="21" y="1022"/>
                  </a:lnTo>
                  <a:lnTo>
                    <a:pt x="21" y="1024"/>
                  </a:lnTo>
                  <a:lnTo>
                    <a:pt x="21" y="1028"/>
                  </a:lnTo>
                  <a:lnTo>
                    <a:pt x="21" y="1029"/>
                  </a:lnTo>
                  <a:lnTo>
                    <a:pt x="21" y="1031"/>
                  </a:lnTo>
                  <a:lnTo>
                    <a:pt x="21" y="1035"/>
                  </a:lnTo>
                  <a:lnTo>
                    <a:pt x="21" y="1036"/>
                  </a:lnTo>
                  <a:lnTo>
                    <a:pt x="21" y="1040"/>
                  </a:lnTo>
                  <a:lnTo>
                    <a:pt x="21" y="1042"/>
                  </a:lnTo>
                  <a:lnTo>
                    <a:pt x="21" y="1045"/>
                  </a:lnTo>
                  <a:lnTo>
                    <a:pt x="19" y="1047"/>
                  </a:lnTo>
                  <a:lnTo>
                    <a:pt x="19" y="1050"/>
                  </a:lnTo>
                  <a:lnTo>
                    <a:pt x="19" y="1052"/>
                  </a:lnTo>
                  <a:lnTo>
                    <a:pt x="17" y="1054"/>
                  </a:lnTo>
                  <a:lnTo>
                    <a:pt x="15" y="1056"/>
                  </a:lnTo>
                  <a:lnTo>
                    <a:pt x="15" y="1057"/>
                  </a:lnTo>
                  <a:lnTo>
                    <a:pt x="13" y="1057"/>
                  </a:lnTo>
                  <a:lnTo>
                    <a:pt x="11" y="1059"/>
                  </a:lnTo>
                  <a:lnTo>
                    <a:pt x="9" y="1059"/>
                  </a:lnTo>
                  <a:lnTo>
                    <a:pt x="7" y="1061"/>
                  </a:lnTo>
                  <a:lnTo>
                    <a:pt x="5" y="1061"/>
                  </a:lnTo>
                  <a:lnTo>
                    <a:pt x="3" y="1063"/>
                  </a:lnTo>
                  <a:lnTo>
                    <a:pt x="0" y="1064"/>
                  </a:lnTo>
                  <a:lnTo>
                    <a:pt x="0" y="1068"/>
                  </a:lnTo>
                  <a:lnTo>
                    <a:pt x="0" y="1073"/>
                  </a:lnTo>
                  <a:lnTo>
                    <a:pt x="0" y="1075"/>
                  </a:lnTo>
                  <a:lnTo>
                    <a:pt x="2" y="1078"/>
                  </a:lnTo>
                  <a:lnTo>
                    <a:pt x="3" y="1082"/>
                  </a:lnTo>
                  <a:lnTo>
                    <a:pt x="5" y="1084"/>
                  </a:lnTo>
                  <a:lnTo>
                    <a:pt x="7" y="1085"/>
                  </a:lnTo>
                  <a:lnTo>
                    <a:pt x="9" y="1087"/>
                  </a:lnTo>
                  <a:lnTo>
                    <a:pt x="13" y="1089"/>
                  </a:lnTo>
                  <a:lnTo>
                    <a:pt x="15" y="1089"/>
                  </a:lnTo>
                  <a:lnTo>
                    <a:pt x="17" y="1091"/>
                  </a:lnTo>
                  <a:lnTo>
                    <a:pt x="21" y="1092"/>
                  </a:lnTo>
                  <a:lnTo>
                    <a:pt x="23" y="1094"/>
                  </a:lnTo>
                  <a:lnTo>
                    <a:pt x="25" y="1096"/>
                  </a:lnTo>
                  <a:lnTo>
                    <a:pt x="27" y="1099"/>
                  </a:lnTo>
                  <a:lnTo>
                    <a:pt x="29" y="1101"/>
                  </a:lnTo>
                  <a:lnTo>
                    <a:pt x="27" y="1108"/>
                  </a:lnTo>
                  <a:lnTo>
                    <a:pt x="29" y="1110"/>
                  </a:lnTo>
                  <a:lnTo>
                    <a:pt x="31" y="1112"/>
                  </a:lnTo>
                  <a:lnTo>
                    <a:pt x="33" y="1113"/>
                  </a:lnTo>
                  <a:lnTo>
                    <a:pt x="35" y="1113"/>
                  </a:lnTo>
                  <a:lnTo>
                    <a:pt x="35" y="1115"/>
                  </a:lnTo>
                  <a:lnTo>
                    <a:pt x="37" y="1117"/>
                  </a:lnTo>
                  <a:lnTo>
                    <a:pt x="39" y="1117"/>
                  </a:lnTo>
                  <a:lnTo>
                    <a:pt x="39" y="1119"/>
                  </a:lnTo>
                  <a:lnTo>
                    <a:pt x="41" y="1120"/>
                  </a:lnTo>
                  <a:lnTo>
                    <a:pt x="41" y="1122"/>
                  </a:lnTo>
                  <a:lnTo>
                    <a:pt x="43" y="1124"/>
                  </a:lnTo>
                  <a:lnTo>
                    <a:pt x="43" y="1126"/>
                  </a:lnTo>
                  <a:lnTo>
                    <a:pt x="43" y="1127"/>
                  </a:lnTo>
                  <a:lnTo>
                    <a:pt x="45" y="1129"/>
                  </a:lnTo>
                  <a:lnTo>
                    <a:pt x="45" y="1134"/>
                  </a:lnTo>
                  <a:lnTo>
                    <a:pt x="45" y="1140"/>
                  </a:lnTo>
                  <a:lnTo>
                    <a:pt x="47" y="1143"/>
                  </a:lnTo>
                  <a:lnTo>
                    <a:pt x="49" y="1147"/>
                  </a:lnTo>
                  <a:lnTo>
                    <a:pt x="51" y="1148"/>
                  </a:lnTo>
                  <a:lnTo>
                    <a:pt x="53" y="1152"/>
                  </a:lnTo>
                  <a:lnTo>
                    <a:pt x="55" y="1154"/>
                  </a:lnTo>
                  <a:lnTo>
                    <a:pt x="59" y="1157"/>
                  </a:lnTo>
                  <a:lnTo>
                    <a:pt x="61" y="1159"/>
                  </a:lnTo>
                  <a:lnTo>
                    <a:pt x="65" y="1161"/>
                  </a:lnTo>
                  <a:lnTo>
                    <a:pt x="67" y="1162"/>
                  </a:lnTo>
                  <a:lnTo>
                    <a:pt x="71" y="1166"/>
                  </a:lnTo>
                  <a:lnTo>
                    <a:pt x="75" y="1168"/>
                  </a:lnTo>
                  <a:lnTo>
                    <a:pt x="77" y="1171"/>
                  </a:lnTo>
                  <a:lnTo>
                    <a:pt x="79" y="1175"/>
                  </a:lnTo>
                  <a:lnTo>
                    <a:pt x="82" y="1178"/>
                  </a:lnTo>
                  <a:lnTo>
                    <a:pt x="84" y="1180"/>
                  </a:lnTo>
                  <a:lnTo>
                    <a:pt x="86" y="1182"/>
                  </a:lnTo>
                  <a:lnTo>
                    <a:pt x="88" y="1183"/>
                  </a:lnTo>
                  <a:lnTo>
                    <a:pt x="90" y="1183"/>
                  </a:lnTo>
                  <a:lnTo>
                    <a:pt x="92" y="1185"/>
                  </a:lnTo>
                  <a:lnTo>
                    <a:pt x="94" y="1187"/>
                  </a:lnTo>
                  <a:lnTo>
                    <a:pt x="96" y="1189"/>
                  </a:lnTo>
                  <a:lnTo>
                    <a:pt x="98" y="1189"/>
                  </a:lnTo>
                  <a:lnTo>
                    <a:pt x="98" y="1190"/>
                  </a:lnTo>
                  <a:lnTo>
                    <a:pt x="100" y="1192"/>
                  </a:lnTo>
                  <a:lnTo>
                    <a:pt x="102" y="1194"/>
                  </a:lnTo>
                  <a:lnTo>
                    <a:pt x="102" y="1196"/>
                  </a:lnTo>
                  <a:lnTo>
                    <a:pt x="104" y="1197"/>
                  </a:lnTo>
                  <a:lnTo>
                    <a:pt x="104" y="1199"/>
                  </a:lnTo>
                  <a:lnTo>
                    <a:pt x="106" y="1203"/>
                  </a:lnTo>
                  <a:lnTo>
                    <a:pt x="106" y="1204"/>
                  </a:lnTo>
                  <a:lnTo>
                    <a:pt x="110" y="1213"/>
                  </a:lnTo>
                  <a:lnTo>
                    <a:pt x="112" y="1222"/>
                  </a:lnTo>
                  <a:lnTo>
                    <a:pt x="158" y="1259"/>
                  </a:lnTo>
                  <a:lnTo>
                    <a:pt x="177" y="1285"/>
                  </a:lnTo>
                  <a:lnTo>
                    <a:pt x="197" y="1301"/>
                  </a:lnTo>
                  <a:lnTo>
                    <a:pt x="235" y="1309"/>
                  </a:lnTo>
                  <a:lnTo>
                    <a:pt x="240" y="1306"/>
                  </a:lnTo>
                  <a:lnTo>
                    <a:pt x="246" y="1301"/>
                  </a:lnTo>
                  <a:lnTo>
                    <a:pt x="252" y="1297"/>
                  </a:lnTo>
                  <a:lnTo>
                    <a:pt x="258" y="1292"/>
                  </a:lnTo>
                  <a:lnTo>
                    <a:pt x="266" y="1288"/>
                  </a:lnTo>
                  <a:lnTo>
                    <a:pt x="272" y="1283"/>
                  </a:lnTo>
                  <a:lnTo>
                    <a:pt x="278" y="1280"/>
                  </a:lnTo>
                  <a:lnTo>
                    <a:pt x="284" y="1276"/>
                  </a:lnTo>
                  <a:lnTo>
                    <a:pt x="290" y="1271"/>
                  </a:lnTo>
                  <a:lnTo>
                    <a:pt x="298" y="1267"/>
                  </a:lnTo>
                  <a:lnTo>
                    <a:pt x="304" y="1262"/>
                  </a:lnTo>
                  <a:lnTo>
                    <a:pt x="310" y="1259"/>
                  </a:lnTo>
                  <a:lnTo>
                    <a:pt x="316" y="1255"/>
                  </a:lnTo>
                  <a:lnTo>
                    <a:pt x="323" y="1252"/>
                  </a:lnTo>
                  <a:lnTo>
                    <a:pt x="329" y="1248"/>
                  </a:lnTo>
                  <a:lnTo>
                    <a:pt x="335" y="1243"/>
                  </a:lnTo>
                  <a:lnTo>
                    <a:pt x="339" y="1257"/>
                  </a:lnTo>
                  <a:lnTo>
                    <a:pt x="327" y="1276"/>
                  </a:lnTo>
                  <a:lnTo>
                    <a:pt x="329" y="1288"/>
                  </a:lnTo>
                  <a:lnTo>
                    <a:pt x="327" y="1330"/>
                  </a:lnTo>
                  <a:lnTo>
                    <a:pt x="335" y="1372"/>
                  </a:lnTo>
                  <a:lnTo>
                    <a:pt x="363" y="1379"/>
                  </a:lnTo>
                  <a:lnTo>
                    <a:pt x="400" y="1372"/>
                  </a:lnTo>
                  <a:lnTo>
                    <a:pt x="507" y="1374"/>
                  </a:lnTo>
                  <a:lnTo>
                    <a:pt x="535" y="1385"/>
                  </a:lnTo>
                  <a:lnTo>
                    <a:pt x="558" y="1376"/>
                  </a:lnTo>
                  <a:lnTo>
                    <a:pt x="584" y="1341"/>
                  </a:lnTo>
                  <a:lnTo>
                    <a:pt x="618" y="1330"/>
                  </a:lnTo>
                  <a:lnTo>
                    <a:pt x="630" y="1316"/>
                  </a:lnTo>
                  <a:lnTo>
                    <a:pt x="669" y="1315"/>
                  </a:lnTo>
                  <a:lnTo>
                    <a:pt x="701" y="1278"/>
                  </a:lnTo>
                  <a:lnTo>
                    <a:pt x="748" y="1262"/>
                  </a:lnTo>
                  <a:lnTo>
                    <a:pt x="815" y="1264"/>
                  </a:lnTo>
                  <a:lnTo>
                    <a:pt x="837" y="1255"/>
                  </a:lnTo>
                  <a:lnTo>
                    <a:pt x="839" y="1264"/>
                  </a:lnTo>
                  <a:lnTo>
                    <a:pt x="841" y="1273"/>
                  </a:lnTo>
                  <a:lnTo>
                    <a:pt x="841" y="1281"/>
                  </a:lnTo>
                  <a:lnTo>
                    <a:pt x="843" y="1290"/>
                  </a:lnTo>
                  <a:lnTo>
                    <a:pt x="843" y="1299"/>
                  </a:lnTo>
                  <a:lnTo>
                    <a:pt x="843" y="1308"/>
                  </a:lnTo>
                  <a:lnTo>
                    <a:pt x="845" y="1316"/>
                  </a:lnTo>
                  <a:lnTo>
                    <a:pt x="845" y="1325"/>
                  </a:lnTo>
                  <a:lnTo>
                    <a:pt x="845" y="1334"/>
                  </a:lnTo>
                  <a:lnTo>
                    <a:pt x="845" y="1343"/>
                  </a:lnTo>
                  <a:lnTo>
                    <a:pt x="845" y="1351"/>
                  </a:lnTo>
                  <a:lnTo>
                    <a:pt x="845" y="1360"/>
                  </a:lnTo>
                  <a:lnTo>
                    <a:pt x="845" y="1369"/>
                  </a:lnTo>
                  <a:lnTo>
                    <a:pt x="845" y="1378"/>
                  </a:lnTo>
                  <a:lnTo>
                    <a:pt x="845" y="1388"/>
                  </a:lnTo>
                  <a:lnTo>
                    <a:pt x="847" y="1397"/>
                  </a:lnTo>
                  <a:lnTo>
                    <a:pt x="867" y="1439"/>
                  </a:lnTo>
                  <a:lnTo>
                    <a:pt x="904" y="1467"/>
                  </a:lnTo>
                  <a:lnTo>
                    <a:pt x="928" y="1488"/>
                  </a:lnTo>
                  <a:lnTo>
                    <a:pt x="953" y="1490"/>
                  </a:lnTo>
                  <a:lnTo>
                    <a:pt x="1003" y="1491"/>
                  </a:lnTo>
                  <a:lnTo>
                    <a:pt x="1058" y="1512"/>
                  </a:lnTo>
                  <a:lnTo>
                    <a:pt x="1086" y="1533"/>
                  </a:lnTo>
                  <a:lnTo>
                    <a:pt x="1153" y="1542"/>
                  </a:lnTo>
                  <a:lnTo>
                    <a:pt x="1181" y="1568"/>
                  </a:lnTo>
                  <a:lnTo>
                    <a:pt x="1196" y="1570"/>
                  </a:lnTo>
                  <a:lnTo>
                    <a:pt x="1266" y="1568"/>
                  </a:lnTo>
                  <a:lnTo>
                    <a:pt x="1269" y="1570"/>
                  </a:lnTo>
                  <a:lnTo>
                    <a:pt x="1273" y="1572"/>
                  </a:lnTo>
                  <a:lnTo>
                    <a:pt x="1277" y="1575"/>
                  </a:lnTo>
                  <a:lnTo>
                    <a:pt x="1281" y="1577"/>
                  </a:lnTo>
                  <a:lnTo>
                    <a:pt x="1285" y="1579"/>
                  </a:lnTo>
                  <a:lnTo>
                    <a:pt x="1289" y="1581"/>
                  </a:lnTo>
                  <a:lnTo>
                    <a:pt x="1293" y="1584"/>
                  </a:lnTo>
                  <a:lnTo>
                    <a:pt x="1297" y="1586"/>
                  </a:lnTo>
                  <a:lnTo>
                    <a:pt x="1301" y="1588"/>
                  </a:lnTo>
                  <a:lnTo>
                    <a:pt x="1305" y="1591"/>
                  </a:lnTo>
                  <a:lnTo>
                    <a:pt x="1309" y="1593"/>
                  </a:lnTo>
                  <a:lnTo>
                    <a:pt x="1313" y="1595"/>
                  </a:lnTo>
                  <a:lnTo>
                    <a:pt x="1317" y="1598"/>
                  </a:lnTo>
                  <a:lnTo>
                    <a:pt x="1319" y="1600"/>
                  </a:lnTo>
                  <a:lnTo>
                    <a:pt x="1323" y="1602"/>
                  </a:lnTo>
                  <a:lnTo>
                    <a:pt x="1327" y="1605"/>
                  </a:lnTo>
                  <a:lnTo>
                    <a:pt x="1327" y="1609"/>
                  </a:lnTo>
                  <a:lnTo>
                    <a:pt x="1327" y="1612"/>
                  </a:lnTo>
                  <a:lnTo>
                    <a:pt x="1327" y="1617"/>
                  </a:lnTo>
                  <a:lnTo>
                    <a:pt x="1327" y="1621"/>
                  </a:lnTo>
                  <a:lnTo>
                    <a:pt x="1329" y="1624"/>
                  </a:lnTo>
                  <a:lnTo>
                    <a:pt x="1329" y="1626"/>
                  </a:lnTo>
                  <a:lnTo>
                    <a:pt x="1329" y="1630"/>
                  </a:lnTo>
                  <a:lnTo>
                    <a:pt x="1331" y="1633"/>
                  </a:lnTo>
                  <a:lnTo>
                    <a:pt x="1331" y="1637"/>
                  </a:lnTo>
                  <a:lnTo>
                    <a:pt x="1333" y="1638"/>
                  </a:lnTo>
                  <a:lnTo>
                    <a:pt x="1333" y="1642"/>
                  </a:lnTo>
                  <a:lnTo>
                    <a:pt x="1335" y="1645"/>
                  </a:lnTo>
                  <a:lnTo>
                    <a:pt x="1335" y="1649"/>
                  </a:lnTo>
                  <a:lnTo>
                    <a:pt x="1337" y="1652"/>
                  </a:lnTo>
                  <a:lnTo>
                    <a:pt x="1339" y="1656"/>
                  </a:lnTo>
                  <a:lnTo>
                    <a:pt x="1339" y="1659"/>
                  </a:lnTo>
                  <a:lnTo>
                    <a:pt x="1341" y="1700"/>
                  </a:lnTo>
                  <a:lnTo>
                    <a:pt x="1319" y="1722"/>
                  </a:lnTo>
                  <a:lnTo>
                    <a:pt x="1333" y="1735"/>
                  </a:lnTo>
                  <a:lnTo>
                    <a:pt x="1339" y="1780"/>
                  </a:lnTo>
                  <a:lnTo>
                    <a:pt x="1350" y="1801"/>
                  </a:lnTo>
                  <a:lnTo>
                    <a:pt x="1362" y="1801"/>
                  </a:lnTo>
                  <a:lnTo>
                    <a:pt x="1374" y="1801"/>
                  </a:lnTo>
                  <a:lnTo>
                    <a:pt x="1388" y="1801"/>
                  </a:lnTo>
                  <a:lnTo>
                    <a:pt x="1400" y="1801"/>
                  </a:lnTo>
                  <a:lnTo>
                    <a:pt x="1412" y="1801"/>
                  </a:lnTo>
                  <a:lnTo>
                    <a:pt x="1425" y="1801"/>
                  </a:lnTo>
                  <a:lnTo>
                    <a:pt x="1437" y="1801"/>
                  </a:lnTo>
                  <a:lnTo>
                    <a:pt x="1451" y="1801"/>
                  </a:lnTo>
                  <a:lnTo>
                    <a:pt x="1463" y="1799"/>
                  </a:lnTo>
                  <a:lnTo>
                    <a:pt x="1475" y="1799"/>
                  </a:lnTo>
                  <a:lnTo>
                    <a:pt x="1489" y="1799"/>
                  </a:lnTo>
                  <a:lnTo>
                    <a:pt x="1501" y="1799"/>
                  </a:lnTo>
                  <a:lnTo>
                    <a:pt x="1514" y="1799"/>
                  </a:lnTo>
                  <a:lnTo>
                    <a:pt x="1526" y="1799"/>
                  </a:lnTo>
                  <a:lnTo>
                    <a:pt x="1540" y="1799"/>
                  </a:lnTo>
                  <a:lnTo>
                    <a:pt x="1552" y="1799"/>
                  </a:lnTo>
                  <a:lnTo>
                    <a:pt x="1554" y="1820"/>
                  </a:lnTo>
                  <a:lnTo>
                    <a:pt x="1538" y="1841"/>
                  </a:lnTo>
                  <a:lnTo>
                    <a:pt x="1550" y="1875"/>
                  </a:lnTo>
                  <a:lnTo>
                    <a:pt x="1589" y="1896"/>
                  </a:lnTo>
                  <a:lnTo>
                    <a:pt x="1617" y="1911"/>
                  </a:lnTo>
                  <a:lnTo>
                    <a:pt x="1627" y="1950"/>
                  </a:lnTo>
                  <a:lnTo>
                    <a:pt x="1607" y="2011"/>
                  </a:lnTo>
                  <a:lnTo>
                    <a:pt x="1581" y="2079"/>
                  </a:lnTo>
                  <a:lnTo>
                    <a:pt x="1595" y="2097"/>
                  </a:lnTo>
                  <a:lnTo>
                    <a:pt x="1581" y="2114"/>
                  </a:lnTo>
                  <a:lnTo>
                    <a:pt x="1593" y="2165"/>
                  </a:lnTo>
                  <a:lnTo>
                    <a:pt x="1660" y="2202"/>
                  </a:lnTo>
                  <a:lnTo>
                    <a:pt x="1741" y="2242"/>
                  </a:lnTo>
                  <a:lnTo>
                    <a:pt x="1805" y="2321"/>
                  </a:lnTo>
                  <a:lnTo>
                    <a:pt x="1815" y="2340"/>
                  </a:lnTo>
                  <a:lnTo>
                    <a:pt x="1828" y="2405"/>
                  </a:lnTo>
                  <a:lnTo>
                    <a:pt x="1856" y="2422"/>
                  </a:lnTo>
                  <a:lnTo>
                    <a:pt x="1864" y="2422"/>
                  </a:lnTo>
                  <a:lnTo>
                    <a:pt x="1870" y="2422"/>
                  </a:lnTo>
                  <a:lnTo>
                    <a:pt x="1876" y="2422"/>
                  </a:lnTo>
                  <a:lnTo>
                    <a:pt x="1882" y="2421"/>
                  </a:lnTo>
                  <a:lnTo>
                    <a:pt x="1886" y="2421"/>
                  </a:lnTo>
                  <a:lnTo>
                    <a:pt x="1890" y="2421"/>
                  </a:lnTo>
                  <a:lnTo>
                    <a:pt x="1894" y="2422"/>
                  </a:lnTo>
                  <a:lnTo>
                    <a:pt x="1897" y="2422"/>
                  </a:lnTo>
                  <a:lnTo>
                    <a:pt x="1901" y="2424"/>
                  </a:lnTo>
                  <a:lnTo>
                    <a:pt x="1905" y="2426"/>
                  </a:lnTo>
                  <a:lnTo>
                    <a:pt x="1907" y="2428"/>
                  </a:lnTo>
                  <a:lnTo>
                    <a:pt x="1911" y="2429"/>
                  </a:lnTo>
                  <a:lnTo>
                    <a:pt x="1913" y="2433"/>
                  </a:lnTo>
                  <a:lnTo>
                    <a:pt x="1917" y="2438"/>
                  </a:lnTo>
                  <a:lnTo>
                    <a:pt x="1919" y="2442"/>
                  </a:lnTo>
                  <a:lnTo>
                    <a:pt x="1923" y="2449"/>
                  </a:lnTo>
                  <a:lnTo>
                    <a:pt x="1921" y="2487"/>
                  </a:lnTo>
                  <a:lnTo>
                    <a:pt x="1905" y="2547"/>
                  </a:lnTo>
                  <a:lnTo>
                    <a:pt x="1911" y="2566"/>
                  </a:lnTo>
                  <a:lnTo>
                    <a:pt x="1919" y="2568"/>
                  </a:lnTo>
                  <a:lnTo>
                    <a:pt x="1925" y="2569"/>
                  </a:lnTo>
                  <a:lnTo>
                    <a:pt x="1933" y="2571"/>
                  </a:lnTo>
                  <a:lnTo>
                    <a:pt x="1937" y="2573"/>
                  </a:lnTo>
                  <a:lnTo>
                    <a:pt x="1943" y="2575"/>
                  </a:lnTo>
                  <a:lnTo>
                    <a:pt x="1947" y="2576"/>
                  </a:lnTo>
                  <a:lnTo>
                    <a:pt x="1951" y="2580"/>
                  </a:lnTo>
                  <a:lnTo>
                    <a:pt x="1955" y="2582"/>
                  </a:lnTo>
                  <a:lnTo>
                    <a:pt x="1959" y="2585"/>
                  </a:lnTo>
                  <a:lnTo>
                    <a:pt x="1963" y="2587"/>
                  </a:lnTo>
                  <a:lnTo>
                    <a:pt x="1967" y="2590"/>
                  </a:lnTo>
                  <a:lnTo>
                    <a:pt x="1969" y="2594"/>
                  </a:lnTo>
                  <a:lnTo>
                    <a:pt x="1973" y="2599"/>
                  </a:lnTo>
                  <a:lnTo>
                    <a:pt x="1976" y="2604"/>
                  </a:lnTo>
                  <a:lnTo>
                    <a:pt x="1982" y="2610"/>
                  </a:lnTo>
                  <a:lnTo>
                    <a:pt x="1986" y="2615"/>
                  </a:lnTo>
                  <a:lnTo>
                    <a:pt x="1982" y="2641"/>
                  </a:lnTo>
                  <a:lnTo>
                    <a:pt x="1967" y="2690"/>
                  </a:lnTo>
                  <a:lnTo>
                    <a:pt x="1933" y="2702"/>
                  </a:lnTo>
                  <a:lnTo>
                    <a:pt x="1854" y="2746"/>
                  </a:lnTo>
                  <a:lnTo>
                    <a:pt x="1771" y="2821"/>
                  </a:lnTo>
                  <a:lnTo>
                    <a:pt x="1684" y="2923"/>
                  </a:lnTo>
                  <a:lnTo>
                    <a:pt x="1662" y="2953"/>
                  </a:lnTo>
                  <a:lnTo>
                    <a:pt x="1686" y="2953"/>
                  </a:lnTo>
                  <a:lnTo>
                    <a:pt x="1728" y="2937"/>
                  </a:lnTo>
                  <a:lnTo>
                    <a:pt x="1785" y="2982"/>
                  </a:lnTo>
                  <a:lnTo>
                    <a:pt x="1791" y="3005"/>
                  </a:lnTo>
                  <a:lnTo>
                    <a:pt x="1809" y="3014"/>
                  </a:lnTo>
                  <a:lnTo>
                    <a:pt x="1828" y="3003"/>
                  </a:lnTo>
                  <a:lnTo>
                    <a:pt x="1852" y="3017"/>
                  </a:lnTo>
                  <a:lnTo>
                    <a:pt x="1856" y="3033"/>
                  </a:lnTo>
                  <a:lnTo>
                    <a:pt x="1901" y="3042"/>
                  </a:lnTo>
                  <a:lnTo>
                    <a:pt x="1923" y="3073"/>
                  </a:lnTo>
                  <a:lnTo>
                    <a:pt x="1967" y="3087"/>
                  </a:lnTo>
                  <a:lnTo>
                    <a:pt x="1971" y="3091"/>
                  </a:lnTo>
                  <a:lnTo>
                    <a:pt x="1975" y="3096"/>
                  </a:lnTo>
                  <a:lnTo>
                    <a:pt x="1978" y="3100"/>
                  </a:lnTo>
                  <a:lnTo>
                    <a:pt x="1982" y="3105"/>
                  </a:lnTo>
                  <a:lnTo>
                    <a:pt x="1986" y="3110"/>
                  </a:lnTo>
                  <a:lnTo>
                    <a:pt x="1992" y="3114"/>
                  </a:lnTo>
                  <a:lnTo>
                    <a:pt x="1996" y="3119"/>
                  </a:lnTo>
                  <a:lnTo>
                    <a:pt x="1998" y="3124"/>
                  </a:lnTo>
                  <a:lnTo>
                    <a:pt x="2002" y="3129"/>
                  </a:lnTo>
                  <a:lnTo>
                    <a:pt x="2004" y="3135"/>
                  </a:lnTo>
                  <a:lnTo>
                    <a:pt x="2006" y="3140"/>
                  </a:lnTo>
                  <a:lnTo>
                    <a:pt x="2008" y="3145"/>
                  </a:lnTo>
                  <a:lnTo>
                    <a:pt x="2008" y="3150"/>
                  </a:lnTo>
                  <a:lnTo>
                    <a:pt x="2008" y="3156"/>
                  </a:lnTo>
                  <a:lnTo>
                    <a:pt x="2006" y="3161"/>
                  </a:lnTo>
                  <a:lnTo>
                    <a:pt x="2004" y="3166"/>
                  </a:lnTo>
                  <a:lnTo>
                    <a:pt x="1996" y="3191"/>
                  </a:lnTo>
                  <a:lnTo>
                    <a:pt x="1996" y="3231"/>
                  </a:lnTo>
                  <a:lnTo>
                    <a:pt x="2010" y="3227"/>
                  </a:lnTo>
                  <a:lnTo>
                    <a:pt x="2018" y="3222"/>
                  </a:lnTo>
                  <a:lnTo>
                    <a:pt x="2026" y="3219"/>
                  </a:lnTo>
                  <a:lnTo>
                    <a:pt x="2032" y="3213"/>
                  </a:lnTo>
                  <a:lnTo>
                    <a:pt x="2038" y="3210"/>
                  </a:lnTo>
                  <a:lnTo>
                    <a:pt x="2044" y="3205"/>
                  </a:lnTo>
                  <a:lnTo>
                    <a:pt x="2050" y="3201"/>
                  </a:lnTo>
                  <a:lnTo>
                    <a:pt x="2055" y="3196"/>
                  </a:lnTo>
                  <a:lnTo>
                    <a:pt x="2059" y="3192"/>
                  </a:lnTo>
                  <a:lnTo>
                    <a:pt x="2063" y="3187"/>
                  </a:lnTo>
                  <a:lnTo>
                    <a:pt x="2067" y="3182"/>
                  </a:lnTo>
                  <a:lnTo>
                    <a:pt x="2071" y="3177"/>
                  </a:lnTo>
                  <a:lnTo>
                    <a:pt x="2075" y="3171"/>
                  </a:lnTo>
                  <a:lnTo>
                    <a:pt x="2079" y="3164"/>
                  </a:lnTo>
                  <a:lnTo>
                    <a:pt x="2081" y="3157"/>
                  </a:lnTo>
                  <a:lnTo>
                    <a:pt x="2085" y="3150"/>
                  </a:lnTo>
                  <a:lnTo>
                    <a:pt x="2087" y="3143"/>
                  </a:lnTo>
                  <a:lnTo>
                    <a:pt x="2107" y="3100"/>
                  </a:lnTo>
                  <a:lnTo>
                    <a:pt x="2156" y="3061"/>
                  </a:lnTo>
                  <a:lnTo>
                    <a:pt x="2208" y="3024"/>
                  </a:lnTo>
                  <a:lnTo>
                    <a:pt x="2213" y="3016"/>
                  </a:lnTo>
                  <a:lnTo>
                    <a:pt x="2221" y="3007"/>
                  </a:lnTo>
                  <a:lnTo>
                    <a:pt x="2227" y="2998"/>
                  </a:lnTo>
                  <a:lnTo>
                    <a:pt x="2233" y="2989"/>
                  </a:lnTo>
                  <a:lnTo>
                    <a:pt x="2239" y="2979"/>
                  </a:lnTo>
                  <a:lnTo>
                    <a:pt x="2245" y="2970"/>
                  </a:lnTo>
                  <a:lnTo>
                    <a:pt x="2251" y="2961"/>
                  </a:lnTo>
                  <a:lnTo>
                    <a:pt x="2257" y="2953"/>
                  </a:lnTo>
                  <a:lnTo>
                    <a:pt x="2263" y="2944"/>
                  </a:lnTo>
                  <a:lnTo>
                    <a:pt x="2269" y="2935"/>
                  </a:lnTo>
                  <a:lnTo>
                    <a:pt x="2275" y="2926"/>
                  </a:lnTo>
                  <a:lnTo>
                    <a:pt x="2281" y="2918"/>
                  </a:lnTo>
                  <a:lnTo>
                    <a:pt x="2287" y="2909"/>
                  </a:lnTo>
                  <a:lnTo>
                    <a:pt x="2292" y="2900"/>
                  </a:lnTo>
                  <a:lnTo>
                    <a:pt x="2298" y="2891"/>
                  </a:lnTo>
                  <a:lnTo>
                    <a:pt x="2306" y="2883"/>
                  </a:lnTo>
                  <a:lnTo>
                    <a:pt x="2352" y="2839"/>
                  </a:lnTo>
                  <a:lnTo>
                    <a:pt x="2385" y="2816"/>
                  </a:lnTo>
                  <a:lnTo>
                    <a:pt x="2413" y="2767"/>
                  </a:lnTo>
                  <a:lnTo>
                    <a:pt x="2433" y="2785"/>
                  </a:lnTo>
                  <a:lnTo>
                    <a:pt x="2449" y="2772"/>
                  </a:lnTo>
                  <a:lnTo>
                    <a:pt x="2445" y="2748"/>
                  </a:lnTo>
                  <a:lnTo>
                    <a:pt x="2447" y="2729"/>
                  </a:lnTo>
                  <a:lnTo>
                    <a:pt x="2423" y="2736"/>
                  </a:lnTo>
                  <a:lnTo>
                    <a:pt x="2425" y="2746"/>
                  </a:lnTo>
                  <a:lnTo>
                    <a:pt x="2415" y="2746"/>
                  </a:lnTo>
                  <a:lnTo>
                    <a:pt x="2413" y="2739"/>
                  </a:lnTo>
                  <a:lnTo>
                    <a:pt x="2411" y="2732"/>
                  </a:lnTo>
                  <a:lnTo>
                    <a:pt x="2409" y="2725"/>
                  </a:lnTo>
                  <a:lnTo>
                    <a:pt x="2409" y="2718"/>
                  </a:lnTo>
                  <a:lnTo>
                    <a:pt x="2407" y="2713"/>
                  </a:lnTo>
                  <a:lnTo>
                    <a:pt x="2407" y="2706"/>
                  </a:lnTo>
                  <a:lnTo>
                    <a:pt x="2407" y="2699"/>
                  </a:lnTo>
                  <a:lnTo>
                    <a:pt x="2407" y="2692"/>
                  </a:lnTo>
                  <a:lnTo>
                    <a:pt x="2407" y="2687"/>
                  </a:lnTo>
                  <a:lnTo>
                    <a:pt x="2407" y="2680"/>
                  </a:lnTo>
                  <a:lnTo>
                    <a:pt x="2407" y="2673"/>
                  </a:lnTo>
                  <a:lnTo>
                    <a:pt x="2407" y="2666"/>
                  </a:lnTo>
                  <a:lnTo>
                    <a:pt x="2409" y="2659"/>
                  </a:lnTo>
                  <a:lnTo>
                    <a:pt x="2409" y="2652"/>
                  </a:lnTo>
                  <a:lnTo>
                    <a:pt x="2409" y="2645"/>
                  </a:lnTo>
                  <a:lnTo>
                    <a:pt x="2411" y="2638"/>
                  </a:lnTo>
                  <a:lnTo>
                    <a:pt x="2393" y="2625"/>
                  </a:lnTo>
                  <a:lnTo>
                    <a:pt x="2401" y="2606"/>
                  </a:lnTo>
                  <a:lnTo>
                    <a:pt x="2425" y="2585"/>
                  </a:lnTo>
                  <a:lnTo>
                    <a:pt x="2411" y="2568"/>
                  </a:lnTo>
                  <a:lnTo>
                    <a:pt x="2413" y="2541"/>
                  </a:lnTo>
                  <a:lnTo>
                    <a:pt x="2437" y="2538"/>
                  </a:lnTo>
                  <a:lnTo>
                    <a:pt x="2441" y="2540"/>
                  </a:lnTo>
                  <a:lnTo>
                    <a:pt x="2443" y="2540"/>
                  </a:lnTo>
                  <a:lnTo>
                    <a:pt x="2445" y="2541"/>
                  </a:lnTo>
                  <a:lnTo>
                    <a:pt x="2447" y="2541"/>
                  </a:lnTo>
                  <a:lnTo>
                    <a:pt x="2449" y="2541"/>
                  </a:lnTo>
                  <a:lnTo>
                    <a:pt x="2452" y="2543"/>
                  </a:lnTo>
                  <a:lnTo>
                    <a:pt x="2454" y="2543"/>
                  </a:lnTo>
                  <a:lnTo>
                    <a:pt x="2456" y="2543"/>
                  </a:lnTo>
                  <a:lnTo>
                    <a:pt x="2458" y="2545"/>
                  </a:lnTo>
                  <a:lnTo>
                    <a:pt x="2460" y="2545"/>
                  </a:lnTo>
                  <a:lnTo>
                    <a:pt x="2462" y="2545"/>
                  </a:lnTo>
                  <a:lnTo>
                    <a:pt x="2464" y="2545"/>
                  </a:lnTo>
                  <a:lnTo>
                    <a:pt x="2468" y="2545"/>
                  </a:lnTo>
                  <a:lnTo>
                    <a:pt x="2470" y="2545"/>
                  </a:lnTo>
                  <a:lnTo>
                    <a:pt x="2472" y="2545"/>
                  </a:lnTo>
                  <a:lnTo>
                    <a:pt x="2474" y="2545"/>
                  </a:lnTo>
                  <a:lnTo>
                    <a:pt x="2472" y="2527"/>
                  </a:lnTo>
                  <a:lnTo>
                    <a:pt x="2510" y="2534"/>
                  </a:lnTo>
                  <a:lnTo>
                    <a:pt x="2561" y="2503"/>
                  </a:lnTo>
                  <a:lnTo>
                    <a:pt x="2583" y="2496"/>
                  </a:lnTo>
                  <a:lnTo>
                    <a:pt x="2642" y="2464"/>
                  </a:lnTo>
                  <a:lnTo>
                    <a:pt x="2654" y="2445"/>
                  </a:lnTo>
                  <a:lnTo>
                    <a:pt x="2668" y="2438"/>
                  </a:lnTo>
                  <a:lnTo>
                    <a:pt x="2711" y="2417"/>
                  </a:lnTo>
                  <a:lnTo>
                    <a:pt x="2749" y="2400"/>
                  </a:lnTo>
                  <a:lnTo>
                    <a:pt x="2784" y="2396"/>
                  </a:lnTo>
                  <a:lnTo>
                    <a:pt x="2755" y="2377"/>
                  </a:lnTo>
                  <a:lnTo>
                    <a:pt x="2776" y="2366"/>
                  </a:lnTo>
                  <a:lnTo>
                    <a:pt x="2808" y="2377"/>
                  </a:lnTo>
                  <a:lnTo>
                    <a:pt x="2840" y="2375"/>
                  </a:lnTo>
                  <a:lnTo>
                    <a:pt x="2847" y="2384"/>
                  </a:lnTo>
                  <a:lnTo>
                    <a:pt x="2869" y="2391"/>
                  </a:lnTo>
                  <a:lnTo>
                    <a:pt x="2889" y="2387"/>
                  </a:lnTo>
                  <a:lnTo>
                    <a:pt x="2932" y="2396"/>
                  </a:lnTo>
                  <a:lnTo>
                    <a:pt x="2930" y="2379"/>
                  </a:lnTo>
                  <a:lnTo>
                    <a:pt x="2907" y="2354"/>
                  </a:lnTo>
                  <a:lnTo>
                    <a:pt x="2919" y="2344"/>
                  </a:lnTo>
                  <a:lnTo>
                    <a:pt x="2946" y="2338"/>
                  </a:lnTo>
                  <a:lnTo>
                    <a:pt x="2954" y="2354"/>
                  </a:lnTo>
                  <a:lnTo>
                    <a:pt x="2960" y="2372"/>
                  </a:lnTo>
                  <a:lnTo>
                    <a:pt x="3001" y="2380"/>
                  </a:lnTo>
                  <a:lnTo>
                    <a:pt x="3003" y="2377"/>
                  </a:lnTo>
                  <a:lnTo>
                    <a:pt x="3005" y="2373"/>
                  </a:lnTo>
                  <a:lnTo>
                    <a:pt x="3005" y="2370"/>
                  </a:lnTo>
                  <a:lnTo>
                    <a:pt x="3007" y="2368"/>
                  </a:lnTo>
                  <a:lnTo>
                    <a:pt x="3009" y="2365"/>
                  </a:lnTo>
                  <a:lnTo>
                    <a:pt x="3011" y="2361"/>
                  </a:lnTo>
                  <a:lnTo>
                    <a:pt x="3013" y="2358"/>
                  </a:lnTo>
                  <a:lnTo>
                    <a:pt x="3017" y="2354"/>
                  </a:lnTo>
                  <a:lnTo>
                    <a:pt x="3019" y="2352"/>
                  </a:lnTo>
                  <a:lnTo>
                    <a:pt x="3021" y="2349"/>
                  </a:lnTo>
                  <a:lnTo>
                    <a:pt x="3023" y="2345"/>
                  </a:lnTo>
                  <a:lnTo>
                    <a:pt x="3025" y="2344"/>
                  </a:lnTo>
                  <a:lnTo>
                    <a:pt x="3029" y="2340"/>
                  </a:lnTo>
                  <a:lnTo>
                    <a:pt x="3031" y="2337"/>
                  </a:lnTo>
                  <a:lnTo>
                    <a:pt x="3033" y="2333"/>
                  </a:lnTo>
                  <a:lnTo>
                    <a:pt x="3035" y="2331"/>
                  </a:lnTo>
                  <a:lnTo>
                    <a:pt x="3069" y="2321"/>
                  </a:lnTo>
                  <a:lnTo>
                    <a:pt x="3104" y="2305"/>
                  </a:lnTo>
                  <a:lnTo>
                    <a:pt x="3108" y="2272"/>
                  </a:lnTo>
                  <a:lnTo>
                    <a:pt x="3118" y="2226"/>
                  </a:lnTo>
                  <a:lnTo>
                    <a:pt x="3140" y="2186"/>
                  </a:lnTo>
                  <a:lnTo>
                    <a:pt x="3148" y="2179"/>
                  </a:lnTo>
                  <a:lnTo>
                    <a:pt x="3154" y="2172"/>
                  </a:lnTo>
                  <a:lnTo>
                    <a:pt x="3159" y="2167"/>
                  </a:lnTo>
                  <a:lnTo>
                    <a:pt x="3165" y="2160"/>
                  </a:lnTo>
                  <a:lnTo>
                    <a:pt x="3171" y="2153"/>
                  </a:lnTo>
                  <a:lnTo>
                    <a:pt x="3177" y="2146"/>
                  </a:lnTo>
                  <a:lnTo>
                    <a:pt x="3183" y="2139"/>
                  </a:lnTo>
                  <a:lnTo>
                    <a:pt x="3189" y="2134"/>
                  </a:lnTo>
                  <a:lnTo>
                    <a:pt x="3195" y="2127"/>
                  </a:lnTo>
                  <a:lnTo>
                    <a:pt x="3199" y="2120"/>
                  </a:lnTo>
                  <a:lnTo>
                    <a:pt x="3205" y="2113"/>
                  </a:lnTo>
                  <a:lnTo>
                    <a:pt x="3209" y="2104"/>
                  </a:lnTo>
                  <a:lnTo>
                    <a:pt x="3215" y="2097"/>
                  </a:lnTo>
                  <a:lnTo>
                    <a:pt x="3219" y="2090"/>
                  </a:lnTo>
                  <a:lnTo>
                    <a:pt x="3223" y="2081"/>
                  </a:lnTo>
                  <a:lnTo>
                    <a:pt x="3229" y="2074"/>
                  </a:lnTo>
                  <a:lnTo>
                    <a:pt x="3237" y="2011"/>
                  </a:lnTo>
                  <a:lnTo>
                    <a:pt x="3248" y="199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89" name="Rectangle 117"/>
            <p:cNvSpPr>
              <a:spLocks noChangeArrowheads="1"/>
            </p:cNvSpPr>
            <p:nvPr/>
          </p:nvSpPr>
          <p:spPr bwMode="auto">
            <a:xfrm>
              <a:off x="2758" y="3185"/>
              <a:ext cx="5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4388" eaLnBrk="0" hangingPunct="0"/>
              <a:r>
                <a:rPr lang="pt-BR" sz="1200" b="1">
                  <a:solidFill>
                    <a:srgbClr val="000000"/>
                  </a:solidFill>
                  <a:latin typeface="Arial Narrow" charset="0"/>
                </a:rPr>
                <a:t>S</a:t>
              </a:r>
              <a:endParaRPr lang="pt-BR" sz="2200">
                <a:latin typeface="Arial Narrow" charset="0"/>
              </a:endParaRPr>
            </a:p>
          </p:txBody>
        </p:sp>
        <p:sp>
          <p:nvSpPr>
            <p:cNvPr id="3190" name="Rectangle 118"/>
            <p:cNvSpPr>
              <a:spLocks noChangeArrowheads="1"/>
            </p:cNvSpPr>
            <p:nvPr/>
          </p:nvSpPr>
          <p:spPr bwMode="auto">
            <a:xfrm>
              <a:off x="2814" y="3185"/>
              <a:ext cx="61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4388" eaLnBrk="0" hangingPunct="0"/>
              <a:r>
                <a:rPr lang="pt-BR" sz="1200" b="1">
                  <a:solidFill>
                    <a:srgbClr val="000000"/>
                  </a:solidFill>
                  <a:latin typeface="Arial Narrow" charset="0"/>
                </a:rPr>
                <a:t>C</a:t>
              </a:r>
              <a:endParaRPr lang="pt-BR" sz="2200">
                <a:latin typeface="Arial Narrow" charset="0"/>
              </a:endParaRPr>
            </a:p>
          </p:txBody>
        </p:sp>
        <p:sp>
          <p:nvSpPr>
            <p:cNvPr id="3191" name="Rectangle 119"/>
            <p:cNvSpPr>
              <a:spLocks noChangeArrowheads="1"/>
            </p:cNvSpPr>
            <p:nvPr/>
          </p:nvSpPr>
          <p:spPr bwMode="auto">
            <a:xfrm>
              <a:off x="2752" y="3179"/>
              <a:ext cx="5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4388" eaLnBrk="0" hangingPunct="0"/>
              <a:r>
                <a:rPr lang="pt-BR" sz="1200" b="1">
                  <a:solidFill>
                    <a:srgbClr val="FFFF00"/>
                  </a:solidFill>
                  <a:latin typeface="Arial Narrow" charset="0"/>
                </a:rPr>
                <a:t>S</a:t>
              </a:r>
              <a:endParaRPr lang="pt-BR" sz="2200">
                <a:latin typeface="Arial Narrow" charset="0"/>
              </a:endParaRPr>
            </a:p>
          </p:txBody>
        </p:sp>
        <p:sp>
          <p:nvSpPr>
            <p:cNvPr id="3192" name="Rectangle 120"/>
            <p:cNvSpPr>
              <a:spLocks noChangeArrowheads="1"/>
            </p:cNvSpPr>
            <p:nvPr/>
          </p:nvSpPr>
          <p:spPr bwMode="auto">
            <a:xfrm>
              <a:off x="2808" y="3179"/>
              <a:ext cx="61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4388" eaLnBrk="0" hangingPunct="0"/>
              <a:r>
                <a:rPr lang="pt-BR" sz="1200" b="1">
                  <a:solidFill>
                    <a:srgbClr val="FFFF00"/>
                  </a:solidFill>
                  <a:latin typeface="Arial Narrow" charset="0"/>
                </a:rPr>
                <a:t>C</a:t>
              </a:r>
              <a:endParaRPr lang="pt-BR" sz="2200">
                <a:latin typeface="Arial Narrow" charset="0"/>
              </a:endParaRPr>
            </a:p>
          </p:txBody>
        </p:sp>
        <p:sp>
          <p:nvSpPr>
            <p:cNvPr id="3193" name="Freeform 121"/>
            <p:cNvSpPr>
              <a:spLocks/>
            </p:cNvSpPr>
            <p:nvPr/>
          </p:nvSpPr>
          <p:spPr bwMode="auto">
            <a:xfrm>
              <a:off x="2316" y="2877"/>
              <a:ext cx="615" cy="839"/>
            </a:xfrm>
            <a:custGeom>
              <a:avLst/>
              <a:gdLst>
                <a:gd name="T0" fmla="*/ 763 w 788"/>
                <a:gd name="T1" fmla="*/ 217 h 928"/>
                <a:gd name="T2" fmla="*/ 698 w 788"/>
                <a:gd name="T3" fmla="*/ 161 h 928"/>
                <a:gd name="T4" fmla="*/ 660 w 788"/>
                <a:gd name="T5" fmla="*/ 72 h 928"/>
                <a:gd name="T6" fmla="*/ 538 w 788"/>
                <a:gd name="T7" fmla="*/ 20 h 928"/>
                <a:gd name="T8" fmla="*/ 467 w 788"/>
                <a:gd name="T9" fmla="*/ 0 h 928"/>
                <a:gd name="T10" fmla="*/ 393 w 788"/>
                <a:gd name="T11" fmla="*/ 4 h 928"/>
                <a:gd name="T12" fmla="*/ 352 w 788"/>
                <a:gd name="T13" fmla="*/ 23 h 928"/>
                <a:gd name="T14" fmla="*/ 307 w 788"/>
                <a:gd name="T15" fmla="*/ 69 h 928"/>
                <a:gd name="T16" fmla="*/ 255 w 788"/>
                <a:gd name="T17" fmla="*/ 130 h 928"/>
                <a:gd name="T18" fmla="*/ 259 w 788"/>
                <a:gd name="T19" fmla="*/ 184 h 928"/>
                <a:gd name="T20" fmla="*/ 249 w 788"/>
                <a:gd name="T21" fmla="*/ 263 h 928"/>
                <a:gd name="T22" fmla="*/ 301 w 788"/>
                <a:gd name="T23" fmla="*/ 282 h 928"/>
                <a:gd name="T24" fmla="*/ 320 w 788"/>
                <a:gd name="T25" fmla="*/ 336 h 928"/>
                <a:gd name="T26" fmla="*/ 273 w 788"/>
                <a:gd name="T27" fmla="*/ 399 h 928"/>
                <a:gd name="T28" fmla="*/ 109 w 788"/>
                <a:gd name="T29" fmla="*/ 518 h 928"/>
                <a:gd name="T30" fmla="*/ 0 w 788"/>
                <a:gd name="T31" fmla="*/ 650 h 928"/>
                <a:gd name="T32" fmla="*/ 66 w 788"/>
                <a:gd name="T33" fmla="*/ 634 h 928"/>
                <a:gd name="T34" fmla="*/ 129 w 788"/>
                <a:gd name="T35" fmla="*/ 702 h 928"/>
                <a:gd name="T36" fmla="*/ 166 w 788"/>
                <a:gd name="T37" fmla="*/ 700 h 928"/>
                <a:gd name="T38" fmla="*/ 194 w 788"/>
                <a:gd name="T39" fmla="*/ 730 h 928"/>
                <a:gd name="T40" fmla="*/ 261 w 788"/>
                <a:gd name="T41" fmla="*/ 770 h 928"/>
                <a:gd name="T42" fmla="*/ 342 w 788"/>
                <a:gd name="T43" fmla="*/ 828 h 928"/>
                <a:gd name="T44" fmla="*/ 342 w 788"/>
                <a:gd name="T45" fmla="*/ 863 h 928"/>
                <a:gd name="T46" fmla="*/ 334 w 788"/>
                <a:gd name="T47" fmla="*/ 928 h 928"/>
                <a:gd name="T48" fmla="*/ 388 w 788"/>
                <a:gd name="T49" fmla="*/ 900 h 928"/>
                <a:gd name="T50" fmla="*/ 425 w 788"/>
                <a:gd name="T51" fmla="*/ 840 h 928"/>
                <a:gd name="T52" fmla="*/ 496 w 788"/>
                <a:gd name="T53" fmla="*/ 758 h 928"/>
                <a:gd name="T54" fmla="*/ 585 w 788"/>
                <a:gd name="T55" fmla="*/ 664 h 928"/>
                <a:gd name="T56" fmla="*/ 644 w 788"/>
                <a:gd name="T57" fmla="*/ 578 h 928"/>
                <a:gd name="T58" fmla="*/ 725 w 788"/>
                <a:gd name="T59" fmla="*/ 513 h 928"/>
                <a:gd name="T60" fmla="*/ 771 w 788"/>
                <a:gd name="T61" fmla="*/ 482 h 928"/>
                <a:gd name="T62" fmla="*/ 785 w 788"/>
                <a:gd name="T63" fmla="*/ 445 h 928"/>
                <a:gd name="T64" fmla="*/ 763 w 788"/>
                <a:gd name="T65" fmla="*/ 431 h 928"/>
                <a:gd name="T66" fmla="*/ 753 w 788"/>
                <a:gd name="T67" fmla="*/ 443 h 928"/>
                <a:gd name="T68" fmla="*/ 743 w 788"/>
                <a:gd name="T69" fmla="*/ 384 h 928"/>
                <a:gd name="T70" fmla="*/ 731 w 788"/>
                <a:gd name="T71" fmla="*/ 322 h 928"/>
                <a:gd name="T72" fmla="*/ 763 w 788"/>
                <a:gd name="T73" fmla="*/ 282 h 928"/>
                <a:gd name="T74" fmla="*/ 753 w 788"/>
                <a:gd name="T75" fmla="*/ 238 h 928"/>
                <a:gd name="T76" fmla="*/ 788 w 788"/>
                <a:gd name="T77" fmla="*/ 238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8" h="928">
                  <a:moveTo>
                    <a:pt x="788" y="238"/>
                  </a:moveTo>
                  <a:lnTo>
                    <a:pt x="763" y="217"/>
                  </a:lnTo>
                  <a:lnTo>
                    <a:pt x="725" y="193"/>
                  </a:lnTo>
                  <a:lnTo>
                    <a:pt x="698" y="161"/>
                  </a:lnTo>
                  <a:lnTo>
                    <a:pt x="668" y="116"/>
                  </a:lnTo>
                  <a:lnTo>
                    <a:pt x="660" y="72"/>
                  </a:lnTo>
                  <a:lnTo>
                    <a:pt x="605" y="37"/>
                  </a:lnTo>
                  <a:lnTo>
                    <a:pt x="538" y="20"/>
                  </a:lnTo>
                  <a:lnTo>
                    <a:pt x="482" y="11"/>
                  </a:lnTo>
                  <a:lnTo>
                    <a:pt x="467" y="0"/>
                  </a:lnTo>
                  <a:lnTo>
                    <a:pt x="435" y="13"/>
                  </a:lnTo>
                  <a:lnTo>
                    <a:pt x="393" y="4"/>
                  </a:lnTo>
                  <a:lnTo>
                    <a:pt x="392" y="0"/>
                  </a:lnTo>
                  <a:lnTo>
                    <a:pt x="352" y="23"/>
                  </a:lnTo>
                  <a:lnTo>
                    <a:pt x="324" y="25"/>
                  </a:lnTo>
                  <a:lnTo>
                    <a:pt x="307" y="69"/>
                  </a:lnTo>
                  <a:lnTo>
                    <a:pt x="291" y="72"/>
                  </a:lnTo>
                  <a:lnTo>
                    <a:pt x="255" y="130"/>
                  </a:lnTo>
                  <a:lnTo>
                    <a:pt x="261" y="146"/>
                  </a:lnTo>
                  <a:lnTo>
                    <a:pt x="259" y="184"/>
                  </a:lnTo>
                  <a:lnTo>
                    <a:pt x="243" y="244"/>
                  </a:lnTo>
                  <a:lnTo>
                    <a:pt x="249" y="263"/>
                  </a:lnTo>
                  <a:lnTo>
                    <a:pt x="279" y="270"/>
                  </a:lnTo>
                  <a:lnTo>
                    <a:pt x="301" y="282"/>
                  </a:lnTo>
                  <a:lnTo>
                    <a:pt x="324" y="312"/>
                  </a:lnTo>
                  <a:lnTo>
                    <a:pt x="320" y="336"/>
                  </a:lnTo>
                  <a:lnTo>
                    <a:pt x="307" y="387"/>
                  </a:lnTo>
                  <a:lnTo>
                    <a:pt x="273" y="399"/>
                  </a:lnTo>
                  <a:lnTo>
                    <a:pt x="192" y="443"/>
                  </a:lnTo>
                  <a:lnTo>
                    <a:pt x="109" y="518"/>
                  </a:lnTo>
                  <a:lnTo>
                    <a:pt x="22" y="618"/>
                  </a:lnTo>
                  <a:lnTo>
                    <a:pt x="0" y="650"/>
                  </a:lnTo>
                  <a:lnTo>
                    <a:pt x="26" y="650"/>
                  </a:lnTo>
                  <a:lnTo>
                    <a:pt x="66" y="634"/>
                  </a:lnTo>
                  <a:lnTo>
                    <a:pt x="123" y="679"/>
                  </a:lnTo>
                  <a:lnTo>
                    <a:pt x="129" y="702"/>
                  </a:lnTo>
                  <a:lnTo>
                    <a:pt x="147" y="711"/>
                  </a:lnTo>
                  <a:lnTo>
                    <a:pt x="166" y="700"/>
                  </a:lnTo>
                  <a:lnTo>
                    <a:pt x="190" y="713"/>
                  </a:lnTo>
                  <a:lnTo>
                    <a:pt x="194" y="730"/>
                  </a:lnTo>
                  <a:lnTo>
                    <a:pt x="239" y="739"/>
                  </a:lnTo>
                  <a:lnTo>
                    <a:pt x="261" y="770"/>
                  </a:lnTo>
                  <a:lnTo>
                    <a:pt x="305" y="784"/>
                  </a:lnTo>
                  <a:lnTo>
                    <a:pt x="342" y="828"/>
                  </a:lnTo>
                  <a:lnTo>
                    <a:pt x="350" y="851"/>
                  </a:lnTo>
                  <a:lnTo>
                    <a:pt x="342" y="863"/>
                  </a:lnTo>
                  <a:lnTo>
                    <a:pt x="334" y="888"/>
                  </a:lnTo>
                  <a:lnTo>
                    <a:pt x="334" y="928"/>
                  </a:lnTo>
                  <a:lnTo>
                    <a:pt x="350" y="924"/>
                  </a:lnTo>
                  <a:lnTo>
                    <a:pt x="388" y="900"/>
                  </a:lnTo>
                  <a:lnTo>
                    <a:pt x="417" y="867"/>
                  </a:lnTo>
                  <a:lnTo>
                    <a:pt x="425" y="840"/>
                  </a:lnTo>
                  <a:lnTo>
                    <a:pt x="445" y="797"/>
                  </a:lnTo>
                  <a:lnTo>
                    <a:pt x="496" y="758"/>
                  </a:lnTo>
                  <a:lnTo>
                    <a:pt x="548" y="721"/>
                  </a:lnTo>
                  <a:lnTo>
                    <a:pt x="585" y="664"/>
                  </a:lnTo>
                  <a:lnTo>
                    <a:pt x="611" y="625"/>
                  </a:lnTo>
                  <a:lnTo>
                    <a:pt x="644" y="578"/>
                  </a:lnTo>
                  <a:lnTo>
                    <a:pt x="690" y="534"/>
                  </a:lnTo>
                  <a:lnTo>
                    <a:pt x="725" y="513"/>
                  </a:lnTo>
                  <a:lnTo>
                    <a:pt x="751" y="464"/>
                  </a:lnTo>
                  <a:lnTo>
                    <a:pt x="771" y="482"/>
                  </a:lnTo>
                  <a:lnTo>
                    <a:pt x="787" y="468"/>
                  </a:lnTo>
                  <a:lnTo>
                    <a:pt x="785" y="445"/>
                  </a:lnTo>
                  <a:lnTo>
                    <a:pt x="787" y="426"/>
                  </a:lnTo>
                  <a:lnTo>
                    <a:pt x="763" y="431"/>
                  </a:lnTo>
                  <a:lnTo>
                    <a:pt x="763" y="443"/>
                  </a:lnTo>
                  <a:lnTo>
                    <a:pt x="753" y="443"/>
                  </a:lnTo>
                  <a:lnTo>
                    <a:pt x="747" y="427"/>
                  </a:lnTo>
                  <a:lnTo>
                    <a:pt x="743" y="384"/>
                  </a:lnTo>
                  <a:lnTo>
                    <a:pt x="749" y="335"/>
                  </a:lnTo>
                  <a:lnTo>
                    <a:pt x="731" y="322"/>
                  </a:lnTo>
                  <a:lnTo>
                    <a:pt x="739" y="301"/>
                  </a:lnTo>
                  <a:lnTo>
                    <a:pt x="763" y="282"/>
                  </a:lnTo>
                  <a:lnTo>
                    <a:pt x="749" y="265"/>
                  </a:lnTo>
                  <a:lnTo>
                    <a:pt x="753" y="238"/>
                  </a:lnTo>
                  <a:lnTo>
                    <a:pt x="777" y="235"/>
                  </a:lnTo>
                  <a:lnTo>
                    <a:pt x="788" y="238"/>
                  </a:lnTo>
                  <a:close/>
                </a:path>
              </a:pathLst>
            </a:custGeom>
            <a:solidFill>
              <a:srgbClr val="99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94" name="Freeform 122"/>
            <p:cNvSpPr>
              <a:spLocks/>
            </p:cNvSpPr>
            <p:nvPr/>
          </p:nvSpPr>
          <p:spPr bwMode="auto">
            <a:xfrm>
              <a:off x="2506" y="2877"/>
              <a:ext cx="444" cy="525"/>
            </a:xfrm>
            <a:custGeom>
              <a:avLst/>
              <a:gdLst>
                <a:gd name="T0" fmla="*/ 64 w 569"/>
                <a:gd name="T1" fmla="*/ 69 h 580"/>
                <a:gd name="T2" fmla="*/ 149 w 569"/>
                <a:gd name="T3" fmla="*/ 2 h 580"/>
                <a:gd name="T4" fmla="*/ 224 w 569"/>
                <a:gd name="T5" fmla="*/ 0 h 580"/>
                <a:gd name="T6" fmla="*/ 362 w 569"/>
                <a:gd name="T7" fmla="*/ 37 h 580"/>
                <a:gd name="T8" fmla="*/ 453 w 569"/>
                <a:gd name="T9" fmla="*/ 161 h 580"/>
                <a:gd name="T10" fmla="*/ 544 w 569"/>
                <a:gd name="T11" fmla="*/ 240 h 580"/>
                <a:gd name="T12" fmla="*/ 567 w 569"/>
                <a:gd name="T13" fmla="*/ 242 h 580"/>
                <a:gd name="T14" fmla="*/ 561 w 569"/>
                <a:gd name="T15" fmla="*/ 242 h 580"/>
                <a:gd name="T16" fmla="*/ 555 w 569"/>
                <a:gd name="T17" fmla="*/ 242 h 580"/>
                <a:gd name="T18" fmla="*/ 549 w 569"/>
                <a:gd name="T19" fmla="*/ 240 h 580"/>
                <a:gd name="T20" fmla="*/ 545 w 569"/>
                <a:gd name="T21" fmla="*/ 238 h 580"/>
                <a:gd name="T22" fmla="*/ 540 w 569"/>
                <a:gd name="T23" fmla="*/ 238 h 580"/>
                <a:gd name="T24" fmla="*/ 534 w 569"/>
                <a:gd name="T25" fmla="*/ 237 h 580"/>
                <a:gd name="T26" fmla="*/ 506 w 569"/>
                <a:gd name="T27" fmla="*/ 265 h 580"/>
                <a:gd name="T28" fmla="*/ 488 w 569"/>
                <a:gd name="T29" fmla="*/ 322 h 580"/>
                <a:gd name="T30" fmla="*/ 506 w 569"/>
                <a:gd name="T31" fmla="*/ 342 h 580"/>
                <a:gd name="T32" fmla="*/ 504 w 569"/>
                <a:gd name="T33" fmla="*/ 352 h 580"/>
                <a:gd name="T34" fmla="*/ 502 w 569"/>
                <a:gd name="T35" fmla="*/ 363 h 580"/>
                <a:gd name="T36" fmla="*/ 502 w 569"/>
                <a:gd name="T37" fmla="*/ 373 h 580"/>
                <a:gd name="T38" fmla="*/ 502 w 569"/>
                <a:gd name="T39" fmla="*/ 384 h 580"/>
                <a:gd name="T40" fmla="*/ 502 w 569"/>
                <a:gd name="T41" fmla="*/ 392 h 580"/>
                <a:gd name="T42" fmla="*/ 502 w 569"/>
                <a:gd name="T43" fmla="*/ 403 h 580"/>
                <a:gd name="T44" fmla="*/ 502 w 569"/>
                <a:gd name="T45" fmla="*/ 413 h 580"/>
                <a:gd name="T46" fmla="*/ 504 w 569"/>
                <a:gd name="T47" fmla="*/ 422 h 580"/>
                <a:gd name="T48" fmla="*/ 506 w 569"/>
                <a:gd name="T49" fmla="*/ 433 h 580"/>
                <a:gd name="T50" fmla="*/ 510 w 569"/>
                <a:gd name="T51" fmla="*/ 443 h 580"/>
                <a:gd name="T52" fmla="*/ 542 w 569"/>
                <a:gd name="T53" fmla="*/ 426 h 580"/>
                <a:gd name="T54" fmla="*/ 528 w 569"/>
                <a:gd name="T55" fmla="*/ 482 h 580"/>
                <a:gd name="T56" fmla="*/ 447 w 569"/>
                <a:gd name="T57" fmla="*/ 536 h 580"/>
                <a:gd name="T58" fmla="*/ 387 w 569"/>
                <a:gd name="T59" fmla="*/ 511 h 580"/>
                <a:gd name="T60" fmla="*/ 305 w 569"/>
                <a:gd name="T61" fmla="*/ 473 h 580"/>
                <a:gd name="T62" fmla="*/ 210 w 569"/>
                <a:gd name="T63" fmla="*/ 410 h 580"/>
                <a:gd name="T64" fmla="*/ 77 w 569"/>
                <a:gd name="T65" fmla="*/ 391 h 580"/>
                <a:gd name="T66" fmla="*/ 81 w 569"/>
                <a:gd name="T67" fmla="*/ 312 h 580"/>
                <a:gd name="T68" fmla="*/ 75 w 569"/>
                <a:gd name="T69" fmla="*/ 303 h 580"/>
                <a:gd name="T70" fmla="*/ 68 w 569"/>
                <a:gd name="T71" fmla="*/ 296 h 580"/>
                <a:gd name="T72" fmla="*/ 64 w 569"/>
                <a:gd name="T73" fmla="*/ 289 h 580"/>
                <a:gd name="T74" fmla="*/ 58 w 569"/>
                <a:gd name="T75" fmla="*/ 284 h 580"/>
                <a:gd name="T76" fmla="*/ 52 w 569"/>
                <a:gd name="T77" fmla="*/ 280 h 580"/>
                <a:gd name="T78" fmla="*/ 46 w 569"/>
                <a:gd name="T79" fmla="*/ 277 h 580"/>
                <a:gd name="T80" fmla="*/ 40 w 569"/>
                <a:gd name="T81" fmla="*/ 273 h 580"/>
                <a:gd name="T82" fmla="*/ 32 w 569"/>
                <a:gd name="T83" fmla="*/ 270 h 580"/>
                <a:gd name="T84" fmla="*/ 24 w 569"/>
                <a:gd name="T85" fmla="*/ 266 h 580"/>
                <a:gd name="T86" fmla="*/ 14 w 569"/>
                <a:gd name="T87" fmla="*/ 265 h 580"/>
                <a:gd name="T88" fmla="*/ 0 w 569"/>
                <a:gd name="T89" fmla="*/ 244 h 580"/>
                <a:gd name="T90" fmla="*/ 18 w 569"/>
                <a:gd name="T91" fmla="*/ 144 h 580"/>
                <a:gd name="T92" fmla="*/ 16 w 569"/>
                <a:gd name="T93" fmla="*/ 140 h 580"/>
                <a:gd name="T94" fmla="*/ 14 w 569"/>
                <a:gd name="T95" fmla="*/ 137 h 580"/>
                <a:gd name="T96" fmla="*/ 12 w 569"/>
                <a:gd name="T97" fmla="*/ 132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69" h="580">
                  <a:moveTo>
                    <a:pt x="10" y="130"/>
                  </a:moveTo>
                  <a:lnTo>
                    <a:pt x="48" y="72"/>
                  </a:lnTo>
                  <a:lnTo>
                    <a:pt x="64" y="69"/>
                  </a:lnTo>
                  <a:lnTo>
                    <a:pt x="81" y="25"/>
                  </a:lnTo>
                  <a:lnTo>
                    <a:pt x="109" y="23"/>
                  </a:lnTo>
                  <a:lnTo>
                    <a:pt x="149" y="2"/>
                  </a:lnTo>
                  <a:lnTo>
                    <a:pt x="149" y="6"/>
                  </a:lnTo>
                  <a:lnTo>
                    <a:pt x="192" y="13"/>
                  </a:lnTo>
                  <a:lnTo>
                    <a:pt x="224" y="0"/>
                  </a:lnTo>
                  <a:lnTo>
                    <a:pt x="239" y="11"/>
                  </a:lnTo>
                  <a:lnTo>
                    <a:pt x="295" y="20"/>
                  </a:lnTo>
                  <a:lnTo>
                    <a:pt x="362" y="37"/>
                  </a:lnTo>
                  <a:lnTo>
                    <a:pt x="415" y="72"/>
                  </a:lnTo>
                  <a:lnTo>
                    <a:pt x="425" y="116"/>
                  </a:lnTo>
                  <a:lnTo>
                    <a:pt x="453" y="161"/>
                  </a:lnTo>
                  <a:lnTo>
                    <a:pt x="482" y="193"/>
                  </a:lnTo>
                  <a:lnTo>
                    <a:pt x="520" y="217"/>
                  </a:lnTo>
                  <a:lnTo>
                    <a:pt x="544" y="240"/>
                  </a:lnTo>
                  <a:lnTo>
                    <a:pt x="553" y="242"/>
                  </a:lnTo>
                  <a:lnTo>
                    <a:pt x="569" y="242"/>
                  </a:lnTo>
                  <a:lnTo>
                    <a:pt x="567" y="242"/>
                  </a:lnTo>
                  <a:lnTo>
                    <a:pt x="565" y="242"/>
                  </a:lnTo>
                  <a:lnTo>
                    <a:pt x="563" y="242"/>
                  </a:lnTo>
                  <a:lnTo>
                    <a:pt x="561" y="242"/>
                  </a:lnTo>
                  <a:lnTo>
                    <a:pt x="559" y="242"/>
                  </a:lnTo>
                  <a:lnTo>
                    <a:pt x="557" y="242"/>
                  </a:lnTo>
                  <a:lnTo>
                    <a:pt x="555" y="242"/>
                  </a:lnTo>
                  <a:lnTo>
                    <a:pt x="553" y="242"/>
                  </a:lnTo>
                  <a:lnTo>
                    <a:pt x="551" y="240"/>
                  </a:lnTo>
                  <a:lnTo>
                    <a:pt x="549" y="240"/>
                  </a:lnTo>
                  <a:lnTo>
                    <a:pt x="547" y="240"/>
                  </a:lnTo>
                  <a:lnTo>
                    <a:pt x="545" y="240"/>
                  </a:lnTo>
                  <a:lnTo>
                    <a:pt x="545" y="238"/>
                  </a:lnTo>
                  <a:lnTo>
                    <a:pt x="544" y="238"/>
                  </a:lnTo>
                  <a:lnTo>
                    <a:pt x="542" y="238"/>
                  </a:lnTo>
                  <a:lnTo>
                    <a:pt x="540" y="238"/>
                  </a:lnTo>
                  <a:lnTo>
                    <a:pt x="538" y="237"/>
                  </a:lnTo>
                  <a:lnTo>
                    <a:pt x="536" y="237"/>
                  </a:lnTo>
                  <a:lnTo>
                    <a:pt x="534" y="237"/>
                  </a:lnTo>
                  <a:lnTo>
                    <a:pt x="534" y="235"/>
                  </a:lnTo>
                  <a:lnTo>
                    <a:pt x="510" y="240"/>
                  </a:lnTo>
                  <a:lnTo>
                    <a:pt x="506" y="265"/>
                  </a:lnTo>
                  <a:lnTo>
                    <a:pt x="520" y="282"/>
                  </a:lnTo>
                  <a:lnTo>
                    <a:pt x="496" y="303"/>
                  </a:lnTo>
                  <a:lnTo>
                    <a:pt x="488" y="322"/>
                  </a:lnTo>
                  <a:lnTo>
                    <a:pt x="506" y="335"/>
                  </a:lnTo>
                  <a:lnTo>
                    <a:pt x="506" y="338"/>
                  </a:lnTo>
                  <a:lnTo>
                    <a:pt x="506" y="342"/>
                  </a:lnTo>
                  <a:lnTo>
                    <a:pt x="504" y="345"/>
                  </a:lnTo>
                  <a:lnTo>
                    <a:pt x="504" y="349"/>
                  </a:lnTo>
                  <a:lnTo>
                    <a:pt x="504" y="352"/>
                  </a:lnTo>
                  <a:lnTo>
                    <a:pt x="504" y="356"/>
                  </a:lnTo>
                  <a:lnTo>
                    <a:pt x="504" y="359"/>
                  </a:lnTo>
                  <a:lnTo>
                    <a:pt x="502" y="363"/>
                  </a:lnTo>
                  <a:lnTo>
                    <a:pt x="502" y="366"/>
                  </a:lnTo>
                  <a:lnTo>
                    <a:pt x="502" y="370"/>
                  </a:lnTo>
                  <a:lnTo>
                    <a:pt x="502" y="373"/>
                  </a:lnTo>
                  <a:lnTo>
                    <a:pt x="502" y="377"/>
                  </a:lnTo>
                  <a:lnTo>
                    <a:pt x="502" y="380"/>
                  </a:lnTo>
                  <a:lnTo>
                    <a:pt x="502" y="384"/>
                  </a:lnTo>
                  <a:lnTo>
                    <a:pt x="502" y="387"/>
                  </a:lnTo>
                  <a:lnTo>
                    <a:pt x="502" y="389"/>
                  </a:lnTo>
                  <a:lnTo>
                    <a:pt x="502" y="392"/>
                  </a:lnTo>
                  <a:lnTo>
                    <a:pt x="502" y="396"/>
                  </a:lnTo>
                  <a:lnTo>
                    <a:pt x="502" y="399"/>
                  </a:lnTo>
                  <a:lnTo>
                    <a:pt x="502" y="403"/>
                  </a:lnTo>
                  <a:lnTo>
                    <a:pt x="502" y="406"/>
                  </a:lnTo>
                  <a:lnTo>
                    <a:pt x="502" y="410"/>
                  </a:lnTo>
                  <a:lnTo>
                    <a:pt x="502" y="413"/>
                  </a:lnTo>
                  <a:lnTo>
                    <a:pt x="504" y="417"/>
                  </a:lnTo>
                  <a:lnTo>
                    <a:pt x="504" y="419"/>
                  </a:lnTo>
                  <a:lnTo>
                    <a:pt x="504" y="422"/>
                  </a:lnTo>
                  <a:lnTo>
                    <a:pt x="504" y="426"/>
                  </a:lnTo>
                  <a:lnTo>
                    <a:pt x="506" y="429"/>
                  </a:lnTo>
                  <a:lnTo>
                    <a:pt x="506" y="433"/>
                  </a:lnTo>
                  <a:lnTo>
                    <a:pt x="508" y="436"/>
                  </a:lnTo>
                  <a:lnTo>
                    <a:pt x="508" y="440"/>
                  </a:lnTo>
                  <a:lnTo>
                    <a:pt x="510" y="443"/>
                  </a:lnTo>
                  <a:lnTo>
                    <a:pt x="520" y="443"/>
                  </a:lnTo>
                  <a:lnTo>
                    <a:pt x="518" y="433"/>
                  </a:lnTo>
                  <a:lnTo>
                    <a:pt x="542" y="426"/>
                  </a:lnTo>
                  <a:lnTo>
                    <a:pt x="540" y="445"/>
                  </a:lnTo>
                  <a:lnTo>
                    <a:pt x="544" y="469"/>
                  </a:lnTo>
                  <a:lnTo>
                    <a:pt x="528" y="482"/>
                  </a:lnTo>
                  <a:lnTo>
                    <a:pt x="508" y="464"/>
                  </a:lnTo>
                  <a:lnTo>
                    <a:pt x="480" y="513"/>
                  </a:lnTo>
                  <a:lnTo>
                    <a:pt x="447" y="536"/>
                  </a:lnTo>
                  <a:lnTo>
                    <a:pt x="401" y="580"/>
                  </a:lnTo>
                  <a:lnTo>
                    <a:pt x="354" y="574"/>
                  </a:lnTo>
                  <a:lnTo>
                    <a:pt x="387" y="511"/>
                  </a:lnTo>
                  <a:lnTo>
                    <a:pt x="356" y="510"/>
                  </a:lnTo>
                  <a:lnTo>
                    <a:pt x="320" y="503"/>
                  </a:lnTo>
                  <a:lnTo>
                    <a:pt x="305" y="473"/>
                  </a:lnTo>
                  <a:lnTo>
                    <a:pt x="283" y="452"/>
                  </a:lnTo>
                  <a:lnTo>
                    <a:pt x="247" y="433"/>
                  </a:lnTo>
                  <a:lnTo>
                    <a:pt x="210" y="410"/>
                  </a:lnTo>
                  <a:lnTo>
                    <a:pt x="145" y="396"/>
                  </a:lnTo>
                  <a:lnTo>
                    <a:pt x="97" y="384"/>
                  </a:lnTo>
                  <a:lnTo>
                    <a:pt x="77" y="391"/>
                  </a:lnTo>
                  <a:lnTo>
                    <a:pt x="64" y="389"/>
                  </a:lnTo>
                  <a:lnTo>
                    <a:pt x="77" y="338"/>
                  </a:lnTo>
                  <a:lnTo>
                    <a:pt x="81" y="312"/>
                  </a:lnTo>
                  <a:lnTo>
                    <a:pt x="79" y="308"/>
                  </a:lnTo>
                  <a:lnTo>
                    <a:pt x="77" y="307"/>
                  </a:lnTo>
                  <a:lnTo>
                    <a:pt x="75" y="303"/>
                  </a:lnTo>
                  <a:lnTo>
                    <a:pt x="71" y="301"/>
                  </a:lnTo>
                  <a:lnTo>
                    <a:pt x="70" y="298"/>
                  </a:lnTo>
                  <a:lnTo>
                    <a:pt x="68" y="296"/>
                  </a:lnTo>
                  <a:lnTo>
                    <a:pt x="66" y="294"/>
                  </a:lnTo>
                  <a:lnTo>
                    <a:pt x="66" y="291"/>
                  </a:lnTo>
                  <a:lnTo>
                    <a:pt x="64" y="289"/>
                  </a:lnTo>
                  <a:lnTo>
                    <a:pt x="62" y="287"/>
                  </a:lnTo>
                  <a:lnTo>
                    <a:pt x="60" y="286"/>
                  </a:lnTo>
                  <a:lnTo>
                    <a:pt x="58" y="284"/>
                  </a:lnTo>
                  <a:lnTo>
                    <a:pt x="56" y="284"/>
                  </a:lnTo>
                  <a:lnTo>
                    <a:pt x="54" y="282"/>
                  </a:lnTo>
                  <a:lnTo>
                    <a:pt x="52" y="280"/>
                  </a:lnTo>
                  <a:lnTo>
                    <a:pt x="50" y="279"/>
                  </a:lnTo>
                  <a:lnTo>
                    <a:pt x="48" y="277"/>
                  </a:lnTo>
                  <a:lnTo>
                    <a:pt x="46" y="277"/>
                  </a:lnTo>
                  <a:lnTo>
                    <a:pt x="44" y="275"/>
                  </a:lnTo>
                  <a:lnTo>
                    <a:pt x="42" y="273"/>
                  </a:lnTo>
                  <a:lnTo>
                    <a:pt x="40" y="273"/>
                  </a:lnTo>
                  <a:lnTo>
                    <a:pt x="38" y="272"/>
                  </a:lnTo>
                  <a:lnTo>
                    <a:pt x="36" y="272"/>
                  </a:lnTo>
                  <a:lnTo>
                    <a:pt x="32" y="270"/>
                  </a:lnTo>
                  <a:lnTo>
                    <a:pt x="30" y="268"/>
                  </a:lnTo>
                  <a:lnTo>
                    <a:pt x="28" y="268"/>
                  </a:lnTo>
                  <a:lnTo>
                    <a:pt x="24" y="266"/>
                  </a:lnTo>
                  <a:lnTo>
                    <a:pt x="22" y="266"/>
                  </a:lnTo>
                  <a:lnTo>
                    <a:pt x="18" y="265"/>
                  </a:lnTo>
                  <a:lnTo>
                    <a:pt x="14" y="265"/>
                  </a:lnTo>
                  <a:lnTo>
                    <a:pt x="10" y="263"/>
                  </a:lnTo>
                  <a:lnTo>
                    <a:pt x="6" y="261"/>
                  </a:lnTo>
                  <a:lnTo>
                    <a:pt x="0" y="244"/>
                  </a:lnTo>
                  <a:lnTo>
                    <a:pt x="16" y="184"/>
                  </a:lnTo>
                  <a:lnTo>
                    <a:pt x="18" y="146"/>
                  </a:lnTo>
                  <a:lnTo>
                    <a:pt x="18" y="144"/>
                  </a:lnTo>
                  <a:lnTo>
                    <a:pt x="16" y="144"/>
                  </a:lnTo>
                  <a:lnTo>
                    <a:pt x="16" y="142"/>
                  </a:lnTo>
                  <a:lnTo>
                    <a:pt x="16" y="140"/>
                  </a:lnTo>
                  <a:lnTo>
                    <a:pt x="14" y="140"/>
                  </a:lnTo>
                  <a:lnTo>
                    <a:pt x="14" y="139"/>
                  </a:lnTo>
                  <a:lnTo>
                    <a:pt x="14" y="137"/>
                  </a:lnTo>
                  <a:lnTo>
                    <a:pt x="12" y="135"/>
                  </a:lnTo>
                  <a:lnTo>
                    <a:pt x="12" y="133"/>
                  </a:lnTo>
                  <a:lnTo>
                    <a:pt x="12" y="132"/>
                  </a:lnTo>
                  <a:lnTo>
                    <a:pt x="10" y="132"/>
                  </a:lnTo>
                  <a:lnTo>
                    <a:pt x="10" y="13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95" name="Freeform 123"/>
            <p:cNvSpPr>
              <a:spLocks/>
            </p:cNvSpPr>
            <p:nvPr/>
          </p:nvSpPr>
          <p:spPr bwMode="auto">
            <a:xfrm>
              <a:off x="2555" y="3150"/>
              <a:ext cx="375" cy="252"/>
            </a:xfrm>
            <a:custGeom>
              <a:avLst/>
              <a:gdLst>
                <a:gd name="T0" fmla="*/ 385 w 482"/>
                <a:gd name="T1" fmla="*/ 235 h 279"/>
                <a:gd name="T2" fmla="*/ 446 w 482"/>
                <a:gd name="T3" fmla="*/ 163 h 279"/>
                <a:gd name="T4" fmla="*/ 482 w 482"/>
                <a:gd name="T5" fmla="*/ 168 h 279"/>
                <a:gd name="T6" fmla="*/ 480 w 482"/>
                <a:gd name="T7" fmla="*/ 125 h 279"/>
                <a:gd name="T8" fmla="*/ 458 w 482"/>
                <a:gd name="T9" fmla="*/ 142 h 279"/>
                <a:gd name="T10" fmla="*/ 446 w 482"/>
                <a:gd name="T11" fmla="*/ 139 h 279"/>
                <a:gd name="T12" fmla="*/ 444 w 482"/>
                <a:gd name="T13" fmla="*/ 132 h 279"/>
                <a:gd name="T14" fmla="*/ 442 w 482"/>
                <a:gd name="T15" fmla="*/ 125 h 279"/>
                <a:gd name="T16" fmla="*/ 442 w 482"/>
                <a:gd name="T17" fmla="*/ 118 h 279"/>
                <a:gd name="T18" fmla="*/ 440 w 482"/>
                <a:gd name="T19" fmla="*/ 112 h 279"/>
                <a:gd name="T20" fmla="*/ 440 w 482"/>
                <a:gd name="T21" fmla="*/ 105 h 279"/>
                <a:gd name="T22" fmla="*/ 440 w 482"/>
                <a:gd name="T23" fmla="*/ 98 h 279"/>
                <a:gd name="T24" fmla="*/ 440 w 482"/>
                <a:gd name="T25" fmla="*/ 91 h 279"/>
                <a:gd name="T26" fmla="*/ 440 w 482"/>
                <a:gd name="T27" fmla="*/ 86 h 279"/>
                <a:gd name="T28" fmla="*/ 440 w 482"/>
                <a:gd name="T29" fmla="*/ 79 h 279"/>
                <a:gd name="T30" fmla="*/ 440 w 482"/>
                <a:gd name="T31" fmla="*/ 72 h 279"/>
                <a:gd name="T32" fmla="*/ 440 w 482"/>
                <a:gd name="T33" fmla="*/ 65 h 279"/>
                <a:gd name="T34" fmla="*/ 442 w 482"/>
                <a:gd name="T35" fmla="*/ 58 h 279"/>
                <a:gd name="T36" fmla="*/ 442 w 482"/>
                <a:gd name="T37" fmla="*/ 51 h 279"/>
                <a:gd name="T38" fmla="*/ 442 w 482"/>
                <a:gd name="T39" fmla="*/ 44 h 279"/>
                <a:gd name="T40" fmla="*/ 444 w 482"/>
                <a:gd name="T41" fmla="*/ 37 h 279"/>
                <a:gd name="T42" fmla="*/ 426 w 482"/>
                <a:gd name="T43" fmla="*/ 21 h 279"/>
                <a:gd name="T44" fmla="*/ 397 w 482"/>
                <a:gd name="T45" fmla="*/ 0 h 279"/>
                <a:gd name="T46" fmla="*/ 329 w 482"/>
                <a:gd name="T47" fmla="*/ 9 h 279"/>
                <a:gd name="T48" fmla="*/ 158 w 482"/>
                <a:gd name="T49" fmla="*/ 44 h 279"/>
                <a:gd name="T50" fmla="*/ 120 w 482"/>
                <a:gd name="T51" fmla="*/ 30 h 279"/>
                <a:gd name="T52" fmla="*/ 65 w 482"/>
                <a:gd name="T53" fmla="*/ 23 h 279"/>
                <a:gd name="T54" fmla="*/ 15 w 482"/>
                <a:gd name="T55" fmla="*/ 37 h 279"/>
                <a:gd name="T56" fmla="*/ 15 w 482"/>
                <a:gd name="T57" fmla="*/ 90 h 279"/>
                <a:gd name="T58" fmla="*/ 83 w 482"/>
                <a:gd name="T59" fmla="*/ 95 h 279"/>
                <a:gd name="T60" fmla="*/ 185 w 482"/>
                <a:gd name="T61" fmla="*/ 132 h 279"/>
                <a:gd name="T62" fmla="*/ 243 w 482"/>
                <a:gd name="T63" fmla="*/ 172 h 279"/>
                <a:gd name="T64" fmla="*/ 294 w 482"/>
                <a:gd name="T65" fmla="*/ 209 h 279"/>
                <a:gd name="T66" fmla="*/ 292 w 482"/>
                <a:gd name="T67" fmla="*/ 273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2" h="279">
                  <a:moveTo>
                    <a:pt x="339" y="279"/>
                  </a:moveTo>
                  <a:lnTo>
                    <a:pt x="385" y="235"/>
                  </a:lnTo>
                  <a:lnTo>
                    <a:pt x="418" y="214"/>
                  </a:lnTo>
                  <a:lnTo>
                    <a:pt x="446" y="163"/>
                  </a:lnTo>
                  <a:lnTo>
                    <a:pt x="466" y="181"/>
                  </a:lnTo>
                  <a:lnTo>
                    <a:pt x="482" y="168"/>
                  </a:lnTo>
                  <a:lnTo>
                    <a:pt x="478" y="144"/>
                  </a:lnTo>
                  <a:lnTo>
                    <a:pt x="480" y="125"/>
                  </a:lnTo>
                  <a:lnTo>
                    <a:pt x="456" y="130"/>
                  </a:lnTo>
                  <a:lnTo>
                    <a:pt x="458" y="142"/>
                  </a:lnTo>
                  <a:lnTo>
                    <a:pt x="448" y="142"/>
                  </a:lnTo>
                  <a:lnTo>
                    <a:pt x="446" y="139"/>
                  </a:lnTo>
                  <a:lnTo>
                    <a:pt x="446" y="135"/>
                  </a:lnTo>
                  <a:lnTo>
                    <a:pt x="444" y="132"/>
                  </a:lnTo>
                  <a:lnTo>
                    <a:pt x="444" y="128"/>
                  </a:lnTo>
                  <a:lnTo>
                    <a:pt x="442" y="125"/>
                  </a:lnTo>
                  <a:lnTo>
                    <a:pt x="442" y="121"/>
                  </a:lnTo>
                  <a:lnTo>
                    <a:pt x="442" y="118"/>
                  </a:lnTo>
                  <a:lnTo>
                    <a:pt x="442" y="116"/>
                  </a:lnTo>
                  <a:lnTo>
                    <a:pt x="440" y="112"/>
                  </a:lnTo>
                  <a:lnTo>
                    <a:pt x="440" y="109"/>
                  </a:lnTo>
                  <a:lnTo>
                    <a:pt x="440" y="105"/>
                  </a:lnTo>
                  <a:lnTo>
                    <a:pt x="440" y="102"/>
                  </a:lnTo>
                  <a:lnTo>
                    <a:pt x="440" y="98"/>
                  </a:lnTo>
                  <a:lnTo>
                    <a:pt x="440" y="95"/>
                  </a:lnTo>
                  <a:lnTo>
                    <a:pt x="440" y="91"/>
                  </a:lnTo>
                  <a:lnTo>
                    <a:pt x="440" y="88"/>
                  </a:lnTo>
                  <a:lnTo>
                    <a:pt x="440" y="86"/>
                  </a:lnTo>
                  <a:lnTo>
                    <a:pt x="440" y="83"/>
                  </a:lnTo>
                  <a:lnTo>
                    <a:pt x="440" y="79"/>
                  </a:lnTo>
                  <a:lnTo>
                    <a:pt x="440" y="76"/>
                  </a:lnTo>
                  <a:lnTo>
                    <a:pt x="440" y="72"/>
                  </a:lnTo>
                  <a:lnTo>
                    <a:pt x="440" y="69"/>
                  </a:lnTo>
                  <a:lnTo>
                    <a:pt x="440" y="65"/>
                  </a:lnTo>
                  <a:lnTo>
                    <a:pt x="440" y="62"/>
                  </a:lnTo>
                  <a:lnTo>
                    <a:pt x="442" y="58"/>
                  </a:lnTo>
                  <a:lnTo>
                    <a:pt x="442" y="55"/>
                  </a:lnTo>
                  <a:lnTo>
                    <a:pt x="442" y="51"/>
                  </a:lnTo>
                  <a:lnTo>
                    <a:pt x="442" y="48"/>
                  </a:lnTo>
                  <a:lnTo>
                    <a:pt x="442" y="44"/>
                  </a:lnTo>
                  <a:lnTo>
                    <a:pt x="444" y="41"/>
                  </a:lnTo>
                  <a:lnTo>
                    <a:pt x="444" y="37"/>
                  </a:lnTo>
                  <a:lnTo>
                    <a:pt x="444" y="34"/>
                  </a:lnTo>
                  <a:lnTo>
                    <a:pt x="426" y="21"/>
                  </a:lnTo>
                  <a:lnTo>
                    <a:pt x="436" y="2"/>
                  </a:lnTo>
                  <a:lnTo>
                    <a:pt x="397" y="0"/>
                  </a:lnTo>
                  <a:lnTo>
                    <a:pt x="373" y="4"/>
                  </a:lnTo>
                  <a:lnTo>
                    <a:pt x="329" y="9"/>
                  </a:lnTo>
                  <a:lnTo>
                    <a:pt x="268" y="7"/>
                  </a:lnTo>
                  <a:lnTo>
                    <a:pt x="158" y="44"/>
                  </a:lnTo>
                  <a:lnTo>
                    <a:pt x="136" y="34"/>
                  </a:lnTo>
                  <a:lnTo>
                    <a:pt x="120" y="30"/>
                  </a:lnTo>
                  <a:lnTo>
                    <a:pt x="96" y="18"/>
                  </a:lnTo>
                  <a:lnTo>
                    <a:pt x="65" y="23"/>
                  </a:lnTo>
                  <a:lnTo>
                    <a:pt x="19" y="9"/>
                  </a:lnTo>
                  <a:lnTo>
                    <a:pt x="15" y="37"/>
                  </a:lnTo>
                  <a:lnTo>
                    <a:pt x="0" y="88"/>
                  </a:lnTo>
                  <a:lnTo>
                    <a:pt x="15" y="90"/>
                  </a:lnTo>
                  <a:lnTo>
                    <a:pt x="35" y="83"/>
                  </a:lnTo>
                  <a:lnTo>
                    <a:pt x="83" y="95"/>
                  </a:lnTo>
                  <a:lnTo>
                    <a:pt x="148" y="109"/>
                  </a:lnTo>
                  <a:lnTo>
                    <a:pt x="185" y="132"/>
                  </a:lnTo>
                  <a:lnTo>
                    <a:pt x="221" y="151"/>
                  </a:lnTo>
                  <a:lnTo>
                    <a:pt x="243" y="172"/>
                  </a:lnTo>
                  <a:lnTo>
                    <a:pt x="258" y="202"/>
                  </a:lnTo>
                  <a:lnTo>
                    <a:pt x="294" y="209"/>
                  </a:lnTo>
                  <a:lnTo>
                    <a:pt x="325" y="210"/>
                  </a:lnTo>
                  <a:lnTo>
                    <a:pt x="292" y="273"/>
                  </a:lnTo>
                  <a:lnTo>
                    <a:pt x="339" y="279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96" name="Freeform 124"/>
            <p:cNvSpPr>
              <a:spLocks noEditPoints="1"/>
            </p:cNvSpPr>
            <p:nvPr/>
          </p:nvSpPr>
          <p:spPr bwMode="auto">
            <a:xfrm>
              <a:off x="1036" y="1028"/>
              <a:ext cx="2906" cy="2161"/>
            </a:xfrm>
            <a:custGeom>
              <a:avLst/>
              <a:gdLst>
                <a:gd name="T0" fmla="*/ 18 w 3725"/>
                <a:gd name="T1" fmla="*/ 741 h 2389"/>
                <a:gd name="T2" fmla="*/ 42 w 3725"/>
                <a:gd name="T3" fmla="*/ 688 h 2389"/>
                <a:gd name="T4" fmla="*/ 71 w 3725"/>
                <a:gd name="T5" fmla="*/ 641 h 2389"/>
                <a:gd name="T6" fmla="*/ 356 w 3725"/>
                <a:gd name="T7" fmla="*/ 527 h 2389"/>
                <a:gd name="T8" fmla="*/ 366 w 3725"/>
                <a:gd name="T9" fmla="*/ 448 h 2389"/>
                <a:gd name="T10" fmla="*/ 387 w 3725"/>
                <a:gd name="T11" fmla="*/ 317 h 2389"/>
                <a:gd name="T12" fmla="*/ 376 w 3725"/>
                <a:gd name="T13" fmla="*/ 263 h 2389"/>
                <a:gd name="T14" fmla="*/ 334 w 3725"/>
                <a:gd name="T15" fmla="*/ 217 h 2389"/>
                <a:gd name="T16" fmla="*/ 336 w 3725"/>
                <a:gd name="T17" fmla="*/ 160 h 2389"/>
                <a:gd name="T18" fmla="*/ 383 w 3725"/>
                <a:gd name="T19" fmla="*/ 139 h 2389"/>
                <a:gd name="T20" fmla="*/ 411 w 3725"/>
                <a:gd name="T21" fmla="*/ 107 h 2389"/>
                <a:gd name="T22" fmla="*/ 354 w 3725"/>
                <a:gd name="T23" fmla="*/ 86 h 2389"/>
                <a:gd name="T24" fmla="*/ 387 w 3725"/>
                <a:gd name="T25" fmla="*/ 41 h 2389"/>
                <a:gd name="T26" fmla="*/ 460 w 3725"/>
                <a:gd name="T27" fmla="*/ 48 h 2389"/>
                <a:gd name="T28" fmla="*/ 514 w 3725"/>
                <a:gd name="T29" fmla="*/ 21 h 2389"/>
                <a:gd name="T30" fmla="*/ 589 w 3725"/>
                <a:gd name="T31" fmla="*/ 6 h 2389"/>
                <a:gd name="T32" fmla="*/ 609 w 3725"/>
                <a:gd name="T33" fmla="*/ 32 h 2389"/>
                <a:gd name="T34" fmla="*/ 630 w 3725"/>
                <a:gd name="T35" fmla="*/ 84 h 2389"/>
                <a:gd name="T36" fmla="*/ 692 w 3725"/>
                <a:gd name="T37" fmla="*/ 130 h 2389"/>
                <a:gd name="T38" fmla="*/ 749 w 3725"/>
                <a:gd name="T39" fmla="*/ 114 h 2389"/>
                <a:gd name="T40" fmla="*/ 786 w 3725"/>
                <a:gd name="T41" fmla="*/ 135 h 2389"/>
                <a:gd name="T42" fmla="*/ 826 w 3725"/>
                <a:gd name="T43" fmla="*/ 93 h 2389"/>
                <a:gd name="T44" fmla="*/ 877 w 3725"/>
                <a:gd name="T45" fmla="*/ 70 h 2389"/>
                <a:gd name="T46" fmla="*/ 929 w 3725"/>
                <a:gd name="T47" fmla="*/ 28 h 2389"/>
                <a:gd name="T48" fmla="*/ 984 w 3725"/>
                <a:gd name="T49" fmla="*/ 7 h 2389"/>
                <a:gd name="T50" fmla="*/ 1043 w 3725"/>
                <a:gd name="T51" fmla="*/ 41 h 2389"/>
                <a:gd name="T52" fmla="*/ 1061 w 3725"/>
                <a:gd name="T53" fmla="*/ 102 h 2389"/>
                <a:gd name="T54" fmla="*/ 1061 w 3725"/>
                <a:gd name="T55" fmla="*/ 154 h 2389"/>
                <a:gd name="T56" fmla="*/ 1059 w 3725"/>
                <a:gd name="T57" fmla="*/ 209 h 2389"/>
                <a:gd name="T58" fmla="*/ 1094 w 3725"/>
                <a:gd name="T59" fmla="*/ 280 h 2389"/>
                <a:gd name="T60" fmla="*/ 1140 w 3725"/>
                <a:gd name="T61" fmla="*/ 322 h 2389"/>
                <a:gd name="T62" fmla="*/ 1166 w 3725"/>
                <a:gd name="T63" fmla="*/ 273 h 2389"/>
                <a:gd name="T64" fmla="*/ 1219 w 3725"/>
                <a:gd name="T65" fmla="*/ 259 h 2389"/>
                <a:gd name="T66" fmla="*/ 1268 w 3725"/>
                <a:gd name="T67" fmla="*/ 261 h 2389"/>
                <a:gd name="T68" fmla="*/ 1288 w 3725"/>
                <a:gd name="T69" fmla="*/ 210 h 2389"/>
                <a:gd name="T70" fmla="*/ 1432 w 3725"/>
                <a:gd name="T71" fmla="*/ 235 h 2389"/>
                <a:gd name="T72" fmla="*/ 1460 w 3725"/>
                <a:gd name="T73" fmla="*/ 279 h 2389"/>
                <a:gd name="T74" fmla="*/ 1499 w 3725"/>
                <a:gd name="T75" fmla="*/ 298 h 2389"/>
                <a:gd name="T76" fmla="*/ 1541 w 3725"/>
                <a:gd name="T77" fmla="*/ 335 h 2389"/>
                <a:gd name="T78" fmla="*/ 1604 w 3725"/>
                <a:gd name="T79" fmla="*/ 366 h 2389"/>
                <a:gd name="T80" fmla="*/ 1663 w 3725"/>
                <a:gd name="T81" fmla="*/ 384 h 2389"/>
                <a:gd name="T82" fmla="*/ 1677 w 3725"/>
                <a:gd name="T83" fmla="*/ 392 h 2389"/>
                <a:gd name="T84" fmla="*/ 2 w 3725"/>
                <a:gd name="T85" fmla="*/ 783 h 2389"/>
                <a:gd name="T86" fmla="*/ 2042 w 3725"/>
                <a:gd name="T87" fmla="*/ 2363 h 2389"/>
                <a:gd name="T88" fmla="*/ 1906 w 3725"/>
                <a:gd name="T89" fmla="*/ 2310 h 2389"/>
                <a:gd name="T90" fmla="*/ 2761 w 3725"/>
                <a:gd name="T91" fmla="*/ 2088 h 2389"/>
                <a:gd name="T92" fmla="*/ 2424 w 3725"/>
                <a:gd name="T93" fmla="*/ 2281 h 2389"/>
                <a:gd name="T94" fmla="*/ 2939 w 3725"/>
                <a:gd name="T95" fmla="*/ 2113 h 2389"/>
                <a:gd name="T96" fmla="*/ 3014 w 3725"/>
                <a:gd name="T97" fmla="*/ 2074 h 2389"/>
                <a:gd name="T98" fmla="*/ 3188 w 3725"/>
                <a:gd name="T99" fmla="*/ 1845 h 2389"/>
                <a:gd name="T100" fmla="*/ 2698 w 3725"/>
                <a:gd name="T101" fmla="*/ 2037 h 2389"/>
                <a:gd name="T102" fmla="*/ 3239 w 3725"/>
                <a:gd name="T103" fmla="*/ 931 h 2389"/>
                <a:gd name="T104" fmla="*/ 3320 w 3725"/>
                <a:gd name="T105" fmla="*/ 1369 h 2389"/>
                <a:gd name="T106" fmla="*/ 2927 w 3725"/>
                <a:gd name="T107" fmla="*/ 1434 h 2389"/>
                <a:gd name="T108" fmla="*/ 3431 w 3725"/>
                <a:gd name="T109" fmla="*/ 993 h 2389"/>
                <a:gd name="T110" fmla="*/ 3587 w 3725"/>
                <a:gd name="T111" fmla="*/ 1084 h 2389"/>
                <a:gd name="T112" fmla="*/ 3474 w 3725"/>
                <a:gd name="T113" fmla="*/ 597 h 2389"/>
                <a:gd name="T114" fmla="*/ 3328 w 3725"/>
                <a:gd name="T115" fmla="*/ 471 h 2389"/>
                <a:gd name="T116" fmla="*/ 3239 w 3725"/>
                <a:gd name="T117" fmla="*/ 448 h 2389"/>
                <a:gd name="T118" fmla="*/ 3182 w 3725"/>
                <a:gd name="T119" fmla="*/ 450 h 2389"/>
                <a:gd name="T120" fmla="*/ 3391 w 3725"/>
                <a:gd name="T121" fmla="*/ 711 h 2389"/>
                <a:gd name="T122" fmla="*/ 3609 w 3725"/>
                <a:gd name="T123" fmla="*/ 599 h 2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25" h="2389">
                  <a:moveTo>
                    <a:pt x="2" y="783"/>
                  </a:moveTo>
                  <a:lnTo>
                    <a:pt x="2" y="781"/>
                  </a:lnTo>
                  <a:lnTo>
                    <a:pt x="2" y="779"/>
                  </a:lnTo>
                  <a:lnTo>
                    <a:pt x="2" y="777"/>
                  </a:lnTo>
                  <a:lnTo>
                    <a:pt x="0" y="776"/>
                  </a:lnTo>
                  <a:lnTo>
                    <a:pt x="0" y="774"/>
                  </a:lnTo>
                  <a:lnTo>
                    <a:pt x="0" y="772"/>
                  </a:lnTo>
                  <a:lnTo>
                    <a:pt x="0" y="770"/>
                  </a:lnTo>
                  <a:lnTo>
                    <a:pt x="0" y="769"/>
                  </a:lnTo>
                  <a:lnTo>
                    <a:pt x="0" y="767"/>
                  </a:lnTo>
                  <a:lnTo>
                    <a:pt x="2" y="765"/>
                  </a:lnTo>
                  <a:lnTo>
                    <a:pt x="2" y="763"/>
                  </a:lnTo>
                  <a:lnTo>
                    <a:pt x="2" y="762"/>
                  </a:lnTo>
                  <a:lnTo>
                    <a:pt x="2" y="760"/>
                  </a:lnTo>
                  <a:lnTo>
                    <a:pt x="2" y="758"/>
                  </a:lnTo>
                  <a:lnTo>
                    <a:pt x="4" y="758"/>
                  </a:lnTo>
                  <a:lnTo>
                    <a:pt x="4" y="756"/>
                  </a:lnTo>
                  <a:lnTo>
                    <a:pt x="4" y="755"/>
                  </a:lnTo>
                  <a:lnTo>
                    <a:pt x="4" y="753"/>
                  </a:lnTo>
                  <a:lnTo>
                    <a:pt x="6" y="753"/>
                  </a:lnTo>
                  <a:lnTo>
                    <a:pt x="6" y="751"/>
                  </a:lnTo>
                  <a:lnTo>
                    <a:pt x="6" y="749"/>
                  </a:lnTo>
                  <a:lnTo>
                    <a:pt x="8" y="749"/>
                  </a:lnTo>
                  <a:lnTo>
                    <a:pt x="8" y="748"/>
                  </a:lnTo>
                  <a:lnTo>
                    <a:pt x="8" y="746"/>
                  </a:lnTo>
                  <a:lnTo>
                    <a:pt x="10" y="746"/>
                  </a:lnTo>
                  <a:lnTo>
                    <a:pt x="10" y="744"/>
                  </a:lnTo>
                  <a:lnTo>
                    <a:pt x="12" y="742"/>
                  </a:lnTo>
                  <a:lnTo>
                    <a:pt x="14" y="741"/>
                  </a:lnTo>
                  <a:lnTo>
                    <a:pt x="18" y="741"/>
                  </a:lnTo>
                  <a:lnTo>
                    <a:pt x="20" y="739"/>
                  </a:lnTo>
                  <a:lnTo>
                    <a:pt x="24" y="739"/>
                  </a:lnTo>
                  <a:lnTo>
                    <a:pt x="26" y="737"/>
                  </a:lnTo>
                  <a:lnTo>
                    <a:pt x="30" y="737"/>
                  </a:lnTo>
                  <a:lnTo>
                    <a:pt x="32" y="735"/>
                  </a:lnTo>
                  <a:lnTo>
                    <a:pt x="36" y="734"/>
                  </a:lnTo>
                  <a:lnTo>
                    <a:pt x="38" y="734"/>
                  </a:lnTo>
                  <a:lnTo>
                    <a:pt x="40" y="732"/>
                  </a:lnTo>
                  <a:lnTo>
                    <a:pt x="44" y="730"/>
                  </a:lnTo>
                  <a:lnTo>
                    <a:pt x="46" y="730"/>
                  </a:lnTo>
                  <a:lnTo>
                    <a:pt x="48" y="728"/>
                  </a:lnTo>
                  <a:lnTo>
                    <a:pt x="50" y="727"/>
                  </a:lnTo>
                  <a:lnTo>
                    <a:pt x="52" y="725"/>
                  </a:lnTo>
                  <a:lnTo>
                    <a:pt x="54" y="723"/>
                  </a:lnTo>
                  <a:lnTo>
                    <a:pt x="54" y="721"/>
                  </a:lnTo>
                  <a:lnTo>
                    <a:pt x="56" y="720"/>
                  </a:lnTo>
                  <a:lnTo>
                    <a:pt x="56" y="718"/>
                  </a:lnTo>
                  <a:lnTo>
                    <a:pt x="58" y="716"/>
                  </a:lnTo>
                  <a:lnTo>
                    <a:pt x="58" y="714"/>
                  </a:lnTo>
                  <a:lnTo>
                    <a:pt x="58" y="713"/>
                  </a:lnTo>
                  <a:lnTo>
                    <a:pt x="58" y="711"/>
                  </a:lnTo>
                  <a:lnTo>
                    <a:pt x="58" y="709"/>
                  </a:lnTo>
                  <a:lnTo>
                    <a:pt x="58" y="707"/>
                  </a:lnTo>
                  <a:lnTo>
                    <a:pt x="56" y="704"/>
                  </a:lnTo>
                  <a:lnTo>
                    <a:pt x="54" y="702"/>
                  </a:lnTo>
                  <a:lnTo>
                    <a:pt x="52" y="700"/>
                  </a:lnTo>
                  <a:lnTo>
                    <a:pt x="50" y="697"/>
                  </a:lnTo>
                  <a:lnTo>
                    <a:pt x="48" y="695"/>
                  </a:lnTo>
                  <a:lnTo>
                    <a:pt x="46" y="692"/>
                  </a:lnTo>
                  <a:lnTo>
                    <a:pt x="42" y="688"/>
                  </a:lnTo>
                  <a:lnTo>
                    <a:pt x="44" y="686"/>
                  </a:lnTo>
                  <a:lnTo>
                    <a:pt x="44" y="685"/>
                  </a:lnTo>
                  <a:lnTo>
                    <a:pt x="46" y="685"/>
                  </a:lnTo>
                  <a:lnTo>
                    <a:pt x="46" y="683"/>
                  </a:lnTo>
                  <a:lnTo>
                    <a:pt x="48" y="683"/>
                  </a:lnTo>
                  <a:lnTo>
                    <a:pt x="48" y="681"/>
                  </a:lnTo>
                  <a:lnTo>
                    <a:pt x="50" y="681"/>
                  </a:lnTo>
                  <a:lnTo>
                    <a:pt x="50" y="679"/>
                  </a:lnTo>
                  <a:lnTo>
                    <a:pt x="50" y="678"/>
                  </a:lnTo>
                  <a:lnTo>
                    <a:pt x="52" y="678"/>
                  </a:lnTo>
                  <a:lnTo>
                    <a:pt x="52" y="676"/>
                  </a:lnTo>
                  <a:lnTo>
                    <a:pt x="52" y="674"/>
                  </a:lnTo>
                  <a:lnTo>
                    <a:pt x="52" y="672"/>
                  </a:lnTo>
                  <a:lnTo>
                    <a:pt x="52" y="671"/>
                  </a:lnTo>
                  <a:lnTo>
                    <a:pt x="54" y="671"/>
                  </a:lnTo>
                  <a:lnTo>
                    <a:pt x="54" y="669"/>
                  </a:lnTo>
                  <a:lnTo>
                    <a:pt x="56" y="664"/>
                  </a:lnTo>
                  <a:lnTo>
                    <a:pt x="58" y="662"/>
                  </a:lnTo>
                  <a:lnTo>
                    <a:pt x="60" y="660"/>
                  </a:lnTo>
                  <a:lnTo>
                    <a:pt x="61" y="658"/>
                  </a:lnTo>
                  <a:lnTo>
                    <a:pt x="63" y="657"/>
                  </a:lnTo>
                  <a:lnTo>
                    <a:pt x="65" y="655"/>
                  </a:lnTo>
                  <a:lnTo>
                    <a:pt x="65" y="653"/>
                  </a:lnTo>
                  <a:lnTo>
                    <a:pt x="67" y="651"/>
                  </a:lnTo>
                  <a:lnTo>
                    <a:pt x="67" y="650"/>
                  </a:lnTo>
                  <a:lnTo>
                    <a:pt x="69" y="648"/>
                  </a:lnTo>
                  <a:lnTo>
                    <a:pt x="69" y="646"/>
                  </a:lnTo>
                  <a:lnTo>
                    <a:pt x="69" y="644"/>
                  </a:lnTo>
                  <a:lnTo>
                    <a:pt x="69" y="643"/>
                  </a:lnTo>
                  <a:lnTo>
                    <a:pt x="71" y="641"/>
                  </a:lnTo>
                  <a:lnTo>
                    <a:pt x="71" y="639"/>
                  </a:lnTo>
                  <a:lnTo>
                    <a:pt x="71" y="637"/>
                  </a:lnTo>
                  <a:lnTo>
                    <a:pt x="71" y="636"/>
                  </a:lnTo>
                  <a:lnTo>
                    <a:pt x="71" y="634"/>
                  </a:lnTo>
                  <a:lnTo>
                    <a:pt x="71" y="632"/>
                  </a:lnTo>
                  <a:lnTo>
                    <a:pt x="71" y="630"/>
                  </a:lnTo>
                  <a:lnTo>
                    <a:pt x="71" y="629"/>
                  </a:lnTo>
                  <a:lnTo>
                    <a:pt x="71" y="627"/>
                  </a:lnTo>
                  <a:lnTo>
                    <a:pt x="71" y="625"/>
                  </a:lnTo>
                  <a:lnTo>
                    <a:pt x="71" y="623"/>
                  </a:lnTo>
                  <a:lnTo>
                    <a:pt x="73" y="622"/>
                  </a:lnTo>
                  <a:lnTo>
                    <a:pt x="73" y="620"/>
                  </a:lnTo>
                  <a:lnTo>
                    <a:pt x="73" y="618"/>
                  </a:lnTo>
                  <a:lnTo>
                    <a:pt x="73" y="616"/>
                  </a:lnTo>
                  <a:lnTo>
                    <a:pt x="75" y="615"/>
                  </a:lnTo>
                  <a:lnTo>
                    <a:pt x="75" y="613"/>
                  </a:lnTo>
                  <a:lnTo>
                    <a:pt x="75" y="611"/>
                  </a:lnTo>
                  <a:lnTo>
                    <a:pt x="77" y="609"/>
                  </a:lnTo>
                  <a:lnTo>
                    <a:pt x="77" y="608"/>
                  </a:lnTo>
                  <a:lnTo>
                    <a:pt x="75" y="597"/>
                  </a:lnTo>
                  <a:lnTo>
                    <a:pt x="83" y="592"/>
                  </a:lnTo>
                  <a:lnTo>
                    <a:pt x="148" y="560"/>
                  </a:lnTo>
                  <a:lnTo>
                    <a:pt x="178" y="543"/>
                  </a:lnTo>
                  <a:lnTo>
                    <a:pt x="204" y="545"/>
                  </a:lnTo>
                  <a:lnTo>
                    <a:pt x="257" y="538"/>
                  </a:lnTo>
                  <a:lnTo>
                    <a:pt x="273" y="515"/>
                  </a:lnTo>
                  <a:lnTo>
                    <a:pt x="312" y="510"/>
                  </a:lnTo>
                  <a:lnTo>
                    <a:pt x="334" y="534"/>
                  </a:lnTo>
                  <a:lnTo>
                    <a:pt x="356" y="529"/>
                  </a:lnTo>
                  <a:lnTo>
                    <a:pt x="356" y="527"/>
                  </a:lnTo>
                  <a:lnTo>
                    <a:pt x="356" y="524"/>
                  </a:lnTo>
                  <a:lnTo>
                    <a:pt x="356" y="522"/>
                  </a:lnTo>
                  <a:lnTo>
                    <a:pt x="356" y="520"/>
                  </a:lnTo>
                  <a:lnTo>
                    <a:pt x="356" y="517"/>
                  </a:lnTo>
                  <a:lnTo>
                    <a:pt x="358" y="515"/>
                  </a:lnTo>
                  <a:lnTo>
                    <a:pt x="358" y="511"/>
                  </a:lnTo>
                  <a:lnTo>
                    <a:pt x="358" y="510"/>
                  </a:lnTo>
                  <a:lnTo>
                    <a:pt x="358" y="506"/>
                  </a:lnTo>
                  <a:lnTo>
                    <a:pt x="358" y="504"/>
                  </a:lnTo>
                  <a:lnTo>
                    <a:pt x="358" y="501"/>
                  </a:lnTo>
                  <a:lnTo>
                    <a:pt x="358" y="499"/>
                  </a:lnTo>
                  <a:lnTo>
                    <a:pt x="360" y="496"/>
                  </a:lnTo>
                  <a:lnTo>
                    <a:pt x="360" y="492"/>
                  </a:lnTo>
                  <a:lnTo>
                    <a:pt x="360" y="490"/>
                  </a:lnTo>
                  <a:lnTo>
                    <a:pt x="360" y="487"/>
                  </a:lnTo>
                  <a:lnTo>
                    <a:pt x="360" y="485"/>
                  </a:lnTo>
                  <a:lnTo>
                    <a:pt x="360" y="482"/>
                  </a:lnTo>
                  <a:lnTo>
                    <a:pt x="362" y="480"/>
                  </a:lnTo>
                  <a:lnTo>
                    <a:pt x="362" y="476"/>
                  </a:lnTo>
                  <a:lnTo>
                    <a:pt x="362" y="475"/>
                  </a:lnTo>
                  <a:lnTo>
                    <a:pt x="362" y="471"/>
                  </a:lnTo>
                  <a:lnTo>
                    <a:pt x="362" y="469"/>
                  </a:lnTo>
                  <a:lnTo>
                    <a:pt x="364" y="466"/>
                  </a:lnTo>
                  <a:lnTo>
                    <a:pt x="364" y="464"/>
                  </a:lnTo>
                  <a:lnTo>
                    <a:pt x="364" y="461"/>
                  </a:lnTo>
                  <a:lnTo>
                    <a:pt x="364" y="459"/>
                  </a:lnTo>
                  <a:lnTo>
                    <a:pt x="366" y="455"/>
                  </a:lnTo>
                  <a:lnTo>
                    <a:pt x="366" y="454"/>
                  </a:lnTo>
                  <a:lnTo>
                    <a:pt x="366" y="450"/>
                  </a:lnTo>
                  <a:lnTo>
                    <a:pt x="366" y="448"/>
                  </a:lnTo>
                  <a:lnTo>
                    <a:pt x="368" y="447"/>
                  </a:lnTo>
                  <a:lnTo>
                    <a:pt x="368" y="441"/>
                  </a:lnTo>
                  <a:lnTo>
                    <a:pt x="370" y="438"/>
                  </a:lnTo>
                  <a:lnTo>
                    <a:pt x="372" y="433"/>
                  </a:lnTo>
                  <a:lnTo>
                    <a:pt x="374" y="429"/>
                  </a:lnTo>
                  <a:lnTo>
                    <a:pt x="374" y="424"/>
                  </a:lnTo>
                  <a:lnTo>
                    <a:pt x="376" y="420"/>
                  </a:lnTo>
                  <a:lnTo>
                    <a:pt x="376" y="415"/>
                  </a:lnTo>
                  <a:lnTo>
                    <a:pt x="377" y="412"/>
                  </a:lnTo>
                  <a:lnTo>
                    <a:pt x="377" y="406"/>
                  </a:lnTo>
                  <a:lnTo>
                    <a:pt x="379" y="403"/>
                  </a:lnTo>
                  <a:lnTo>
                    <a:pt x="379" y="398"/>
                  </a:lnTo>
                  <a:lnTo>
                    <a:pt x="381" y="394"/>
                  </a:lnTo>
                  <a:lnTo>
                    <a:pt x="381" y="389"/>
                  </a:lnTo>
                  <a:lnTo>
                    <a:pt x="381" y="384"/>
                  </a:lnTo>
                  <a:lnTo>
                    <a:pt x="383" y="380"/>
                  </a:lnTo>
                  <a:lnTo>
                    <a:pt x="383" y="375"/>
                  </a:lnTo>
                  <a:lnTo>
                    <a:pt x="383" y="371"/>
                  </a:lnTo>
                  <a:lnTo>
                    <a:pt x="383" y="366"/>
                  </a:lnTo>
                  <a:lnTo>
                    <a:pt x="385" y="363"/>
                  </a:lnTo>
                  <a:lnTo>
                    <a:pt x="385" y="357"/>
                  </a:lnTo>
                  <a:lnTo>
                    <a:pt x="385" y="352"/>
                  </a:lnTo>
                  <a:lnTo>
                    <a:pt x="385" y="349"/>
                  </a:lnTo>
                  <a:lnTo>
                    <a:pt x="385" y="343"/>
                  </a:lnTo>
                  <a:lnTo>
                    <a:pt x="385" y="340"/>
                  </a:lnTo>
                  <a:lnTo>
                    <a:pt x="385" y="335"/>
                  </a:lnTo>
                  <a:lnTo>
                    <a:pt x="387" y="329"/>
                  </a:lnTo>
                  <a:lnTo>
                    <a:pt x="387" y="326"/>
                  </a:lnTo>
                  <a:lnTo>
                    <a:pt x="387" y="321"/>
                  </a:lnTo>
                  <a:lnTo>
                    <a:pt x="387" y="317"/>
                  </a:lnTo>
                  <a:lnTo>
                    <a:pt x="387" y="312"/>
                  </a:lnTo>
                  <a:lnTo>
                    <a:pt x="387" y="308"/>
                  </a:lnTo>
                  <a:lnTo>
                    <a:pt x="387" y="303"/>
                  </a:lnTo>
                  <a:lnTo>
                    <a:pt x="387" y="301"/>
                  </a:lnTo>
                  <a:lnTo>
                    <a:pt x="387" y="300"/>
                  </a:lnTo>
                  <a:lnTo>
                    <a:pt x="387" y="298"/>
                  </a:lnTo>
                  <a:lnTo>
                    <a:pt x="387" y="296"/>
                  </a:lnTo>
                  <a:lnTo>
                    <a:pt x="387" y="294"/>
                  </a:lnTo>
                  <a:lnTo>
                    <a:pt x="385" y="293"/>
                  </a:lnTo>
                  <a:lnTo>
                    <a:pt x="385" y="291"/>
                  </a:lnTo>
                  <a:lnTo>
                    <a:pt x="385" y="289"/>
                  </a:lnTo>
                  <a:lnTo>
                    <a:pt x="383" y="287"/>
                  </a:lnTo>
                  <a:lnTo>
                    <a:pt x="383" y="286"/>
                  </a:lnTo>
                  <a:lnTo>
                    <a:pt x="383" y="284"/>
                  </a:lnTo>
                  <a:lnTo>
                    <a:pt x="383" y="282"/>
                  </a:lnTo>
                  <a:lnTo>
                    <a:pt x="381" y="282"/>
                  </a:lnTo>
                  <a:lnTo>
                    <a:pt x="381" y="280"/>
                  </a:lnTo>
                  <a:lnTo>
                    <a:pt x="381" y="279"/>
                  </a:lnTo>
                  <a:lnTo>
                    <a:pt x="379" y="279"/>
                  </a:lnTo>
                  <a:lnTo>
                    <a:pt x="379" y="277"/>
                  </a:lnTo>
                  <a:lnTo>
                    <a:pt x="379" y="275"/>
                  </a:lnTo>
                  <a:lnTo>
                    <a:pt x="379" y="273"/>
                  </a:lnTo>
                  <a:lnTo>
                    <a:pt x="377" y="273"/>
                  </a:lnTo>
                  <a:lnTo>
                    <a:pt x="377" y="272"/>
                  </a:lnTo>
                  <a:lnTo>
                    <a:pt x="377" y="270"/>
                  </a:lnTo>
                  <a:lnTo>
                    <a:pt x="377" y="268"/>
                  </a:lnTo>
                  <a:lnTo>
                    <a:pt x="376" y="268"/>
                  </a:lnTo>
                  <a:lnTo>
                    <a:pt x="376" y="266"/>
                  </a:lnTo>
                  <a:lnTo>
                    <a:pt x="376" y="265"/>
                  </a:lnTo>
                  <a:lnTo>
                    <a:pt x="376" y="263"/>
                  </a:lnTo>
                  <a:lnTo>
                    <a:pt x="376" y="261"/>
                  </a:lnTo>
                  <a:lnTo>
                    <a:pt x="376" y="259"/>
                  </a:lnTo>
                  <a:lnTo>
                    <a:pt x="376" y="258"/>
                  </a:lnTo>
                  <a:lnTo>
                    <a:pt x="374" y="256"/>
                  </a:lnTo>
                  <a:lnTo>
                    <a:pt x="374" y="254"/>
                  </a:lnTo>
                  <a:lnTo>
                    <a:pt x="372" y="252"/>
                  </a:lnTo>
                  <a:lnTo>
                    <a:pt x="372" y="251"/>
                  </a:lnTo>
                  <a:lnTo>
                    <a:pt x="370" y="249"/>
                  </a:lnTo>
                  <a:lnTo>
                    <a:pt x="368" y="247"/>
                  </a:lnTo>
                  <a:lnTo>
                    <a:pt x="368" y="245"/>
                  </a:lnTo>
                  <a:lnTo>
                    <a:pt x="366" y="244"/>
                  </a:lnTo>
                  <a:lnTo>
                    <a:pt x="364" y="242"/>
                  </a:lnTo>
                  <a:lnTo>
                    <a:pt x="362" y="242"/>
                  </a:lnTo>
                  <a:lnTo>
                    <a:pt x="360" y="240"/>
                  </a:lnTo>
                  <a:lnTo>
                    <a:pt x="360" y="238"/>
                  </a:lnTo>
                  <a:lnTo>
                    <a:pt x="358" y="237"/>
                  </a:lnTo>
                  <a:lnTo>
                    <a:pt x="356" y="237"/>
                  </a:lnTo>
                  <a:lnTo>
                    <a:pt x="354" y="235"/>
                  </a:lnTo>
                  <a:lnTo>
                    <a:pt x="352" y="233"/>
                  </a:lnTo>
                  <a:lnTo>
                    <a:pt x="350" y="231"/>
                  </a:lnTo>
                  <a:lnTo>
                    <a:pt x="348" y="230"/>
                  </a:lnTo>
                  <a:lnTo>
                    <a:pt x="346" y="230"/>
                  </a:lnTo>
                  <a:lnTo>
                    <a:pt x="344" y="228"/>
                  </a:lnTo>
                  <a:lnTo>
                    <a:pt x="342" y="226"/>
                  </a:lnTo>
                  <a:lnTo>
                    <a:pt x="342" y="224"/>
                  </a:lnTo>
                  <a:lnTo>
                    <a:pt x="340" y="223"/>
                  </a:lnTo>
                  <a:lnTo>
                    <a:pt x="338" y="223"/>
                  </a:lnTo>
                  <a:lnTo>
                    <a:pt x="336" y="221"/>
                  </a:lnTo>
                  <a:lnTo>
                    <a:pt x="336" y="219"/>
                  </a:lnTo>
                  <a:lnTo>
                    <a:pt x="334" y="217"/>
                  </a:lnTo>
                  <a:lnTo>
                    <a:pt x="332" y="216"/>
                  </a:lnTo>
                  <a:lnTo>
                    <a:pt x="332" y="214"/>
                  </a:lnTo>
                  <a:lnTo>
                    <a:pt x="330" y="212"/>
                  </a:lnTo>
                  <a:lnTo>
                    <a:pt x="330" y="210"/>
                  </a:lnTo>
                  <a:lnTo>
                    <a:pt x="330" y="209"/>
                  </a:lnTo>
                  <a:lnTo>
                    <a:pt x="330" y="207"/>
                  </a:lnTo>
                  <a:lnTo>
                    <a:pt x="330" y="205"/>
                  </a:lnTo>
                  <a:lnTo>
                    <a:pt x="330" y="203"/>
                  </a:lnTo>
                  <a:lnTo>
                    <a:pt x="330" y="202"/>
                  </a:lnTo>
                  <a:lnTo>
                    <a:pt x="330" y="200"/>
                  </a:lnTo>
                  <a:lnTo>
                    <a:pt x="330" y="198"/>
                  </a:lnTo>
                  <a:lnTo>
                    <a:pt x="330" y="196"/>
                  </a:lnTo>
                  <a:lnTo>
                    <a:pt x="330" y="195"/>
                  </a:lnTo>
                  <a:lnTo>
                    <a:pt x="330" y="191"/>
                  </a:lnTo>
                  <a:lnTo>
                    <a:pt x="330" y="189"/>
                  </a:lnTo>
                  <a:lnTo>
                    <a:pt x="330" y="188"/>
                  </a:lnTo>
                  <a:lnTo>
                    <a:pt x="330" y="186"/>
                  </a:lnTo>
                  <a:lnTo>
                    <a:pt x="330" y="184"/>
                  </a:lnTo>
                  <a:lnTo>
                    <a:pt x="332" y="181"/>
                  </a:lnTo>
                  <a:lnTo>
                    <a:pt x="332" y="179"/>
                  </a:lnTo>
                  <a:lnTo>
                    <a:pt x="332" y="177"/>
                  </a:lnTo>
                  <a:lnTo>
                    <a:pt x="332" y="175"/>
                  </a:lnTo>
                  <a:lnTo>
                    <a:pt x="332" y="172"/>
                  </a:lnTo>
                  <a:lnTo>
                    <a:pt x="332" y="170"/>
                  </a:lnTo>
                  <a:lnTo>
                    <a:pt x="334" y="168"/>
                  </a:lnTo>
                  <a:lnTo>
                    <a:pt x="334" y="167"/>
                  </a:lnTo>
                  <a:lnTo>
                    <a:pt x="334" y="165"/>
                  </a:lnTo>
                  <a:lnTo>
                    <a:pt x="334" y="163"/>
                  </a:lnTo>
                  <a:lnTo>
                    <a:pt x="334" y="161"/>
                  </a:lnTo>
                  <a:lnTo>
                    <a:pt x="336" y="160"/>
                  </a:lnTo>
                  <a:lnTo>
                    <a:pt x="336" y="158"/>
                  </a:lnTo>
                  <a:lnTo>
                    <a:pt x="336" y="156"/>
                  </a:lnTo>
                  <a:lnTo>
                    <a:pt x="338" y="154"/>
                  </a:lnTo>
                  <a:lnTo>
                    <a:pt x="338" y="153"/>
                  </a:lnTo>
                  <a:lnTo>
                    <a:pt x="338" y="151"/>
                  </a:lnTo>
                  <a:lnTo>
                    <a:pt x="340" y="149"/>
                  </a:lnTo>
                  <a:lnTo>
                    <a:pt x="342" y="149"/>
                  </a:lnTo>
                  <a:lnTo>
                    <a:pt x="344" y="149"/>
                  </a:lnTo>
                  <a:lnTo>
                    <a:pt x="346" y="149"/>
                  </a:lnTo>
                  <a:lnTo>
                    <a:pt x="348" y="149"/>
                  </a:lnTo>
                  <a:lnTo>
                    <a:pt x="350" y="149"/>
                  </a:lnTo>
                  <a:lnTo>
                    <a:pt x="352" y="147"/>
                  </a:lnTo>
                  <a:lnTo>
                    <a:pt x="354" y="147"/>
                  </a:lnTo>
                  <a:lnTo>
                    <a:pt x="356" y="147"/>
                  </a:lnTo>
                  <a:lnTo>
                    <a:pt x="358" y="147"/>
                  </a:lnTo>
                  <a:lnTo>
                    <a:pt x="360" y="146"/>
                  </a:lnTo>
                  <a:lnTo>
                    <a:pt x="362" y="146"/>
                  </a:lnTo>
                  <a:lnTo>
                    <a:pt x="364" y="146"/>
                  </a:lnTo>
                  <a:lnTo>
                    <a:pt x="366" y="146"/>
                  </a:lnTo>
                  <a:lnTo>
                    <a:pt x="368" y="146"/>
                  </a:lnTo>
                  <a:lnTo>
                    <a:pt x="368" y="144"/>
                  </a:lnTo>
                  <a:lnTo>
                    <a:pt x="370" y="144"/>
                  </a:lnTo>
                  <a:lnTo>
                    <a:pt x="372" y="144"/>
                  </a:lnTo>
                  <a:lnTo>
                    <a:pt x="374" y="142"/>
                  </a:lnTo>
                  <a:lnTo>
                    <a:pt x="376" y="142"/>
                  </a:lnTo>
                  <a:lnTo>
                    <a:pt x="377" y="140"/>
                  </a:lnTo>
                  <a:lnTo>
                    <a:pt x="379" y="140"/>
                  </a:lnTo>
                  <a:lnTo>
                    <a:pt x="381" y="140"/>
                  </a:lnTo>
                  <a:lnTo>
                    <a:pt x="381" y="139"/>
                  </a:lnTo>
                  <a:lnTo>
                    <a:pt x="383" y="139"/>
                  </a:lnTo>
                  <a:lnTo>
                    <a:pt x="385" y="139"/>
                  </a:lnTo>
                  <a:lnTo>
                    <a:pt x="385" y="137"/>
                  </a:lnTo>
                  <a:lnTo>
                    <a:pt x="387" y="137"/>
                  </a:lnTo>
                  <a:lnTo>
                    <a:pt x="389" y="137"/>
                  </a:lnTo>
                  <a:lnTo>
                    <a:pt x="389" y="139"/>
                  </a:lnTo>
                  <a:lnTo>
                    <a:pt x="391" y="139"/>
                  </a:lnTo>
                  <a:lnTo>
                    <a:pt x="393" y="139"/>
                  </a:lnTo>
                  <a:lnTo>
                    <a:pt x="393" y="140"/>
                  </a:lnTo>
                  <a:lnTo>
                    <a:pt x="395" y="140"/>
                  </a:lnTo>
                  <a:lnTo>
                    <a:pt x="397" y="142"/>
                  </a:lnTo>
                  <a:lnTo>
                    <a:pt x="399" y="142"/>
                  </a:lnTo>
                  <a:lnTo>
                    <a:pt x="401" y="142"/>
                  </a:lnTo>
                  <a:lnTo>
                    <a:pt x="401" y="144"/>
                  </a:lnTo>
                  <a:lnTo>
                    <a:pt x="403" y="144"/>
                  </a:lnTo>
                  <a:lnTo>
                    <a:pt x="405" y="144"/>
                  </a:lnTo>
                  <a:lnTo>
                    <a:pt x="407" y="144"/>
                  </a:lnTo>
                  <a:lnTo>
                    <a:pt x="409" y="144"/>
                  </a:lnTo>
                  <a:lnTo>
                    <a:pt x="411" y="144"/>
                  </a:lnTo>
                  <a:lnTo>
                    <a:pt x="413" y="144"/>
                  </a:lnTo>
                  <a:lnTo>
                    <a:pt x="415" y="135"/>
                  </a:lnTo>
                  <a:lnTo>
                    <a:pt x="421" y="126"/>
                  </a:lnTo>
                  <a:lnTo>
                    <a:pt x="421" y="123"/>
                  </a:lnTo>
                  <a:lnTo>
                    <a:pt x="419" y="121"/>
                  </a:lnTo>
                  <a:lnTo>
                    <a:pt x="419" y="118"/>
                  </a:lnTo>
                  <a:lnTo>
                    <a:pt x="417" y="116"/>
                  </a:lnTo>
                  <a:lnTo>
                    <a:pt x="417" y="114"/>
                  </a:lnTo>
                  <a:lnTo>
                    <a:pt x="415" y="111"/>
                  </a:lnTo>
                  <a:lnTo>
                    <a:pt x="413" y="111"/>
                  </a:lnTo>
                  <a:lnTo>
                    <a:pt x="413" y="109"/>
                  </a:lnTo>
                  <a:lnTo>
                    <a:pt x="411" y="107"/>
                  </a:lnTo>
                  <a:lnTo>
                    <a:pt x="409" y="105"/>
                  </a:lnTo>
                  <a:lnTo>
                    <a:pt x="407" y="105"/>
                  </a:lnTo>
                  <a:lnTo>
                    <a:pt x="405" y="105"/>
                  </a:lnTo>
                  <a:lnTo>
                    <a:pt x="403" y="104"/>
                  </a:lnTo>
                  <a:lnTo>
                    <a:pt x="401" y="104"/>
                  </a:lnTo>
                  <a:lnTo>
                    <a:pt x="397" y="104"/>
                  </a:lnTo>
                  <a:lnTo>
                    <a:pt x="395" y="104"/>
                  </a:lnTo>
                  <a:lnTo>
                    <a:pt x="393" y="104"/>
                  </a:lnTo>
                  <a:lnTo>
                    <a:pt x="391" y="104"/>
                  </a:lnTo>
                  <a:lnTo>
                    <a:pt x="389" y="104"/>
                  </a:lnTo>
                  <a:lnTo>
                    <a:pt x="385" y="104"/>
                  </a:lnTo>
                  <a:lnTo>
                    <a:pt x="383" y="104"/>
                  </a:lnTo>
                  <a:lnTo>
                    <a:pt x="381" y="104"/>
                  </a:lnTo>
                  <a:lnTo>
                    <a:pt x="377" y="104"/>
                  </a:lnTo>
                  <a:lnTo>
                    <a:pt x="376" y="102"/>
                  </a:lnTo>
                  <a:lnTo>
                    <a:pt x="374" y="102"/>
                  </a:lnTo>
                  <a:lnTo>
                    <a:pt x="370" y="102"/>
                  </a:lnTo>
                  <a:lnTo>
                    <a:pt x="368" y="102"/>
                  </a:lnTo>
                  <a:lnTo>
                    <a:pt x="366" y="102"/>
                  </a:lnTo>
                  <a:lnTo>
                    <a:pt x="362" y="100"/>
                  </a:lnTo>
                  <a:lnTo>
                    <a:pt x="360" y="100"/>
                  </a:lnTo>
                  <a:lnTo>
                    <a:pt x="358" y="98"/>
                  </a:lnTo>
                  <a:lnTo>
                    <a:pt x="356" y="98"/>
                  </a:lnTo>
                  <a:lnTo>
                    <a:pt x="356" y="97"/>
                  </a:lnTo>
                  <a:lnTo>
                    <a:pt x="354" y="95"/>
                  </a:lnTo>
                  <a:lnTo>
                    <a:pt x="354" y="93"/>
                  </a:lnTo>
                  <a:lnTo>
                    <a:pt x="354" y="91"/>
                  </a:lnTo>
                  <a:lnTo>
                    <a:pt x="354" y="90"/>
                  </a:lnTo>
                  <a:lnTo>
                    <a:pt x="354" y="88"/>
                  </a:lnTo>
                  <a:lnTo>
                    <a:pt x="354" y="86"/>
                  </a:lnTo>
                  <a:lnTo>
                    <a:pt x="354" y="84"/>
                  </a:lnTo>
                  <a:lnTo>
                    <a:pt x="354" y="83"/>
                  </a:lnTo>
                  <a:lnTo>
                    <a:pt x="354" y="81"/>
                  </a:lnTo>
                  <a:lnTo>
                    <a:pt x="354" y="79"/>
                  </a:lnTo>
                  <a:lnTo>
                    <a:pt x="354" y="77"/>
                  </a:lnTo>
                  <a:lnTo>
                    <a:pt x="354" y="76"/>
                  </a:lnTo>
                  <a:lnTo>
                    <a:pt x="354" y="74"/>
                  </a:lnTo>
                  <a:lnTo>
                    <a:pt x="354" y="72"/>
                  </a:lnTo>
                  <a:lnTo>
                    <a:pt x="354" y="70"/>
                  </a:lnTo>
                  <a:lnTo>
                    <a:pt x="354" y="67"/>
                  </a:lnTo>
                  <a:lnTo>
                    <a:pt x="354" y="65"/>
                  </a:lnTo>
                  <a:lnTo>
                    <a:pt x="354" y="63"/>
                  </a:lnTo>
                  <a:lnTo>
                    <a:pt x="354" y="62"/>
                  </a:lnTo>
                  <a:lnTo>
                    <a:pt x="356" y="60"/>
                  </a:lnTo>
                  <a:lnTo>
                    <a:pt x="356" y="58"/>
                  </a:lnTo>
                  <a:lnTo>
                    <a:pt x="356" y="56"/>
                  </a:lnTo>
                  <a:lnTo>
                    <a:pt x="356" y="55"/>
                  </a:lnTo>
                  <a:lnTo>
                    <a:pt x="356" y="53"/>
                  </a:lnTo>
                  <a:lnTo>
                    <a:pt x="358" y="51"/>
                  </a:lnTo>
                  <a:lnTo>
                    <a:pt x="358" y="49"/>
                  </a:lnTo>
                  <a:lnTo>
                    <a:pt x="358" y="48"/>
                  </a:lnTo>
                  <a:lnTo>
                    <a:pt x="360" y="46"/>
                  </a:lnTo>
                  <a:lnTo>
                    <a:pt x="360" y="44"/>
                  </a:lnTo>
                  <a:lnTo>
                    <a:pt x="362" y="42"/>
                  </a:lnTo>
                  <a:lnTo>
                    <a:pt x="370" y="42"/>
                  </a:lnTo>
                  <a:lnTo>
                    <a:pt x="379" y="41"/>
                  </a:lnTo>
                  <a:lnTo>
                    <a:pt x="381" y="41"/>
                  </a:lnTo>
                  <a:lnTo>
                    <a:pt x="383" y="41"/>
                  </a:lnTo>
                  <a:lnTo>
                    <a:pt x="385" y="41"/>
                  </a:lnTo>
                  <a:lnTo>
                    <a:pt x="387" y="41"/>
                  </a:lnTo>
                  <a:lnTo>
                    <a:pt x="389" y="41"/>
                  </a:lnTo>
                  <a:lnTo>
                    <a:pt x="391" y="41"/>
                  </a:lnTo>
                  <a:lnTo>
                    <a:pt x="393" y="42"/>
                  </a:lnTo>
                  <a:lnTo>
                    <a:pt x="395" y="42"/>
                  </a:lnTo>
                  <a:lnTo>
                    <a:pt x="397" y="42"/>
                  </a:lnTo>
                  <a:lnTo>
                    <a:pt x="399" y="42"/>
                  </a:lnTo>
                  <a:lnTo>
                    <a:pt x="399" y="44"/>
                  </a:lnTo>
                  <a:lnTo>
                    <a:pt x="401" y="44"/>
                  </a:lnTo>
                  <a:lnTo>
                    <a:pt x="403" y="44"/>
                  </a:lnTo>
                  <a:lnTo>
                    <a:pt x="405" y="44"/>
                  </a:lnTo>
                  <a:lnTo>
                    <a:pt x="407" y="44"/>
                  </a:lnTo>
                  <a:lnTo>
                    <a:pt x="409" y="44"/>
                  </a:lnTo>
                  <a:lnTo>
                    <a:pt x="409" y="46"/>
                  </a:lnTo>
                  <a:lnTo>
                    <a:pt x="411" y="46"/>
                  </a:lnTo>
                  <a:lnTo>
                    <a:pt x="415" y="46"/>
                  </a:lnTo>
                  <a:lnTo>
                    <a:pt x="417" y="46"/>
                  </a:lnTo>
                  <a:lnTo>
                    <a:pt x="419" y="46"/>
                  </a:lnTo>
                  <a:lnTo>
                    <a:pt x="423" y="46"/>
                  </a:lnTo>
                  <a:lnTo>
                    <a:pt x="425" y="46"/>
                  </a:lnTo>
                  <a:lnTo>
                    <a:pt x="427" y="46"/>
                  </a:lnTo>
                  <a:lnTo>
                    <a:pt x="431" y="46"/>
                  </a:lnTo>
                  <a:lnTo>
                    <a:pt x="433" y="46"/>
                  </a:lnTo>
                  <a:lnTo>
                    <a:pt x="437" y="46"/>
                  </a:lnTo>
                  <a:lnTo>
                    <a:pt x="441" y="46"/>
                  </a:lnTo>
                  <a:lnTo>
                    <a:pt x="443" y="46"/>
                  </a:lnTo>
                  <a:lnTo>
                    <a:pt x="447" y="46"/>
                  </a:lnTo>
                  <a:lnTo>
                    <a:pt x="451" y="48"/>
                  </a:lnTo>
                  <a:lnTo>
                    <a:pt x="453" y="48"/>
                  </a:lnTo>
                  <a:lnTo>
                    <a:pt x="456" y="48"/>
                  </a:lnTo>
                  <a:lnTo>
                    <a:pt x="460" y="48"/>
                  </a:lnTo>
                  <a:lnTo>
                    <a:pt x="462" y="48"/>
                  </a:lnTo>
                  <a:lnTo>
                    <a:pt x="466" y="48"/>
                  </a:lnTo>
                  <a:lnTo>
                    <a:pt x="470" y="48"/>
                  </a:lnTo>
                  <a:lnTo>
                    <a:pt x="474" y="48"/>
                  </a:lnTo>
                  <a:lnTo>
                    <a:pt x="476" y="48"/>
                  </a:lnTo>
                  <a:lnTo>
                    <a:pt x="480" y="48"/>
                  </a:lnTo>
                  <a:lnTo>
                    <a:pt x="484" y="48"/>
                  </a:lnTo>
                  <a:lnTo>
                    <a:pt x="486" y="46"/>
                  </a:lnTo>
                  <a:lnTo>
                    <a:pt x="490" y="46"/>
                  </a:lnTo>
                  <a:lnTo>
                    <a:pt x="492" y="46"/>
                  </a:lnTo>
                  <a:lnTo>
                    <a:pt x="496" y="46"/>
                  </a:lnTo>
                  <a:lnTo>
                    <a:pt x="498" y="46"/>
                  </a:lnTo>
                  <a:lnTo>
                    <a:pt x="502" y="44"/>
                  </a:lnTo>
                  <a:lnTo>
                    <a:pt x="504" y="44"/>
                  </a:lnTo>
                  <a:lnTo>
                    <a:pt x="506" y="44"/>
                  </a:lnTo>
                  <a:lnTo>
                    <a:pt x="508" y="42"/>
                  </a:lnTo>
                  <a:lnTo>
                    <a:pt x="508" y="41"/>
                  </a:lnTo>
                  <a:lnTo>
                    <a:pt x="508" y="39"/>
                  </a:lnTo>
                  <a:lnTo>
                    <a:pt x="508" y="37"/>
                  </a:lnTo>
                  <a:lnTo>
                    <a:pt x="508" y="35"/>
                  </a:lnTo>
                  <a:lnTo>
                    <a:pt x="508" y="34"/>
                  </a:lnTo>
                  <a:lnTo>
                    <a:pt x="510" y="34"/>
                  </a:lnTo>
                  <a:lnTo>
                    <a:pt x="510" y="32"/>
                  </a:lnTo>
                  <a:lnTo>
                    <a:pt x="510" y="30"/>
                  </a:lnTo>
                  <a:lnTo>
                    <a:pt x="510" y="28"/>
                  </a:lnTo>
                  <a:lnTo>
                    <a:pt x="510" y="27"/>
                  </a:lnTo>
                  <a:lnTo>
                    <a:pt x="510" y="25"/>
                  </a:lnTo>
                  <a:lnTo>
                    <a:pt x="512" y="25"/>
                  </a:lnTo>
                  <a:lnTo>
                    <a:pt x="512" y="23"/>
                  </a:lnTo>
                  <a:lnTo>
                    <a:pt x="514" y="21"/>
                  </a:lnTo>
                  <a:lnTo>
                    <a:pt x="514" y="20"/>
                  </a:lnTo>
                  <a:lnTo>
                    <a:pt x="516" y="20"/>
                  </a:lnTo>
                  <a:lnTo>
                    <a:pt x="516" y="18"/>
                  </a:lnTo>
                  <a:lnTo>
                    <a:pt x="518" y="18"/>
                  </a:lnTo>
                  <a:lnTo>
                    <a:pt x="518" y="16"/>
                  </a:lnTo>
                  <a:lnTo>
                    <a:pt x="524" y="23"/>
                  </a:lnTo>
                  <a:lnTo>
                    <a:pt x="528" y="30"/>
                  </a:lnTo>
                  <a:lnTo>
                    <a:pt x="535" y="34"/>
                  </a:lnTo>
                  <a:lnTo>
                    <a:pt x="543" y="34"/>
                  </a:lnTo>
                  <a:lnTo>
                    <a:pt x="549" y="27"/>
                  </a:lnTo>
                  <a:lnTo>
                    <a:pt x="557" y="21"/>
                  </a:lnTo>
                  <a:lnTo>
                    <a:pt x="559" y="21"/>
                  </a:lnTo>
                  <a:lnTo>
                    <a:pt x="561" y="21"/>
                  </a:lnTo>
                  <a:lnTo>
                    <a:pt x="563" y="21"/>
                  </a:lnTo>
                  <a:lnTo>
                    <a:pt x="565" y="21"/>
                  </a:lnTo>
                  <a:lnTo>
                    <a:pt x="567" y="21"/>
                  </a:lnTo>
                  <a:lnTo>
                    <a:pt x="567" y="20"/>
                  </a:lnTo>
                  <a:lnTo>
                    <a:pt x="569" y="20"/>
                  </a:lnTo>
                  <a:lnTo>
                    <a:pt x="571" y="20"/>
                  </a:lnTo>
                  <a:lnTo>
                    <a:pt x="573" y="18"/>
                  </a:lnTo>
                  <a:lnTo>
                    <a:pt x="575" y="18"/>
                  </a:lnTo>
                  <a:lnTo>
                    <a:pt x="575" y="16"/>
                  </a:lnTo>
                  <a:lnTo>
                    <a:pt x="577" y="16"/>
                  </a:lnTo>
                  <a:lnTo>
                    <a:pt x="579" y="14"/>
                  </a:lnTo>
                  <a:lnTo>
                    <a:pt x="581" y="13"/>
                  </a:lnTo>
                  <a:lnTo>
                    <a:pt x="583" y="11"/>
                  </a:lnTo>
                  <a:lnTo>
                    <a:pt x="585" y="9"/>
                  </a:lnTo>
                  <a:lnTo>
                    <a:pt x="587" y="7"/>
                  </a:lnTo>
                  <a:lnTo>
                    <a:pt x="587" y="6"/>
                  </a:lnTo>
                  <a:lnTo>
                    <a:pt x="589" y="6"/>
                  </a:lnTo>
                  <a:lnTo>
                    <a:pt x="589" y="4"/>
                  </a:lnTo>
                  <a:lnTo>
                    <a:pt x="591" y="4"/>
                  </a:lnTo>
                  <a:lnTo>
                    <a:pt x="591" y="2"/>
                  </a:lnTo>
                  <a:lnTo>
                    <a:pt x="593" y="2"/>
                  </a:lnTo>
                  <a:lnTo>
                    <a:pt x="593" y="0"/>
                  </a:lnTo>
                  <a:lnTo>
                    <a:pt x="595" y="0"/>
                  </a:lnTo>
                  <a:lnTo>
                    <a:pt x="595" y="2"/>
                  </a:lnTo>
                  <a:lnTo>
                    <a:pt x="595" y="4"/>
                  </a:lnTo>
                  <a:lnTo>
                    <a:pt x="597" y="4"/>
                  </a:lnTo>
                  <a:lnTo>
                    <a:pt x="597" y="6"/>
                  </a:lnTo>
                  <a:lnTo>
                    <a:pt x="597" y="7"/>
                  </a:lnTo>
                  <a:lnTo>
                    <a:pt x="597" y="9"/>
                  </a:lnTo>
                  <a:lnTo>
                    <a:pt x="597" y="11"/>
                  </a:lnTo>
                  <a:lnTo>
                    <a:pt x="599" y="11"/>
                  </a:lnTo>
                  <a:lnTo>
                    <a:pt x="599" y="13"/>
                  </a:lnTo>
                  <a:lnTo>
                    <a:pt x="599" y="14"/>
                  </a:lnTo>
                  <a:lnTo>
                    <a:pt x="599" y="16"/>
                  </a:lnTo>
                  <a:lnTo>
                    <a:pt x="599" y="18"/>
                  </a:lnTo>
                  <a:lnTo>
                    <a:pt x="601" y="18"/>
                  </a:lnTo>
                  <a:lnTo>
                    <a:pt x="601" y="20"/>
                  </a:lnTo>
                  <a:lnTo>
                    <a:pt x="601" y="21"/>
                  </a:lnTo>
                  <a:lnTo>
                    <a:pt x="601" y="23"/>
                  </a:lnTo>
                  <a:lnTo>
                    <a:pt x="603" y="25"/>
                  </a:lnTo>
                  <a:lnTo>
                    <a:pt x="603" y="27"/>
                  </a:lnTo>
                  <a:lnTo>
                    <a:pt x="605" y="27"/>
                  </a:lnTo>
                  <a:lnTo>
                    <a:pt x="605" y="28"/>
                  </a:lnTo>
                  <a:lnTo>
                    <a:pt x="605" y="30"/>
                  </a:lnTo>
                  <a:lnTo>
                    <a:pt x="607" y="30"/>
                  </a:lnTo>
                  <a:lnTo>
                    <a:pt x="607" y="32"/>
                  </a:lnTo>
                  <a:lnTo>
                    <a:pt x="609" y="32"/>
                  </a:lnTo>
                  <a:lnTo>
                    <a:pt x="611" y="34"/>
                  </a:lnTo>
                  <a:lnTo>
                    <a:pt x="611" y="35"/>
                  </a:lnTo>
                  <a:lnTo>
                    <a:pt x="613" y="35"/>
                  </a:lnTo>
                  <a:lnTo>
                    <a:pt x="614" y="37"/>
                  </a:lnTo>
                  <a:lnTo>
                    <a:pt x="616" y="39"/>
                  </a:lnTo>
                  <a:lnTo>
                    <a:pt x="618" y="41"/>
                  </a:lnTo>
                  <a:lnTo>
                    <a:pt x="618" y="42"/>
                  </a:lnTo>
                  <a:lnTo>
                    <a:pt x="620" y="44"/>
                  </a:lnTo>
                  <a:lnTo>
                    <a:pt x="620" y="46"/>
                  </a:lnTo>
                  <a:lnTo>
                    <a:pt x="620" y="48"/>
                  </a:lnTo>
                  <a:lnTo>
                    <a:pt x="622" y="49"/>
                  </a:lnTo>
                  <a:lnTo>
                    <a:pt x="622" y="51"/>
                  </a:lnTo>
                  <a:lnTo>
                    <a:pt x="624" y="53"/>
                  </a:lnTo>
                  <a:lnTo>
                    <a:pt x="624" y="55"/>
                  </a:lnTo>
                  <a:lnTo>
                    <a:pt x="624" y="56"/>
                  </a:lnTo>
                  <a:lnTo>
                    <a:pt x="624" y="58"/>
                  </a:lnTo>
                  <a:lnTo>
                    <a:pt x="624" y="60"/>
                  </a:lnTo>
                  <a:lnTo>
                    <a:pt x="626" y="62"/>
                  </a:lnTo>
                  <a:lnTo>
                    <a:pt x="626" y="63"/>
                  </a:lnTo>
                  <a:lnTo>
                    <a:pt x="626" y="67"/>
                  </a:lnTo>
                  <a:lnTo>
                    <a:pt x="626" y="69"/>
                  </a:lnTo>
                  <a:lnTo>
                    <a:pt x="626" y="70"/>
                  </a:lnTo>
                  <a:lnTo>
                    <a:pt x="626" y="72"/>
                  </a:lnTo>
                  <a:lnTo>
                    <a:pt x="628" y="74"/>
                  </a:lnTo>
                  <a:lnTo>
                    <a:pt x="628" y="76"/>
                  </a:lnTo>
                  <a:lnTo>
                    <a:pt x="628" y="77"/>
                  </a:lnTo>
                  <a:lnTo>
                    <a:pt x="628" y="79"/>
                  </a:lnTo>
                  <a:lnTo>
                    <a:pt x="628" y="81"/>
                  </a:lnTo>
                  <a:lnTo>
                    <a:pt x="630" y="83"/>
                  </a:lnTo>
                  <a:lnTo>
                    <a:pt x="630" y="84"/>
                  </a:lnTo>
                  <a:lnTo>
                    <a:pt x="630" y="86"/>
                  </a:lnTo>
                  <a:lnTo>
                    <a:pt x="630" y="88"/>
                  </a:lnTo>
                  <a:lnTo>
                    <a:pt x="632" y="88"/>
                  </a:lnTo>
                  <a:lnTo>
                    <a:pt x="632" y="90"/>
                  </a:lnTo>
                  <a:lnTo>
                    <a:pt x="632" y="91"/>
                  </a:lnTo>
                  <a:lnTo>
                    <a:pt x="642" y="91"/>
                  </a:lnTo>
                  <a:lnTo>
                    <a:pt x="650" y="88"/>
                  </a:lnTo>
                  <a:lnTo>
                    <a:pt x="656" y="97"/>
                  </a:lnTo>
                  <a:lnTo>
                    <a:pt x="658" y="97"/>
                  </a:lnTo>
                  <a:lnTo>
                    <a:pt x="660" y="98"/>
                  </a:lnTo>
                  <a:lnTo>
                    <a:pt x="660" y="100"/>
                  </a:lnTo>
                  <a:lnTo>
                    <a:pt x="662" y="102"/>
                  </a:lnTo>
                  <a:lnTo>
                    <a:pt x="664" y="104"/>
                  </a:lnTo>
                  <a:lnTo>
                    <a:pt x="666" y="105"/>
                  </a:lnTo>
                  <a:lnTo>
                    <a:pt x="668" y="107"/>
                  </a:lnTo>
                  <a:lnTo>
                    <a:pt x="670" y="109"/>
                  </a:lnTo>
                  <a:lnTo>
                    <a:pt x="672" y="109"/>
                  </a:lnTo>
                  <a:lnTo>
                    <a:pt x="672" y="111"/>
                  </a:lnTo>
                  <a:lnTo>
                    <a:pt x="674" y="112"/>
                  </a:lnTo>
                  <a:lnTo>
                    <a:pt x="676" y="114"/>
                  </a:lnTo>
                  <a:lnTo>
                    <a:pt x="678" y="116"/>
                  </a:lnTo>
                  <a:lnTo>
                    <a:pt x="680" y="118"/>
                  </a:lnTo>
                  <a:lnTo>
                    <a:pt x="680" y="119"/>
                  </a:lnTo>
                  <a:lnTo>
                    <a:pt x="682" y="121"/>
                  </a:lnTo>
                  <a:lnTo>
                    <a:pt x="684" y="123"/>
                  </a:lnTo>
                  <a:lnTo>
                    <a:pt x="686" y="125"/>
                  </a:lnTo>
                  <a:lnTo>
                    <a:pt x="688" y="125"/>
                  </a:lnTo>
                  <a:lnTo>
                    <a:pt x="690" y="126"/>
                  </a:lnTo>
                  <a:lnTo>
                    <a:pt x="692" y="128"/>
                  </a:lnTo>
                  <a:lnTo>
                    <a:pt x="692" y="130"/>
                  </a:lnTo>
                  <a:lnTo>
                    <a:pt x="693" y="130"/>
                  </a:lnTo>
                  <a:lnTo>
                    <a:pt x="695" y="132"/>
                  </a:lnTo>
                  <a:lnTo>
                    <a:pt x="697" y="133"/>
                  </a:lnTo>
                  <a:lnTo>
                    <a:pt x="699" y="133"/>
                  </a:lnTo>
                  <a:lnTo>
                    <a:pt x="701" y="135"/>
                  </a:lnTo>
                  <a:lnTo>
                    <a:pt x="705" y="137"/>
                  </a:lnTo>
                  <a:lnTo>
                    <a:pt x="707" y="137"/>
                  </a:lnTo>
                  <a:lnTo>
                    <a:pt x="709" y="139"/>
                  </a:lnTo>
                  <a:lnTo>
                    <a:pt x="711" y="139"/>
                  </a:lnTo>
                  <a:lnTo>
                    <a:pt x="715" y="139"/>
                  </a:lnTo>
                  <a:lnTo>
                    <a:pt x="717" y="139"/>
                  </a:lnTo>
                  <a:lnTo>
                    <a:pt x="719" y="137"/>
                  </a:lnTo>
                  <a:lnTo>
                    <a:pt x="721" y="135"/>
                  </a:lnTo>
                  <a:lnTo>
                    <a:pt x="723" y="133"/>
                  </a:lnTo>
                  <a:lnTo>
                    <a:pt x="725" y="132"/>
                  </a:lnTo>
                  <a:lnTo>
                    <a:pt x="727" y="130"/>
                  </a:lnTo>
                  <a:lnTo>
                    <a:pt x="729" y="128"/>
                  </a:lnTo>
                  <a:lnTo>
                    <a:pt x="731" y="128"/>
                  </a:lnTo>
                  <a:lnTo>
                    <a:pt x="731" y="126"/>
                  </a:lnTo>
                  <a:lnTo>
                    <a:pt x="733" y="125"/>
                  </a:lnTo>
                  <a:lnTo>
                    <a:pt x="735" y="125"/>
                  </a:lnTo>
                  <a:lnTo>
                    <a:pt x="737" y="123"/>
                  </a:lnTo>
                  <a:lnTo>
                    <a:pt x="737" y="121"/>
                  </a:lnTo>
                  <a:lnTo>
                    <a:pt x="739" y="119"/>
                  </a:lnTo>
                  <a:lnTo>
                    <a:pt x="741" y="119"/>
                  </a:lnTo>
                  <a:lnTo>
                    <a:pt x="741" y="118"/>
                  </a:lnTo>
                  <a:lnTo>
                    <a:pt x="743" y="118"/>
                  </a:lnTo>
                  <a:lnTo>
                    <a:pt x="745" y="116"/>
                  </a:lnTo>
                  <a:lnTo>
                    <a:pt x="747" y="114"/>
                  </a:lnTo>
                  <a:lnTo>
                    <a:pt x="749" y="114"/>
                  </a:lnTo>
                  <a:lnTo>
                    <a:pt x="751" y="112"/>
                  </a:lnTo>
                  <a:lnTo>
                    <a:pt x="753" y="112"/>
                  </a:lnTo>
                  <a:lnTo>
                    <a:pt x="757" y="111"/>
                  </a:lnTo>
                  <a:lnTo>
                    <a:pt x="759" y="111"/>
                  </a:lnTo>
                  <a:lnTo>
                    <a:pt x="761" y="111"/>
                  </a:lnTo>
                  <a:lnTo>
                    <a:pt x="763" y="109"/>
                  </a:lnTo>
                  <a:lnTo>
                    <a:pt x="765" y="109"/>
                  </a:lnTo>
                  <a:lnTo>
                    <a:pt x="769" y="109"/>
                  </a:lnTo>
                  <a:lnTo>
                    <a:pt x="771" y="109"/>
                  </a:lnTo>
                  <a:lnTo>
                    <a:pt x="774" y="109"/>
                  </a:lnTo>
                  <a:lnTo>
                    <a:pt x="774" y="111"/>
                  </a:lnTo>
                  <a:lnTo>
                    <a:pt x="774" y="112"/>
                  </a:lnTo>
                  <a:lnTo>
                    <a:pt x="774" y="114"/>
                  </a:lnTo>
                  <a:lnTo>
                    <a:pt x="774" y="116"/>
                  </a:lnTo>
                  <a:lnTo>
                    <a:pt x="774" y="118"/>
                  </a:lnTo>
                  <a:lnTo>
                    <a:pt x="774" y="119"/>
                  </a:lnTo>
                  <a:lnTo>
                    <a:pt x="774" y="121"/>
                  </a:lnTo>
                  <a:lnTo>
                    <a:pt x="774" y="123"/>
                  </a:lnTo>
                  <a:lnTo>
                    <a:pt x="774" y="125"/>
                  </a:lnTo>
                  <a:lnTo>
                    <a:pt x="774" y="126"/>
                  </a:lnTo>
                  <a:lnTo>
                    <a:pt x="774" y="128"/>
                  </a:lnTo>
                  <a:lnTo>
                    <a:pt x="774" y="130"/>
                  </a:lnTo>
                  <a:lnTo>
                    <a:pt x="774" y="132"/>
                  </a:lnTo>
                  <a:lnTo>
                    <a:pt x="774" y="133"/>
                  </a:lnTo>
                  <a:lnTo>
                    <a:pt x="774" y="135"/>
                  </a:lnTo>
                  <a:lnTo>
                    <a:pt x="776" y="137"/>
                  </a:lnTo>
                  <a:lnTo>
                    <a:pt x="776" y="139"/>
                  </a:lnTo>
                  <a:lnTo>
                    <a:pt x="776" y="140"/>
                  </a:lnTo>
                  <a:lnTo>
                    <a:pt x="778" y="140"/>
                  </a:lnTo>
                  <a:lnTo>
                    <a:pt x="786" y="135"/>
                  </a:lnTo>
                  <a:lnTo>
                    <a:pt x="786" y="133"/>
                  </a:lnTo>
                  <a:lnTo>
                    <a:pt x="786" y="132"/>
                  </a:lnTo>
                  <a:lnTo>
                    <a:pt x="786" y="130"/>
                  </a:lnTo>
                  <a:lnTo>
                    <a:pt x="788" y="128"/>
                  </a:lnTo>
                  <a:lnTo>
                    <a:pt x="788" y="126"/>
                  </a:lnTo>
                  <a:lnTo>
                    <a:pt x="790" y="125"/>
                  </a:lnTo>
                  <a:lnTo>
                    <a:pt x="790" y="123"/>
                  </a:lnTo>
                  <a:lnTo>
                    <a:pt x="792" y="121"/>
                  </a:lnTo>
                  <a:lnTo>
                    <a:pt x="794" y="119"/>
                  </a:lnTo>
                  <a:lnTo>
                    <a:pt x="794" y="118"/>
                  </a:lnTo>
                  <a:lnTo>
                    <a:pt x="796" y="116"/>
                  </a:lnTo>
                  <a:lnTo>
                    <a:pt x="798" y="114"/>
                  </a:lnTo>
                  <a:lnTo>
                    <a:pt x="798" y="112"/>
                  </a:lnTo>
                  <a:lnTo>
                    <a:pt x="800" y="111"/>
                  </a:lnTo>
                  <a:lnTo>
                    <a:pt x="802" y="111"/>
                  </a:lnTo>
                  <a:lnTo>
                    <a:pt x="802" y="109"/>
                  </a:lnTo>
                  <a:lnTo>
                    <a:pt x="804" y="107"/>
                  </a:lnTo>
                  <a:lnTo>
                    <a:pt x="806" y="105"/>
                  </a:lnTo>
                  <a:lnTo>
                    <a:pt x="808" y="104"/>
                  </a:lnTo>
                  <a:lnTo>
                    <a:pt x="810" y="102"/>
                  </a:lnTo>
                  <a:lnTo>
                    <a:pt x="812" y="100"/>
                  </a:lnTo>
                  <a:lnTo>
                    <a:pt x="814" y="98"/>
                  </a:lnTo>
                  <a:lnTo>
                    <a:pt x="816" y="98"/>
                  </a:lnTo>
                  <a:lnTo>
                    <a:pt x="816" y="97"/>
                  </a:lnTo>
                  <a:lnTo>
                    <a:pt x="818" y="95"/>
                  </a:lnTo>
                  <a:lnTo>
                    <a:pt x="820" y="95"/>
                  </a:lnTo>
                  <a:lnTo>
                    <a:pt x="822" y="95"/>
                  </a:lnTo>
                  <a:lnTo>
                    <a:pt x="824" y="95"/>
                  </a:lnTo>
                  <a:lnTo>
                    <a:pt x="826" y="95"/>
                  </a:lnTo>
                  <a:lnTo>
                    <a:pt x="826" y="93"/>
                  </a:lnTo>
                  <a:lnTo>
                    <a:pt x="828" y="93"/>
                  </a:lnTo>
                  <a:lnTo>
                    <a:pt x="830" y="93"/>
                  </a:lnTo>
                  <a:lnTo>
                    <a:pt x="832" y="93"/>
                  </a:lnTo>
                  <a:lnTo>
                    <a:pt x="832" y="91"/>
                  </a:lnTo>
                  <a:lnTo>
                    <a:pt x="834" y="91"/>
                  </a:lnTo>
                  <a:lnTo>
                    <a:pt x="836" y="91"/>
                  </a:lnTo>
                  <a:lnTo>
                    <a:pt x="836" y="90"/>
                  </a:lnTo>
                  <a:lnTo>
                    <a:pt x="838" y="90"/>
                  </a:lnTo>
                  <a:lnTo>
                    <a:pt x="840" y="88"/>
                  </a:lnTo>
                  <a:lnTo>
                    <a:pt x="842" y="86"/>
                  </a:lnTo>
                  <a:lnTo>
                    <a:pt x="844" y="86"/>
                  </a:lnTo>
                  <a:lnTo>
                    <a:pt x="844" y="84"/>
                  </a:lnTo>
                  <a:lnTo>
                    <a:pt x="850" y="86"/>
                  </a:lnTo>
                  <a:lnTo>
                    <a:pt x="859" y="88"/>
                  </a:lnTo>
                  <a:lnTo>
                    <a:pt x="859" y="86"/>
                  </a:lnTo>
                  <a:lnTo>
                    <a:pt x="861" y="86"/>
                  </a:lnTo>
                  <a:lnTo>
                    <a:pt x="861" y="84"/>
                  </a:lnTo>
                  <a:lnTo>
                    <a:pt x="863" y="84"/>
                  </a:lnTo>
                  <a:lnTo>
                    <a:pt x="863" y="83"/>
                  </a:lnTo>
                  <a:lnTo>
                    <a:pt x="865" y="83"/>
                  </a:lnTo>
                  <a:lnTo>
                    <a:pt x="867" y="81"/>
                  </a:lnTo>
                  <a:lnTo>
                    <a:pt x="869" y="79"/>
                  </a:lnTo>
                  <a:lnTo>
                    <a:pt x="871" y="77"/>
                  </a:lnTo>
                  <a:lnTo>
                    <a:pt x="871" y="76"/>
                  </a:lnTo>
                  <a:lnTo>
                    <a:pt x="873" y="76"/>
                  </a:lnTo>
                  <a:lnTo>
                    <a:pt x="873" y="74"/>
                  </a:lnTo>
                  <a:lnTo>
                    <a:pt x="875" y="74"/>
                  </a:lnTo>
                  <a:lnTo>
                    <a:pt x="875" y="72"/>
                  </a:lnTo>
                  <a:lnTo>
                    <a:pt x="877" y="72"/>
                  </a:lnTo>
                  <a:lnTo>
                    <a:pt x="877" y="70"/>
                  </a:lnTo>
                  <a:lnTo>
                    <a:pt x="879" y="70"/>
                  </a:lnTo>
                  <a:lnTo>
                    <a:pt x="879" y="69"/>
                  </a:lnTo>
                  <a:lnTo>
                    <a:pt x="881" y="69"/>
                  </a:lnTo>
                  <a:lnTo>
                    <a:pt x="881" y="67"/>
                  </a:lnTo>
                  <a:lnTo>
                    <a:pt x="883" y="65"/>
                  </a:lnTo>
                  <a:lnTo>
                    <a:pt x="885" y="63"/>
                  </a:lnTo>
                  <a:lnTo>
                    <a:pt x="885" y="62"/>
                  </a:lnTo>
                  <a:lnTo>
                    <a:pt x="895" y="62"/>
                  </a:lnTo>
                  <a:lnTo>
                    <a:pt x="895" y="67"/>
                  </a:lnTo>
                  <a:lnTo>
                    <a:pt x="903" y="72"/>
                  </a:lnTo>
                  <a:lnTo>
                    <a:pt x="911" y="65"/>
                  </a:lnTo>
                  <a:lnTo>
                    <a:pt x="913" y="58"/>
                  </a:lnTo>
                  <a:lnTo>
                    <a:pt x="915" y="56"/>
                  </a:lnTo>
                  <a:lnTo>
                    <a:pt x="917" y="55"/>
                  </a:lnTo>
                  <a:lnTo>
                    <a:pt x="917" y="53"/>
                  </a:lnTo>
                  <a:lnTo>
                    <a:pt x="919" y="51"/>
                  </a:lnTo>
                  <a:lnTo>
                    <a:pt x="919" y="49"/>
                  </a:lnTo>
                  <a:lnTo>
                    <a:pt x="919" y="48"/>
                  </a:lnTo>
                  <a:lnTo>
                    <a:pt x="921" y="46"/>
                  </a:lnTo>
                  <a:lnTo>
                    <a:pt x="921" y="44"/>
                  </a:lnTo>
                  <a:lnTo>
                    <a:pt x="921" y="42"/>
                  </a:lnTo>
                  <a:lnTo>
                    <a:pt x="923" y="41"/>
                  </a:lnTo>
                  <a:lnTo>
                    <a:pt x="923" y="39"/>
                  </a:lnTo>
                  <a:lnTo>
                    <a:pt x="923" y="37"/>
                  </a:lnTo>
                  <a:lnTo>
                    <a:pt x="925" y="37"/>
                  </a:lnTo>
                  <a:lnTo>
                    <a:pt x="925" y="35"/>
                  </a:lnTo>
                  <a:lnTo>
                    <a:pt x="925" y="34"/>
                  </a:lnTo>
                  <a:lnTo>
                    <a:pt x="927" y="32"/>
                  </a:lnTo>
                  <a:lnTo>
                    <a:pt x="927" y="30"/>
                  </a:lnTo>
                  <a:lnTo>
                    <a:pt x="929" y="28"/>
                  </a:lnTo>
                  <a:lnTo>
                    <a:pt x="929" y="27"/>
                  </a:lnTo>
                  <a:lnTo>
                    <a:pt x="930" y="27"/>
                  </a:lnTo>
                  <a:lnTo>
                    <a:pt x="930" y="25"/>
                  </a:lnTo>
                  <a:lnTo>
                    <a:pt x="932" y="25"/>
                  </a:lnTo>
                  <a:lnTo>
                    <a:pt x="934" y="23"/>
                  </a:lnTo>
                  <a:lnTo>
                    <a:pt x="936" y="23"/>
                  </a:lnTo>
                  <a:lnTo>
                    <a:pt x="936" y="21"/>
                  </a:lnTo>
                  <a:lnTo>
                    <a:pt x="938" y="21"/>
                  </a:lnTo>
                  <a:lnTo>
                    <a:pt x="940" y="21"/>
                  </a:lnTo>
                  <a:lnTo>
                    <a:pt x="942" y="21"/>
                  </a:lnTo>
                  <a:lnTo>
                    <a:pt x="946" y="20"/>
                  </a:lnTo>
                  <a:lnTo>
                    <a:pt x="948" y="20"/>
                  </a:lnTo>
                  <a:lnTo>
                    <a:pt x="950" y="20"/>
                  </a:lnTo>
                  <a:lnTo>
                    <a:pt x="952" y="20"/>
                  </a:lnTo>
                  <a:lnTo>
                    <a:pt x="954" y="20"/>
                  </a:lnTo>
                  <a:lnTo>
                    <a:pt x="956" y="18"/>
                  </a:lnTo>
                  <a:lnTo>
                    <a:pt x="958" y="18"/>
                  </a:lnTo>
                  <a:lnTo>
                    <a:pt x="960" y="16"/>
                  </a:lnTo>
                  <a:lnTo>
                    <a:pt x="962" y="16"/>
                  </a:lnTo>
                  <a:lnTo>
                    <a:pt x="962" y="14"/>
                  </a:lnTo>
                  <a:lnTo>
                    <a:pt x="964" y="14"/>
                  </a:lnTo>
                  <a:lnTo>
                    <a:pt x="964" y="13"/>
                  </a:lnTo>
                  <a:lnTo>
                    <a:pt x="966" y="13"/>
                  </a:lnTo>
                  <a:lnTo>
                    <a:pt x="968" y="11"/>
                  </a:lnTo>
                  <a:lnTo>
                    <a:pt x="970" y="11"/>
                  </a:lnTo>
                  <a:lnTo>
                    <a:pt x="972" y="11"/>
                  </a:lnTo>
                  <a:lnTo>
                    <a:pt x="974" y="9"/>
                  </a:lnTo>
                  <a:lnTo>
                    <a:pt x="982" y="6"/>
                  </a:lnTo>
                  <a:lnTo>
                    <a:pt x="986" y="9"/>
                  </a:lnTo>
                  <a:lnTo>
                    <a:pt x="984" y="7"/>
                  </a:lnTo>
                  <a:lnTo>
                    <a:pt x="996" y="7"/>
                  </a:lnTo>
                  <a:lnTo>
                    <a:pt x="1002" y="14"/>
                  </a:lnTo>
                  <a:lnTo>
                    <a:pt x="1004" y="16"/>
                  </a:lnTo>
                  <a:lnTo>
                    <a:pt x="1006" y="16"/>
                  </a:lnTo>
                  <a:lnTo>
                    <a:pt x="1008" y="18"/>
                  </a:lnTo>
                  <a:lnTo>
                    <a:pt x="1009" y="18"/>
                  </a:lnTo>
                  <a:lnTo>
                    <a:pt x="1011" y="18"/>
                  </a:lnTo>
                  <a:lnTo>
                    <a:pt x="1013" y="20"/>
                  </a:lnTo>
                  <a:lnTo>
                    <a:pt x="1015" y="20"/>
                  </a:lnTo>
                  <a:lnTo>
                    <a:pt x="1017" y="20"/>
                  </a:lnTo>
                  <a:lnTo>
                    <a:pt x="1019" y="21"/>
                  </a:lnTo>
                  <a:lnTo>
                    <a:pt x="1021" y="21"/>
                  </a:lnTo>
                  <a:lnTo>
                    <a:pt x="1023" y="21"/>
                  </a:lnTo>
                  <a:lnTo>
                    <a:pt x="1025" y="21"/>
                  </a:lnTo>
                  <a:lnTo>
                    <a:pt x="1027" y="23"/>
                  </a:lnTo>
                  <a:lnTo>
                    <a:pt x="1029" y="23"/>
                  </a:lnTo>
                  <a:lnTo>
                    <a:pt x="1031" y="23"/>
                  </a:lnTo>
                  <a:lnTo>
                    <a:pt x="1033" y="25"/>
                  </a:lnTo>
                  <a:lnTo>
                    <a:pt x="1035" y="25"/>
                  </a:lnTo>
                  <a:lnTo>
                    <a:pt x="1037" y="27"/>
                  </a:lnTo>
                  <a:lnTo>
                    <a:pt x="1039" y="27"/>
                  </a:lnTo>
                  <a:lnTo>
                    <a:pt x="1039" y="28"/>
                  </a:lnTo>
                  <a:lnTo>
                    <a:pt x="1041" y="28"/>
                  </a:lnTo>
                  <a:lnTo>
                    <a:pt x="1041" y="30"/>
                  </a:lnTo>
                  <a:lnTo>
                    <a:pt x="1043" y="32"/>
                  </a:lnTo>
                  <a:lnTo>
                    <a:pt x="1043" y="34"/>
                  </a:lnTo>
                  <a:lnTo>
                    <a:pt x="1043" y="35"/>
                  </a:lnTo>
                  <a:lnTo>
                    <a:pt x="1043" y="37"/>
                  </a:lnTo>
                  <a:lnTo>
                    <a:pt x="1043" y="39"/>
                  </a:lnTo>
                  <a:lnTo>
                    <a:pt x="1043" y="41"/>
                  </a:lnTo>
                  <a:lnTo>
                    <a:pt x="1043" y="44"/>
                  </a:lnTo>
                  <a:lnTo>
                    <a:pt x="1041" y="46"/>
                  </a:lnTo>
                  <a:lnTo>
                    <a:pt x="1041" y="49"/>
                  </a:lnTo>
                  <a:lnTo>
                    <a:pt x="1041" y="51"/>
                  </a:lnTo>
                  <a:lnTo>
                    <a:pt x="1041" y="53"/>
                  </a:lnTo>
                  <a:lnTo>
                    <a:pt x="1043" y="55"/>
                  </a:lnTo>
                  <a:lnTo>
                    <a:pt x="1043" y="56"/>
                  </a:lnTo>
                  <a:lnTo>
                    <a:pt x="1043" y="58"/>
                  </a:lnTo>
                  <a:lnTo>
                    <a:pt x="1043" y="60"/>
                  </a:lnTo>
                  <a:lnTo>
                    <a:pt x="1045" y="62"/>
                  </a:lnTo>
                  <a:lnTo>
                    <a:pt x="1045" y="63"/>
                  </a:lnTo>
                  <a:lnTo>
                    <a:pt x="1045" y="65"/>
                  </a:lnTo>
                  <a:lnTo>
                    <a:pt x="1047" y="69"/>
                  </a:lnTo>
                  <a:lnTo>
                    <a:pt x="1047" y="70"/>
                  </a:lnTo>
                  <a:lnTo>
                    <a:pt x="1047" y="72"/>
                  </a:lnTo>
                  <a:lnTo>
                    <a:pt x="1049" y="74"/>
                  </a:lnTo>
                  <a:lnTo>
                    <a:pt x="1049" y="76"/>
                  </a:lnTo>
                  <a:lnTo>
                    <a:pt x="1051" y="77"/>
                  </a:lnTo>
                  <a:lnTo>
                    <a:pt x="1051" y="79"/>
                  </a:lnTo>
                  <a:lnTo>
                    <a:pt x="1053" y="83"/>
                  </a:lnTo>
                  <a:lnTo>
                    <a:pt x="1053" y="84"/>
                  </a:lnTo>
                  <a:lnTo>
                    <a:pt x="1055" y="86"/>
                  </a:lnTo>
                  <a:lnTo>
                    <a:pt x="1055" y="88"/>
                  </a:lnTo>
                  <a:lnTo>
                    <a:pt x="1055" y="90"/>
                  </a:lnTo>
                  <a:lnTo>
                    <a:pt x="1057" y="91"/>
                  </a:lnTo>
                  <a:lnTo>
                    <a:pt x="1057" y="95"/>
                  </a:lnTo>
                  <a:lnTo>
                    <a:pt x="1059" y="97"/>
                  </a:lnTo>
                  <a:lnTo>
                    <a:pt x="1059" y="98"/>
                  </a:lnTo>
                  <a:lnTo>
                    <a:pt x="1059" y="100"/>
                  </a:lnTo>
                  <a:lnTo>
                    <a:pt x="1061" y="102"/>
                  </a:lnTo>
                  <a:lnTo>
                    <a:pt x="1061" y="104"/>
                  </a:lnTo>
                  <a:lnTo>
                    <a:pt x="1061" y="105"/>
                  </a:lnTo>
                  <a:lnTo>
                    <a:pt x="1061" y="109"/>
                  </a:lnTo>
                  <a:lnTo>
                    <a:pt x="1063" y="111"/>
                  </a:lnTo>
                  <a:lnTo>
                    <a:pt x="1063" y="112"/>
                  </a:lnTo>
                  <a:lnTo>
                    <a:pt x="1063" y="114"/>
                  </a:lnTo>
                  <a:lnTo>
                    <a:pt x="1063" y="116"/>
                  </a:lnTo>
                  <a:lnTo>
                    <a:pt x="1063" y="118"/>
                  </a:lnTo>
                  <a:lnTo>
                    <a:pt x="1063" y="119"/>
                  </a:lnTo>
                  <a:lnTo>
                    <a:pt x="1063" y="121"/>
                  </a:lnTo>
                  <a:lnTo>
                    <a:pt x="1063" y="123"/>
                  </a:lnTo>
                  <a:lnTo>
                    <a:pt x="1063" y="125"/>
                  </a:lnTo>
                  <a:lnTo>
                    <a:pt x="1063" y="126"/>
                  </a:lnTo>
                  <a:lnTo>
                    <a:pt x="1061" y="128"/>
                  </a:lnTo>
                  <a:lnTo>
                    <a:pt x="1061" y="130"/>
                  </a:lnTo>
                  <a:lnTo>
                    <a:pt x="1061" y="132"/>
                  </a:lnTo>
                  <a:lnTo>
                    <a:pt x="1061" y="133"/>
                  </a:lnTo>
                  <a:lnTo>
                    <a:pt x="1059" y="133"/>
                  </a:lnTo>
                  <a:lnTo>
                    <a:pt x="1059" y="135"/>
                  </a:lnTo>
                  <a:lnTo>
                    <a:pt x="1059" y="137"/>
                  </a:lnTo>
                  <a:lnTo>
                    <a:pt x="1059" y="139"/>
                  </a:lnTo>
                  <a:lnTo>
                    <a:pt x="1059" y="140"/>
                  </a:lnTo>
                  <a:lnTo>
                    <a:pt x="1059" y="142"/>
                  </a:lnTo>
                  <a:lnTo>
                    <a:pt x="1059" y="144"/>
                  </a:lnTo>
                  <a:lnTo>
                    <a:pt x="1059" y="146"/>
                  </a:lnTo>
                  <a:lnTo>
                    <a:pt x="1059" y="147"/>
                  </a:lnTo>
                  <a:lnTo>
                    <a:pt x="1061" y="149"/>
                  </a:lnTo>
                  <a:lnTo>
                    <a:pt x="1061" y="151"/>
                  </a:lnTo>
                  <a:lnTo>
                    <a:pt x="1061" y="153"/>
                  </a:lnTo>
                  <a:lnTo>
                    <a:pt x="1061" y="154"/>
                  </a:lnTo>
                  <a:lnTo>
                    <a:pt x="1061" y="156"/>
                  </a:lnTo>
                  <a:lnTo>
                    <a:pt x="1061" y="158"/>
                  </a:lnTo>
                  <a:lnTo>
                    <a:pt x="1061" y="160"/>
                  </a:lnTo>
                  <a:lnTo>
                    <a:pt x="1059" y="161"/>
                  </a:lnTo>
                  <a:lnTo>
                    <a:pt x="1059" y="163"/>
                  </a:lnTo>
                  <a:lnTo>
                    <a:pt x="1059" y="165"/>
                  </a:lnTo>
                  <a:lnTo>
                    <a:pt x="1059" y="167"/>
                  </a:lnTo>
                  <a:lnTo>
                    <a:pt x="1059" y="168"/>
                  </a:lnTo>
                  <a:lnTo>
                    <a:pt x="1059" y="170"/>
                  </a:lnTo>
                  <a:lnTo>
                    <a:pt x="1059" y="172"/>
                  </a:lnTo>
                  <a:lnTo>
                    <a:pt x="1059" y="174"/>
                  </a:lnTo>
                  <a:lnTo>
                    <a:pt x="1059" y="175"/>
                  </a:lnTo>
                  <a:lnTo>
                    <a:pt x="1057" y="177"/>
                  </a:lnTo>
                  <a:lnTo>
                    <a:pt x="1057" y="179"/>
                  </a:lnTo>
                  <a:lnTo>
                    <a:pt x="1057" y="181"/>
                  </a:lnTo>
                  <a:lnTo>
                    <a:pt x="1057" y="182"/>
                  </a:lnTo>
                  <a:lnTo>
                    <a:pt x="1057" y="184"/>
                  </a:lnTo>
                  <a:lnTo>
                    <a:pt x="1057" y="186"/>
                  </a:lnTo>
                  <a:lnTo>
                    <a:pt x="1057" y="188"/>
                  </a:lnTo>
                  <a:lnTo>
                    <a:pt x="1057" y="189"/>
                  </a:lnTo>
                  <a:lnTo>
                    <a:pt x="1057" y="191"/>
                  </a:lnTo>
                  <a:lnTo>
                    <a:pt x="1057" y="193"/>
                  </a:lnTo>
                  <a:lnTo>
                    <a:pt x="1057" y="196"/>
                  </a:lnTo>
                  <a:lnTo>
                    <a:pt x="1057" y="198"/>
                  </a:lnTo>
                  <a:lnTo>
                    <a:pt x="1057" y="200"/>
                  </a:lnTo>
                  <a:lnTo>
                    <a:pt x="1057" y="202"/>
                  </a:lnTo>
                  <a:lnTo>
                    <a:pt x="1057" y="203"/>
                  </a:lnTo>
                  <a:lnTo>
                    <a:pt x="1057" y="205"/>
                  </a:lnTo>
                  <a:lnTo>
                    <a:pt x="1059" y="207"/>
                  </a:lnTo>
                  <a:lnTo>
                    <a:pt x="1059" y="209"/>
                  </a:lnTo>
                  <a:lnTo>
                    <a:pt x="1059" y="212"/>
                  </a:lnTo>
                  <a:lnTo>
                    <a:pt x="1061" y="214"/>
                  </a:lnTo>
                  <a:lnTo>
                    <a:pt x="1061" y="216"/>
                  </a:lnTo>
                  <a:lnTo>
                    <a:pt x="1063" y="217"/>
                  </a:lnTo>
                  <a:lnTo>
                    <a:pt x="1063" y="219"/>
                  </a:lnTo>
                  <a:lnTo>
                    <a:pt x="1065" y="221"/>
                  </a:lnTo>
                  <a:lnTo>
                    <a:pt x="1065" y="223"/>
                  </a:lnTo>
                  <a:lnTo>
                    <a:pt x="1067" y="224"/>
                  </a:lnTo>
                  <a:lnTo>
                    <a:pt x="1067" y="226"/>
                  </a:lnTo>
                  <a:lnTo>
                    <a:pt x="1069" y="228"/>
                  </a:lnTo>
                  <a:lnTo>
                    <a:pt x="1069" y="230"/>
                  </a:lnTo>
                  <a:lnTo>
                    <a:pt x="1071" y="231"/>
                  </a:lnTo>
                  <a:lnTo>
                    <a:pt x="1071" y="233"/>
                  </a:lnTo>
                  <a:lnTo>
                    <a:pt x="1073" y="235"/>
                  </a:lnTo>
                  <a:lnTo>
                    <a:pt x="1073" y="237"/>
                  </a:lnTo>
                  <a:lnTo>
                    <a:pt x="1075" y="238"/>
                  </a:lnTo>
                  <a:lnTo>
                    <a:pt x="1075" y="242"/>
                  </a:lnTo>
                  <a:lnTo>
                    <a:pt x="1075" y="244"/>
                  </a:lnTo>
                  <a:lnTo>
                    <a:pt x="1077" y="245"/>
                  </a:lnTo>
                  <a:lnTo>
                    <a:pt x="1077" y="247"/>
                  </a:lnTo>
                  <a:lnTo>
                    <a:pt x="1077" y="249"/>
                  </a:lnTo>
                  <a:lnTo>
                    <a:pt x="1071" y="256"/>
                  </a:lnTo>
                  <a:lnTo>
                    <a:pt x="1069" y="263"/>
                  </a:lnTo>
                  <a:lnTo>
                    <a:pt x="1077" y="268"/>
                  </a:lnTo>
                  <a:lnTo>
                    <a:pt x="1085" y="273"/>
                  </a:lnTo>
                  <a:lnTo>
                    <a:pt x="1087" y="275"/>
                  </a:lnTo>
                  <a:lnTo>
                    <a:pt x="1088" y="275"/>
                  </a:lnTo>
                  <a:lnTo>
                    <a:pt x="1090" y="277"/>
                  </a:lnTo>
                  <a:lnTo>
                    <a:pt x="1092" y="279"/>
                  </a:lnTo>
                  <a:lnTo>
                    <a:pt x="1094" y="280"/>
                  </a:lnTo>
                  <a:lnTo>
                    <a:pt x="1094" y="282"/>
                  </a:lnTo>
                  <a:lnTo>
                    <a:pt x="1096" y="284"/>
                  </a:lnTo>
                  <a:lnTo>
                    <a:pt x="1098" y="284"/>
                  </a:lnTo>
                  <a:lnTo>
                    <a:pt x="1098" y="286"/>
                  </a:lnTo>
                  <a:lnTo>
                    <a:pt x="1100" y="287"/>
                  </a:lnTo>
                  <a:lnTo>
                    <a:pt x="1102" y="289"/>
                  </a:lnTo>
                  <a:lnTo>
                    <a:pt x="1102" y="291"/>
                  </a:lnTo>
                  <a:lnTo>
                    <a:pt x="1104" y="293"/>
                  </a:lnTo>
                  <a:lnTo>
                    <a:pt x="1106" y="293"/>
                  </a:lnTo>
                  <a:lnTo>
                    <a:pt x="1106" y="294"/>
                  </a:lnTo>
                  <a:lnTo>
                    <a:pt x="1108" y="296"/>
                  </a:lnTo>
                  <a:lnTo>
                    <a:pt x="1108" y="298"/>
                  </a:lnTo>
                  <a:lnTo>
                    <a:pt x="1110" y="300"/>
                  </a:lnTo>
                  <a:lnTo>
                    <a:pt x="1110" y="301"/>
                  </a:lnTo>
                  <a:lnTo>
                    <a:pt x="1112" y="303"/>
                  </a:lnTo>
                  <a:lnTo>
                    <a:pt x="1112" y="305"/>
                  </a:lnTo>
                  <a:lnTo>
                    <a:pt x="1114" y="307"/>
                  </a:lnTo>
                  <a:lnTo>
                    <a:pt x="1116" y="308"/>
                  </a:lnTo>
                  <a:lnTo>
                    <a:pt x="1118" y="310"/>
                  </a:lnTo>
                  <a:lnTo>
                    <a:pt x="1118" y="312"/>
                  </a:lnTo>
                  <a:lnTo>
                    <a:pt x="1120" y="314"/>
                  </a:lnTo>
                  <a:lnTo>
                    <a:pt x="1120" y="315"/>
                  </a:lnTo>
                  <a:lnTo>
                    <a:pt x="1122" y="317"/>
                  </a:lnTo>
                  <a:lnTo>
                    <a:pt x="1124" y="319"/>
                  </a:lnTo>
                  <a:lnTo>
                    <a:pt x="1126" y="321"/>
                  </a:lnTo>
                  <a:lnTo>
                    <a:pt x="1130" y="322"/>
                  </a:lnTo>
                  <a:lnTo>
                    <a:pt x="1132" y="322"/>
                  </a:lnTo>
                  <a:lnTo>
                    <a:pt x="1136" y="322"/>
                  </a:lnTo>
                  <a:lnTo>
                    <a:pt x="1138" y="322"/>
                  </a:lnTo>
                  <a:lnTo>
                    <a:pt x="1140" y="322"/>
                  </a:lnTo>
                  <a:lnTo>
                    <a:pt x="1142" y="322"/>
                  </a:lnTo>
                  <a:lnTo>
                    <a:pt x="1144" y="321"/>
                  </a:lnTo>
                  <a:lnTo>
                    <a:pt x="1146" y="321"/>
                  </a:lnTo>
                  <a:lnTo>
                    <a:pt x="1148" y="319"/>
                  </a:lnTo>
                  <a:lnTo>
                    <a:pt x="1150" y="319"/>
                  </a:lnTo>
                  <a:lnTo>
                    <a:pt x="1150" y="317"/>
                  </a:lnTo>
                  <a:lnTo>
                    <a:pt x="1150" y="315"/>
                  </a:lnTo>
                  <a:lnTo>
                    <a:pt x="1152" y="314"/>
                  </a:lnTo>
                  <a:lnTo>
                    <a:pt x="1152" y="312"/>
                  </a:lnTo>
                  <a:lnTo>
                    <a:pt x="1154" y="312"/>
                  </a:lnTo>
                  <a:lnTo>
                    <a:pt x="1154" y="310"/>
                  </a:lnTo>
                  <a:lnTo>
                    <a:pt x="1154" y="308"/>
                  </a:lnTo>
                  <a:lnTo>
                    <a:pt x="1154" y="307"/>
                  </a:lnTo>
                  <a:lnTo>
                    <a:pt x="1154" y="305"/>
                  </a:lnTo>
                  <a:lnTo>
                    <a:pt x="1156" y="303"/>
                  </a:lnTo>
                  <a:lnTo>
                    <a:pt x="1156" y="301"/>
                  </a:lnTo>
                  <a:lnTo>
                    <a:pt x="1156" y="298"/>
                  </a:lnTo>
                  <a:lnTo>
                    <a:pt x="1156" y="296"/>
                  </a:lnTo>
                  <a:lnTo>
                    <a:pt x="1156" y="294"/>
                  </a:lnTo>
                  <a:lnTo>
                    <a:pt x="1158" y="293"/>
                  </a:lnTo>
                  <a:lnTo>
                    <a:pt x="1158" y="291"/>
                  </a:lnTo>
                  <a:lnTo>
                    <a:pt x="1158" y="289"/>
                  </a:lnTo>
                  <a:lnTo>
                    <a:pt x="1160" y="287"/>
                  </a:lnTo>
                  <a:lnTo>
                    <a:pt x="1160" y="286"/>
                  </a:lnTo>
                  <a:lnTo>
                    <a:pt x="1160" y="284"/>
                  </a:lnTo>
                  <a:lnTo>
                    <a:pt x="1162" y="282"/>
                  </a:lnTo>
                  <a:lnTo>
                    <a:pt x="1162" y="280"/>
                  </a:lnTo>
                  <a:lnTo>
                    <a:pt x="1164" y="279"/>
                  </a:lnTo>
                  <a:lnTo>
                    <a:pt x="1164" y="275"/>
                  </a:lnTo>
                  <a:lnTo>
                    <a:pt x="1166" y="273"/>
                  </a:lnTo>
                  <a:lnTo>
                    <a:pt x="1166" y="272"/>
                  </a:lnTo>
                  <a:lnTo>
                    <a:pt x="1167" y="270"/>
                  </a:lnTo>
                  <a:lnTo>
                    <a:pt x="1167" y="268"/>
                  </a:lnTo>
                  <a:lnTo>
                    <a:pt x="1169" y="266"/>
                  </a:lnTo>
                  <a:lnTo>
                    <a:pt x="1171" y="265"/>
                  </a:lnTo>
                  <a:lnTo>
                    <a:pt x="1173" y="263"/>
                  </a:lnTo>
                  <a:lnTo>
                    <a:pt x="1173" y="259"/>
                  </a:lnTo>
                  <a:lnTo>
                    <a:pt x="1175" y="258"/>
                  </a:lnTo>
                  <a:lnTo>
                    <a:pt x="1177" y="256"/>
                  </a:lnTo>
                  <a:lnTo>
                    <a:pt x="1179" y="254"/>
                  </a:lnTo>
                  <a:lnTo>
                    <a:pt x="1181" y="254"/>
                  </a:lnTo>
                  <a:lnTo>
                    <a:pt x="1183" y="252"/>
                  </a:lnTo>
                  <a:lnTo>
                    <a:pt x="1185" y="251"/>
                  </a:lnTo>
                  <a:lnTo>
                    <a:pt x="1187" y="249"/>
                  </a:lnTo>
                  <a:lnTo>
                    <a:pt x="1189" y="249"/>
                  </a:lnTo>
                  <a:lnTo>
                    <a:pt x="1191" y="247"/>
                  </a:lnTo>
                  <a:lnTo>
                    <a:pt x="1193" y="247"/>
                  </a:lnTo>
                  <a:lnTo>
                    <a:pt x="1195" y="247"/>
                  </a:lnTo>
                  <a:lnTo>
                    <a:pt x="1197" y="247"/>
                  </a:lnTo>
                  <a:lnTo>
                    <a:pt x="1199" y="247"/>
                  </a:lnTo>
                  <a:lnTo>
                    <a:pt x="1201" y="247"/>
                  </a:lnTo>
                  <a:lnTo>
                    <a:pt x="1203" y="247"/>
                  </a:lnTo>
                  <a:lnTo>
                    <a:pt x="1205" y="249"/>
                  </a:lnTo>
                  <a:lnTo>
                    <a:pt x="1207" y="249"/>
                  </a:lnTo>
                  <a:lnTo>
                    <a:pt x="1209" y="251"/>
                  </a:lnTo>
                  <a:lnTo>
                    <a:pt x="1211" y="252"/>
                  </a:lnTo>
                  <a:lnTo>
                    <a:pt x="1213" y="254"/>
                  </a:lnTo>
                  <a:lnTo>
                    <a:pt x="1215" y="258"/>
                  </a:lnTo>
                  <a:lnTo>
                    <a:pt x="1217" y="258"/>
                  </a:lnTo>
                  <a:lnTo>
                    <a:pt x="1219" y="259"/>
                  </a:lnTo>
                  <a:lnTo>
                    <a:pt x="1221" y="261"/>
                  </a:lnTo>
                  <a:lnTo>
                    <a:pt x="1223" y="261"/>
                  </a:lnTo>
                  <a:lnTo>
                    <a:pt x="1225" y="263"/>
                  </a:lnTo>
                  <a:lnTo>
                    <a:pt x="1227" y="265"/>
                  </a:lnTo>
                  <a:lnTo>
                    <a:pt x="1229" y="266"/>
                  </a:lnTo>
                  <a:lnTo>
                    <a:pt x="1231" y="266"/>
                  </a:lnTo>
                  <a:lnTo>
                    <a:pt x="1231" y="268"/>
                  </a:lnTo>
                  <a:lnTo>
                    <a:pt x="1233" y="268"/>
                  </a:lnTo>
                  <a:lnTo>
                    <a:pt x="1235" y="268"/>
                  </a:lnTo>
                  <a:lnTo>
                    <a:pt x="1235" y="270"/>
                  </a:lnTo>
                  <a:lnTo>
                    <a:pt x="1237" y="270"/>
                  </a:lnTo>
                  <a:lnTo>
                    <a:pt x="1239" y="270"/>
                  </a:lnTo>
                  <a:lnTo>
                    <a:pt x="1241" y="272"/>
                  </a:lnTo>
                  <a:lnTo>
                    <a:pt x="1243" y="272"/>
                  </a:lnTo>
                  <a:lnTo>
                    <a:pt x="1245" y="272"/>
                  </a:lnTo>
                  <a:lnTo>
                    <a:pt x="1246" y="272"/>
                  </a:lnTo>
                  <a:lnTo>
                    <a:pt x="1248" y="272"/>
                  </a:lnTo>
                  <a:lnTo>
                    <a:pt x="1250" y="272"/>
                  </a:lnTo>
                  <a:lnTo>
                    <a:pt x="1252" y="270"/>
                  </a:lnTo>
                  <a:lnTo>
                    <a:pt x="1254" y="270"/>
                  </a:lnTo>
                  <a:lnTo>
                    <a:pt x="1256" y="270"/>
                  </a:lnTo>
                  <a:lnTo>
                    <a:pt x="1258" y="270"/>
                  </a:lnTo>
                  <a:lnTo>
                    <a:pt x="1260" y="268"/>
                  </a:lnTo>
                  <a:lnTo>
                    <a:pt x="1262" y="268"/>
                  </a:lnTo>
                  <a:lnTo>
                    <a:pt x="1264" y="266"/>
                  </a:lnTo>
                  <a:lnTo>
                    <a:pt x="1266" y="266"/>
                  </a:lnTo>
                  <a:lnTo>
                    <a:pt x="1266" y="265"/>
                  </a:lnTo>
                  <a:lnTo>
                    <a:pt x="1268" y="265"/>
                  </a:lnTo>
                  <a:lnTo>
                    <a:pt x="1268" y="263"/>
                  </a:lnTo>
                  <a:lnTo>
                    <a:pt x="1268" y="261"/>
                  </a:lnTo>
                  <a:lnTo>
                    <a:pt x="1268" y="259"/>
                  </a:lnTo>
                  <a:lnTo>
                    <a:pt x="1268" y="258"/>
                  </a:lnTo>
                  <a:lnTo>
                    <a:pt x="1270" y="258"/>
                  </a:lnTo>
                  <a:lnTo>
                    <a:pt x="1270" y="256"/>
                  </a:lnTo>
                  <a:lnTo>
                    <a:pt x="1270" y="254"/>
                  </a:lnTo>
                  <a:lnTo>
                    <a:pt x="1270" y="252"/>
                  </a:lnTo>
                  <a:lnTo>
                    <a:pt x="1270" y="251"/>
                  </a:lnTo>
                  <a:lnTo>
                    <a:pt x="1270" y="249"/>
                  </a:lnTo>
                  <a:lnTo>
                    <a:pt x="1270" y="247"/>
                  </a:lnTo>
                  <a:lnTo>
                    <a:pt x="1270" y="245"/>
                  </a:lnTo>
                  <a:lnTo>
                    <a:pt x="1270" y="244"/>
                  </a:lnTo>
                  <a:lnTo>
                    <a:pt x="1272" y="242"/>
                  </a:lnTo>
                  <a:lnTo>
                    <a:pt x="1272" y="240"/>
                  </a:lnTo>
                  <a:lnTo>
                    <a:pt x="1272" y="238"/>
                  </a:lnTo>
                  <a:lnTo>
                    <a:pt x="1272" y="237"/>
                  </a:lnTo>
                  <a:lnTo>
                    <a:pt x="1272" y="235"/>
                  </a:lnTo>
                  <a:lnTo>
                    <a:pt x="1272" y="233"/>
                  </a:lnTo>
                  <a:lnTo>
                    <a:pt x="1272" y="231"/>
                  </a:lnTo>
                  <a:lnTo>
                    <a:pt x="1274" y="230"/>
                  </a:lnTo>
                  <a:lnTo>
                    <a:pt x="1274" y="228"/>
                  </a:lnTo>
                  <a:lnTo>
                    <a:pt x="1274" y="226"/>
                  </a:lnTo>
                  <a:lnTo>
                    <a:pt x="1276" y="224"/>
                  </a:lnTo>
                  <a:lnTo>
                    <a:pt x="1278" y="223"/>
                  </a:lnTo>
                  <a:lnTo>
                    <a:pt x="1280" y="221"/>
                  </a:lnTo>
                  <a:lnTo>
                    <a:pt x="1280" y="219"/>
                  </a:lnTo>
                  <a:lnTo>
                    <a:pt x="1282" y="217"/>
                  </a:lnTo>
                  <a:lnTo>
                    <a:pt x="1284" y="216"/>
                  </a:lnTo>
                  <a:lnTo>
                    <a:pt x="1284" y="214"/>
                  </a:lnTo>
                  <a:lnTo>
                    <a:pt x="1286" y="212"/>
                  </a:lnTo>
                  <a:lnTo>
                    <a:pt x="1288" y="210"/>
                  </a:lnTo>
                  <a:lnTo>
                    <a:pt x="1288" y="209"/>
                  </a:lnTo>
                  <a:lnTo>
                    <a:pt x="1290" y="207"/>
                  </a:lnTo>
                  <a:lnTo>
                    <a:pt x="1290" y="205"/>
                  </a:lnTo>
                  <a:lnTo>
                    <a:pt x="1292" y="205"/>
                  </a:lnTo>
                  <a:lnTo>
                    <a:pt x="1292" y="203"/>
                  </a:lnTo>
                  <a:lnTo>
                    <a:pt x="1294" y="202"/>
                  </a:lnTo>
                  <a:lnTo>
                    <a:pt x="1294" y="200"/>
                  </a:lnTo>
                  <a:lnTo>
                    <a:pt x="1296" y="198"/>
                  </a:lnTo>
                  <a:lnTo>
                    <a:pt x="1296" y="196"/>
                  </a:lnTo>
                  <a:lnTo>
                    <a:pt x="1298" y="195"/>
                  </a:lnTo>
                  <a:lnTo>
                    <a:pt x="1298" y="193"/>
                  </a:lnTo>
                  <a:lnTo>
                    <a:pt x="1300" y="191"/>
                  </a:lnTo>
                  <a:lnTo>
                    <a:pt x="1300" y="189"/>
                  </a:lnTo>
                  <a:lnTo>
                    <a:pt x="1300" y="188"/>
                  </a:lnTo>
                  <a:lnTo>
                    <a:pt x="1302" y="186"/>
                  </a:lnTo>
                  <a:lnTo>
                    <a:pt x="1304" y="184"/>
                  </a:lnTo>
                  <a:lnTo>
                    <a:pt x="1304" y="182"/>
                  </a:lnTo>
                  <a:lnTo>
                    <a:pt x="1304" y="181"/>
                  </a:lnTo>
                  <a:lnTo>
                    <a:pt x="1314" y="179"/>
                  </a:lnTo>
                  <a:lnTo>
                    <a:pt x="1420" y="179"/>
                  </a:lnTo>
                  <a:lnTo>
                    <a:pt x="1418" y="202"/>
                  </a:lnTo>
                  <a:lnTo>
                    <a:pt x="1424" y="209"/>
                  </a:lnTo>
                  <a:lnTo>
                    <a:pt x="1426" y="214"/>
                  </a:lnTo>
                  <a:lnTo>
                    <a:pt x="1420" y="219"/>
                  </a:lnTo>
                  <a:lnTo>
                    <a:pt x="1422" y="224"/>
                  </a:lnTo>
                  <a:lnTo>
                    <a:pt x="1430" y="228"/>
                  </a:lnTo>
                  <a:lnTo>
                    <a:pt x="1430" y="230"/>
                  </a:lnTo>
                  <a:lnTo>
                    <a:pt x="1430" y="231"/>
                  </a:lnTo>
                  <a:lnTo>
                    <a:pt x="1430" y="233"/>
                  </a:lnTo>
                  <a:lnTo>
                    <a:pt x="1432" y="235"/>
                  </a:lnTo>
                  <a:lnTo>
                    <a:pt x="1432" y="237"/>
                  </a:lnTo>
                  <a:lnTo>
                    <a:pt x="1432" y="238"/>
                  </a:lnTo>
                  <a:lnTo>
                    <a:pt x="1432" y="240"/>
                  </a:lnTo>
                  <a:lnTo>
                    <a:pt x="1432" y="242"/>
                  </a:lnTo>
                  <a:lnTo>
                    <a:pt x="1432" y="244"/>
                  </a:lnTo>
                  <a:lnTo>
                    <a:pt x="1432" y="245"/>
                  </a:lnTo>
                  <a:lnTo>
                    <a:pt x="1434" y="245"/>
                  </a:lnTo>
                  <a:lnTo>
                    <a:pt x="1434" y="247"/>
                  </a:lnTo>
                  <a:lnTo>
                    <a:pt x="1434" y="249"/>
                  </a:lnTo>
                  <a:lnTo>
                    <a:pt x="1434" y="251"/>
                  </a:lnTo>
                  <a:lnTo>
                    <a:pt x="1436" y="251"/>
                  </a:lnTo>
                  <a:lnTo>
                    <a:pt x="1436" y="252"/>
                  </a:lnTo>
                  <a:lnTo>
                    <a:pt x="1436" y="254"/>
                  </a:lnTo>
                  <a:lnTo>
                    <a:pt x="1438" y="256"/>
                  </a:lnTo>
                  <a:lnTo>
                    <a:pt x="1440" y="258"/>
                  </a:lnTo>
                  <a:lnTo>
                    <a:pt x="1442" y="259"/>
                  </a:lnTo>
                  <a:lnTo>
                    <a:pt x="1444" y="261"/>
                  </a:lnTo>
                  <a:lnTo>
                    <a:pt x="1446" y="263"/>
                  </a:lnTo>
                  <a:lnTo>
                    <a:pt x="1448" y="263"/>
                  </a:lnTo>
                  <a:lnTo>
                    <a:pt x="1450" y="265"/>
                  </a:lnTo>
                  <a:lnTo>
                    <a:pt x="1450" y="266"/>
                  </a:lnTo>
                  <a:lnTo>
                    <a:pt x="1452" y="266"/>
                  </a:lnTo>
                  <a:lnTo>
                    <a:pt x="1452" y="268"/>
                  </a:lnTo>
                  <a:lnTo>
                    <a:pt x="1454" y="268"/>
                  </a:lnTo>
                  <a:lnTo>
                    <a:pt x="1454" y="270"/>
                  </a:lnTo>
                  <a:lnTo>
                    <a:pt x="1456" y="272"/>
                  </a:lnTo>
                  <a:lnTo>
                    <a:pt x="1456" y="273"/>
                  </a:lnTo>
                  <a:lnTo>
                    <a:pt x="1458" y="275"/>
                  </a:lnTo>
                  <a:lnTo>
                    <a:pt x="1458" y="277"/>
                  </a:lnTo>
                  <a:lnTo>
                    <a:pt x="1460" y="279"/>
                  </a:lnTo>
                  <a:lnTo>
                    <a:pt x="1460" y="280"/>
                  </a:lnTo>
                  <a:lnTo>
                    <a:pt x="1462" y="282"/>
                  </a:lnTo>
                  <a:lnTo>
                    <a:pt x="1462" y="284"/>
                  </a:lnTo>
                  <a:lnTo>
                    <a:pt x="1464" y="284"/>
                  </a:lnTo>
                  <a:lnTo>
                    <a:pt x="1464" y="286"/>
                  </a:lnTo>
                  <a:lnTo>
                    <a:pt x="1464" y="287"/>
                  </a:lnTo>
                  <a:lnTo>
                    <a:pt x="1466" y="287"/>
                  </a:lnTo>
                  <a:lnTo>
                    <a:pt x="1466" y="289"/>
                  </a:lnTo>
                  <a:lnTo>
                    <a:pt x="1468" y="289"/>
                  </a:lnTo>
                  <a:lnTo>
                    <a:pt x="1468" y="291"/>
                  </a:lnTo>
                  <a:lnTo>
                    <a:pt x="1470" y="293"/>
                  </a:lnTo>
                  <a:lnTo>
                    <a:pt x="1472" y="294"/>
                  </a:lnTo>
                  <a:lnTo>
                    <a:pt x="1472" y="296"/>
                  </a:lnTo>
                  <a:lnTo>
                    <a:pt x="1474" y="296"/>
                  </a:lnTo>
                  <a:lnTo>
                    <a:pt x="1474" y="298"/>
                  </a:lnTo>
                  <a:lnTo>
                    <a:pt x="1476" y="300"/>
                  </a:lnTo>
                  <a:lnTo>
                    <a:pt x="1478" y="300"/>
                  </a:lnTo>
                  <a:lnTo>
                    <a:pt x="1478" y="301"/>
                  </a:lnTo>
                  <a:lnTo>
                    <a:pt x="1480" y="301"/>
                  </a:lnTo>
                  <a:lnTo>
                    <a:pt x="1481" y="303"/>
                  </a:lnTo>
                  <a:lnTo>
                    <a:pt x="1483" y="303"/>
                  </a:lnTo>
                  <a:lnTo>
                    <a:pt x="1485" y="303"/>
                  </a:lnTo>
                  <a:lnTo>
                    <a:pt x="1487" y="303"/>
                  </a:lnTo>
                  <a:lnTo>
                    <a:pt x="1489" y="301"/>
                  </a:lnTo>
                  <a:lnTo>
                    <a:pt x="1491" y="301"/>
                  </a:lnTo>
                  <a:lnTo>
                    <a:pt x="1493" y="301"/>
                  </a:lnTo>
                  <a:lnTo>
                    <a:pt x="1493" y="300"/>
                  </a:lnTo>
                  <a:lnTo>
                    <a:pt x="1495" y="300"/>
                  </a:lnTo>
                  <a:lnTo>
                    <a:pt x="1497" y="300"/>
                  </a:lnTo>
                  <a:lnTo>
                    <a:pt x="1499" y="298"/>
                  </a:lnTo>
                  <a:lnTo>
                    <a:pt x="1501" y="298"/>
                  </a:lnTo>
                  <a:lnTo>
                    <a:pt x="1503" y="298"/>
                  </a:lnTo>
                  <a:lnTo>
                    <a:pt x="1505" y="298"/>
                  </a:lnTo>
                  <a:lnTo>
                    <a:pt x="1507" y="300"/>
                  </a:lnTo>
                  <a:lnTo>
                    <a:pt x="1507" y="301"/>
                  </a:lnTo>
                  <a:lnTo>
                    <a:pt x="1507" y="303"/>
                  </a:lnTo>
                  <a:lnTo>
                    <a:pt x="1509" y="307"/>
                  </a:lnTo>
                  <a:lnTo>
                    <a:pt x="1509" y="308"/>
                  </a:lnTo>
                  <a:lnTo>
                    <a:pt x="1509" y="310"/>
                  </a:lnTo>
                  <a:lnTo>
                    <a:pt x="1511" y="312"/>
                  </a:lnTo>
                  <a:lnTo>
                    <a:pt x="1511" y="314"/>
                  </a:lnTo>
                  <a:lnTo>
                    <a:pt x="1513" y="314"/>
                  </a:lnTo>
                  <a:lnTo>
                    <a:pt x="1513" y="315"/>
                  </a:lnTo>
                  <a:lnTo>
                    <a:pt x="1515" y="317"/>
                  </a:lnTo>
                  <a:lnTo>
                    <a:pt x="1515" y="319"/>
                  </a:lnTo>
                  <a:lnTo>
                    <a:pt x="1517" y="321"/>
                  </a:lnTo>
                  <a:lnTo>
                    <a:pt x="1519" y="322"/>
                  </a:lnTo>
                  <a:lnTo>
                    <a:pt x="1519" y="324"/>
                  </a:lnTo>
                  <a:lnTo>
                    <a:pt x="1521" y="324"/>
                  </a:lnTo>
                  <a:lnTo>
                    <a:pt x="1523" y="326"/>
                  </a:lnTo>
                  <a:lnTo>
                    <a:pt x="1523" y="328"/>
                  </a:lnTo>
                  <a:lnTo>
                    <a:pt x="1525" y="328"/>
                  </a:lnTo>
                  <a:lnTo>
                    <a:pt x="1527" y="329"/>
                  </a:lnTo>
                  <a:lnTo>
                    <a:pt x="1529" y="329"/>
                  </a:lnTo>
                  <a:lnTo>
                    <a:pt x="1531" y="331"/>
                  </a:lnTo>
                  <a:lnTo>
                    <a:pt x="1533" y="333"/>
                  </a:lnTo>
                  <a:lnTo>
                    <a:pt x="1535" y="333"/>
                  </a:lnTo>
                  <a:lnTo>
                    <a:pt x="1537" y="335"/>
                  </a:lnTo>
                  <a:lnTo>
                    <a:pt x="1539" y="335"/>
                  </a:lnTo>
                  <a:lnTo>
                    <a:pt x="1541" y="335"/>
                  </a:lnTo>
                  <a:lnTo>
                    <a:pt x="1543" y="336"/>
                  </a:lnTo>
                  <a:lnTo>
                    <a:pt x="1547" y="336"/>
                  </a:lnTo>
                  <a:lnTo>
                    <a:pt x="1549" y="336"/>
                  </a:lnTo>
                  <a:lnTo>
                    <a:pt x="1549" y="338"/>
                  </a:lnTo>
                  <a:lnTo>
                    <a:pt x="1551" y="338"/>
                  </a:lnTo>
                  <a:lnTo>
                    <a:pt x="1553" y="340"/>
                  </a:lnTo>
                  <a:lnTo>
                    <a:pt x="1555" y="342"/>
                  </a:lnTo>
                  <a:lnTo>
                    <a:pt x="1557" y="342"/>
                  </a:lnTo>
                  <a:lnTo>
                    <a:pt x="1559" y="342"/>
                  </a:lnTo>
                  <a:lnTo>
                    <a:pt x="1559" y="343"/>
                  </a:lnTo>
                  <a:lnTo>
                    <a:pt x="1560" y="343"/>
                  </a:lnTo>
                  <a:lnTo>
                    <a:pt x="1562" y="343"/>
                  </a:lnTo>
                  <a:lnTo>
                    <a:pt x="1564" y="345"/>
                  </a:lnTo>
                  <a:lnTo>
                    <a:pt x="1566" y="345"/>
                  </a:lnTo>
                  <a:lnTo>
                    <a:pt x="1568" y="345"/>
                  </a:lnTo>
                  <a:lnTo>
                    <a:pt x="1570" y="347"/>
                  </a:lnTo>
                  <a:lnTo>
                    <a:pt x="1572" y="347"/>
                  </a:lnTo>
                  <a:lnTo>
                    <a:pt x="1574" y="347"/>
                  </a:lnTo>
                  <a:lnTo>
                    <a:pt x="1576" y="349"/>
                  </a:lnTo>
                  <a:lnTo>
                    <a:pt x="1578" y="349"/>
                  </a:lnTo>
                  <a:lnTo>
                    <a:pt x="1580" y="349"/>
                  </a:lnTo>
                  <a:lnTo>
                    <a:pt x="1580" y="350"/>
                  </a:lnTo>
                  <a:lnTo>
                    <a:pt x="1582" y="350"/>
                  </a:lnTo>
                  <a:lnTo>
                    <a:pt x="1584" y="352"/>
                  </a:lnTo>
                  <a:lnTo>
                    <a:pt x="1586" y="354"/>
                  </a:lnTo>
                  <a:lnTo>
                    <a:pt x="1592" y="359"/>
                  </a:lnTo>
                  <a:lnTo>
                    <a:pt x="1598" y="366"/>
                  </a:lnTo>
                  <a:lnTo>
                    <a:pt x="1600" y="366"/>
                  </a:lnTo>
                  <a:lnTo>
                    <a:pt x="1602" y="366"/>
                  </a:lnTo>
                  <a:lnTo>
                    <a:pt x="1604" y="366"/>
                  </a:lnTo>
                  <a:lnTo>
                    <a:pt x="1606" y="366"/>
                  </a:lnTo>
                  <a:lnTo>
                    <a:pt x="1606" y="368"/>
                  </a:lnTo>
                  <a:lnTo>
                    <a:pt x="1608" y="368"/>
                  </a:lnTo>
                  <a:lnTo>
                    <a:pt x="1610" y="368"/>
                  </a:lnTo>
                  <a:lnTo>
                    <a:pt x="1612" y="368"/>
                  </a:lnTo>
                  <a:lnTo>
                    <a:pt x="1614" y="368"/>
                  </a:lnTo>
                  <a:lnTo>
                    <a:pt x="1614" y="370"/>
                  </a:lnTo>
                  <a:lnTo>
                    <a:pt x="1616" y="370"/>
                  </a:lnTo>
                  <a:lnTo>
                    <a:pt x="1618" y="370"/>
                  </a:lnTo>
                  <a:lnTo>
                    <a:pt x="1620" y="370"/>
                  </a:lnTo>
                  <a:lnTo>
                    <a:pt x="1620" y="371"/>
                  </a:lnTo>
                  <a:lnTo>
                    <a:pt x="1622" y="371"/>
                  </a:lnTo>
                  <a:lnTo>
                    <a:pt x="1626" y="377"/>
                  </a:lnTo>
                  <a:lnTo>
                    <a:pt x="1630" y="385"/>
                  </a:lnTo>
                  <a:lnTo>
                    <a:pt x="1632" y="385"/>
                  </a:lnTo>
                  <a:lnTo>
                    <a:pt x="1634" y="387"/>
                  </a:lnTo>
                  <a:lnTo>
                    <a:pt x="1636" y="387"/>
                  </a:lnTo>
                  <a:lnTo>
                    <a:pt x="1638" y="387"/>
                  </a:lnTo>
                  <a:lnTo>
                    <a:pt x="1641" y="387"/>
                  </a:lnTo>
                  <a:lnTo>
                    <a:pt x="1643" y="387"/>
                  </a:lnTo>
                  <a:lnTo>
                    <a:pt x="1645" y="387"/>
                  </a:lnTo>
                  <a:lnTo>
                    <a:pt x="1647" y="387"/>
                  </a:lnTo>
                  <a:lnTo>
                    <a:pt x="1649" y="387"/>
                  </a:lnTo>
                  <a:lnTo>
                    <a:pt x="1651" y="385"/>
                  </a:lnTo>
                  <a:lnTo>
                    <a:pt x="1653" y="385"/>
                  </a:lnTo>
                  <a:lnTo>
                    <a:pt x="1655" y="385"/>
                  </a:lnTo>
                  <a:lnTo>
                    <a:pt x="1657" y="385"/>
                  </a:lnTo>
                  <a:lnTo>
                    <a:pt x="1659" y="384"/>
                  </a:lnTo>
                  <a:lnTo>
                    <a:pt x="1661" y="384"/>
                  </a:lnTo>
                  <a:lnTo>
                    <a:pt x="1663" y="384"/>
                  </a:lnTo>
                  <a:lnTo>
                    <a:pt x="1665" y="382"/>
                  </a:lnTo>
                  <a:lnTo>
                    <a:pt x="1667" y="382"/>
                  </a:lnTo>
                  <a:lnTo>
                    <a:pt x="1669" y="382"/>
                  </a:lnTo>
                  <a:lnTo>
                    <a:pt x="1669" y="380"/>
                  </a:lnTo>
                  <a:lnTo>
                    <a:pt x="1671" y="380"/>
                  </a:lnTo>
                  <a:lnTo>
                    <a:pt x="1673" y="380"/>
                  </a:lnTo>
                  <a:lnTo>
                    <a:pt x="1675" y="378"/>
                  </a:lnTo>
                  <a:lnTo>
                    <a:pt x="1677" y="378"/>
                  </a:lnTo>
                  <a:lnTo>
                    <a:pt x="1679" y="378"/>
                  </a:lnTo>
                  <a:lnTo>
                    <a:pt x="1681" y="377"/>
                  </a:lnTo>
                  <a:lnTo>
                    <a:pt x="1683" y="377"/>
                  </a:lnTo>
                  <a:lnTo>
                    <a:pt x="1685" y="377"/>
                  </a:lnTo>
                  <a:lnTo>
                    <a:pt x="1687" y="377"/>
                  </a:lnTo>
                  <a:lnTo>
                    <a:pt x="1689" y="377"/>
                  </a:lnTo>
                  <a:lnTo>
                    <a:pt x="1691" y="377"/>
                  </a:lnTo>
                  <a:lnTo>
                    <a:pt x="1689" y="378"/>
                  </a:lnTo>
                  <a:lnTo>
                    <a:pt x="1689" y="380"/>
                  </a:lnTo>
                  <a:lnTo>
                    <a:pt x="1687" y="380"/>
                  </a:lnTo>
                  <a:lnTo>
                    <a:pt x="1687" y="382"/>
                  </a:lnTo>
                  <a:lnTo>
                    <a:pt x="1687" y="384"/>
                  </a:lnTo>
                  <a:lnTo>
                    <a:pt x="1685" y="384"/>
                  </a:lnTo>
                  <a:lnTo>
                    <a:pt x="1685" y="385"/>
                  </a:lnTo>
                  <a:lnTo>
                    <a:pt x="1683" y="385"/>
                  </a:lnTo>
                  <a:lnTo>
                    <a:pt x="1683" y="387"/>
                  </a:lnTo>
                  <a:lnTo>
                    <a:pt x="1681" y="387"/>
                  </a:lnTo>
                  <a:lnTo>
                    <a:pt x="1681" y="389"/>
                  </a:lnTo>
                  <a:lnTo>
                    <a:pt x="1679" y="389"/>
                  </a:lnTo>
                  <a:lnTo>
                    <a:pt x="1679" y="391"/>
                  </a:lnTo>
                  <a:lnTo>
                    <a:pt x="1677" y="391"/>
                  </a:lnTo>
                  <a:lnTo>
                    <a:pt x="1677" y="392"/>
                  </a:lnTo>
                  <a:lnTo>
                    <a:pt x="1675" y="392"/>
                  </a:lnTo>
                  <a:lnTo>
                    <a:pt x="1675" y="394"/>
                  </a:lnTo>
                  <a:lnTo>
                    <a:pt x="1673" y="394"/>
                  </a:lnTo>
                  <a:lnTo>
                    <a:pt x="1671" y="396"/>
                  </a:lnTo>
                  <a:lnTo>
                    <a:pt x="1671" y="398"/>
                  </a:lnTo>
                  <a:lnTo>
                    <a:pt x="1669" y="398"/>
                  </a:lnTo>
                  <a:lnTo>
                    <a:pt x="1596" y="518"/>
                  </a:lnTo>
                  <a:lnTo>
                    <a:pt x="1474" y="716"/>
                  </a:lnTo>
                  <a:lnTo>
                    <a:pt x="1505" y="769"/>
                  </a:lnTo>
                  <a:lnTo>
                    <a:pt x="1489" y="805"/>
                  </a:lnTo>
                  <a:lnTo>
                    <a:pt x="1481" y="826"/>
                  </a:lnTo>
                  <a:lnTo>
                    <a:pt x="1483" y="844"/>
                  </a:lnTo>
                  <a:lnTo>
                    <a:pt x="1487" y="860"/>
                  </a:lnTo>
                  <a:lnTo>
                    <a:pt x="1481" y="909"/>
                  </a:lnTo>
                  <a:lnTo>
                    <a:pt x="1179" y="914"/>
                  </a:lnTo>
                  <a:lnTo>
                    <a:pt x="1148" y="905"/>
                  </a:lnTo>
                  <a:lnTo>
                    <a:pt x="1116" y="914"/>
                  </a:lnTo>
                  <a:lnTo>
                    <a:pt x="1027" y="840"/>
                  </a:lnTo>
                  <a:lnTo>
                    <a:pt x="984" y="833"/>
                  </a:lnTo>
                  <a:lnTo>
                    <a:pt x="956" y="872"/>
                  </a:lnTo>
                  <a:lnTo>
                    <a:pt x="919" y="926"/>
                  </a:lnTo>
                  <a:lnTo>
                    <a:pt x="857" y="931"/>
                  </a:lnTo>
                  <a:lnTo>
                    <a:pt x="853" y="954"/>
                  </a:lnTo>
                  <a:lnTo>
                    <a:pt x="772" y="973"/>
                  </a:lnTo>
                  <a:lnTo>
                    <a:pt x="723" y="963"/>
                  </a:lnTo>
                  <a:lnTo>
                    <a:pt x="711" y="980"/>
                  </a:lnTo>
                  <a:lnTo>
                    <a:pt x="670" y="1005"/>
                  </a:lnTo>
                  <a:lnTo>
                    <a:pt x="504" y="942"/>
                  </a:lnTo>
                  <a:lnTo>
                    <a:pt x="358" y="877"/>
                  </a:lnTo>
                  <a:lnTo>
                    <a:pt x="2" y="783"/>
                  </a:lnTo>
                  <a:close/>
                  <a:moveTo>
                    <a:pt x="1898" y="2181"/>
                  </a:moveTo>
                  <a:lnTo>
                    <a:pt x="1932" y="2116"/>
                  </a:lnTo>
                  <a:lnTo>
                    <a:pt x="1948" y="2113"/>
                  </a:lnTo>
                  <a:lnTo>
                    <a:pt x="1965" y="2069"/>
                  </a:lnTo>
                  <a:lnTo>
                    <a:pt x="1993" y="2067"/>
                  </a:lnTo>
                  <a:lnTo>
                    <a:pt x="2033" y="2046"/>
                  </a:lnTo>
                  <a:lnTo>
                    <a:pt x="2033" y="2050"/>
                  </a:lnTo>
                  <a:lnTo>
                    <a:pt x="2076" y="2057"/>
                  </a:lnTo>
                  <a:lnTo>
                    <a:pt x="2108" y="2044"/>
                  </a:lnTo>
                  <a:lnTo>
                    <a:pt x="2123" y="2055"/>
                  </a:lnTo>
                  <a:lnTo>
                    <a:pt x="2179" y="2064"/>
                  </a:lnTo>
                  <a:lnTo>
                    <a:pt x="2246" y="2081"/>
                  </a:lnTo>
                  <a:lnTo>
                    <a:pt x="2299" y="2116"/>
                  </a:lnTo>
                  <a:lnTo>
                    <a:pt x="2309" y="2160"/>
                  </a:lnTo>
                  <a:lnTo>
                    <a:pt x="2337" y="2205"/>
                  </a:lnTo>
                  <a:lnTo>
                    <a:pt x="2366" y="2237"/>
                  </a:lnTo>
                  <a:lnTo>
                    <a:pt x="2404" y="2261"/>
                  </a:lnTo>
                  <a:lnTo>
                    <a:pt x="2424" y="2282"/>
                  </a:lnTo>
                  <a:lnTo>
                    <a:pt x="2392" y="2284"/>
                  </a:lnTo>
                  <a:lnTo>
                    <a:pt x="2390" y="2309"/>
                  </a:lnTo>
                  <a:lnTo>
                    <a:pt x="2404" y="2326"/>
                  </a:lnTo>
                  <a:lnTo>
                    <a:pt x="2382" y="2345"/>
                  </a:lnTo>
                  <a:lnTo>
                    <a:pt x="2343" y="2345"/>
                  </a:lnTo>
                  <a:lnTo>
                    <a:pt x="2319" y="2349"/>
                  </a:lnTo>
                  <a:lnTo>
                    <a:pt x="2275" y="2354"/>
                  </a:lnTo>
                  <a:lnTo>
                    <a:pt x="2214" y="2352"/>
                  </a:lnTo>
                  <a:lnTo>
                    <a:pt x="2104" y="2389"/>
                  </a:lnTo>
                  <a:lnTo>
                    <a:pt x="2082" y="2379"/>
                  </a:lnTo>
                  <a:lnTo>
                    <a:pt x="2066" y="2375"/>
                  </a:lnTo>
                  <a:lnTo>
                    <a:pt x="2042" y="2363"/>
                  </a:lnTo>
                  <a:lnTo>
                    <a:pt x="2011" y="2368"/>
                  </a:lnTo>
                  <a:lnTo>
                    <a:pt x="1965" y="2354"/>
                  </a:lnTo>
                  <a:lnTo>
                    <a:pt x="1963" y="2351"/>
                  </a:lnTo>
                  <a:lnTo>
                    <a:pt x="1959" y="2349"/>
                  </a:lnTo>
                  <a:lnTo>
                    <a:pt x="1957" y="2345"/>
                  </a:lnTo>
                  <a:lnTo>
                    <a:pt x="1955" y="2344"/>
                  </a:lnTo>
                  <a:lnTo>
                    <a:pt x="1954" y="2342"/>
                  </a:lnTo>
                  <a:lnTo>
                    <a:pt x="1952" y="2338"/>
                  </a:lnTo>
                  <a:lnTo>
                    <a:pt x="1950" y="2337"/>
                  </a:lnTo>
                  <a:lnTo>
                    <a:pt x="1948" y="2335"/>
                  </a:lnTo>
                  <a:lnTo>
                    <a:pt x="1946" y="2333"/>
                  </a:lnTo>
                  <a:lnTo>
                    <a:pt x="1944" y="2331"/>
                  </a:lnTo>
                  <a:lnTo>
                    <a:pt x="1944" y="2330"/>
                  </a:lnTo>
                  <a:lnTo>
                    <a:pt x="1942" y="2328"/>
                  </a:lnTo>
                  <a:lnTo>
                    <a:pt x="1940" y="2326"/>
                  </a:lnTo>
                  <a:lnTo>
                    <a:pt x="1938" y="2324"/>
                  </a:lnTo>
                  <a:lnTo>
                    <a:pt x="1936" y="2324"/>
                  </a:lnTo>
                  <a:lnTo>
                    <a:pt x="1934" y="2323"/>
                  </a:lnTo>
                  <a:lnTo>
                    <a:pt x="1932" y="2321"/>
                  </a:lnTo>
                  <a:lnTo>
                    <a:pt x="1930" y="2321"/>
                  </a:lnTo>
                  <a:lnTo>
                    <a:pt x="1928" y="2319"/>
                  </a:lnTo>
                  <a:lnTo>
                    <a:pt x="1926" y="2317"/>
                  </a:lnTo>
                  <a:lnTo>
                    <a:pt x="1924" y="2317"/>
                  </a:lnTo>
                  <a:lnTo>
                    <a:pt x="1922" y="2316"/>
                  </a:lnTo>
                  <a:lnTo>
                    <a:pt x="1920" y="2316"/>
                  </a:lnTo>
                  <a:lnTo>
                    <a:pt x="1916" y="2314"/>
                  </a:lnTo>
                  <a:lnTo>
                    <a:pt x="1914" y="2314"/>
                  </a:lnTo>
                  <a:lnTo>
                    <a:pt x="1912" y="2312"/>
                  </a:lnTo>
                  <a:lnTo>
                    <a:pt x="1908" y="2310"/>
                  </a:lnTo>
                  <a:lnTo>
                    <a:pt x="1906" y="2310"/>
                  </a:lnTo>
                  <a:lnTo>
                    <a:pt x="1902" y="2309"/>
                  </a:lnTo>
                  <a:lnTo>
                    <a:pt x="1898" y="2309"/>
                  </a:lnTo>
                  <a:lnTo>
                    <a:pt x="1894" y="2307"/>
                  </a:lnTo>
                  <a:lnTo>
                    <a:pt x="1890" y="2307"/>
                  </a:lnTo>
                  <a:lnTo>
                    <a:pt x="1884" y="2288"/>
                  </a:lnTo>
                  <a:lnTo>
                    <a:pt x="1900" y="2228"/>
                  </a:lnTo>
                  <a:lnTo>
                    <a:pt x="1898" y="2181"/>
                  </a:lnTo>
                  <a:close/>
                  <a:moveTo>
                    <a:pt x="2196" y="1836"/>
                  </a:moveTo>
                  <a:lnTo>
                    <a:pt x="2208" y="1834"/>
                  </a:lnTo>
                  <a:lnTo>
                    <a:pt x="2230" y="1827"/>
                  </a:lnTo>
                  <a:lnTo>
                    <a:pt x="2242" y="1827"/>
                  </a:lnTo>
                  <a:lnTo>
                    <a:pt x="2258" y="1833"/>
                  </a:lnTo>
                  <a:lnTo>
                    <a:pt x="2293" y="1838"/>
                  </a:lnTo>
                  <a:lnTo>
                    <a:pt x="2333" y="1836"/>
                  </a:lnTo>
                  <a:lnTo>
                    <a:pt x="2360" y="1861"/>
                  </a:lnTo>
                  <a:lnTo>
                    <a:pt x="2412" y="1855"/>
                  </a:lnTo>
                  <a:lnTo>
                    <a:pt x="2453" y="1854"/>
                  </a:lnTo>
                  <a:lnTo>
                    <a:pt x="2495" y="1850"/>
                  </a:lnTo>
                  <a:lnTo>
                    <a:pt x="2505" y="1848"/>
                  </a:lnTo>
                  <a:lnTo>
                    <a:pt x="2524" y="1866"/>
                  </a:lnTo>
                  <a:lnTo>
                    <a:pt x="2526" y="1889"/>
                  </a:lnTo>
                  <a:lnTo>
                    <a:pt x="2528" y="1901"/>
                  </a:lnTo>
                  <a:lnTo>
                    <a:pt x="2530" y="1932"/>
                  </a:lnTo>
                  <a:lnTo>
                    <a:pt x="2544" y="1953"/>
                  </a:lnTo>
                  <a:lnTo>
                    <a:pt x="2582" y="1992"/>
                  </a:lnTo>
                  <a:lnTo>
                    <a:pt x="2586" y="2004"/>
                  </a:lnTo>
                  <a:lnTo>
                    <a:pt x="2698" y="2037"/>
                  </a:lnTo>
                  <a:lnTo>
                    <a:pt x="2734" y="2048"/>
                  </a:lnTo>
                  <a:lnTo>
                    <a:pt x="2747" y="2074"/>
                  </a:lnTo>
                  <a:lnTo>
                    <a:pt x="2761" y="2088"/>
                  </a:lnTo>
                  <a:lnTo>
                    <a:pt x="2755" y="2107"/>
                  </a:lnTo>
                  <a:lnTo>
                    <a:pt x="2734" y="2118"/>
                  </a:lnTo>
                  <a:lnTo>
                    <a:pt x="2763" y="2135"/>
                  </a:lnTo>
                  <a:lnTo>
                    <a:pt x="2728" y="2141"/>
                  </a:lnTo>
                  <a:lnTo>
                    <a:pt x="2690" y="2158"/>
                  </a:lnTo>
                  <a:lnTo>
                    <a:pt x="2647" y="2179"/>
                  </a:lnTo>
                  <a:lnTo>
                    <a:pt x="2633" y="2186"/>
                  </a:lnTo>
                  <a:lnTo>
                    <a:pt x="2621" y="2205"/>
                  </a:lnTo>
                  <a:lnTo>
                    <a:pt x="2562" y="2237"/>
                  </a:lnTo>
                  <a:lnTo>
                    <a:pt x="2540" y="2244"/>
                  </a:lnTo>
                  <a:lnTo>
                    <a:pt x="2489" y="2277"/>
                  </a:lnTo>
                  <a:lnTo>
                    <a:pt x="2451" y="2268"/>
                  </a:lnTo>
                  <a:lnTo>
                    <a:pt x="2453" y="2286"/>
                  </a:lnTo>
                  <a:lnTo>
                    <a:pt x="2451" y="2286"/>
                  </a:lnTo>
                  <a:lnTo>
                    <a:pt x="2449" y="2286"/>
                  </a:lnTo>
                  <a:lnTo>
                    <a:pt x="2447" y="2286"/>
                  </a:lnTo>
                  <a:lnTo>
                    <a:pt x="2445" y="2286"/>
                  </a:lnTo>
                  <a:lnTo>
                    <a:pt x="2443" y="2286"/>
                  </a:lnTo>
                  <a:lnTo>
                    <a:pt x="2441" y="2286"/>
                  </a:lnTo>
                  <a:lnTo>
                    <a:pt x="2439" y="2286"/>
                  </a:lnTo>
                  <a:lnTo>
                    <a:pt x="2437" y="2286"/>
                  </a:lnTo>
                  <a:lnTo>
                    <a:pt x="2435" y="2284"/>
                  </a:lnTo>
                  <a:lnTo>
                    <a:pt x="2433" y="2284"/>
                  </a:lnTo>
                  <a:lnTo>
                    <a:pt x="2431" y="2284"/>
                  </a:lnTo>
                  <a:lnTo>
                    <a:pt x="2429" y="2284"/>
                  </a:lnTo>
                  <a:lnTo>
                    <a:pt x="2429" y="2282"/>
                  </a:lnTo>
                  <a:lnTo>
                    <a:pt x="2428" y="2282"/>
                  </a:lnTo>
                  <a:lnTo>
                    <a:pt x="2426" y="2282"/>
                  </a:lnTo>
                  <a:lnTo>
                    <a:pt x="2424" y="2282"/>
                  </a:lnTo>
                  <a:lnTo>
                    <a:pt x="2424" y="2281"/>
                  </a:lnTo>
                  <a:lnTo>
                    <a:pt x="2404" y="2263"/>
                  </a:lnTo>
                  <a:lnTo>
                    <a:pt x="2366" y="2237"/>
                  </a:lnTo>
                  <a:lnTo>
                    <a:pt x="2339" y="2205"/>
                  </a:lnTo>
                  <a:lnTo>
                    <a:pt x="2309" y="2160"/>
                  </a:lnTo>
                  <a:lnTo>
                    <a:pt x="2299" y="2116"/>
                  </a:lnTo>
                  <a:lnTo>
                    <a:pt x="2246" y="2081"/>
                  </a:lnTo>
                  <a:lnTo>
                    <a:pt x="2179" y="2064"/>
                  </a:lnTo>
                  <a:lnTo>
                    <a:pt x="2123" y="2057"/>
                  </a:lnTo>
                  <a:lnTo>
                    <a:pt x="2108" y="2044"/>
                  </a:lnTo>
                  <a:lnTo>
                    <a:pt x="2076" y="2057"/>
                  </a:lnTo>
                  <a:lnTo>
                    <a:pt x="2033" y="2050"/>
                  </a:lnTo>
                  <a:lnTo>
                    <a:pt x="2025" y="2046"/>
                  </a:lnTo>
                  <a:lnTo>
                    <a:pt x="2108" y="1973"/>
                  </a:lnTo>
                  <a:lnTo>
                    <a:pt x="2125" y="1918"/>
                  </a:lnTo>
                  <a:lnTo>
                    <a:pt x="2149" y="1882"/>
                  </a:lnTo>
                  <a:lnTo>
                    <a:pt x="2185" y="1850"/>
                  </a:lnTo>
                  <a:lnTo>
                    <a:pt x="2196" y="1836"/>
                  </a:lnTo>
                  <a:close/>
                  <a:moveTo>
                    <a:pt x="2755" y="2107"/>
                  </a:moveTo>
                  <a:lnTo>
                    <a:pt x="2787" y="2118"/>
                  </a:lnTo>
                  <a:lnTo>
                    <a:pt x="2819" y="2118"/>
                  </a:lnTo>
                  <a:lnTo>
                    <a:pt x="2826" y="2125"/>
                  </a:lnTo>
                  <a:lnTo>
                    <a:pt x="2848" y="2132"/>
                  </a:lnTo>
                  <a:lnTo>
                    <a:pt x="2868" y="2128"/>
                  </a:lnTo>
                  <a:lnTo>
                    <a:pt x="2911" y="2135"/>
                  </a:lnTo>
                  <a:lnTo>
                    <a:pt x="2911" y="2120"/>
                  </a:lnTo>
                  <a:lnTo>
                    <a:pt x="2886" y="2095"/>
                  </a:lnTo>
                  <a:lnTo>
                    <a:pt x="2898" y="2085"/>
                  </a:lnTo>
                  <a:lnTo>
                    <a:pt x="2925" y="2079"/>
                  </a:lnTo>
                  <a:lnTo>
                    <a:pt x="2933" y="2095"/>
                  </a:lnTo>
                  <a:lnTo>
                    <a:pt x="2939" y="2113"/>
                  </a:lnTo>
                  <a:lnTo>
                    <a:pt x="2980" y="2121"/>
                  </a:lnTo>
                  <a:lnTo>
                    <a:pt x="2982" y="2120"/>
                  </a:lnTo>
                  <a:lnTo>
                    <a:pt x="2982" y="2118"/>
                  </a:lnTo>
                  <a:lnTo>
                    <a:pt x="2982" y="2116"/>
                  </a:lnTo>
                  <a:lnTo>
                    <a:pt x="2984" y="2114"/>
                  </a:lnTo>
                  <a:lnTo>
                    <a:pt x="2984" y="2113"/>
                  </a:lnTo>
                  <a:lnTo>
                    <a:pt x="2984" y="2111"/>
                  </a:lnTo>
                  <a:lnTo>
                    <a:pt x="2986" y="2109"/>
                  </a:lnTo>
                  <a:lnTo>
                    <a:pt x="2986" y="2107"/>
                  </a:lnTo>
                  <a:lnTo>
                    <a:pt x="2988" y="2107"/>
                  </a:lnTo>
                  <a:lnTo>
                    <a:pt x="2988" y="2106"/>
                  </a:lnTo>
                  <a:lnTo>
                    <a:pt x="2990" y="2104"/>
                  </a:lnTo>
                  <a:lnTo>
                    <a:pt x="2990" y="2102"/>
                  </a:lnTo>
                  <a:lnTo>
                    <a:pt x="2992" y="2100"/>
                  </a:lnTo>
                  <a:lnTo>
                    <a:pt x="2992" y="2099"/>
                  </a:lnTo>
                  <a:lnTo>
                    <a:pt x="2994" y="2097"/>
                  </a:lnTo>
                  <a:lnTo>
                    <a:pt x="2996" y="2095"/>
                  </a:lnTo>
                  <a:lnTo>
                    <a:pt x="2998" y="2093"/>
                  </a:lnTo>
                  <a:lnTo>
                    <a:pt x="2998" y="2092"/>
                  </a:lnTo>
                  <a:lnTo>
                    <a:pt x="3000" y="2090"/>
                  </a:lnTo>
                  <a:lnTo>
                    <a:pt x="3002" y="2088"/>
                  </a:lnTo>
                  <a:lnTo>
                    <a:pt x="3002" y="2086"/>
                  </a:lnTo>
                  <a:lnTo>
                    <a:pt x="3004" y="2086"/>
                  </a:lnTo>
                  <a:lnTo>
                    <a:pt x="3006" y="2085"/>
                  </a:lnTo>
                  <a:lnTo>
                    <a:pt x="3006" y="2083"/>
                  </a:lnTo>
                  <a:lnTo>
                    <a:pt x="3008" y="2081"/>
                  </a:lnTo>
                  <a:lnTo>
                    <a:pt x="3008" y="2079"/>
                  </a:lnTo>
                  <a:lnTo>
                    <a:pt x="3010" y="2078"/>
                  </a:lnTo>
                  <a:lnTo>
                    <a:pt x="3012" y="2076"/>
                  </a:lnTo>
                  <a:lnTo>
                    <a:pt x="3014" y="2074"/>
                  </a:lnTo>
                  <a:lnTo>
                    <a:pt x="3014" y="2072"/>
                  </a:lnTo>
                  <a:lnTo>
                    <a:pt x="3050" y="2062"/>
                  </a:lnTo>
                  <a:lnTo>
                    <a:pt x="3085" y="2046"/>
                  </a:lnTo>
                  <a:lnTo>
                    <a:pt x="3087" y="2013"/>
                  </a:lnTo>
                  <a:lnTo>
                    <a:pt x="3097" y="1967"/>
                  </a:lnTo>
                  <a:lnTo>
                    <a:pt x="3119" y="1927"/>
                  </a:lnTo>
                  <a:lnTo>
                    <a:pt x="3123" y="1924"/>
                  </a:lnTo>
                  <a:lnTo>
                    <a:pt x="3127" y="1920"/>
                  </a:lnTo>
                  <a:lnTo>
                    <a:pt x="3129" y="1917"/>
                  </a:lnTo>
                  <a:lnTo>
                    <a:pt x="3133" y="1913"/>
                  </a:lnTo>
                  <a:lnTo>
                    <a:pt x="3135" y="1911"/>
                  </a:lnTo>
                  <a:lnTo>
                    <a:pt x="3138" y="1908"/>
                  </a:lnTo>
                  <a:lnTo>
                    <a:pt x="3142" y="1904"/>
                  </a:lnTo>
                  <a:lnTo>
                    <a:pt x="3144" y="1901"/>
                  </a:lnTo>
                  <a:lnTo>
                    <a:pt x="3148" y="1897"/>
                  </a:lnTo>
                  <a:lnTo>
                    <a:pt x="3150" y="1894"/>
                  </a:lnTo>
                  <a:lnTo>
                    <a:pt x="3154" y="1890"/>
                  </a:lnTo>
                  <a:lnTo>
                    <a:pt x="3156" y="1887"/>
                  </a:lnTo>
                  <a:lnTo>
                    <a:pt x="3160" y="1883"/>
                  </a:lnTo>
                  <a:lnTo>
                    <a:pt x="3162" y="1880"/>
                  </a:lnTo>
                  <a:lnTo>
                    <a:pt x="3164" y="1876"/>
                  </a:lnTo>
                  <a:lnTo>
                    <a:pt x="3168" y="1875"/>
                  </a:lnTo>
                  <a:lnTo>
                    <a:pt x="3170" y="1871"/>
                  </a:lnTo>
                  <a:lnTo>
                    <a:pt x="3174" y="1868"/>
                  </a:lnTo>
                  <a:lnTo>
                    <a:pt x="3176" y="1864"/>
                  </a:lnTo>
                  <a:lnTo>
                    <a:pt x="3178" y="1861"/>
                  </a:lnTo>
                  <a:lnTo>
                    <a:pt x="3182" y="1857"/>
                  </a:lnTo>
                  <a:lnTo>
                    <a:pt x="3184" y="1854"/>
                  </a:lnTo>
                  <a:lnTo>
                    <a:pt x="3186" y="1850"/>
                  </a:lnTo>
                  <a:lnTo>
                    <a:pt x="3188" y="1845"/>
                  </a:lnTo>
                  <a:lnTo>
                    <a:pt x="3192" y="1841"/>
                  </a:lnTo>
                  <a:lnTo>
                    <a:pt x="3194" y="1838"/>
                  </a:lnTo>
                  <a:lnTo>
                    <a:pt x="3196" y="1834"/>
                  </a:lnTo>
                  <a:lnTo>
                    <a:pt x="3198" y="1831"/>
                  </a:lnTo>
                  <a:lnTo>
                    <a:pt x="3200" y="1827"/>
                  </a:lnTo>
                  <a:lnTo>
                    <a:pt x="3202" y="1822"/>
                  </a:lnTo>
                  <a:lnTo>
                    <a:pt x="3204" y="1819"/>
                  </a:lnTo>
                  <a:lnTo>
                    <a:pt x="3206" y="1813"/>
                  </a:lnTo>
                  <a:lnTo>
                    <a:pt x="3216" y="1752"/>
                  </a:lnTo>
                  <a:lnTo>
                    <a:pt x="3227" y="1736"/>
                  </a:lnTo>
                  <a:lnTo>
                    <a:pt x="3188" y="1722"/>
                  </a:lnTo>
                  <a:lnTo>
                    <a:pt x="3170" y="1712"/>
                  </a:lnTo>
                  <a:lnTo>
                    <a:pt x="3144" y="1707"/>
                  </a:lnTo>
                  <a:lnTo>
                    <a:pt x="3099" y="1705"/>
                  </a:lnTo>
                  <a:lnTo>
                    <a:pt x="3077" y="1728"/>
                  </a:lnTo>
                  <a:lnTo>
                    <a:pt x="3085" y="1771"/>
                  </a:lnTo>
                  <a:lnTo>
                    <a:pt x="3071" y="1775"/>
                  </a:lnTo>
                  <a:lnTo>
                    <a:pt x="3089" y="1808"/>
                  </a:lnTo>
                  <a:lnTo>
                    <a:pt x="3085" y="1829"/>
                  </a:lnTo>
                  <a:lnTo>
                    <a:pt x="3069" y="1847"/>
                  </a:lnTo>
                  <a:lnTo>
                    <a:pt x="3042" y="1876"/>
                  </a:lnTo>
                  <a:lnTo>
                    <a:pt x="2988" y="1908"/>
                  </a:lnTo>
                  <a:lnTo>
                    <a:pt x="2949" y="1932"/>
                  </a:lnTo>
                  <a:lnTo>
                    <a:pt x="2943" y="1962"/>
                  </a:lnTo>
                  <a:lnTo>
                    <a:pt x="2923" y="1994"/>
                  </a:lnTo>
                  <a:lnTo>
                    <a:pt x="2882" y="2008"/>
                  </a:lnTo>
                  <a:lnTo>
                    <a:pt x="2854" y="2008"/>
                  </a:lnTo>
                  <a:lnTo>
                    <a:pt x="2775" y="2013"/>
                  </a:lnTo>
                  <a:lnTo>
                    <a:pt x="2724" y="2020"/>
                  </a:lnTo>
                  <a:lnTo>
                    <a:pt x="2698" y="2037"/>
                  </a:lnTo>
                  <a:lnTo>
                    <a:pt x="2734" y="2048"/>
                  </a:lnTo>
                  <a:lnTo>
                    <a:pt x="2747" y="2074"/>
                  </a:lnTo>
                  <a:lnTo>
                    <a:pt x="2761" y="2088"/>
                  </a:lnTo>
                  <a:lnTo>
                    <a:pt x="2755" y="2107"/>
                  </a:lnTo>
                  <a:close/>
                  <a:moveTo>
                    <a:pt x="2670" y="1043"/>
                  </a:moveTo>
                  <a:lnTo>
                    <a:pt x="2696" y="1050"/>
                  </a:lnTo>
                  <a:lnTo>
                    <a:pt x="2726" y="1078"/>
                  </a:lnTo>
                  <a:lnTo>
                    <a:pt x="2751" y="1089"/>
                  </a:lnTo>
                  <a:lnTo>
                    <a:pt x="2787" y="1073"/>
                  </a:lnTo>
                  <a:lnTo>
                    <a:pt x="2799" y="1073"/>
                  </a:lnTo>
                  <a:lnTo>
                    <a:pt x="2844" y="1068"/>
                  </a:lnTo>
                  <a:lnTo>
                    <a:pt x="2866" y="1040"/>
                  </a:lnTo>
                  <a:lnTo>
                    <a:pt x="2876" y="1008"/>
                  </a:lnTo>
                  <a:lnTo>
                    <a:pt x="2866" y="980"/>
                  </a:lnTo>
                  <a:lnTo>
                    <a:pt x="2880" y="961"/>
                  </a:lnTo>
                  <a:lnTo>
                    <a:pt x="2927" y="968"/>
                  </a:lnTo>
                  <a:lnTo>
                    <a:pt x="2953" y="986"/>
                  </a:lnTo>
                  <a:lnTo>
                    <a:pt x="3010" y="968"/>
                  </a:lnTo>
                  <a:lnTo>
                    <a:pt x="3058" y="956"/>
                  </a:lnTo>
                  <a:lnTo>
                    <a:pt x="3063" y="945"/>
                  </a:lnTo>
                  <a:lnTo>
                    <a:pt x="3085" y="937"/>
                  </a:lnTo>
                  <a:lnTo>
                    <a:pt x="3107" y="914"/>
                  </a:lnTo>
                  <a:lnTo>
                    <a:pt x="3150" y="926"/>
                  </a:lnTo>
                  <a:lnTo>
                    <a:pt x="3156" y="944"/>
                  </a:lnTo>
                  <a:lnTo>
                    <a:pt x="3162" y="961"/>
                  </a:lnTo>
                  <a:lnTo>
                    <a:pt x="3164" y="986"/>
                  </a:lnTo>
                  <a:lnTo>
                    <a:pt x="3206" y="977"/>
                  </a:lnTo>
                  <a:lnTo>
                    <a:pt x="3206" y="949"/>
                  </a:lnTo>
                  <a:lnTo>
                    <a:pt x="3235" y="944"/>
                  </a:lnTo>
                  <a:lnTo>
                    <a:pt x="3239" y="931"/>
                  </a:lnTo>
                  <a:lnTo>
                    <a:pt x="3261" y="928"/>
                  </a:lnTo>
                  <a:lnTo>
                    <a:pt x="3277" y="914"/>
                  </a:lnTo>
                  <a:lnTo>
                    <a:pt x="3298" y="910"/>
                  </a:lnTo>
                  <a:lnTo>
                    <a:pt x="3322" y="923"/>
                  </a:lnTo>
                  <a:lnTo>
                    <a:pt x="3354" y="930"/>
                  </a:lnTo>
                  <a:lnTo>
                    <a:pt x="3389" y="935"/>
                  </a:lnTo>
                  <a:lnTo>
                    <a:pt x="3405" y="965"/>
                  </a:lnTo>
                  <a:lnTo>
                    <a:pt x="3409" y="980"/>
                  </a:lnTo>
                  <a:lnTo>
                    <a:pt x="3429" y="991"/>
                  </a:lnTo>
                  <a:lnTo>
                    <a:pt x="3427" y="1029"/>
                  </a:lnTo>
                  <a:lnTo>
                    <a:pt x="3449" y="1047"/>
                  </a:lnTo>
                  <a:lnTo>
                    <a:pt x="3456" y="1059"/>
                  </a:lnTo>
                  <a:lnTo>
                    <a:pt x="3441" y="1084"/>
                  </a:lnTo>
                  <a:lnTo>
                    <a:pt x="3433" y="1105"/>
                  </a:lnTo>
                  <a:lnTo>
                    <a:pt x="3421" y="1103"/>
                  </a:lnTo>
                  <a:lnTo>
                    <a:pt x="3411" y="1124"/>
                  </a:lnTo>
                  <a:lnTo>
                    <a:pt x="3415" y="1134"/>
                  </a:lnTo>
                  <a:lnTo>
                    <a:pt x="3431" y="1152"/>
                  </a:lnTo>
                  <a:lnTo>
                    <a:pt x="3443" y="1168"/>
                  </a:lnTo>
                  <a:lnTo>
                    <a:pt x="3472" y="1173"/>
                  </a:lnTo>
                  <a:lnTo>
                    <a:pt x="3454" y="1217"/>
                  </a:lnTo>
                  <a:lnTo>
                    <a:pt x="3423" y="1259"/>
                  </a:lnTo>
                  <a:lnTo>
                    <a:pt x="3368" y="1306"/>
                  </a:lnTo>
                  <a:lnTo>
                    <a:pt x="3350" y="1278"/>
                  </a:lnTo>
                  <a:lnTo>
                    <a:pt x="3320" y="1323"/>
                  </a:lnTo>
                  <a:lnTo>
                    <a:pt x="3304" y="1329"/>
                  </a:lnTo>
                  <a:lnTo>
                    <a:pt x="3310" y="1343"/>
                  </a:lnTo>
                  <a:lnTo>
                    <a:pt x="3296" y="1360"/>
                  </a:lnTo>
                  <a:lnTo>
                    <a:pt x="3295" y="1383"/>
                  </a:lnTo>
                  <a:lnTo>
                    <a:pt x="3320" y="1369"/>
                  </a:lnTo>
                  <a:lnTo>
                    <a:pt x="3320" y="1393"/>
                  </a:lnTo>
                  <a:lnTo>
                    <a:pt x="3300" y="1441"/>
                  </a:lnTo>
                  <a:lnTo>
                    <a:pt x="3310" y="1493"/>
                  </a:lnTo>
                  <a:lnTo>
                    <a:pt x="3310" y="1539"/>
                  </a:lnTo>
                  <a:lnTo>
                    <a:pt x="3298" y="1598"/>
                  </a:lnTo>
                  <a:lnTo>
                    <a:pt x="3277" y="1654"/>
                  </a:lnTo>
                  <a:lnTo>
                    <a:pt x="3281" y="1689"/>
                  </a:lnTo>
                  <a:lnTo>
                    <a:pt x="3251" y="1701"/>
                  </a:lnTo>
                  <a:lnTo>
                    <a:pt x="3227" y="1736"/>
                  </a:lnTo>
                  <a:lnTo>
                    <a:pt x="3188" y="1722"/>
                  </a:lnTo>
                  <a:lnTo>
                    <a:pt x="3174" y="1714"/>
                  </a:lnTo>
                  <a:lnTo>
                    <a:pt x="3180" y="1693"/>
                  </a:lnTo>
                  <a:lnTo>
                    <a:pt x="3174" y="1684"/>
                  </a:lnTo>
                  <a:lnTo>
                    <a:pt x="3152" y="1670"/>
                  </a:lnTo>
                  <a:lnTo>
                    <a:pt x="3137" y="1649"/>
                  </a:lnTo>
                  <a:lnTo>
                    <a:pt x="3160" y="1614"/>
                  </a:lnTo>
                  <a:lnTo>
                    <a:pt x="3178" y="1609"/>
                  </a:lnTo>
                  <a:lnTo>
                    <a:pt x="3180" y="1584"/>
                  </a:lnTo>
                  <a:lnTo>
                    <a:pt x="3206" y="1565"/>
                  </a:lnTo>
                  <a:lnTo>
                    <a:pt x="3196" y="1547"/>
                  </a:lnTo>
                  <a:lnTo>
                    <a:pt x="3166" y="1532"/>
                  </a:lnTo>
                  <a:lnTo>
                    <a:pt x="3123" y="1516"/>
                  </a:lnTo>
                  <a:lnTo>
                    <a:pt x="3093" y="1518"/>
                  </a:lnTo>
                  <a:lnTo>
                    <a:pt x="3071" y="1511"/>
                  </a:lnTo>
                  <a:lnTo>
                    <a:pt x="3071" y="1498"/>
                  </a:lnTo>
                  <a:lnTo>
                    <a:pt x="3056" y="1476"/>
                  </a:lnTo>
                  <a:lnTo>
                    <a:pt x="3034" y="1463"/>
                  </a:lnTo>
                  <a:lnTo>
                    <a:pt x="3004" y="1458"/>
                  </a:lnTo>
                  <a:lnTo>
                    <a:pt x="2971" y="1449"/>
                  </a:lnTo>
                  <a:lnTo>
                    <a:pt x="2927" y="1434"/>
                  </a:lnTo>
                  <a:lnTo>
                    <a:pt x="2921" y="1418"/>
                  </a:lnTo>
                  <a:lnTo>
                    <a:pt x="2905" y="1420"/>
                  </a:lnTo>
                  <a:lnTo>
                    <a:pt x="2874" y="1423"/>
                  </a:lnTo>
                  <a:lnTo>
                    <a:pt x="2852" y="1418"/>
                  </a:lnTo>
                  <a:lnTo>
                    <a:pt x="2848" y="1404"/>
                  </a:lnTo>
                  <a:lnTo>
                    <a:pt x="2846" y="1386"/>
                  </a:lnTo>
                  <a:lnTo>
                    <a:pt x="2822" y="1386"/>
                  </a:lnTo>
                  <a:lnTo>
                    <a:pt x="2787" y="1390"/>
                  </a:lnTo>
                  <a:lnTo>
                    <a:pt x="2777" y="1399"/>
                  </a:lnTo>
                  <a:lnTo>
                    <a:pt x="2712" y="1427"/>
                  </a:lnTo>
                  <a:lnTo>
                    <a:pt x="2665" y="1451"/>
                  </a:lnTo>
                  <a:lnTo>
                    <a:pt x="2637" y="1441"/>
                  </a:lnTo>
                  <a:lnTo>
                    <a:pt x="2639" y="1421"/>
                  </a:lnTo>
                  <a:lnTo>
                    <a:pt x="2647" y="1400"/>
                  </a:lnTo>
                  <a:lnTo>
                    <a:pt x="2635" y="1376"/>
                  </a:lnTo>
                  <a:lnTo>
                    <a:pt x="2621" y="1355"/>
                  </a:lnTo>
                  <a:lnTo>
                    <a:pt x="2627" y="1299"/>
                  </a:lnTo>
                  <a:lnTo>
                    <a:pt x="2629" y="1273"/>
                  </a:lnTo>
                  <a:lnTo>
                    <a:pt x="2625" y="1232"/>
                  </a:lnTo>
                  <a:lnTo>
                    <a:pt x="2615" y="1203"/>
                  </a:lnTo>
                  <a:lnTo>
                    <a:pt x="2631" y="1190"/>
                  </a:lnTo>
                  <a:lnTo>
                    <a:pt x="2623" y="1175"/>
                  </a:lnTo>
                  <a:lnTo>
                    <a:pt x="2627" y="1155"/>
                  </a:lnTo>
                  <a:lnTo>
                    <a:pt x="2609" y="1147"/>
                  </a:lnTo>
                  <a:lnTo>
                    <a:pt x="2591" y="1129"/>
                  </a:lnTo>
                  <a:lnTo>
                    <a:pt x="2613" y="1087"/>
                  </a:lnTo>
                  <a:lnTo>
                    <a:pt x="2637" y="1071"/>
                  </a:lnTo>
                  <a:lnTo>
                    <a:pt x="2661" y="1066"/>
                  </a:lnTo>
                  <a:lnTo>
                    <a:pt x="2670" y="1043"/>
                  </a:lnTo>
                  <a:close/>
                  <a:moveTo>
                    <a:pt x="3431" y="993"/>
                  </a:moveTo>
                  <a:lnTo>
                    <a:pt x="3478" y="1008"/>
                  </a:lnTo>
                  <a:lnTo>
                    <a:pt x="3512" y="1029"/>
                  </a:lnTo>
                  <a:lnTo>
                    <a:pt x="3532" y="1036"/>
                  </a:lnTo>
                  <a:lnTo>
                    <a:pt x="3541" y="1052"/>
                  </a:lnTo>
                  <a:lnTo>
                    <a:pt x="3559" y="1064"/>
                  </a:lnTo>
                  <a:lnTo>
                    <a:pt x="3587" y="1084"/>
                  </a:lnTo>
                  <a:lnTo>
                    <a:pt x="3559" y="1115"/>
                  </a:lnTo>
                  <a:lnTo>
                    <a:pt x="3502" y="1141"/>
                  </a:lnTo>
                  <a:lnTo>
                    <a:pt x="3478" y="1159"/>
                  </a:lnTo>
                  <a:lnTo>
                    <a:pt x="3472" y="1173"/>
                  </a:lnTo>
                  <a:lnTo>
                    <a:pt x="3443" y="1168"/>
                  </a:lnTo>
                  <a:lnTo>
                    <a:pt x="3431" y="1152"/>
                  </a:lnTo>
                  <a:lnTo>
                    <a:pt x="3415" y="1134"/>
                  </a:lnTo>
                  <a:lnTo>
                    <a:pt x="3411" y="1124"/>
                  </a:lnTo>
                  <a:lnTo>
                    <a:pt x="3421" y="1103"/>
                  </a:lnTo>
                  <a:lnTo>
                    <a:pt x="3433" y="1105"/>
                  </a:lnTo>
                  <a:lnTo>
                    <a:pt x="3441" y="1084"/>
                  </a:lnTo>
                  <a:lnTo>
                    <a:pt x="3456" y="1059"/>
                  </a:lnTo>
                  <a:lnTo>
                    <a:pt x="3449" y="1047"/>
                  </a:lnTo>
                  <a:lnTo>
                    <a:pt x="3427" y="1029"/>
                  </a:lnTo>
                  <a:lnTo>
                    <a:pt x="3431" y="993"/>
                  </a:lnTo>
                  <a:close/>
                  <a:moveTo>
                    <a:pt x="3405" y="965"/>
                  </a:moveTo>
                  <a:lnTo>
                    <a:pt x="3409" y="980"/>
                  </a:lnTo>
                  <a:lnTo>
                    <a:pt x="3433" y="993"/>
                  </a:lnTo>
                  <a:lnTo>
                    <a:pt x="3478" y="1008"/>
                  </a:lnTo>
                  <a:lnTo>
                    <a:pt x="3512" y="1029"/>
                  </a:lnTo>
                  <a:lnTo>
                    <a:pt x="3532" y="1036"/>
                  </a:lnTo>
                  <a:lnTo>
                    <a:pt x="3541" y="1052"/>
                  </a:lnTo>
                  <a:lnTo>
                    <a:pt x="3559" y="1064"/>
                  </a:lnTo>
                  <a:lnTo>
                    <a:pt x="3587" y="1084"/>
                  </a:lnTo>
                  <a:lnTo>
                    <a:pt x="3638" y="1031"/>
                  </a:lnTo>
                  <a:lnTo>
                    <a:pt x="3695" y="975"/>
                  </a:lnTo>
                  <a:lnTo>
                    <a:pt x="3707" y="947"/>
                  </a:lnTo>
                  <a:lnTo>
                    <a:pt x="3664" y="942"/>
                  </a:lnTo>
                  <a:lnTo>
                    <a:pt x="3642" y="938"/>
                  </a:lnTo>
                  <a:lnTo>
                    <a:pt x="3612" y="947"/>
                  </a:lnTo>
                  <a:lnTo>
                    <a:pt x="3595" y="956"/>
                  </a:lnTo>
                  <a:lnTo>
                    <a:pt x="3571" y="975"/>
                  </a:lnTo>
                  <a:lnTo>
                    <a:pt x="3537" y="975"/>
                  </a:lnTo>
                  <a:lnTo>
                    <a:pt x="3496" y="963"/>
                  </a:lnTo>
                  <a:lnTo>
                    <a:pt x="3494" y="947"/>
                  </a:lnTo>
                  <a:lnTo>
                    <a:pt x="3460" y="944"/>
                  </a:lnTo>
                  <a:lnTo>
                    <a:pt x="3429" y="956"/>
                  </a:lnTo>
                  <a:lnTo>
                    <a:pt x="3405" y="965"/>
                  </a:lnTo>
                  <a:close/>
                  <a:moveTo>
                    <a:pt x="3184" y="795"/>
                  </a:moveTo>
                  <a:lnTo>
                    <a:pt x="3241" y="790"/>
                  </a:lnTo>
                  <a:lnTo>
                    <a:pt x="3279" y="795"/>
                  </a:lnTo>
                  <a:lnTo>
                    <a:pt x="3308" y="818"/>
                  </a:lnTo>
                  <a:lnTo>
                    <a:pt x="3322" y="828"/>
                  </a:lnTo>
                  <a:lnTo>
                    <a:pt x="3366" y="823"/>
                  </a:lnTo>
                  <a:lnTo>
                    <a:pt x="3372" y="795"/>
                  </a:lnTo>
                  <a:lnTo>
                    <a:pt x="3362" y="769"/>
                  </a:lnTo>
                  <a:lnTo>
                    <a:pt x="3379" y="746"/>
                  </a:lnTo>
                  <a:lnTo>
                    <a:pt x="3391" y="718"/>
                  </a:lnTo>
                  <a:lnTo>
                    <a:pt x="3391" y="700"/>
                  </a:lnTo>
                  <a:lnTo>
                    <a:pt x="3409" y="686"/>
                  </a:lnTo>
                  <a:lnTo>
                    <a:pt x="3425" y="674"/>
                  </a:lnTo>
                  <a:lnTo>
                    <a:pt x="3445" y="639"/>
                  </a:lnTo>
                  <a:lnTo>
                    <a:pt x="3462" y="611"/>
                  </a:lnTo>
                  <a:lnTo>
                    <a:pt x="3474" y="597"/>
                  </a:lnTo>
                  <a:lnTo>
                    <a:pt x="3516" y="581"/>
                  </a:lnTo>
                  <a:lnTo>
                    <a:pt x="3514" y="573"/>
                  </a:lnTo>
                  <a:lnTo>
                    <a:pt x="3464" y="555"/>
                  </a:lnTo>
                  <a:lnTo>
                    <a:pt x="3375" y="482"/>
                  </a:lnTo>
                  <a:lnTo>
                    <a:pt x="3374" y="482"/>
                  </a:lnTo>
                  <a:lnTo>
                    <a:pt x="3372" y="482"/>
                  </a:lnTo>
                  <a:lnTo>
                    <a:pt x="3370" y="482"/>
                  </a:lnTo>
                  <a:lnTo>
                    <a:pt x="3368" y="482"/>
                  </a:lnTo>
                  <a:lnTo>
                    <a:pt x="3366" y="482"/>
                  </a:lnTo>
                  <a:lnTo>
                    <a:pt x="3364" y="482"/>
                  </a:lnTo>
                  <a:lnTo>
                    <a:pt x="3362" y="482"/>
                  </a:lnTo>
                  <a:lnTo>
                    <a:pt x="3360" y="480"/>
                  </a:lnTo>
                  <a:lnTo>
                    <a:pt x="3358" y="480"/>
                  </a:lnTo>
                  <a:lnTo>
                    <a:pt x="3356" y="480"/>
                  </a:lnTo>
                  <a:lnTo>
                    <a:pt x="3354" y="480"/>
                  </a:lnTo>
                  <a:lnTo>
                    <a:pt x="3352" y="480"/>
                  </a:lnTo>
                  <a:lnTo>
                    <a:pt x="3350" y="480"/>
                  </a:lnTo>
                  <a:lnTo>
                    <a:pt x="3348" y="478"/>
                  </a:lnTo>
                  <a:lnTo>
                    <a:pt x="3346" y="478"/>
                  </a:lnTo>
                  <a:lnTo>
                    <a:pt x="3344" y="478"/>
                  </a:lnTo>
                  <a:lnTo>
                    <a:pt x="3342" y="478"/>
                  </a:lnTo>
                  <a:lnTo>
                    <a:pt x="3342" y="476"/>
                  </a:lnTo>
                  <a:lnTo>
                    <a:pt x="3340" y="476"/>
                  </a:lnTo>
                  <a:lnTo>
                    <a:pt x="3338" y="476"/>
                  </a:lnTo>
                  <a:lnTo>
                    <a:pt x="3336" y="476"/>
                  </a:lnTo>
                  <a:lnTo>
                    <a:pt x="3334" y="475"/>
                  </a:lnTo>
                  <a:lnTo>
                    <a:pt x="3332" y="473"/>
                  </a:lnTo>
                  <a:lnTo>
                    <a:pt x="3330" y="473"/>
                  </a:lnTo>
                  <a:lnTo>
                    <a:pt x="3328" y="473"/>
                  </a:lnTo>
                  <a:lnTo>
                    <a:pt x="3328" y="471"/>
                  </a:lnTo>
                  <a:lnTo>
                    <a:pt x="3326" y="471"/>
                  </a:lnTo>
                  <a:lnTo>
                    <a:pt x="3324" y="469"/>
                  </a:lnTo>
                  <a:lnTo>
                    <a:pt x="3322" y="469"/>
                  </a:lnTo>
                  <a:lnTo>
                    <a:pt x="3322" y="468"/>
                  </a:lnTo>
                  <a:lnTo>
                    <a:pt x="3302" y="464"/>
                  </a:lnTo>
                  <a:lnTo>
                    <a:pt x="3296" y="464"/>
                  </a:lnTo>
                  <a:lnTo>
                    <a:pt x="3295" y="462"/>
                  </a:lnTo>
                  <a:lnTo>
                    <a:pt x="3293" y="461"/>
                  </a:lnTo>
                  <a:lnTo>
                    <a:pt x="3291" y="459"/>
                  </a:lnTo>
                  <a:lnTo>
                    <a:pt x="3289" y="457"/>
                  </a:lnTo>
                  <a:lnTo>
                    <a:pt x="3287" y="457"/>
                  </a:lnTo>
                  <a:lnTo>
                    <a:pt x="3283" y="455"/>
                  </a:lnTo>
                  <a:lnTo>
                    <a:pt x="3281" y="455"/>
                  </a:lnTo>
                  <a:lnTo>
                    <a:pt x="3279" y="454"/>
                  </a:lnTo>
                  <a:lnTo>
                    <a:pt x="3277" y="454"/>
                  </a:lnTo>
                  <a:lnTo>
                    <a:pt x="3275" y="452"/>
                  </a:lnTo>
                  <a:lnTo>
                    <a:pt x="3273" y="452"/>
                  </a:lnTo>
                  <a:lnTo>
                    <a:pt x="3269" y="452"/>
                  </a:lnTo>
                  <a:lnTo>
                    <a:pt x="3267" y="452"/>
                  </a:lnTo>
                  <a:lnTo>
                    <a:pt x="3265" y="450"/>
                  </a:lnTo>
                  <a:lnTo>
                    <a:pt x="3261" y="450"/>
                  </a:lnTo>
                  <a:lnTo>
                    <a:pt x="3259" y="450"/>
                  </a:lnTo>
                  <a:lnTo>
                    <a:pt x="3257" y="450"/>
                  </a:lnTo>
                  <a:lnTo>
                    <a:pt x="3253" y="450"/>
                  </a:lnTo>
                  <a:lnTo>
                    <a:pt x="3251" y="450"/>
                  </a:lnTo>
                  <a:lnTo>
                    <a:pt x="3249" y="450"/>
                  </a:lnTo>
                  <a:lnTo>
                    <a:pt x="3247" y="448"/>
                  </a:lnTo>
                  <a:lnTo>
                    <a:pt x="3243" y="448"/>
                  </a:lnTo>
                  <a:lnTo>
                    <a:pt x="3241" y="448"/>
                  </a:lnTo>
                  <a:lnTo>
                    <a:pt x="3239" y="448"/>
                  </a:lnTo>
                  <a:lnTo>
                    <a:pt x="3235" y="448"/>
                  </a:lnTo>
                  <a:lnTo>
                    <a:pt x="3233" y="448"/>
                  </a:lnTo>
                  <a:lnTo>
                    <a:pt x="3231" y="448"/>
                  </a:lnTo>
                  <a:lnTo>
                    <a:pt x="3227" y="447"/>
                  </a:lnTo>
                  <a:lnTo>
                    <a:pt x="3225" y="447"/>
                  </a:lnTo>
                  <a:lnTo>
                    <a:pt x="3223" y="447"/>
                  </a:lnTo>
                  <a:lnTo>
                    <a:pt x="3221" y="447"/>
                  </a:lnTo>
                  <a:lnTo>
                    <a:pt x="3217" y="445"/>
                  </a:lnTo>
                  <a:lnTo>
                    <a:pt x="3217" y="447"/>
                  </a:lnTo>
                  <a:lnTo>
                    <a:pt x="3216" y="447"/>
                  </a:lnTo>
                  <a:lnTo>
                    <a:pt x="3214" y="448"/>
                  </a:lnTo>
                  <a:lnTo>
                    <a:pt x="3212" y="448"/>
                  </a:lnTo>
                  <a:lnTo>
                    <a:pt x="3210" y="448"/>
                  </a:lnTo>
                  <a:lnTo>
                    <a:pt x="3208" y="448"/>
                  </a:lnTo>
                  <a:lnTo>
                    <a:pt x="3206" y="448"/>
                  </a:lnTo>
                  <a:lnTo>
                    <a:pt x="3204" y="448"/>
                  </a:lnTo>
                  <a:lnTo>
                    <a:pt x="3202" y="448"/>
                  </a:lnTo>
                  <a:lnTo>
                    <a:pt x="3202" y="450"/>
                  </a:lnTo>
                  <a:lnTo>
                    <a:pt x="3200" y="450"/>
                  </a:lnTo>
                  <a:lnTo>
                    <a:pt x="3198" y="450"/>
                  </a:lnTo>
                  <a:lnTo>
                    <a:pt x="3196" y="450"/>
                  </a:lnTo>
                  <a:lnTo>
                    <a:pt x="3194" y="450"/>
                  </a:lnTo>
                  <a:lnTo>
                    <a:pt x="3192" y="452"/>
                  </a:lnTo>
                  <a:lnTo>
                    <a:pt x="3190" y="452"/>
                  </a:lnTo>
                  <a:lnTo>
                    <a:pt x="3190" y="454"/>
                  </a:lnTo>
                  <a:lnTo>
                    <a:pt x="3188" y="454"/>
                  </a:lnTo>
                  <a:lnTo>
                    <a:pt x="3188" y="455"/>
                  </a:lnTo>
                  <a:lnTo>
                    <a:pt x="3186" y="455"/>
                  </a:lnTo>
                  <a:lnTo>
                    <a:pt x="3186" y="457"/>
                  </a:lnTo>
                  <a:lnTo>
                    <a:pt x="3182" y="450"/>
                  </a:lnTo>
                  <a:lnTo>
                    <a:pt x="3180" y="450"/>
                  </a:lnTo>
                  <a:lnTo>
                    <a:pt x="3178" y="450"/>
                  </a:lnTo>
                  <a:lnTo>
                    <a:pt x="3176" y="450"/>
                  </a:lnTo>
                  <a:lnTo>
                    <a:pt x="3174" y="450"/>
                  </a:lnTo>
                  <a:lnTo>
                    <a:pt x="3172" y="450"/>
                  </a:lnTo>
                  <a:lnTo>
                    <a:pt x="3170" y="452"/>
                  </a:lnTo>
                  <a:lnTo>
                    <a:pt x="3168" y="452"/>
                  </a:lnTo>
                  <a:lnTo>
                    <a:pt x="3166" y="452"/>
                  </a:lnTo>
                  <a:lnTo>
                    <a:pt x="3164" y="452"/>
                  </a:lnTo>
                  <a:lnTo>
                    <a:pt x="3164" y="454"/>
                  </a:lnTo>
                  <a:lnTo>
                    <a:pt x="3162" y="454"/>
                  </a:lnTo>
                  <a:lnTo>
                    <a:pt x="3160" y="454"/>
                  </a:lnTo>
                  <a:lnTo>
                    <a:pt x="3152" y="452"/>
                  </a:lnTo>
                  <a:lnTo>
                    <a:pt x="3144" y="454"/>
                  </a:lnTo>
                  <a:lnTo>
                    <a:pt x="3138" y="457"/>
                  </a:lnTo>
                  <a:lnTo>
                    <a:pt x="3133" y="468"/>
                  </a:lnTo>
                  <a:lnTo>
                    <a:pt x="3127" y="475"/>
                  </a:lnTo>
                  <a:lnTo>
                    <a:pt x="3123" y="480"/>
                  </a:lnTo>
                  <a:lnTo>
                    <a:pt x="3127" y="490"/>
                  </a:lnTo>
                  <a:lnTo>
                    <a:pt x="3144" y="518"/>
                  </a:lnTo>
                  <a:lnTo>
                    <a:pt x="3129" y="559"/>
                  </a:lnTo>
                  <a:lnTo>
                    <a:pt x="3144" y="608"/>
                  </a:lnTo>
                  <a:lnTo>
                    <a:pt x="3154" y="629"/>
                  </a:lnTo>
                  <a:lnTo>
                    <a:pt x="3158" y="679"/>
                  </a:lnTo>
                  <a:lnTo>
                    <a:pt x="3164" y="720"/>
                  </a:lnTo>
                  <a:lnTo>
                    <a:pt x="3182" y="737"/>
                  </a:lnTo>
                  <a:lnTo>
                    <a:pt x="3194" y="753"/>
                  </a:lnTo>
                  <a:lnTo>
                    <a:pt x="3186" y="770"/>
                  </a:lnTo>
                  <a:lnTo>
                    <a:pt x="3184" y="795"/>
                  </a:lnTo>
                  <a:close/>
                  <a:moveTo>
                    <a:pt x="3391" y="711"/>
                  </a:moveTo>
                  <a:lnTo>
                    <a:pt x="3409" y="720"/>
                  </a:lnTo>
                  <a:lnTo>
                    <a:pt x="3441" y="721"/>
                  </a:lnTo>
                  <a:lnTo>
                    <a:pt x="3476" y="699"/>
                  </a:lnTo>
                  <a:lnTo>
                    <a:pt x="3502" y="695"/>
                  </a:lnTo>
                  <a:lnTo>
                    <a:pt x="3512" y="711"/>
                  </a:lnTo>
                  <a:lnTo>
                    <a:pt x="3490" y="742"/>
                  </a:lnTo>
                  <a:lnTo>
                    <a:pt x="3504" y="749"/>
                  </a:lnTo>
                  <a:lnTo>
                    <a:pt x="3535" y="749"/>
                  </a:lnTo>
                  <a:lnTo>
                    <a:pt x="3569" y="762"/>
                  </a:lnTo>
                  <a:lnTo>
                    <a:pt x="3579" y="725"/>
                  </a:lnTo>
                  <a:lnTo>
                    <a:pt x="3595" y="713"/>
                  </a:lnTo>
                  <a:lnTo>
                    <a:pt x="3634" y="725"/>
                  </a:lnTo>
                  <a:lnTo>
                    <a:pt x="3676" y="728"/>
                  </a:lnTo>
                  <a:lnTo>
                    <a:pt x="3725" y="732"/>
                  </a:lnTo>
                  <a:lnTo>
                    <a:pt x="3719" y="706"/>
                  </a:lnTo>
                  <a:lnTo>
                    <a:pt x="3715" y="660"/>
                  </a:lnTo>
                  <a:lnTo>
                    <a:pt x="3697" y="625"/>
                  </a:lnTo>
                  <a:lnTo>
                    <a:pt x="3668" y="602"/>
                  </a:lnTo>
                  <a:lnTo>
                    <a:pt x="3662" y="602"/>
                  </a:lnTo>
                  <a:lnTo>
                    <a:pt x="3658" y="602"/>
                  </a:lnTo>
                  <a:lnTo>
                    <a:pt x="3652" y="601"/>
                  </a:lnTo>
                  <a:lnTo>
                    <a:pt x="3648" y="601"/>
                  </a:lnTo>
                  <a:lnTo>
                    <a:pt x="3642" y="601"/>
                  </a:lnTo>
                  <a:lnTo>
                    <a:pt x="3638" y="601"/>
                  </a:lnTo>
                  <a:lnTo>
                    <a:pt x="3632" y="601"/>
                  </a:lnTo>
                  <a:lnTo>
                    <a:pt x="3628" y="601"/>
                  </a:lnTo>
                  <a:lnTo>
                    <a:pt x="3624" y="601"/>
                  </a:lnTo>
                  <a:lnTo>
                    <a:pt x="3618" y="599"/>
                  </a:lnTo>
                  <a:lnTo>
                    <a:pt x="3614" y="599"/>
                  </a:lnTo>
                  <a:lnTo>
                    <a:pt x="3609" y="599"/>
                  </a:lnTo>
                  <a:lnTo>
                    <a:pt x="3605" y="599"/>
                  </a:lnTo>
                  <a:lnTo>
                    <a:pt x="3601" y="599"/>
                  </a:lnTo>
                  <a:lnTo>
                    <a:pt x="3595" y="597"/>
                  </a:lnTo>
                  <a:lnTo>
                    <a:pt x="3591" y="597"/>
                  </a:lnTo>
                  <a:lnTo>
                    <a:pt x="3585" y="597"/>
                  </a:lnTo>
                  <a:lnTo>
                    <a:pt x="3581" y="595"/>
                  </a:lnTo>
                  <a:lnTo>
                    <a:pt x="3577" y="595"/>
                  </a:lnTo>
                  <a:lnTo>
                    <a:pt x="3571" y="595"/>
                  </a:lnTo>
                  <a:lnTo>
                    <a:pt x="3567" y="594"/>
                  </a:lnTo>
                  <a:lnTo>
                    <a:pt x="3561" y="594"/>
                  </a:lnTo>
                  <a:lnTo>
                    <a:pt x="3557" y="592"/>
                  </a:lnTo>
                  <a:lnTo>
                    <a:pt x="3553" y="592"/>
                  </a:lnTo>
                  <a:lnTo>
                    <a:pt x="3547" y="590"/>
                  </a:lnTo>
                  <a:lnTo>
                    <a:pt x="3543" y="590"/>
                  </a:lnTo>
                  <a:lnTo>
                    <a:pt x="3539" y="588"/>
                  </a:lnTo>
                  <a:lnTo>
                    <a:pt x="3533" y="587"/>
                  </a:lnTo>
                  <a:lnTo>
                    <a:pt x="3530" y="587"/>
                  </a:lnTo>
                  <a:lnTo>
                    <a:pt x="3524" y="585"/>
                  </a:lnTo>
                  <a:lnTo>
                    <a:pt x="3520" y="583"/>
                  </a:lnTo>
                  <a:lnTo>
                    <a:pt x="3516" y="581"/>
                  </a:lnTo>
                  <a:lnTo>
                    <a:pt x="3474" y="597"/>
                  </a:lnTo>
                  <a:lnTo>
                    <a:pt x="3462" y="611"/>
                  </a:lnTo>
                  <a:lnTo>
                    <a:pt x="3445" y="639"/>
                  </a:lnTo>
                  <a:lnTo>
                    <a:pt x="3425" y="674"/>
                  </a:lnTo>
                  <a:lnTo>
                    <a:pt x="3409" y="686"/>
                  </a:lnTo>
                  <a:lnTo>
                    <a:pt x="3391" y="700"/>
                  </a:lnTo>
                  <a:lnTo>
                    <a:pt x="3391" y="711"/>
                  </a:ln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97" name="Freeform 125"/>
            <p:cNvSpPr>
              <a:spLocks/>
            </p:cNvSpPr>
            <p:nvPr/>
          </p:nvSpPr>
          <p:spPr bwMode="auto">
            <a:xfrm>
              <a:off x="1562" y="1780"/>
              <a:ext cx="398" cy="159"/>
            </a:xfrm>
            <a:custGeom>
              <a:avLst/>
              <a:gdLst>
                <a:gd name="T0" fmla="*/ 0 w 509"/>
                <a:gd name="T1" fmla="*/ 175 h 175"/>
                <a:gd name="T2" fmla="*/ 37 w 509"/>
                <a:gd name="T3" fmla="*/ 148 h 175"/>
                <a:gd name="T4" fmla="*/ 49 w 509"/>
                <a:gd name="T5" fmla="*/ 131 h 175"/>
                <a:gd name="T6" fmla="*/ 98 w 509"/>
                <a:gd name="T7" fmla="*/ 141 h 175"/>
                <a:gd name="T8" fmla="*/ 179 w 509"/>
                <a:gd name="T9" fmla="*/ 120 h 175"/>
                <a:gd name="T10" fmla="*/ 183 w 509"/>
                <a:gd name="T11" fmla="*/ 98 h 175"/>
                <a:gd name="T12" fmla="*/ 245 w 509"/>
                <a:gd name="T13" fmla="*/ 94 h 175"/>
                <a:gd name="T14" fmla="*/ 282 w 509"/>
                <a:gd name="T15" fmla="*/ 38 h 175"/>
                <a:gd name="T16" fmla="*/ 310 w 509"/>
                <a:gd name="T17" fmla="*/ 0 h 175"/>
                <a:gd name="T18" fmla="*/ 353 w 509"/>
                <a:gd name="T19" fmla="*/ 8 h 175"/>
                <a:gd name="T20" fmla="*/ 442 w 509"/>
                <a:gd name="T21" fmla="*/ 82 h 175"/>
                <a:gd name="T22" fmla="*/ 476 w 509"/>
                <a:gd name="T23" fmla="*/ 71 h 175"/>
                <a:gd name="T24" fmla="*/ 509 w 509"/>
                <a:gd name="T25" fmla="*/ 8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9" h="175">
                  <a:moveTo>
                    <a:pt x="0" y="175"/>
                  </a:moveTo>
                  <a:lnTo>
                    <a:pt x="37" y="148"/>
                  </a:lnTo>
                  <a:lnTo>
                    <a:pt x="49" y="131"/>
                  </a:lnTo>
                  <a:lnTo>
                    <a:pt x="98" y="141"/>
                  </a:lnTo>
                  <a:lnTo>
                    <a:pt x="179" y="120"/>
                  </a:lnTo>
                  <a:lnTo>
                    <a:pt x="183" y="98"/>
                  </a:lnTo>
                  <a:lnTo>
                    <a:pt x="245" y="94"/>
                  </a:lnTo>
                  <a:lnTo>
                    <a:pt x="282" y="38"/>
                  </a:lnTo>
                  <a:lnTo>
                    <a:pt x="310" y="0"/>
                  </a:lnTo>
                  <a:lnTo>
                    <a:pt x="353" y="8"/>
                  </a:lnTo>
                  <a:lnTo>
                    <a:pt x="442" y="82"/>
                  </a:lnTo>
                  <a:lnTo>
                    <a:pt x="476" y="71"/>
                  </a:lnTo>
                  <a:lnTo>
                    <a:pt x="509" y="84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98" name="Line 126"/>
            <p:cNvSpPr>
              <a:spLocks noChangeShapeType="1"/>
            </p:cNvSpPr>
            <p:nvPr/>
          </p:nvSpPr>
          <p:spPr bwMode="auto">
            <a:xfrm flipH="1" flipV="1">
              <a:off x="1559" y="1937"/>
              <a:ext cx="20" cy="9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99" name="Freeform 127"/>
            <p:cNvSpPr>
              <a:spLocks/>
            </p:cNvSpPr>
            <p:nvPr/>
          </p:nvSpPr>
          <p:spPr bwMode="auto">
            <a:xfrm>
              <a:off x="2556" y="3224"/>
              <a:ext cx="263" cy="178"/>
            </a:xfrm>
            <a:custGeom>
              <a:avLst/>
              <a:gdLst>
                <a:gd name="T0" fmla="*/ 0 w 337"/>
                <a:gd name="T1" fmla="*/ 3 h 196"/>
                <a:gd name="T2" fmla="*/ 15 w 337"/>
                <a:gd name="T3" fmla="*/ 5 h 196"/>
                <a:gd name="T4" fmla="*/ 35 w 337"/>
                <a:gd name="T5" fmla="*/ 0 h 196"/>
                <a:gd name="T6" fmla="*/ 81 w 337"/>
                <a:gd name="T7" fmla="*/ 12 h 196"/>
                <a:gd name="T8" fmla="*/ 146 w 337"/>
                <a:gd name="T9" fmla="*/ 26 h 196"/>
                <a:gd name="T10" fmla="*/ 185 w 337"/>
                <a:gd name="T11" fmla="*/ 47 h 196"/>
                <a:gd name="T12" fmla="*/ 221 w 337"/>
                <a:gd name="T13" fmla="*/ 66 h 196"/>
                <a:gd name="T14" fmla="*/ 241 w 337"/>
                <a:gd name="T15" fmla="*/ 89 h 196"/>
                <a:gd name="T16" fmla="*/ 256 w 337"/>
                <a:gd name="T17" fmla="*/ 119 h 196"/>
                <a:gd name="T18" fmla="*/ 292 w 337"/>
                <a:gd name="T19" fmla="*/ 126 h 196"/>
                <a:gd name="T20" fmla="*/ 323 w 337"/>
                <a:gd name="T21" fmla="*/ 127 h 196"/>
                <a:gd name="T22" fmla="*/ 290 w 337"/>
                <a:gd name="T23" fmla="*/ 190 h 196"/>
                <a:gd name="T24" fmla="*/ 337 w 337"/>
                <a:gd name="T25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7" h="196">
                  <a:moveTo>
                    <a:pt x="0" y="3"/>
                  </a:moveTo>
                  <a:lnTo>
                    <a:pt x="15" y="5"/>
                  </a:lnTo>
                  <a:lnTo>
                    <a:pt x="35" y="0"/>
                  </a:lnTo>
                  <a:lnTo>
                    <a:pt x="81" y="12"/>
                  </a:lnTo>
                  <a:lnTo>
                    <a:pt x="146" y="26"/>
                  </a:lnTo>
                  <a:lnTo>
                    <a:pt x="185" y="47"/>
                  </a:lnTo>
                  <a:lnTo>
                    <a:pt x="221" y="66"/>
                  </a:lnTo>
                  <a:lnTo>
                    <a:pt x="241" y="89"/>
                  </a:lnTo>
                  <a:lnTo>
                    <a:pt x="256" y="119"/>
                  </a:lnTo>
                  <a:lnTo>
                    <a:pt x="292" y="126"/>
                  </a:lnTo>
                  <a:lnTo>
                    <a:pt x="323" y="127"/>
                  </a:lnTo>
                  <a:lnTo>
                    <a:pt x="290" y="190"/>
                  </a:lnTo>
                  <a:lnTo>
                    <a:pt x="337" y="19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00" name="Freeform 128"/>
            <p:cNvSpPr>
              <a:spLocks/>
            </p:cNvSpPr>
            <p:nvPr/>
          </p:nvSpPr>
          <p:spPr bwMode="auto">
            <a:xfrm>
              <a:off x="3119" y="1855"/>
              <a:ext cx="340" cy="158"/>
            </a:xfrm>
            <a:custGeom>
              <a:avLst/>
              <a:gdLst>
                <a:gd name="T0" fmla="*/ 437 w 437"/>
                <a:gd name="T1" fmla="*/ 0 h 175"/>
                <a:gd name="T2" fmla="*/ 415 w 437"/>
                <a:gd name="T3" fmla="*/ 23 h 175"/>
                <a:gd name="T4" fmla="*/ 393 w 437"/>
                <a:gd name="T5" fmla="*/ 31 h 175"/>
                <a:gd name="T6" fmla="*/ 388 w 437"/>
                <a:gd name="T7" fmla="*/ 42 h 175"/>
                <a:gd name="T8" fmla="*/ 340 w 437"/>
                <a:gd name="T9" fmla="*/ 54 h 175"/>
                <a:gd name="T10" fmla="*/ 283 w 437"/>
                <a:gd name="T11" fmla="*/ 70 h 175"/>
                <a:gd name="T12" fmla="*/ 257 w 437"/>
                <a:gd name="T13" fmla="*/ 54 h 175"/>
                <a:gd name="T14" fmla="*/ 210 w 437"/>
                <a:gd name="T15" fmla="*/ 45 h 175"/>
                <a:gd name="T16" fmla="*/ 196 w 437"/>
                <a:gd name="T17" fmla="*/ 66 h 175"/>
                <a:gd name="T18" fmla="*/ 206 w 437"/>
                <a:gd name="T19" fmla="*/ 96 h 175"/>
                <a:gd name="T20" fmla="*/ 196 w 437"/>
                <a:gd name="T21" fmla="*/ 126 h 175"/>
                <a:gd name="T22" fmla="*/ 174 w 437"/>
                <a:gd name="T23" fmla="*/ 154 h 175"/>
                <a:gd name="T24" fmla="*/ 129 w 437"/>
                <a:gd name="T25" fmla="*/ 159 h 175"/>
                <a:gd name="T26" fmla="*/ 117 w 437"/>
                <a:gd name="T27" fmla="*/ 159 h 175"/>
                <a:gd name="T28" fmla="*/ 81 w 437"/>
                <a:gd name="T29" fmla="*/ 175 h 175"/>
                <a:gd name="T30" fmla="*/ 56 w 437"/>
                <a:gd name="T31" fmla="*/ 164 h 175"/>
                <a:gd name="T32" fmla="*/ 28 w 437"/>
                <a:gd name="T33" fmla="*/ 136 h 175"/>
                <a:gd name="T34" fmla="*/ 0 w 437"/>
                <a:gd name="T35" fmla="*/ 12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7" h="175">
                  <a:moveTo>
                    <a:pt x="437" y="0"/>
                  </a:moveTo>
                  <a:lnTo>
                    <a:pt x="415" y="23"/>
                  </a:lnTo>
                  <a:lnTo>
                    <a:pt x="393" y="31"/>
                  </a:lnTo>
                  <a:lnTo>
                    <a:pt x="388" y="42"/>
                  </a:lnTo>
                  <a:lnTo>
                    <a:pt x="340" y="54"/>
                  </a:lnTo>
                  <a:lnTo>
                    <a:pt x="283" y="70"/>
                  </a:lnTo>
                  <a:lnTo>
                    <a:pt x="257" y="54"/>
                  </a:lnTo>
                  <a:lnTo>
                    <a:pt x="210" y="45"/>
                  </a:lnTo>
                  <a:lnTo>
                    <a:pt x="196" y="66"/>
                  </a:lnTo>
                  <a:lnTo>
                    <a:pt x="206" y="96"/>
                  </a:lnTo>
                  <a:lnTo>
                    <a:pt x="196" y="126"/>
                  </a:lnTo>
                  <a:lnTo>
                    <a:pt x="174" y="154"/>
                  </a:lnTo>
                  <a:lnTo>
                    <a:pt x="129" y="159"/>
                  </a:lnTo>
                  <a:lnTo>
                    <a:pt x="117" y="159"/>
                  </a:lnTo>
                  <a:lnTo>
                    <a:pt x="81" y="175"/>
                  </a:lnTo>
                  <a:lnTo>
                    <a:pt x="56" y="164"/>
                  </a:lnTo>
                  <a:lnTo>
                    <a:pt x="28" y="136"/>
                  </a:lnTo>
                  <a:lnTo>
                    <a:pt x="0" y="12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01" name="Freeform 129"/>
            <p:cNvSpPr>
              <a:spLocks/>
            </p:cNvSpPr>
            <p:nvPr/>
          </p:nvSpPr>
          <p:spPr bwMode="auto">
            <a:xfrm>
              <a:off x="2569" y="3150"/>
              <a:ext cx="325" cy="39"/>
            </a:xfrm>
            <a:custGeom>
              <a:avLst/>
              <a:gdLst>
                <a:gd name="T0" fmla="*/ 0 w 417"/>
                <a:gd name="T1" fmla="*/ 7 h 44"/>
                <a:gd name="T2" fmla="*/ 46 w 417"/>
                <a:gd name="T3" fmla="*/ 23 h 44"/>
                <a:gd name="T4" fmla="*/ 77 w 417"/>
                <a:gd name="T5" fmla="*/ 18 h 44"/>
                <a:gd name="T6" fmla="*/ 101 w 417"/>
                <a:gd name="T7" fmla="*/ 30 h 44"/>
                <a:gd name="T8" fmla="*/ 119 w 417"/>
                <a:gd name="T9" fmla="*/ 32 h 44"/>
                <a:gd name="T10" fmla="*/ 139 w 417"/>
                <a:gd name="T11" fmla="*/ 44 h 44"/>
                <a:gd name="T12" fmla="*/ 249 w 417"/>
                <a:gd name="T13" fmla="*/ 7 h 44"/>
                <a:gd name="T14" fmla="*/ 310 w 417"/>
                <a:gd name="T15" fmla="*/ 9 h 44"/>
                <a:gd name="T16" fmla="*/ 354 w 417"/>
                <a:gd name="T17" fmla="*/ 4 h 44"/>
                <a:gd name="T18" fmla="*/ 378 w 417"/>
                <a:gd name="T19" fmla="*/ 0 h 44"/>
                <a:gd name="T20" fmla="*/ 417 w 41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7" h="44">
                  <a:moveTo>
                    <a:pt x="0" y="7"/>
                  </a:moveTo>
                  <a:lnTo>
                    <a:pt x="46" y="23"/>
                  </a:lnTo>
                  <a:lnTo>
                    <a:pt x="77" y="18"/>
                  </a:lnTo>
                  <a:lnTo>
                    <a:pt x="101" y="30"/>
                  </a:lnTo>
                  <a:lnTo>
                    <a:pt x="119" y="32"/>
                  </a:lnTo>
                  <a:lnTo>
                    <a:pt x="139" y="44"/>
                  </a:lnTo>
                  <a:lnTo>
                    <a:pt x="249" y="7"/>
                  </a:lnTo>
                  <a:lnTo>
                    <a:pt x="310" y="9"/>
                  </a:lnTo>
                  <a:lnTo>
                    <a:pt x="354" y="4"/>
                  </a:lnTo>
                  <a:lnTo>
                    <a:pt x="378" y="0"/>
                  </a:lnTo>
                  <a:lnTo>
                    <a:pt x="41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02" name="Freeform 130"/>
            <p:cNvSpPr>
              <a:spLocks/>
            </p:cNvSpPr>
            <p:nvPr/>
          </p:nvSpPr>
          <p:spPr bwMode="auto">
            <a:xfrm>
              <a:off x="3138" y="2570"/>
              <a:ext cx="415" cy="300"/>
            </a:xfrm>
            <a:custGeom>
              <a:avLst/>
              <a:gdLst>
                <a:gd name="T0" fmla="*/ 0 w 533"/>
                <a:gd name="T1" fmla="*/ 331 h 331"/>
                <a:gd name="T2" fmla="*/ 30 w 533"/>
                <a:gd name="T3" fmla="*/ 313 h 331"/>
                <a:gd name="T4" fmla="*/ 81 w 533"/>
                <a:gd name="T5" fmla="*/ 306 h 331"/>
                <a:gd name="T6" fmla="*/ 160 w 533"/>
                <a:gd name="T7" fmla="*/ 303 h 331"/>
                <a:gd name="T8" fmla="*/ 188 w 533"/>
                <a:gd name="T9" fmla="*/ 303 h 331"/>
                <a:gd name="T10" fmla="*/ 229 w 533"/>
                <a:gd name="T11" fmla="*/ 289 h 331"/>
                <a:gd name="T12" fmla="*/ 249 w 533"/>
                <a:gd name="T13" fmla="*/ 257 h 331"/>
                <a:gd name="T14" fmla="*/ 255 w 533"/>
                <a:gd name="T15" fmla="*/ 227 h 331"/>
                <a:gd name="T16" fmla="*/ 294 w 533"/>
                <a:gd name="T17" fmla="*/ 203 h 331"/>
                <a:gd name="T18" fmla="*/ 350 w 533"/>
                <a:gd name="T19" fmla="*/ 171 h 331"/>
                <a:gd name="T20" fmla="*/ 375 w 533"/>
                <a:gd name="T21" fmla="*/ 142 h 331"/>
                <a:gd name="T22" fmla="*/ 391 w 533"/>
                <a:gd name="T23" fmla="*/ 124 h 331"/>
                <a:gd name="T24" fmla="*/ 395 w 533"/>
                <a:gd name="T25" fmla="*/ 103 h 331"/>
                <a:gd name="T26" fmla="*/ 379 w 533"/>
                <a:gd name="T27" fmla="*/ 70 h 331"/>
                <a:gd name="T28" fmla="*/ 391 w 533"/>
                <a:gd name="T29" fmla="*/ 65 h 331"/>
                <a:gd name="T30" fmla="*/ 385 w 533"/>
                <a:gd name="T31" fmla="*/ 23 h 331"/>
                <a:gd name="T32" fmla="*/ 405 w 533"/>
                <a:gd name="T33" fmla="*/ 0 h 331"/>
                <a:gd name="T34" fmla="*/ 450 w 533"/>
                <a:gd name="T35" fmla="*/ 2 h 331"/>
                <a:gd name="T36" fmla="*/ 478 w 533"/>
                <a:gd name="T37" fmla="*/ 7 h 331"/>
                <a:gd name="T38" fmla="*/ 496 w 533"/>
                <a:gd name="T39" fmla="*/ 17 h 331"/>
                <a:gd name="T40" fmla="*/ 533 w 533"/>
                <a:gd name="T41" fmla="*/ 31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3" h="331">
                  <a:moveTo>
                    <a:pt x="0" y="331"/>
                  </a:moveTo>
                  <a:lnTo>
                    <a:pt x="30" y="313"/>
                  </a:lnTo>
                  <a:lnTo>
                    <a:pt x="81" y="306"/>
                  </a:lnTo>
                  <a:lnTo>
                    <a:pt x="160" y="303"/>
                  </a:lnTo>
                  <a:lnTo>
                    <a:pt x="188" y="303"/>
                  </a:lnTo>
                  <a:lnTo>
                    <a:pt x="229" y="289"/>
                  </a:lnTo>
                  <a:lnTo>
                    <a:pt x="249" y="257"/>
                  </a:lnTo>
                  <a:lnTo>
                    <a:pt x="255" y="227"/>
                  </a:lnTo>
                  <a:lnTo>
                    <a:pt x="294" y="203"/>
                  </a:lnTo>
                  <a:lnTo>
                    <a:pt x="350" y="171"/>
                  </a:lnTo>
                  <a:lnTo>
                    <a:pt x="375" y="142"/>
                  </a:lnTo>
                  <a:lnTo>
                    <a:pt x="391" y="124"/>
                  </a:lnTo>
                  <a:lnTo>
                    <a:pt x="395" y="103"/>
                  </a:lnTo>
                  <a:lnTo>
                    <a:pt x="379" y="70"/>
                  </a:lnTo>
                  <a:lnTo>
                    <a:pt x="391" y="65"/>
                  </a:lnTo>
                  <a:lnTo>
                    <a:pt x="385" y="23"/>
                  </a:lnTo>
                  <a:lnTo>
                    <a:pt x="405" y="0"/>
                  </a:lnTo>
                  <a:lnTo>
                    <a:pt x="450" y="2"/>
                  </a:lnTo>
                  <a:lnTo>
                    <a:pt x="478" y="7"/>
                  </a:lnTo>
                  <a:lnTo>
                    <a:pt x="496" y="17"/>
                  </a:lnTo>
                  <a:lnTo>
                    <a:pt x="533" y="3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03" name="Freeform 131"/>
            <p:cNvSpPr>
              <a:spLocks/>
            </p:cNvSpPr>
            <p:nvPr/>
          </p:nvSpPr>
          <p:spPr bwMode="auto">
            <a:xfrm>
              <a:off x="3459" y="1851"/>
              <a:ext cx="468" cy="70"/>
            </a:xfrm>
            <a:custGeom>
              <a:avLst/>
              <a:gdLst>
                <a:gd name="T0" fmla="*/ 0 w 600"/>
                <a:gd name="T1" fmla="*/ 2 h 77"/>
                <a:gd name="T2" fmla="*/ 41 w 600"/>
                <a:gd name="T3" fmla="*/ 16 h 77"/>
                <a:gd name="T4" fmla="*/ 47 w 600"/>
                <a:gd name="T5" fmla="*/ 34 h 77"/>
                <a:gd name="T6" fmla="*/ 53 w 600"/>
                <a:gd name="T7" fmla="*/ 51 h 77"/>
                <a:gd name="T8" fmla="*/ 57 w 600"/>
                <a:gd name="T9" fmla="*/ 77 h 77"/>
                <a:gd name="T10" fmla="*/ 99 w 600"/>
                <a:gd name="T11" fmla="*/ 67 h 77"/>
                <a:gd name="T12" fmla="*/ 99 w 600"/>
                <a:gd name="T13" fmla="*/ 41 h 77"/>
                <a:gd name="T14" fmla="*/ 128 w 600"/>
                <a:gd name="T15" fmla="*/ 34 h 77"/>
                <a:gd name="T16" fmla="*/ 132 w 600"/>
                <a:gd name="T17" fmla="*/ 21 h 77"/>
                <a:gd name="T18" fmla="*/ 154 w 600"/>
                <a:gd name="T19" fmla="*/ 18 h 77"/>
                <a:gd name="T20" fmla="*/ 170 w 600"/>
                <a:gd name="T21" fmla="*/ 4 h 77"/>
                <a:gd name="T22" fmla="*/ 191 w 600"/>
                <a:gd name="T23" fmla="*/ 0 h 77"/>
                <a:gd name="T24" fmla="*/ 215 w 600"/>
                <a:gd name="T25" fmla="*/ 13 h 77"/>
                <a:gd name="T26" fmla="*/ 247 w 600"/>
                <a:gd name="T27" fmla="*/ 20 h 77"/>
                <a:gd name="T28" fmla="*/ 282 w 600"/>
                <a:gd name="T29" fmla="*/ 27 h 77"/>
                <a:gd name="T30" fmla="*/ 298 w 600"/>
                <a:gd name="T31" fmla="*/ 55 h 77"/>
                <a:gd name="T32" fmla="*/ 322 w 600"/>
                <a:gd name="T33" fmla="*/ 46 h 77"/>
                <a:gd name="T34" fmla="*/ 353 w 600"/>
                <a:gd name="T35" fmla="*/ 34 h 77"/>
                <a:gd name="T36" fmla="*/ 387 w 600"/>
                <a:gd name="T37" fmla="*/ 37 h 77"/>
                <a:gd name="T38" fmla="*/ 387 w 600"/>
                <a:gd name="T39" fmla="*/ 53 h 77"/>
                <a:gd name="T40" fmla="*/ 428 w 600"/>
                <a:gd name="T41" fmla="*/ 65 h 77"/>
                <a:gd name="T42" fmla="*/ 464 w 600"/>
                <a:gd name="T43" fmla="*/ 65 h 77"/>
                <a:gd name="T44" fmla="*/ 488 w 600"/>
                <a:gd name="T45" fmla="*/ 46 h 77"/>
                <a:gd name="T46" fmla="*/ 505 w 600"/>
                <a:gd name="T47" fmla="*/ 37 h 77"/>
                <a:gd name="T48" fmla="*/ 535 w 600"/>
                <a:gd name="T49" fmla="*/ 28 h 77"/>
                <a:gd name="T50" fmla="*/ 555 w 600"/>
                <a:gd name="T51" fmla="*/ 32 h 77"/>
                <a:gd name="T52" fmla="*/ 600 w 600"/>
                <a:gd name="T53" fmla="*/ 3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0" h="77">
                  <a:moveTo>
                    <a:pt x="0" y="2"/>
                  </a:moveTo>
                  <a:lnTo>
                    <a:pt x="41" y="16"/>
                  </a:lnTo>
                  <a:lnTo>
                    <a:pt x="47" y="34"/>
                  </a:lnTo>
                  <a:lnTo>
                    <a:pt x="53" y="51"/>
                  </a:lnTo>
                  <a:lnTo>
                    <a:pt x="57" y="77"/>
                  </a:lnTo>
                  <a:lnTo>
                    <a:pt x="99" y="67"/>
                  </a:lnTo>
                  <a:lnTo>
                    <a:pt x="99" y="41"/>
                  </a:lnTo>
                  <a:lnTo>
                    <a:pt x="128" y="34"/>
                  </a:lnTo>
                  <a:lnTo>
                    <a:pt x="132" y="21"/>
                  </a:lnTo>
                  <a:lnTo>
                    <a:pt x="154" y="18"/>
                  </a:lnTo>
                  <a:lnTo>
                    <a:pt x="170" y="4"/>
                  </a:lnTo>
                  <a:lnTo>
                    <a:pt x="191" y="0"/>
                  </a:lnTo>
                  <a:lnTo>
                    <a:pt x="215" y="13"/>
                  </a:lnTo>
                  <a:lnTo>
                    <a:pt x="247" y="20"/>
                  </a:lnTo>
                  <a:lnTo>
                    <a:pt x="282" y="27"/>
                  </a:lnTo>
                  <a:lnTo>
                    <a:pt x="298" y="55"/>
                  </a:lnTo>
                  <a:lnTo>
                    <a:pt x="322" y="46"/>
                  </a:lnTo>
                  <a:lnTo>
                    <a:pt x="353" y="34"/>
                  </a:lnTo>
                  <a:lnTo>
                    <a:pt x="387" y="37"/>
                  </a:lnTo>
                  <a:lnTo>
                    <a:pt x="387" y="53"/>
                  </a:lnTo>
                  <a:lnTo>
                    <a:pt x="428" y="65"/>
                  </a:lnTo>
                  <a:lnTo>
                    <a:pt x="464" y="65"/>
                  </a:lnTo>
                  <a:lnTo>
                    <a:pt x="488" y="46"/>
                  </a:lnTo>
                  <a:lnTo>
                    <a:pt x="505" y="37"/>
                  </a:lnTo>
                  <a:lnTo>
                    <a:pt x="535" y="28"/>
                  </a:lnTo>
                  <a:lnTo>
                    <a:pt x="555" y="32"/>
                  </a:lnTo>
                  <a:lnTo>
                    <a:pt x="600" y="3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04" name="Freeform 132"/>
            <p:cNvSpPr>
              <a:spLocks/>
            </p:cNvSpPr>
            <p:nvPr/>
          </p:nvSpPr>
          <p:spPr bwMode="auto">
            <a:xfrm>
              <a:off x="2271" y="2482"/>
              <a:ext cx="479" cy="513"/>
            </a:xfrm>
            <a:custGeom>
              <a:avLst/>
              <a:gdLst>
                <a:gd name="T0" fmla="*/ 0 w 616"/>
                <a:gd name="T1" fmla="*/ 37 h 567"/>
                <a:gd name="T2" fmla="*/ 26 w 616"/>
                <a:gd name="T3" fmla="*/ 49 h 567"/>
                <a:gd name="T4" fmla="*/ 56 w 616"/>
                <a:gd name="T5" fmla="*/ 44 h 567"/>
                <a:gd name="T6" fmla="*/ 91 w 616"/>
                <a:gd name="T7" fmla="*/ 17 h 567"/>
                <a:gd name="T8" fmla="*/ 117 w 616"/>
                <a:gd name="T9" fmla="*/ 7 h 567"/>
                <a:gd name="T10" fmla="*/ 140 w 616"/>
                <a:gd name="T11" fmla="*/ 7 h 567"/>
                <a:gd name="T12" fmla="*/ 158 w 616"/>
                <a:gd name="T13" fmla="*/ 0 h 567"/>
                <a:gd name="T14" fmla="*/ 219 w 616"/>
                <a:gd name="T15" fmla="*/ 26 h 567"/>
                <a:gd name="T16" fmla="*/ 267 w 616"/>
                <a:gd name="T17" fmla="*/ 24 h 567"/>
                <a:gd name="T18" fmla="*/ 296 w 616"/>
                <a:gd name="T19" fmla="*/ 17 h 567"/>
                <a:gd name="T20" fmla="*/ 316 w 616"/>
                <a:gd name="T21" fmla="*/ 19 h 567"/>
                <a:gd name="T22" fmla="*/ 336 w 616"/>
                <a:gd name="T23" fmla="*/ 17 h 567"/>
                <a:gd name="T24" fmla="*/ 360 w 616"/>
                <a:gd name="T25" fmla="*/ 9 h 567"/>
                <a:gd name="T26" fmla="*/ 379 w 616"/>
                <a:gd name="T27" fmla="*/ 14 h 567"/>
                <a:gd name="T28" fmla="*/ 381 w 616"/>
                <a:gd name="T29" fmla="*/ 31 h 567"/>
                <a:gd name="T30" fmla="*/ 375 w 616"/>
                <a:gd name="T31" fmla="*/ 45 h 567"/>
                <a:gd name="T32" fmla="*/ 393 w 616"/>
                <a:gd name="T33" fmla="*/ 59 h 567"/>
                <a:gd name="T34" fmla="*/ 415 w 616"/>
                <a:gd name="T35" fmla="*/ 52 h 567"/>
                <a:gd name="T36" fmla="*/ 421 w 616"/>
                <a:gd name="T37" fmla="*/ 75 h 567"/>
                <a:gd name="T38" fmla="*/ 437 w 616"/>
                <a:gd name="T39" fmla="*/ 84 h 567"/>
                <a:gd name="T40" fmla="*/ 443 w 616"/>
                <a:gd name="T41" fmla="*/ 105 h 567"/>
                <a:gd name="T42" fmla="*/ 466 w 616"/>
                <a:gd name="T43" fmla="*/ 114 h 567"/>
                <a:gd name="T44" fmla="*/ 514 w 616"/>
                <a:gd name="T45" fmla="*/ 133 h 567"/>
                <a:gd name="T46" fmla="*/ 547 w 616"/>
                <a:gd name="T47" fmla="*/ 149 h 567"/>
                <a:gd name="T48" fmla="*/ 599 w 616"/>
                <a:gd name="T49" fmla="*/ 168 h 567"/>
                <a:gd name="T50" fmla="*/ 612 w 616"/>
                <a:gd name="T51" fmla="*/ 210 h 567"/>
                <a:gd name="T52" fmla="*/ 616 w 616"/>
                <a:gd name="T53" fmla="*/ 234 h 567"/>
                <a:gd name="T54" fmla="*/ 589 w 616"/>
                <a:gd name="T55" fmla="*/ 255 h 567"/>
                <a:gd name="T56" fmla="*/ 555 w 616"/>
                <a:gd name="T57" fmla="*/ 287 h 567"/>
                <a:gd name="T58" fmla="*/ 537 w 616"/>
                <a:gd name="T59" fmla="*/ 325 h 567"/>
                <a:gd name="T60" fmla="*/ 526 w 616"/>
                <a:gd name="T61" fmla="*/ 366 h 567"/>
                <a:gd name="T62" fmla="*/ 490 w 616"/>
                <a:gd name="T63" fmla="*/ 397 h 567"/>
                <a:gd name="T64" fmla="*/ 452 w 616"/>
                <a:gd name="T65" fmla="*/ 434 h 567"/>
                <a:gd name="T66" fmla="*/ 411 w 616"/>
                <a:gd name="T67" fmla="*/ 460 h 567"/>
                <a:gd name="T68" fmla="*/ 383 w 616"/>
                <a:gd name="T69" fmla="*/ 462 h 567"/>
                <a:gd name="T70" fmla="*/ 368 w 616"/>
                <a:gd name="T71" fmla="*/ 506 h 567"/>
                <a:gd name="T72" fmla="*/ 350 w 616"/>
                <a:gd name="T73" fmla="*/ 509 h 567"/>
                <a:gd name="T74" fmla="*/ 314 w 616"/>
                <a:gd name="T75" fmla="*/ 567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6" h="567">
                  <a:moveTo>
                    <a:pt x="0" y="37"/>
                  </a:moveTo>
                  <a:lnTo>
                    <a:pt x="26" y="49"/>
                  </a:lnTo>
                  <a:lnTo>
                    <a:pt x="56" y="44"/>
                  </a:lnTo>
                  <a:lnTo>
                    <a:pt x="91" y="17"/>
                  </a:lnTo>
                  <a:lnTo>
                    <a:pt x="117" y="7"/>
                  </a:lnTo>
                  <a:lnTo>
                    <a:pt x="140" y="7"/>
                  </a:lnTo>
                  <a:lnTo>
                    <a:pt x="158" y="0"/>
                  </a:lnTo>
                  <a:lnTo>
                    <a:pt x="219" y="26"/>
                  </a:lnTo>
                  <a:lnTo>
                    <a:pt x="267" y="24"/>
                  </a:lnTo>
                  <a:lnTo>
                    <a:pt x="296" y="17"/>
                  </a:lnTo>
                  <a:lnTo>
                    <a:pt x="316" y="19"/>
                  </a:lnTo>
                  <a:lnTo>
                    <a:pt x="336" y="17"/>
                  </a:lnTo>
                  <a:lnTo>
                    <a:pt x="360" y="9"/>
                  </a:lnTo>
                  <a:lnTo>
                    <a:pt x="379" y="14"/>
                  </a:lnTo>
                  <a:lnTo>
                    <a:pt x="381" y="31"/>
                  </a:lnTo>
                  <a:lnTo>
                    <a:pt x="375" y="45"/>
                  </a:lnTo>
                  <a:lnTo>
                    <a:pt x="393" y="59"/>
                  </a:lnTo>
                  <a:lnTo>
                    <a:pt x="415" y="52"/>
                  </a:lnTo>
                  <a:lnTo>
                    <a:pt x="421" y="75"/>
                  </a:lnTo>
                  <a:lnTo>
                    <a:pt x="437" y="84"/>
                  </a:lnTo>
                  <a:lnTo>
                    <a:pt x="443" y="105"/>
                  </a:lnTo>
                  <a:lnTo>
                    <a:pt x="466" y="114"/>
                  </a:lnTo>
                  <a:lnTo>
                    <a:pt x="514" y="133"/>
                  </a:lnTo>
                  <a:lnTo>
                    <a:pt x="547" y="149"/>
                  </a:lnTo>
                  <a:lnTo>
                    <a:pt x="599" y="168"/>
                  </a:lnTo>
                  <a:lnTo>
                    <a:pt x="612" y="210"/>
                  </a:lnTo>
                  <a:lnTo>
                    <a:pt x="616" y="234"/>
                  </a:lnTo>
                  <a:lnTo>
                    <a:pt x="589" y="255"/>
                  </a:lnTo>
                  <a:lnTo>
                    <a:pt x="555" y="287"/>
                  </a:lnTo>
                  <a:lnTo>
                    <a:pt x="537" y="325"/>
                  </a:lnTo>
                  <a:lnTo>
                    <a:pt x="526" y="366"/>
                  </a:lnTo>
                  <a:lnTo>
                    <a:pt x="490" y="397"/>
                  </a:lnTo>
                  <a:lnTo>
                    <a:pt x="452" y="434"/>
                  </a:lnTo>
                  <a:lnTo>
                    <a:pt x="411" y="460"/>
                  </a:lnTo>
                  <a:lnTo>
                    <a:pt x="383" y="462"/>
                  </a:lnTo>
                  <a:lnTo>
                    <a:pt x="368" y="506"/>
                  </a:lnTo>
                  <a:lnTo>
                    <a:pt x="350" y="509"/>
                  </a:lnTo>
                  <a:lnTo>
                    <a:pt x="314" y="56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05" name="Freeform 133"/>
            <p:cNvSpPr>
              <a:spLocks/>
            </p:cNvSpPr>
            <p:nvPr/>
          </p:nvSpPr>
          <p:spPr bwMode="auto">
            <a:xfrm>
              <a:off x="2749" y="2681"/>
              <a:ext cx="441" cy="253"/>
            </a:xfrm>
            <a:custGeom>
              <a:avLst/>
              <a:gdLst>
                <a:gd name="T0" fmla="*/ 0 w 565"/>
                <a:gd name="T1" fmla="*/ 6 h 280"/>
                <a:gd name="T2" fmla="*/ 12 w 565"/>
                <a:gd name="T3" fmla="*/ 7 h 280"/>
                <a:gd name="T4" fmla="*/ 36 w 565"/>
                <a:gd name="T5" fmla="*/ 0 h 280"/>
                <a:gd name="T6" fmla="*/ 46 w 565"/>
                <a:gd name="T7" fmla="*/ 0 h 280"/>
                <a:gd name="T8" fmla="*/ 64 w 565"/>
                <a:gd name="T9" fmla="*/ 6 h 280"/>
                <a:gd name="T10" fmla="*/ 99 w 565"/>
                <a:gd name="T11" fmla="*/ 11 h 280"/>
                <a:gd name="T12" fmla="*/ 137 w 565"/>
                <a:gd name="T13" fmla="*/ 9 h 280"/>
                <a:gd name="T14" fmla="*/ 166 w 565"/>
                <a:gd name="T15" fmla="*/ 32 h 280"/>
                <a:gd name="T16" fmla="*/ 218 w 565"/>
                <a:gd name="T17" fmla="*/ 28 h 280"/>
                <a:gd name="T18" fmla="*/ 257 w 565"/>
                <a:gd name="T19" fmla="*/ 27 h 280"/>
                <a:gd name="T20" fmla="*/ 309 w 565"/>
                <a:gd name="T21" fmla="*/ 21 h 280"/>
                <a:gd name="T22" fmla="*/ 328 w 565"/>
                <a:gd name="T23" fmla="*/ 39 h 280"/>
                <a:gd name="T24" fmla="*/ 330 w 565"/>
                <a:gd name="T25" fmla="*/ 62 h 280"/>
                <a:gd name="T26" fmla="*/ 334 w 565"/>
                <a:gd name="T27" fmla="*/ 74 h 280"/>
                <a:gd name="T28" fmla="*/ 334 w 565"/>
                <a:gd name="T29" fmla="*/ 105 h 280"/>
                <a:gd name="T30" fmla="*/ 350 w 565"/>
                <a:gd name="T31" fmla="*/ 126 h 280"/>
                <a:gd name="T32" fmla="*/ 388 w 565"/>
                <a:gd name="T33" fmla="*/ 165 h 280"/>
                <a:gd name="T34" fmla="*/ 390 w 565"/>
                <a:gd name="T35" fmla="*/ 177 h 280"/>
                <a:gd name="T36" fmla="*/ 506 w 565"/>
                <a:gd name="T37" fmla="*/ 212 h 280"/>
                <a:gd name="T38" fmla="*/ 538 w 565"/>
                <a:gd name="T39" fmla="*/ 221 h 280"/>
                <a:gd name="T40" fmla="*/ 551 w 565"/>
                <a:gd name="T41" fmla="*/ 247 h 280"/>
                <a:gd name="T42" fmla="*/ 565 w 565"/>
                <a:gd name="T43" fmla="*/ 261 h 280"/>
                <a:gd name="T44" fmla="*/ 561 w 565"/>
                <a:gd name="T45" fmla="*/ 28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5" h="280">
                  <a:moveTo>
                    <a:pt x="0" y="6"/>
                  </a:moveTo>
                  <a:lnTo>
                    <a:pt x="12" y="7"/>
                  </a:lnTo>
                  <a:lnTo>
                    <a:pt x="36" y="0"/>
                  </a:lnTo>
                  <a:lnTo>
                    <a:pt x="46" y="0"/>
                  </a:lnTo>
                  <a:lnTo>
                    <a:pt x="64" y="6"/>
                  </a:lnTo>
                  <a:lnTo>
                    <a:pt x="99" y="11"/>
                  </a:lnTo>
                  <a:lnTo>
                    <a:pt x="137" y="9"/>
                  </a:lnTo>
                  <a:lnTo>
                    <a:pt x="166" y="32"/>
                  </a:lnTo>
                  <a:lnTo>
                    <a:pt x="218" y="28"/>
                  </a:lnTo>
                  <a:lnTo>
                    <a:pt x="257" y="27"/>
                  </a:lnTo>
                  <a:lnTo>
                    <a:pt x="309" y="21"/>
                  </a:lnTo>
                  <a:lnTo>
                    <a:pt x="328" y="39"/>
                  </a:lnTo>
                  <a:lnTo>
                    <a:pt x="330" y="62"/>
                  </a:lnTo>
                  <a:lnTo>
                    <a:pt x="334" y="74"/>
                  </a:lnTo>
                  <a:lnTo>
                    <a:pt x="334" y="105"/>
                  </a:lnTo>
                  <a:lnTo>
                    <a:pt x="350" y="126"/>
                  </a:lnTo>
                  <a:lnTo>
                    <a:pt x="388" y="165"/>
                  </a:lnTo>
                  <a:lnTo>
                    <a:pt x="390" y="177"/>
                  </a:lnTo>
                  <a:lnTo>
                    <a:pt x="506" y="212"/>
                  </a:lnTo>
                  <a:lnTo>
                    <a:pt x="538" y="221"/>
                  </a:lnTo>
                  <a:lnTo>
                    <a:pt x="551" y="247"/>
                  </a:lnTo>
                  <a:lnTo>
                    <a:pt x="565" y="261"/>
                  </a:lnTo>
                  <a:lnTo>
                    <a:pt x="561" y="28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06" name="Freeform 134"/>
            <p:cNvSpPr>
              <a:spLocks/>
            </p:cNvSpPr>
            <p:nvPr/>
          </p:nvSpPr>
          <p:spPr bwMode="auto">
            <a:xfrm>
              <a:off x="2728" y="2281"/>
              <a:ext cx="810" cy="349"/>
            </a:xfrm>
            <a:custGeom>
              <a:avLst/>
              <a:gdLst>
                <a:gd name="T0" fmla="*/ 0 w 1039"/>
                <a:gd name="T1" fmla="*/ 386 h 386"/>
                <a:gd name="T2" fmla="*/ 33 w 1039"/>
                <a:gd name="T3" fmla="*/ 367 h 386"/>
                <a:gd name="T4" fmla="*/ 101 w 1039"/>
                <a:gd name="T5" fmla="*/ 344 h 386"/>
                <a:gd name="T6" fmla="*/ 134 w 1039"/>
                <a:gd name="T7" fmla="*/ 337 h 386"/>
                <a:gd name="T8" fmla="*/ 152 w 1039"/>
                <a:gd name="T9" fmla="*/ 334 h 386"/>
                <a:gd name="T10" fmla="*/ 178 w 1039"/>
                <a:gd name="T11" fmla="*/ 336 h 386"/>
                <a:gd name="T12" fmla="*/ 201 w 1039"/>
                <a:gd name="T13" fmla="*/ 323 h 386"/>
                <a:gd name="T14" fmla="*/ 237 w 1039"/>
                <a:gd name="T15" fmla="*/ 316 h 386"/>
                <a:gd name="T16" fmla="*/ 284 w 1039"/>
                <a:gd name="T17" fmla="*/ 325 h 386"/>
                <a:gd name="T18" fmla="*/ 296 w 1039"/>
                <a:gd name="T19" fmla="*/ 327 h 386"/>
                <a:gd name="T20" fmla="*/ 316 w 1039"/>
                <a:gd name="T21" fmla="*/ 327 h 386"/>
                <a:gd name="T22" fmla="*/ 336 w 1039"/>
                <a:gd name="T23" fmla="*/ 311 h 386"/>
                <a:gd name="T24" fmla="*/ 355 w 1039"/>
                <a:gd name="T25" fmla="*/ 306 h 386"/>
                <a:gd name="T26" fmla="*/ 365 w 1039"/>
                <a:gd name="T27" fmla="*/ 271 h 386"/>
                <a:gd name="T28" fmla="*/ 361 w 1039"/>
                <a:gd name="T29" fmla="*/ 243 h 386"/>
                <a:gd name="T30" fmla="*/ 373 w 1039"/>
                <a:gd name="T31" fmla="*/ 225 h 386"/>
                <a:gd name="T32" fmla="*/ 383 w 1039"/>
                <a:gd name="T33" fmla="*/ 211 h 386"/>
                <a:gd name="T34" fmla="*/ 359 w 1039"/>
                <a:gd name="T35" fmla="*/ 134 h 386"/>
                <a:gd name="T36" fmla="*/ 387 w 1039"/>
                <a:gd name="T37" fmla="*/ 119 h 386"/>
                <a:gd name="T38" fmla="*/ 381 w 1039"/>
                <a:gd name="T39" fmla="*/ 71 h 386"/>
                <a:gd name="T40" fmla="*/ 391 w 1039"/>
                <a:gd name="T41" fmla="*/ 50 h 386"/>
                <a:gd name="T42" fmla="*/ 432 w 1039"/>
                <a:gd name="T43" fmla="*/ 36 h 386"/>
                <a:gd name="T44" fmla="*/ 452 w 1039"/>
                <a:gd name="T45" fmla="*/ 38 h 386"/>
                <a:gd name="T46" fmla="*/ 472 w 1039"/>
                <a:gd name="T47" fmla="*/ 36 h 386"/>
                <a:gd name="T48" fmla="*/ 468 w 1039"/>
                <a:gd name="T49" fmla="*/ 56 h 386"/>
                <a:gd name="T50" fmla="*/ 496 w 1039"/>
                <a:gd name="T51" fmla="*/ 66 h 386"/>
                <a:gd name="T52" fmla="*/ 543 w 1039"/>
                <a:gd name="T53" fmla="*/ 42 h 386"/>
                <a:gd name="T54" fmla="*/ 606 w 1039"/>
                <a:gd name="T55" fmla="*/ 14 h 386"/>
                <a:gd name="T56" fmla="*/ 618 w 1039"/>
                <a:gd name="T57" fmla="*/ 3 h 386"/>
                <a:gd name="T58" fmla="*/ 653 w 1039"/>
                <a:gd name="T59" fmla="*/ 0 h 386"/>
                <a:gd name="T60" fmla="*/ 677 w 1039"/>
                <a:gd name="T61" fmla="*/ 1 h 386"/>
                <a:gd name="T62" fmla="*/ 679 w 1039"/>
                <a:gd name="T63" fmla="*/ 17 h 386"/>
                <a:gd name="T64" fmla="*/ 683 w 1039"/>
                <a:gd name="T65" fmla="*/ 33 h 386"/>
                <a:gd name="T66" fmla="*/ 705 w 1039"/>
                <a:gd name="T67" fmla="*/ 38 h 386"/>
                <a:gd name="T68" fmla="*/ 736 w 1039"/>
                <a:gd name="T69" fmla="*/ 35 h 386"/>
                <a:gd name="T70" fmla="*/ 754 w 1039"/>
                <a:gd name="T71" fmla="*/ 33 h 386"/>
                <a:gd name="T72" fmla="*/ 758 w 1039"/>
                <a:gd name="T73" fmla="*/ 47 h 386"/>
                <a:gd name="T74" fmla="*/ 802 w 1039"/>
                <a:gd name="T75" fmla="*/ 63 h 386"/>
                <a:gd name="T76" fmla="*/ 835 w 1039"/>
                <a:gd name="T77" fmla="*/ 73 h 386"/>
                <a:gd name="T78" fmla="*/ 865 w 1039"/>
                <a:gd name="T79" fmla="*/ 78 h 386"/>
                <a:gd name="T80" fmla="*/ 887 w 1039"/>
                <a:gd name="T81" fmla="*/ 91 h 386"/>
                <a:gd name="T82" fmla="*/ 902 w 1039"/>
                <a:gd name="T83" fmla="*/ 113 h 386"/>
                <a:gd name="T84" fmla="*/ 902 w 1039"/>
                <a:gd name="T85" fmla="*/ 126 h 386"/>
                <a:gd name="T86" fmla="*/ 924 w 1039"/>
                <a:gd name="T87" fmla="*/ 131 h 386"/>
                <a:gd name="T88" fmla="*/ 954 w 1039"/>
                <a:gd name="T89" fmla="*/ 129 h 386"/>
                <a:gd name="T90" fmla="*/ 997 w 1039"/>
                <a:gd name="T91" fmla="*/ 145 h 386"/>
                <a:gd name="T92" fmla="*/ 1027 w 1039"/>
                <a:gd name="T93" fmla="*/ 162 h 386"/>
                <a:gd name="T94" fmla="*/ 1039 w 1039"/>
                <a:gd name="T95" fmla="*/ 178 h 386"/>
                <a:gd name="T96" fmla="*/ 1011 w 1039"/>
                <a:gd name="T97" fmla="*/ 199 h 386"/>
                <a:gd name="T98" fmla="*/ 1009 w 1039"/>
                <a:gd name="T99" fmla="*/ 224 h 386"/>
                <a:gd name="T100" fmla="*/ 991 w 1039"/>
                <a:gd name="T101" fmla="*/ 229 h 386"/>
                <a:gd name="T102" fmla="*/ 968 w 1039"/>
                <a:gd name="T103" fmla="*/ 264 h 386"/>
                <a:gd name="T104" fmla="*/ 983 w 1039"/>
                <a:gd name="T105" fmla="*/ 285 h 386"/>
                <a:gd name="T106" fmla="*/ 1005 w 1039"/>
                <a:gd name="T107" fmla="*/ 299 h 386"/>
                <a:gd name="T108" fmla="*/ 1011 w 1039"/>
                <a:gd name="T109" fmla="*/ 308 h 386"/>
                <a:gd name="T110" fmla="*/ 1007 w 1039"/>
                <a:gd name="T111" fmla="*/ 329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9" h="386">
                  <a:moveTo>
                    <a:pt x="0" y="386"/>
                  </a:moveTo>
                  <a:lnTo>
                    <a:pt x="33" y="367"/>
                  </a:lnTo>
                  <a:lnTo>
                    <a:pt x="101" y="344"/>
                  </a:lnTo>
                  <a:lnTo>
                    <a:pt x="134" y="337"/>
                  </a:lnTo>
                  <a:lnTo>
                    <a:pt x="152" y="334"/>
                  </a:lnTo>
                  <a:lnTo>
                    <a:pt x="178" y="336"/>
                  </a:lnTo>
                  <a:lnTo>
                    <a:pt x="201" y="323"/>
                  </a:lnTo>
                  <a:lnTo>
                    <a:pt x="237" y="316"/>
                  </a:lnTo>
                  <a:lnTo>
                    <a:pt x="284" y="325"/>
                  </a:lnTo>
                  <a:lnTo>
                    <a:pt x="296" y="327"/>
                  </a:lnTo>
                  <a:lnTo>
                    <a:pt x="316" y="327"/>
                  </a:lnTo>
                  <a:lnTo>
                    <a:pt x="336" y="311"/>
                  </a:lnTo>
                  <a:lnTo>
                    <a:pt x="355" y="306"/>
                  </a:lnTo>
                  <a:lnTo>
                    <a:pt x="365" y="271"/>
                  </a:lnTo>
                  <a:lnTo>
                    <a:pt x="361" y="243"/>
                  </a:lnTo>
                  <a:lnTo>
                    <a:pt x="373" y="225"/>
                  </a:lnTo>
                  <a:lnTo>
                    <a:pt x="383" y="211"/>
                  </a:lnTo>
                  <a:lnTo>
                    <a:pt x="359" y="134"/>
                  </a:lnTo>
                  <a:lnTo>
                    <a:pt x="387" y="119"/>
                  </a:lnTo>
                  <a:lnTo>
                    <a:pt x="381" y="71"/>
                  </a:lnTo>
                  <a:lnTo>
                    <a:pt x="391" y="50"/>
                  </a:lnTo>
                  <a:lnTo>
                    <a:pt x="432" y="36"/>
                  </a:lnTo>
                  <a:lnTo>
                    <a:pt x="452" y="38"/>
                  </a:lnTo>
                  <a:lnTo>
                    <a:pt x="472" y="36"/>
                  </a:lnTo>
                  <a:lnTo>
                    <a:pt x="468" y="56"/>
                  </a:lnTo>
                  <a:lnTo>
                    <a:pt x="496" y="66"/>
                  </a:lnTo>
                  <a:lnTo>
                    <a:pt x="543" y="42"/>
                  </a:lnTo>
                  <a:lnTo>
                    <a:pt x="606" y="14"/>
                  </a:lnTo>
                  <a:lnTo>
                    <a:pt x="618" y="3"/>
                  </a:lnTo>
                  <a:lnTo>
                    <a:pt x="653" y="0"/>
                  </a:lnTo>
                  <a:lnTo>
                    <a:pt x="677" y="1"/>
                  </a:lnTo>
                  <a:lnTo>
                    <a:pt x="679" y="17"/>
                  </a:lnTo>
                  <a:lnTo>
                    <a:pt x="683" y="33"/>
                  </a:lnTo>
                  <a:lnTo>
                    <a:pt x="705" y="38"/>
                  </a:lnTo>
                  <a:lnTo>
                    <a:pt x="736" y="35"/>
                  </a:lnTo>
                  <a:lnTo>
                    <a:pt x="754" y="33"/>
                  </a:lnTo>
                  <a:lnTo>
                    <a:pt x="758" y="47"/>
                  </a:lnTo>
                  <a:lnTo>
                    <a:pt x="802" y="63"/>
                  </a:lnTo>
                  <a:lnTo>
                    <a:pt x="835" y="73"/>
                  </a:lnTo>
                  <a:lnTo>
                    <a:pt x="865" y="78"/>
                  </a:lnTo>
                  <a:lnTo>
                    <a:pt x="887" y="91"/>
                  </a:lnTo>
                  <a:lnTo>
                    <a:pt x="902" y="113"/>
                  </a:lnTo>
                  <a:lnTo>
                    <a:pt x="902" y="126"/>
                  </a:lnTo>
                  <a:lnTo>
                    <a:pt x="924" y="131"/>
                  </a:lnTo>
                  <a:lnTo>
                    <a:pt x="954" y="129"/>
                  </a:lnTo>
                  <a:lnTo>
                    <a:pt x="997" y="145"/>
                  </a:lnTo>
                  <a:lnTo>
                    <a:pt x="1027" y="162"/>
                  </a:lnTo>
                  <a:lnTo>
                    <a:pt x="1039" y="178"/>
                  </a:lnTo>
                  <a:lnTo>
                    <a:pt x="1011" y="199"/>
                  </a:lnTo>
                  <a:lnTo>
                    <a:pt x="1009" y="224"/>
                  </a:lnTo>
                  <a:lnTo>
                    <a:pt x="991" y="229"/>
                  </a:lnTo>
                  <a:lnTo>
                    <a:pt x="968" y="264"/>
                  </a:lnTo>
                  <a:lnTo>
                    <a:pt x="983" y="285"/>
                  </a:lnTo>
                  <a:lnTo>
                    <a:pt x="1005" y="299"/>
                  </a:lnTo>
                  <a:lnTo>
                    <a:pt x="1011" y="308"/>
                  </a:lnTo>
                  <a:lnTo>
                    <a:pt x="1007" y="32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07" name="Freeform 135"/>
            <p:cNvSpPr>
              <a:spLocks/>
            </p:cNvSpPr>
            <p:nvPr/>
          </p:nvSpPr>
          <p:spPr bwMode="auto">
            <a:xfrm>
              <a:off x="3057" y="1971"/>
              <a:ext cx="62" cy="343"/>
            </a:xfrm>
            <a:custGeom>
              <a:avLst/>
              <a:gdLst>
                <a:gd name="T0" fmla="*/ 50 w 79"/>
                <a:gd name="T1" fmla="*/ 379 h 379"/>
                <a:gd name="T2" fmla="*/ 56 w 79"/>
                <a:gd name="T3" fmla="*/ 358 h 379"/>
                <a:gd name="T4" fmla="*/ 44 w 79"/>
                <a:gd name="T5" fmla="*/ 334 h 379"/>
                <a:gd name="T6" fmla="*/ 32 w 79"/>
                <a:gd name="T7" fmla="*/ 313 h 379"/>
                <a:gd name="T8" fmla="*/ 36 w 79"/>
                <a:gd name="T9" fmla="*/ 255 h 379"/>
                <a:gd name="T10" fmla="*/ 40 w 79"/>
                <a:gd name="T11" fmla="*/ 234 h 379"/>
                <a:gd name="T12" fmla="*/ 34 w 79"/>
                <a:gd name="T13" fmla="*/ 190 h 379"/>
                <a:gd name="T14" fmla="*/ 24 w 79"/>
                <a:gd name="T15" fmla="*/ 161 h 379"/>
                <a:gd name="T16" fmla="*/ 40 w 79"/>
                <a:gd name="T17" fmla="*/ 148 h 379"/>
                <a:gd name="T18" fmla="*/ 34 w 79"/>
                <a:gd name="T19" fmla="*/ 133 h 379"/>
                <a:gd name="T20" fmla="*/ 36 w 79"/>
                <a:gd name="T21" fmla="*/ 113 h 379"/>
                <a:gd name="T22" fmla="*/ 20 w 79"/>
                <a:gd name="T23" fmla="*/ 105 h 379"/>
                <a:gd name="T24" fmla="*/ 0 w 79"/>
                <a:gd name="T25" fmla="*/ 87 h 379"/>
                <a:gd name="T26" fmla="*/ 24 w 79"/>
                <a:gd name="T27" fmla="*/ 45 h 379"/>
                <a:gd name="T28" fmla="*/ 46 w 79"/>
                <a:gd name="T29" fmla="*/ 29 h 379"/>
                <a:gd name="T30" fmla="*/ 70 w 79"/>
                <a:gd name="T31" fmla="*/ 24 h 379"/>
                <a:gd name="T32" fmla="*/ 79 w 7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379">
                  <a:moveTo>
                    <a:pt x="50" y="379"/>
                  </a:moveTo>
                  <a:lnTo>
                    <a:pt x="56" y="358"/>
                  </a:lnTo>
                  <a:lnTo>
                    <a:pt x="44" y="334"/>
                  </a:lnTo>
                  <a:lnTo>
                    <a:pt x="32" y="313"/>
                  </a:lnTo>
                  <a:lnTo>
                    <a:pt x="36" y="255"/>
                  </a:lnTo>
                  <a:lnTo>
                    <a:pt x="40" y="234"/>
                  </a:lnTo>
                  <a:lnTo>
                    <a:pt x="34" y="190"/>
                  </a:lnTo>
                  <a:lnTo>
                    <a:pt x="24" y="161"/>
                  </a:lnTo>
                  <a:lnTo>
                    <a:pt x="40" y="148"/>
                  </a:lnTo>
                  <a:lnTo>
                    <a:pt x="34" y="133"/>
                  </a:lnTo>
                  <a:lnTo>
                    <a:pt x="36" y="113"/>
                  </a:lnTo>
                  <a:lnTo>
                    <a:pt x="20" y="105"/>
                  </a:lnTo>
                  <a:lnTo>
                    <a:pt x="0" y="87"/>
                  </a:lnTo>
                  <a:lnTo>
                    <a:pt x="24" y="45"/>
                  </a:lnTo>
                  <a:lnTo>
                    <a:pt x="46" y="29"/>
                  </a:lnTo>
                  <a:lnTo>
                    <a:pt x="70" y="24"/>
                  </a:lnTo>
                  <a:lnTo>
                    <a:pt x="7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08" name="Freeform 136"/>
            <p:cNvSpPr>
              <a:spLocks/>
            </p:cNvSpPr>
            <p:nvPr/>
          </p:nvSpPr>
          <p:spPr bwMode="auto">
            <a:xfrm>
              <a:off x="2765" y="2173"/>
              <a:ext cx="322" cy="23"/>
            </a:xfrm>
            <a:custGeom>
              <a:avLst/>
              <a:gdLst>
                <a:gd name="T0" fmla="*/ 0 w 413"/>
                <a:gd name="T1" fmla="*/ 26 h 26"/>
                <a:gd name="T2" fmla="*/ 44 w 413"/>
                <a:gd name="T3" fmla="*/ 17 h 26"/>
                <a:gd name="T4" fmla="*/ 67 w 413"/>
                <a:gd name="T5" fmla="*/ 26 h 26"/>
                <a:gd name="T6" fmla="*/ 107 w 413"/>
                <a:gd name="T7" fmla="*/ 19 h 26"/>
                <a:gd name="T8" fmla="*/ 129 w 413"/>
                <a:gd name="T9" fmla="*/ 12 h 26"/>
                <a:gd name="T10" fmla="*/ 144 w 413"/>
                <a:gd name="T11" fmla="*/ 5 h 26"/>
                <a:gd name="T12" fmla="*/ 150 w 413"/>
                <a:gd name="T13" fmla="*/ 14 h 26"/>
                <a:gd name="T14" fmla="*/ 178 w 413"/>
                <a:gd name="T15" fmla="*/ 22 h 26"/>
                <a:gd name="T16" fmla="*/ 206 w 413"/>
                <a:gd name="T17" fmla="*/ 14 h 26"/>
                <a:gd name="T18" fmla="*/ 257 w 413"/>
                <a:gd name="T19" fmla="*/ 17 h 26"/>
                <a:gd name="T20" fmla="*/ 289 w 413"/>
                <a:gd name="T21" fmla="*/ 15 h 26"/>
                <a:gd name="T22" fmla="*/ 298 w 413"/>
                <a:gd name="T23" fmla="*/ 12 h 26"/>
                <a:gd name="T24" fmla="*/ 346 w 413"/>
                <a:gd name="T25" fmla="*/ 7 h 26"/>
                <a:gd name="T26" fmla="*/ 381 w 413"/>
                <a:gd name="T27" fmla="*/ 7 h 26"/>
                <a:gd name="T28" fmla="*/ 413 w 413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26">
                  <a:moveTo>
                    <a:pt x="0" y="26"/>
                  </a:moveTo>
                  <a:lnTo>
                    <a:pt x="44" y="17"/>
                  </a:lnTo>
                  <a:lnTo>
                    <a:pt x="67" y="26"/>
                  </a:lnTo>
                  <a:lnTo>
                    <a:pt x="107" y="19"/>
                  </a:lnTo>
                  <a:lnTo>
                    <a:pt x="129" y="12"/>
                  </a:lnTo>
                  <a:lnTo>
                    <a:pt x="144" y="5"/>
                  </a:lnTo>
                  <a:lnTo>
                    <a:pt x="150" y="14"/>
                  </a:lnTo>
                  <a:lnTo>
                    <a:pt x="178" y="22"/>
                  </a:lnTo>
                  <a:lnTo>
                    <a:pt x="206" y="14"/>
                  </a:lnTo>
                  <a:lnTo>
                    <a:pt x="257" y="17"/>
                  </a:lnTo>
                  <a:lnTo>
                    <a:pt x="289" y="15"/>
                  </a:lnTo>
                  <a:lnTo>
                    <a:pt x="298" y="12"/>
                  </a:lnTo>
                  <a:lnTo>
                    <a:pt x="346" y="7"/>
                  </a:lnTo>
                  <a:lnTo>
                    <a:pt x="381" y="7"/>
                  </a:lnTo>
                  <a:lnTo>
                    <a:pt x="41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09" name="Freeform 137"/>
            <p:cNvSpPr>
              <a:spLocks/>
            </p:cNvSpPr>
            <p:nvPr/>
          </p:nvSpPr>
          <p:spPr bwMode="auto">
            <a:xfrm>
              <a:off x="2616" y="2877"/>
              <a:ext cx="314" cy="215"/>
            </a:xfrm>
            <a:custGeom>
              <a:avLst/>
              <a:gdLst>
                <a:gd name="T0" fmla="*/ 0 w 403"/>
                <a:gd name="T1" fmla="*/ 2 h 238"/>
                <a:gd name="T2" fmla="*/ 9 w 403"/>
                <a:gd name="T3" fmla="*/ 4 h 238"/>
                <a:gd name="T4" fmla="*/ 51 w 403"/>
                <a:gd name="T5" fmla="*/ 13 h 238"/>
                <a:gd name="T6" fmla="*/ 85 w 403"/>
                <a:gd name="T7" fmla="*/ 0 h 238"/>
                <a:gd name="T8" fmla="*/ 98 w 403"/>
                <a:gd name="T9" fmla="*/ 11 h 238"/>
                <a:gd name="T10" fmla="*/ 154 w 403"/>
                <a:gd name="T11" fmla="*/ 20 h 238"/>
                <a:gd name="T12" fmla="*/ 221 w 403"/>
                <a:gd name="T13" fmla="*/ 37 h 238"/>
                <a:gd name="T14" fmla="*/ 276 w 403"/>
                <a:gd name="T15" fmla="*/ 72 h 238"/>
                <a:gd name="T16" fmla="*/ 284 w 403"/>
                <a:gd name="T17" fmla="*/ 116 h 238"/>
                <a:gd name="T18" fmla="*/ 314 w 403"/>
                <a:gd name="T19" fmla="*/ 161 h 238"/>
                <a:gd name="T20" fmla="*/ 341 w 403"/>
                <a:gd name="T21" fmla="*/ 193 h 238"/>
                <a:gd name="T22" fmla="*/ 379 w 403"/>
                <a:gd name="T23" fmla="*/ 219 h 238"/>
                <a:gd name="T24" fmla="*/ 403 w 403"/>
                <a:gd name="T2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3" h="238">
                  <a:moveTo>
                    <a:pt x="0" y="2"/>
                  </a:moveTo>
                  <a:lnTo>
                    <a:pt x="9" y="4"/>
                  </a:lnTo>
                  <a:lnTo>
                    <a:pt x="51" y="13"/>
                  </a:lnTo>
                  <a:lnTo>
                    <a:pt x="85" y="0"/>
                  </a:lnTo>
                  <a:lnTo>
                    <a:pt x="98" y="11"/>
                  </a:lnTo>
                  <a:lnTo>
                    <a:pt x="154" y="20"/>
                  </a:lnTo>
                  <a:lnTo>
                    <a:pt x="221" y="37"/>
                  </a:lnTo>
                  <a:lnTo>
                    <a:pt x="276" y="72"/>
                  </a:lnTo>
                  <a:lnTo>
                    <a:pt x="284" y="116"/>
                  </a:lnTo>
                  <a:lnTo>
                    <a:pt x="314" y="161"/>
                  </a:lnTo>
                  <a:lnTo>
                    <a:pt x="341" y="193"/>
                  </a:lnTo>
                  <a:lnTo>
                    <a:pt x="379" y="219"/>
                  </a:lnTo>
                  <a:lnTo>
                    <a:pt x="403" y="23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10" name="Freeform 138"/>
            <p:cNvSpPr>
              <a:spLocks/>
            </p:cNvSpPr>
            <p:nvPr/>
          </p:nvSpPr>
          <p:spPr bwMode="auto">
            <a:xfrm>
              <a:off x="3458" y="1554"/>
              <a:ext cx="320" cy="302"/>
            </a:xfrm>
            <a:custGeom>
              <a:avLst/>
              <a:gdLst>
                <a:gd name="T0" fmla="*/ 0 w 411"/>
                <a:gd name="T1" fmla="*/ 335 h 335"/>
                <a:gd name="T2" fmla="*/ 30 w 411"/>
                <a:gd name="T3" fmla="*/ 308 h 335"/>
                <a:gd name="T4" fmla="*/ 55 w 411"/>
                <a:gd name="T5" fmla="*/ 280 h 335"/>
                <a:gd name="T6" fmla="*/ 73 w 411"/>
                <a:gd name="T7" fmla="*/ 265 h 335"/>
                <a:gd name="T8" fmla="*/ 69 w 411"/>
                <a:gd name="T9" fmla="*/ 233 h 335"/>
                <a:gd name="T10" fmla="*/ 67 w 411"/>
                <a:gd name="T11" fmla="*/ 217 h 335"/>
                <a:gd name="T12" fmla="*/ 81 w 411"/>
                <a:gd name="T13" fmla="*/ 212 h 335"/>
                <a:gd name="T14" fmla="*/ 136 w 411"/>
                <a:gd name="T15" fmla="*/ 209 h 335"/>
                <a:gd name="T16" fmla="*/ 174 w 411"/>
                <a:gd name="T17" fmla="*/ 212 h 335"/>
                <a:gd name="T18" fmla="*/ 203 w 411"/>
                <a:gd name="T19" fmla="*/ 235 h 335"/>
                <a:gd name="T20" fmla="*/ 217 w 411"/>
                <a:gd name="T21" fmla="*/ 245 h 335"/>
                <a:gd name="T22" fmla="*/ 261 w 411"/>
                <a:gd name="T23" fmla="*/ 240 h 335"/>
                <a:gd name="T24" fmla="*/ 267 w 411"/>
                <a:gd name="T25" fmla="*/ 214 h 335"/>
                <a:gd name="T26" fmla="*/ 257 w 411"/>
                <a:gd name="T27" fmla="*/ 188 h 335"/>
                <a:gd name="T28" fmla="*/ 276 w 411"/>
                <a:gd name="T29" fmla="*/ 165 h 335"/>
                <a:gd name="T30" fmla="*/ 286 w 411"/>
                <a:gd name="T31" fmla="*/ 137 h 335"/>
                <a:gd name="T32" fmla="*/ 286 w 411"/>
                <a:gd name="T33" fmla="*/ 118 h 335"/>
                <a:gd name="T34" fmla="*/ 304 w 411"/>
                <a:gd name="T35" fmla="*/ 105 h 335"/>
                <a:gd name="T36" fmla="*/ 320 w 411"/>
                <a:gd name="T37" fmla="*/ 93 h 335"/>
                <a:gd name="T38" fmla="*/ 338 w 411"/>
                <a:gd name="T39" fmla="*/ 58 h 335"/>
                <a:gd name="T40" fmla="*/ 357 w 411"/>
                <a:gd name="T41" fmla="*/ 28 h 335"/>
                <a:gd name="T42" fmla="*/ 369 w 411"/>
                <a:gd name="T43" fmla="*/ 14 h 335"/>
                <a:gd name="T44" fmla="*/ 411 w 411"/>
                <a:gd name="T45" fmla="*/ 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1" h="335">
                  <a:moveTo>
                    <a:pt x="0" y="335"/>
                  </a:moveTo>
                  <a:lnTo>
                    <a:pt x="30" y="308"/>
                  </a:lnTo>
                  <a:lnTo>
                    <a:pt x="55" y="280"/>
                  </a:lnTo>
                  <a:lnTo>
                    <a:pt x="73" y="265"/>
                  </a:lnTo>
                  <a:lnTo>
                    <a:pt x="69" y="233"/>
                  </a:lnTo>
                  <a:lnTo>
                    <a:pt x="67" y="217"/>
                  </a:lnTo>
                  <a:lnTo>
                    <a:pt x="81" y="212"/>
                  </a:lnTo>
                  <a:lnTo>
                    <a:pt x="136" y="209"/>
                  </a:lnTo>
                  <a:lnTo>
                    <a:pt x="174" y="212"/>
                  </a:lnTo>
                  <a:lnTo>
                    <a:pt x="203" y="235"/>
                  </a:lnTo>
                  <a:lnTo>
                    <a:pt x="217" y="245"/>
                  </a:lnTo>
                  <a:lnTo>
                    <a:pt x="261" y="240"/>
                  </a:lnTo>
                  <a:lnTo>
                    <a:pt x="267" y="214"/>
                  </a:lnTo>
                  <a:lnTo>
                    <a:pt x="257" y="188"/>
                  </a:lnTo>
                  <a:lnTo>
                    <a:pt x="276" y="165"/>
                  </a:lnTo>
                  <a:lnTo>
                    <a:pt x="286" y="137"/>
                  </a:lnTo>
                  <a:lnTo>
                    <a:pt x="286" y="118"/>
                  </a:lnTo>
                  <a:lnTo>
                    <a:pt x="304" y="105"/>
                  </a:lnTo>
                  <a:lnTo>
                    <a:pt x="320" y="93"/>
                  </a:lnTo>
                  <a:lnTo>
                    <a:pt x="338" y="58"/>
                  </a:lnTo>
                  <a:lnTo>
                    <a:pt x="357" y="28"/>
                  </a:lnTo>
                  <a:lnTo>
                    <a:pt x="369" y="14"/>
                  </a:lnTo>
                  <a:lnTo>
                    <a:pt x="4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11" name="Freeform 139"/>
            <p:cNvSpPr>
              <a:spLocks/>
            </p:cNvSpPr>
            <p:nvPr/>
          </p:nvSpPr>
          <p:spPr bwMode="auto">
            <a:xfrm>
              <a:off x="3472" y="1439"/>
              <a:ext cx="56" cy="308"/>
            </a:xfrm>
            <a:custGeom>
              <a:avLst/>
              <a:gdLst>
                <a:gd name="T0" fmla="*/ 15 w 71"/>
                <a:gd name="T1" fmla="*/ 0 h 340"/>
                <a:gd name="T2" fmla="*/ 8 w 71"/>
                <a:gd name="T3" fmla="*/ 13 h 340"/>
                <a:gd name="T4" fmla="*/ 2 w 71"/>
                <a:gd name="T5" fmla="*/ 20 h 340"/>
                <a:gd name="T6" fmla="*/ 0 w 71"/>
                <a:gd name="T7" fmla="*/ 25 h 340"/>
                <a:gd name="T8" fmla="*/ 4 w 71"/>
                <a:gd name="T9" fmla="*/ 35 h 340"/>
                <a:gd name="T10" fmla="*/ 19 w 71"/>
                <a:gd name="T11" fmla="*/ 63 h 340"/>
                <a:gd name="T12" fmla="*/ 4 w 71"/>
                <a:gd name="T13" fmla="*/ 102 h 340"/>
                <a:gd name="T14" fmla="*/ 21 w 71"/>
                <a:gd name="T15" fmla="*/ 153 h 340"/>
                <a:gd name="T16" fmla="*/ 31 w 71"/>
                <a:gd name="T17" fmla="*/ 172 h 340"/>
                <a:gd name="T18" fmla="*/ 35 w 71"/>
                <a:gd name="T19" fmla="*/ 224 h 340"/>
                <a:gd name="T20" fmla="*/ 41 w 71"/>
                <a:gd name="T21" fmla="*/ 265 h 340"/>
                <a:gd name="T22" fmla="*/ 59 w 71"/>
                <a:gd name="T23" fmla="*/ 282 h 340"/>
                <a:gd name="T24" fmla="*/ 71 w 71"/>
                <a:gd name="T25" fmla="*/ 298 h 340"/>
                <a:gd name="T26" fmla="*/ 63 w 71"/>
                <a:gd name="T27" fmla="*/ 314 h 340"/>
                <a:gd name="T28" fmla="*/ 59 w 71"/>
                <a:gd name="T2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340">
                  <a:moveTo>
                    <a:pt x="15" y="0"/>
                  </a:moveTo>
                  <a:lnTo>
                    <a:pt x="8" y="13"/>
                  </a:lnTo>
                  <a:lnTo>
                    <a:pt x="2" y="20"/>
                  </a:lnTo>
                  <a:lnTo>
                    <a:pt x="0" y="25"/>
                  </a:lnTo>
                  <a:lnTo>
                    <a:pt x="4" y="35"/>
                  </a:lnTo>
                  <a:lnTo>
                    <a:pt x="19" y="63"/>
                  </a:lnTo>
                  <a:lnTo>
                    <a:pt x="4" y="102"/>
                  </a:lnTo>
                  <a:lnTo>
                    <a:pt x="21" y="153"/>
                  </a:lnTo>
                  <a:lnTo>
                    <a:pt x="31" y="172"/>
                  </a:lnTo>
                  <a:lnTo>
                    <a:pt x="35" y="224"/>
                  </a:lnTo>
                  <a:lnTo>
                    <a:pt x="41" y="265"/>
                  </a:lnTo>
                  <a:lnTo>
                    <a:pt x="59" y="282"/>
                  </a:lnTo>
                  <a:lnTo>
                    <a:pt x="71" y="298"/>
                  </a:lnTo>
                  <a:lnTo>
                    <a:pt x="63" y="314"/>
                  </a:lnTo>
                  <a:lnTo>
                    <a:pt x="59" y="34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12" name="Freeform 140"/>
            <p:cNvSpPr>
              <a:spLocks/>
            </p:cNvSpPr>
            <p:nvPr/>
          </p:nvSpPr>
          <p:spPr bwMode="auto">
            <a:xfrm>
              <a:off x="3108" y="1435"/>
              <a:ext cx="333" cy="529"/>
            </a:xfrm>
            <a:custGeom>
              <a:avLst/>
              <a:gdLst>
                <a:gd name="T0" fmla="*/ 422 w 426"/>
                <a:gd name="T1" fmla="*/ 0 h 585"/>
                <a:gd name="T2" fmla="*/ 426 w 426"/>
                <a:gd name="T3" fmla="*/ 11 h 585"/>
                <a:gd name="T4" fmla="*/ 426 w 426"/>
                <a:gd name="T5" fmla="*/ 21 h 585"/>
                <a:gd name="T6" fmla="*/ 418 w 426"/>
                <a:gd name="T7" fmla="*/ 26 h 585"/>
                <a:gd name="T8" fmla="*/ 404 w 426"/>
                <a:gd name="T9" fmla="*/ 37 h 585"/>
                <a:gd name="T10" fmla="*/ 327 w 426"/>
                <a:gd name="T11" fmla="*/ 42 h 585"/>
                <a:gd name="T12" fmla="*/ 300 w 426"/>
                <a:gd name="T13" fmla="*/ 70 h 585"/>
                <a:gd name="T14" fmla="*/ 302 w 426"/>
                <a:gd name="T15" fmla="*/ 88 h 585"/>
                <a:gd name="T16" fmla="*/ 294 w 426"/>
                <a:gd name="T17" fmla="*/ 116 h 585"/>
                <a:gd name="T18" fmla="*/ 306 w 426"/>
                <a:gd name="T19" fmla="*/ 138 h 585"/>
                <a:gd name="T20" fmla="*/ 312 w 426"/>
                <a:gd name="T21" fmla="*/ 149 h 585"/>
                <a:gd name="T22" fmla="*/ 300 w 426"/>
                <a:gd name="T23" fmla="*/ 172 h 585"/>
                <a:gd name="T24" fmla="*/ 286 w 426"/>
                <a:gd name="T25" fmla="*/ 193 h 585"/>
                <a:gd name="T26" fmla="*/ 296 w 426"/>
                <a:gd name="T27" fmla="*/ 233 h 585"/>
                <a:gd name="T28" fmla="*/ 312 w 426"/>
                <a:gd name="T29" fmla="*/ 259 h 585"/>
                <a:gd name="T30" fmla="*/ 296 w 426"/>
                <a:gd name="T31" fmla="*/ 278 h 585"/>
                <a:gd name="T32" fmla="*/ 262 w 426"/>
                <a:gd name="T33" fmla="*/ 282 h 585"/>
                <a:gd name="T34" fmla="*/ 229 w 426"/>
                <a:gd name="T35" fmla="*/ 270 h 585"/>
                <a:gd name="T36" fmla="*/ 195 w 426"/>
                <a:gd name="T37" fmla="*/ 282 h 585"/>
                <a:gd name="T38" fmla="*/ 150 w 426"/>
                <a:gd name="T39" fmla="*/ 317 h 585"/>
                <a:gd name="T40" fmla="*/ 116 w 426"/>
                <a:gd name="T41" fmla="*/ 334 h 585"/>
                <a:gd name="T42" fmla="*/ 57 w 426"/>
                <a:gd name="T43" fmla="*/ 354 h 585"/>
                <a:gd name="T44" fmla="*/ 29 w 426"/>
                <a:gd name="T45" fmla="*/ 441 h 585"/>
                <a:gd name="T46" fmla="*/ 11 w 426"/>
                <a:gd name="T47" fmla="*/ 464 h 585"/>
                <a:gd name="T48" fmla="*/ 15 w 426"/>
                <a:gd name="T49" fmla="*/ 501 h 585"/>
                <a:gd name="T50" fmla="*/ 13 w 426"/>
                <a:gd name="T51" fmla="*/ 543 h 585"/>
                <a:gd name="T52" fmla="*/ 13 w 426"/>
                <a:gd name="T53" fmla="*/ 560 h 585"/>
                <a:gd name="T54" fmla="*/ 0 w 426"/>
                <a:gd name="T55" fmla="*/ 585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6" h="585">
                  <a:moveTo>
                    <a:pt x="422" y="0"/>
                  </a:moveTo>
                  <a:lnTo>
                    <a:pt x="426" y="11"/>
                  </a:lnTo>
                  <a:lnTo>
                    <a:pt x="426" y="21"/>
                  </a:lnTo>
                  <a:lnTo>
                    <a:pt x="418" y="26"/>
                  </a:lnTo>
                  <a:lnTo>
                    <a:pt x="404" y="37"/>
                  </a:lnTo>
                  <a:lnTo>
                    <a:pt x="327" y="42"/>
                  </a:lnTo>
                  <a:lnTo>
                    <a:pt x="300" y="70"/>
                  </a:lnTo>
                  <a:lnTo>
                    <a:pt x="302" y="88"/>
                  </a:lnTo>
                  <a:lnTo>
                    <a:pt x="294" y="116"/>
                  </a:lnTo>
                  <a:lnTo>
                    <a:pt x="306" y="138"/>
                  </a:lnTo>
                  <a:lnTo>
                    <a:pt x="312" y="149"/>
                  </a:lnTo>
                  <a:lnTo>
                    <a:pt x="300" y="172"/>
                  </a:lnTo>
                  <a:lnTo>
                    <a:pt x="286" y="193"/>
                  </a:lnTo>
                  <a:lnTo>
                    <a:pt x="296" y="233"/>
                  </a:lnTo>
                  <a:lnTo>
                    <a:pt x="312" y="259"/>
                  </a:lnTo>
                  <a:lnTo>
                    <a:pt x="296" y="278"/>
                  </a:lnTo>
                  <a:lnTo>
                    <a:pt x="262" y="282"/>
                  </a:lnTo>
                  <a:lnTo>
                    <a:pt x="229" y="270"/>
                  </a:lnTo>
                  <a:lnTo>
                    <a:pt x="195" y="282"/>
                  </a:lnTo>
                  <a:lnTo>
                    <a:pt x="150" y="317"/>
                  </a:lnTo>
                  <a:lnTo>
                    <a:pt x="116" y="334"/>
                  </a:lnTo>
                  <a:lnTo>
                    <a:pt x="57" y="354"/>
                  </a:lnTo>
                  <a:lnTo>
                    <a:pt x="29" y="441"/>
                  </a:lnTo>
                  <a:lnTo>
                    <a:pt x="11" y="464"/>
                  </a:lnTo>
                  <a:lnTo>
                    <a:pt x="15" y="501"/>
                  </a:lnTo>
                  <a:lnTo>
                    <a:pt x="13" y="543"/>
                  </a:lnTo>
                  <a:lnTo>
                    <a:pt x="13" y="560"/>
                  </a:lnTo>
                  <a:lnTo>
                    <a:pt x="0" y="58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13" name="Freeform 141"/>
            <p:cNvSpPr>
              <a:spLocks/>
            </p:cNvSpPr>
            <p:nvPr/>
          </p:nvSpPr>
          <p:spPr bwMode="auto">
            <a:xfrm>
              <a:off x="3681" y="1657"/>
              <a:ext cx="261" cy="61"/>
            </a:xfrm>
            <a:custGeom>
              <a:avLst/>
              <a:gdLst>
                <a:gd name="T0" fmla="*/ 0 w 334"/>
                <a:gd name="T1" fmla="*/ 18 h 68"/>
                <a:gd name="T2" fmla="*/ 18 w 334"/>
                <a:gd name="T3" fmla="*/ 25 h 68"/>
                <a:gd name="T4" fmla="*/ 50 w 334"/>
                <a:gd name="T5" fmla="*/ 26 h 68"/>
                <a:gd name="T6" fmla="*/ 85 w 334"/>
                <a:gd name="T7" fmla="*/ 5 h 68"/>
                <a:gd name="T8" fmla="*/ 111 w 334"/>
                <a:gd name="T9" fmla="*/ 0 h 68"/>
                <a:gd name="T10" fmla="*/ 121 w 334"/>
                <a:gd name="T11" fmla="*/ 16 h 68"/>
                <a:gd name="T12" fmla="*/ 99 w 334"/>
                <a:gd name="T13" fmla="*/ 47 h 68"/>
                <a:gd name="T14" fmla="*/ 113 w 334"/>
                <a:gd name="T15" fmla="*/ 56 h 68"/>
                <a:gd name="T16" fmla="*/ 144 w 334"/>
                <a:gd name="T17" fmla="*/ 54 h 68"/>
                <a:gd name="T18" fmla="*/ 178 w 334"/>
                <a:gd name="T19" fmla="*/ 68 h 68"/>
                <a:gd name="T20" fmla="*/ 188 w 334"/>
                <a:gd name="T21" fmla="*/ 30 h 68"/>
                <a:gd name="T22" fmla="*/ 204 w 334"/>
                <a:gd name="T23" fmla="*/ 18 h 68"/>
                <a:gd name="T24" fmla="*/ 243 w 334"/>
                <a:gd name="T25" fmla="*/ 30 h 68"/>
                <a:gd name="T26" fmla="*/ 283 w 334"/>
                <a:gd name="T27" fmla="*/ 35 h 68"/>
                <a:gd name="T28" fmla="*/ 334 w 334"/>
                <a:gd name="T29" fmla="*/ 4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4" h="68">
                  <a:moveTo>
                    <a:pt x="0" y="18"/>
                  </a:moveTo>
                  <a:lnTo>
                    <a:pt x="18" y="25"/>
                  </a:lnTo>
                  <a:lnTo>
                    <a:pt x="50" y="26"/>
                  </a:lnTo>
                  <a:lnTo>
                    <a:pt x="85" y="5"/>
                  </a:lnTo>
                  <a:lnTo>
                    <a:pt x="111" y="0"/>
                  </a:lnTo>
                  <a:lnTo>
                    <a:pt x="121" y="16"/>
                  </a:lnTo>
                  <a:lnTo>
                    <a:pt x="99" y="47"/>
                  </a:lnTo>
                  <a:lnTo>
                    <a:pt x="113" y="56"/>
                  </a:lnTo>
                  <a:lnTo>
                    <a:pt x="144" y="54"/>
                  </a:lnTo>
                  <a:lnTo>
                    <a:pt x="178" y="68"/>
                  </a:lnTo>
                  <a:lnTo>
                    <a:pt x="188" y="30"/>
                  </a:lnTo>
                  <a:lnTo>
                    <a:pt x="204" y="18"/>
                  </a:lnTo>
                  <a:lnTo>
                    <a:pt x="243" y="30"/>
                  </a:lnTo>
                  <a:lnTo>
                    <a:pt x="283" y="35"/>
                  </a:lnTo>
                  <a:lnTo>
                    <a:pt x="334" y="4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14" name="Freeform 142"/>
            <p:cNvSpPr>
              <a:spLocks/>
            </p:cNvSpPr>
            <p:nvPr/>
          </p:nvSpPr>
          <p:spPr bwMode="auto">
            <a:xfrm>
              <a:off x="3657" y="1753"/>
              <a:ext cx="294" cy="66"/>
            </a:xfrm>
            <a:custGeom>
              <a:avLst/>
              <a:gdLst>
                <a:gd name="T0" fmla="*/ 0 w 377"/>
                <a:gd name="T1" fmla="*/ 21 h 73"/>
                <a:gd name="T2" fmla="*/ 53 w 377"/>
                <a:gd name="T3" fmla="*/ 40 h 73"/>
                <a:gd name="T4" fmla="*/ 65 w 377"/>
                <a:gd name="T5" fmla="*/ 40 h 73"/>
                <a:gd name="T6" fmla="*/ 146 w 377"/>
                <a:gd name="T7" fmla="*/ 0 h 73"/>
                <a:gd name="T8" fmla="*/ 158 w 377"/>
                <a:gd name="T9" fmla="*/ 5 h 73"/>
                <a:gd name="T10" fmla="*/ 150 w 377"/>
                <a:gd name="T11" fmla="*/ 42 h 73"/>
                <a:gd name="T12" fmla="*/ 162 w 377"/>
                <a:gd name="T13" fmla="*/ 73 h 73"/>
                <a:gd name="T14" fmla="*/ 191 w 377"/>
                <a:gd name="T15" fmla="*/ 72 h 73"/>
                <a:gd name="T16" fmla="*/ 203 w 377"/>
                <a:gd name="T17" fmla="*/ 59 h 73"/>
                <a:gd name="T18" fmla="*/ 221 w 377"/>
                <a:gd name="T19" fmla="*/ 45 h 73"/>
                <a:gd name="T20" fmla="*/ 254 w 377"/>
                <a:gd name="T21" fmla="*/ 51 h 73"/>
                <a:gd name="T22" fmla="*/ 264 w 377"/>
                <a:gd name="T23" fmla="*/ 49 h 73"/>
                <a:gd name="T24" fmla="*/ 286 w 377"/>
                <a:gd name="T25" fmla="*/ 42 h 73"/>
                <a:gd name="T26" fmla="*/ 316 w 377"/>
                <a:gd name="T27" fmla="*/ 17 h 73"/>
                <a:gd name="T28" fmla="*/ 345 w 377"/>
                <a:gd name="T29" fmla="*/ 19 h 73"/>
                <a:gd name="T30" fmla="*/ 377 w 377"/>
                <a:gd name="T31" fmla="*/ 2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7" h="73">
                  <a:moveTo>
                    <a:pt x="0" y="21"/>
                  </a:moveTo>
                  <a:lnTo>
                    <a:pt x="53" y="40"/>
                  </a:lnTo>
                  <a:lnTo>
                    <a:pt x="65" y="40"/>
                  </a:lnTo>
                  <a:lnTo>
                    <a:pt x="146" y="0"/>
                  </a:lnTo>
                  <a:lnTo>
                    <a:pt x="158" y="5"/>
                  </a:lnTo>
                  <a:lnTo>
                    <a:pt x="150" y="42"/>
                  </a:lnTo>
                  <a:lnTo>
                    <a:pt x="162" y="73"/>
                  </a:lnTo>
                  <a:lnTo>
                    <a:pt x="191" y="72"/>
                  </a:lnTo>
                  <a:lnTo>
                    <a:pt x="203" y="59"/>
                  </a:lnTo>
                  <a:lnTo>
                    <a:pt x="221" y="45"/>
                  </a:lnTo>
                  <a:lnTo>
                    <a:pt x="254" y="51"/>
                  </a:lnTo>
                  <a:lnTo>
                    <a:pt x="264" y="49"/>
                  </a:lnTo>
                  <a:lnTo>
                    <a:pt x="286" y="42"/>
                  </a:lnTo>
                  <a:lnTo>
                    <a:pt x="316" y="17"/>
                  </a:lnTo>
                  <a:lnTo>
                    <a:pt x="345" y="19"/>
                  </a:lnTo>
                  <a:lnTo>
                    <a:pt x="377" y="2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15" name="Freeform 143"/>
            <p:cNvSpPr>
              <a:spLocks/>
            </p:cNvSpPr>
            <p:nvPr/>
          </p:nvSpPr>
          <p:spPr bwMode="auto">
            <a:xfrm>
              <a:off x="3692" y="1901"/>
              <a:ext cx="142" cy="109"/>
            </a:xfrm>
            <a:custGeom>
              <a:avLst/>
              <a:gdLst>
                <a:gd name="T0" fmla="*/ 0 w 182"/>
                <a:gd name="T1" fmla="*/ 0 h 120"/>
                <a:gd name="T2" fmla="*/ 4 w 182"/>
                <a:gd name="T3" fmla="*/ 15 h 120"/>
                <a:gd name="T4" fmla="*/ 28 w 182"/>
                <a:gd name="T5" fmla="*/ 29 h 120"/>
                <a:gd name="T6" fmla="*/ 73 w 182"/>
                <a:gd name="T7" fmla="*/ 45 h 120"/>
                <a:gd name="T8" fmla="*/ 107 w 182"/>
                <a:gd name="T9" fmla="*/ 64 h 120"/>
                <a:gd name="T10" fmla="*/ 127 w 182"/>
                <a:gd name="T11" fmla="*/ 71 h 120"/>
                <a:gd name="T12" fmla="*/ 136 w 182"/>
                <a:gd name="T13" fmla="*/ 87 h 120"/>
                <a:gd name="T14" fmla="*/ 154 w 182"/>
                <a:gd name="T15" fmla="*/ 99 h 120"/>
                <a:gd name="T16" fmla="*/ 182 w 182"/>
                <a:gd name="T17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" h="120">
                  <a:moveTo>
                    <a:pt x="0" y="0"/>
                  </a:moveTo>
                  <a:lnTo>
                    <a:pt x="4" y="15"/>
                  </a:lnTo>
                  <a:lnTo>
                    <a:pt x="28" y="29"/>
                  </a:lnTo>
                  <a:lnTo>
                    <a:pt x="73" y="45"/>
                  </a:lnTo>
                  <a:lnTo>
                    <a:pt x="107" y="64"/>
                  </a:lnTo>
                  <a:lnTo>
                    <a:pt x="127" y="71"/>
                  </a:lnTo>
                  <a:lnTo>
                    <a:pt x="136" y="87"/>
                  </a:lnTo>
                  <a:lnTo>
                    <a:pt x="154" y="99"/>
                  </a:lnTo>
                  <a:lnTo>
                    <a:pt x="182" y="12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16" name="Freeform 144"/>
            <p:cNvSpPr>
              <a:spLocks/>
            </p:cNvSpPr>
            <p:nvPr/>
          </p:nvSpPr>
          <p:spPr bwMode="auto">
            <a:xfrm>
              <a:off x="3697" y="1926"/>
              <a:ext cx="47" cy="165"/>
            </a:xfrm>
            <a:custGeom>
              <a:avLst/>
              <a:gdLst>
                <a:gd name="T0" fmla="*/ 18 w 61"/>
                <a:gd name="T1" fmla="*/ 0 h 182"/>
                <a:gd name="T2" fmla="*/ 16 w 61"/>
                <a:gd name="T3" fmla="*/ 36 h 182"/>
                <a:gd name="T4" fmla="*/ 38 w 61"/>
                <a:gd name="T5" fmla="*/ 54 h 182"/>
                <a:gd name="T6" fmla="*/ 45 w 61"/>
                <a:gd name="T7" fmla="*/ 66 h 182"/>
                <a:gd name="T8" fmla="*/ 30 w 61"/>
                <a:gd name="T9" fmla="*/ 91 h 182"/>
                <a:gd name="T10" fmla="*/ 20 w 61"/>
                <a:gd name="T11" fmla="*/ 112 h 182"/>
                <a:gd name="T12" fmla="*/ 12 w 61"/>
                <a:gd name="T13" fmla="*/ 110 h 182"/>
                <a:gd name="T14" fmla="*/ 0 w 61"/>
                <a:gd name="T15" fmla="*/ 131 h 182"/>
                <a:gd name="T16" fmla="*/ 4 w 61"/>
                <a:gd name="T17" fmla="*/ 141 h 182"/>
                <a:gd name="T18" fmla="*/ 20 w 61"/>
                <a:gd name="T19" fmla="*/ 159 h 182"/>
                <a:gd name="T20" fmla="*/ 32 w 61"/>
                <a:gd name="T21" fmla="*/ 175 h 182"/>
                <a:gd name="T22" fmla="*/ 61 w 61"/>
                <a:gd name="T23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" h="182">
                  <a:moveTo>
                    <a:pt x="18" y="0"/>
                  </a:moveTo>
                  <a:lnTo>
                    <a:pt x="16" y="36"/>
                  </a:lnTo>
                  <a:lnTo>
                    <a:pt x="38" y="54"/>
                  </a:lnTo>
                  <a:lnTo>
                    <a:pt x="45" y="66"/>
                  </a:lnTo>
                  <a:lnTo>
                    <a:pt x="30" y="91"/>
                  </a:lnTo>
                  <a:lnTo>
                    <a:pt x="20" y="112"/>
                  </a:lnTo>
                  <a:lnTo>
                    <a:pt x="12" y="110"/>
                  </a:lnTo>
                  <a:lnTo>
                    <a:pt x="0" y="131"/>
                  </a:lnTo>
                  <a:lnTo>
                    <a:pt x="4" y="141"/>
                  </a:lnTo>
                  <a:lnTo>
                    <a:pt x="20" y="159"/>
                  </a:lnTo>
                  <a:lnTo>
                    <a:pt x="32" y="175"/>
                  </a:lnTo>
                  <a:lnTo>
                    <a:pt x="61" y="18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17" name="Freeform 145"/>
            <p:cNvSpPr>
              <a:spLocks/>
            </p:cNvSpPr>
            <p:nvPr/>
          </p:nvSpPr>
          <p:spPr bwMode="auto">
            <a:xfrm>
              <a:off x="1952" y="1726"/>
              <a:ext cx="1239" cy="1370"/>
            </a:xfrm>
            <a:custGeom>
              <a:avLst/>
              <a:gdLst>
                <a:gd name="T0" fmla="*/ 1349 w 1590"/>
                <a:gd name="T1" fmla="*/ 919 h 1514"/>
                <a:gd name="T2" fmla="*/ 1369 w 1590"/>
                <a:gd name="T3" fmla="*/ 840 h 1514"/>
                <a:gd name="T4" fmla="*/ 1383 w 1590"/>
                <a:gd name="T5" fmla="*/ 732 h 1514"/>
                <a:gd name="T6" fmla="*/ 1428 w 1590"/>
                <a:gd name="T7" fmla="*/ 649 h 1514"/>
                <a:gd name="T8" fmla="*/ 1474 w 1590"/>
                <a:gd name="T9" fmla="*/ 628 h 1514"/>
                <a:gd name="T10" fmla="*/ 1454 w 1590"/>
                <a:gd name="T11" fmla="*/ 525 h 1514"/>
                <a:gd name="T12" fmla="*/ 1389 w 1590"/>
                <a:gd name="T13" fmla="*/ 501 h 1514"/>
                <a:gd name="T14" fmla="*/ 1300 w 1590"/>
                <a:gd name="T15" fmla="*/ 511 h 1514"/>
                <a:gd name="T16" fmla="*/ 1193 w 1590"/>
                <a:gd name="T17" fmla="*/ 508 h 1514"/>
                <a:gd name="T18" fmla="*/ 1150 w 1590"/>
                <a:gd name="T19" fmla="*/ 513 h 1514"/>
                <a:gd name="T20" fmla="*/ 1043 w 1590"/>
                <a:gd name="T21" fmla="*/ 518 h 1514"/>
                <a:gd name="T22" fmla="*/ 1047 w 1590"/>
                <a:gd name="T23" fmla="*/ 329 h 1514"/>
                <a:gd name="T24" fmla="*/ 1019 w 1590"/>
                <a:gd name="T25" fmla="*/ 221 h 1514"/>
                <a:gd name="T26" fmla="*/ 506 w 1590"/>
                <a:gd name="T27" fmla="*/ 191 h 1514"/>
                <a:gd name="T28" fmla="*/ 380 w 1590"/>
                <a:gd name="T29" fmla="*/ 137 h 1514"/>
                <a:gd name="T30" fmla="*/ 316 w 1590"/>
                <a:gd name="T31" fmla="*/ 33 h 1514"/>
                <a:gd name="T32" fmla="*/ 314 w 1590"/>
                <a:gd name="T33" fmla="*/ 86 h 1514"/>
                <a:gd name="T34" fmla="*/ 4 w 1590"/>
                <a:gd name="T35" fmla="*/ 228 h 1514"/>
                <a:gd name="T36" fmla="*/ 6 w 1590"/>
                <a:gd name="T37" fmla="*/ 308 h 1514"/>
                <a:gd name="T38" fmla="*/ 137 w 1590"/>
                <a:gd name="T39" fmla="*/ 326 h 1514"/>
                <a:gd name="T40" fmla="*/ 170 w 1590"/>
                <a:gd name="T41" fmla="*/ 436 h 1514"/>
                <a:gd name="T42" fmla="*/ 91 w 1590"/>
                <a:gd name="T43" fmla="*/ 548 h 1514"/>
                <a:gd name="T44" fmla="*/ 133 w 1590"/>
                <a:gd name="T45" fmla="*/ 595 h 1514"/>
                <a:gd name="T46" fmla="*/ 147 w 1590"/>
                <a:gd name="T47" fmla="*/ 669 h 1514"/>
                <a:gd name="T48" fmla="*/ 145 w 1590"/>
                <a:gd name="T49" fmla="*/ 747 h 1514"/>
                <a:gd name="T50" fmla="*/ 263 w 1590"/>
                <a:gd name="T51" fmla="*/ 770 h 1514"/>
                <a:gd name="T52" fmla="*/ 344 w 1590"/>
                <a:gd name="T53" fmla="*/ 810 h 1514"/>
                <a:gd name="T54" fmla="*/ 423 w 1590"/>
                <a:gd name="T55" fmla="*/ 879 h 1514"/>
                <a:gd name="T56" fmla="*/ 387 w 1590"/>
                <a:gd name="T57" fmla="*/ 1048 h 1514"/>
                <a:gd name="T58" fmla="*/ 399 w 1590"/>
                <a:gd name="T59" fmla="*/ 1134 h 1514"/>
                <a:gd name="T60" fmla="*/ 611 w 1590"/>
                <a:gd name="T61" fmla="*/ 1288 h 1514"/>
                <a:gd name="T62" fmla="*/ 662 w 1590"/>
                <a:gd name="T63" fmla="*/ 1391 h 1514"/>
                <a:gd name="T64" fmla="*/ 717 w 1590"/>
                <a:gd name="T65" fmla="*/ 1397 h 1514"/>
                <a:gd name="T66" fmla="*/ 775 w 1590"/>
                <a:gd name="T67" fmla="*/ 1341 h 1514"/>
                <a:gd name="T68" fmla="*/ 860 w 1590"/>
                <a:gd name="T69" fmla="*/ 1272 h 1514"/>
                <a:gd name="T70" fmla="*/ 935 w 1590"/>
                <a:gd name="T71" fmla="*/ 1272 h 1514"/>
                <a:gd name="T72" fmla="*/ 1073 w 1590"/>
                <a:gd name="T73" fmla="*/ 1309 h 1514"/>
                <a:gd name="T74" fmla="*/ 1164 w 1590"/>
                <a:gd name="T75" fmla="*/ 1433 h 1514"/>
                <a:gd name="T76" fmla="*/ 1255 w 1590"/>
                <a:gd name="T77" fmla="*/ 1510 h 1514"/>
                <a:gd name="T78" fmla="*/ 1278 w 1590"/>
                <a:gd name="T79" fmla="*/ 1496 h 1514"/>
                <a:gd name="T80" fmla="*/ 1389 w 1590"/>
                <a:gd name="T81" fmla="*/ 1465 h 1514"/>
                <a:gd name="T82" fmla="*/ 1474 w 1590"/>
                <a:gd name="T83" fmla="*/ 1405 h 1514"/>
                <a:gd name="T84" fmla="*/ 1590 w 1590"/>
                <a:gd name="T85" fmla="*/ 1365 h 1514"/>
                <a:gd name="T86" fmla="*/ 1588 w 1590"/>
                <a:gd name="T87" fmla="*/ 1314 h 1514"/>
                <a:gd name="T88" fmla="*/ 1527 w 1590"/>
                <a:gd name="T89" fmla="*/ 1265 h 1514"/>
                <a:gd name="T90" fmla="*/ 1373 w 1590"/>
                <a:gd name="T91" fmla="*/ 1181 h 1514"/>
                <a:gd name="T92" fmla="*/ 1353 w 1590"/>
                <a:gd name="T93" fmla="*/ 1115 h 1514"/>
                <a:gd name="T94" fmla="*/ 1314 w 1590"/>
                <a:gd name="T95" fmla="*/ 1078 h 1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0" h="1514">
                  <a:moveTo>
                    <a:pt x="1316" y="936"/>
                  </a:moveTo>
                  <a:lnTo>
                    <a:pt x="1332" y="924"/>
                  </a:lnTo>
                  <a:lnTo>
                    <a:pt x="1349" y="919"/>
                  </a:lnTo>
                  <a:lnTo>
                    <a:pt x="1359" y="884"/>
                  </a:lnTo>
                  <a:lnTo>
                    <a:pt x="1357" y="858"/>
                  </a:lnTo>
                  <a:lnTo>
                    <a:pt x="1369" y="840"/>
                  </a:lnTo>
                  <a:lnTo>
                    <a:pt x="1379" y="824"/>
                  </a:lnTo>
                  <a:lnTo>
                    <a:pt x="1355" y="749"/>
                  </a:lnTo>
                  <a:lnTo>
                    <a:pt x="1383" y="732"/>
                  </a:lnTo>
                  <a:lnTo>
                    <a:pt x="1377" y="684"/>
                  </a:lnTo>
                  <a:lnTo>
                    <a:pt x="1387" y="663"/>
                  </a:lnTo>
                  <a:lnTo>
                    <a:pt x="1428" y="649"/>
                  </a:lnTo>
                  <a:lnTo>
                    <a:pt x="1446" y="651"/>
                  </a:lnTo>
                  <a:lnTo>
                    <a:pt x="1468" y="649"/>
                  </a:lnTo>
                  <a:lnTo>
                    <a:pt x="1474" y="628"/>
                  </a:lnTo>
                  <a:lnTo>
                    <a:pt x="1462" y="604"/>
                  </a:lnTo>
                  <a:lnTo>
                    <a:pt x="1450" y="583"/>
                  </a:lnTo>
                  <a:lnTo>
                    <a:pt x="1454" y="525"/>
                  </a:lnTo>
                  <a:lnTo>
                    <a:pt x="1456" y="494"/>
                  </a:lnTo>
                  <a:lnTo>
                    <a:pt x="1422" y="501"/>
                  </a:lnTo>
                  <a:lnTo>
                    <a:pt x="1389" y="501"/>
                  </a:lnTo>
                  <a:lnTo>
                    <a:pt x="1341" y="506"/>
                  </a:lnTo>
                  <a:lnTo>
                    <a:pt x="1332" y="509"/>
                  </a:lnTo>
                  <a:lnTo>
                    <a:pt x="1300" y="511"/>
                  </a:lnTo>
                  <a:lnTo>
                    <a:pt x="1247" y="508"/>
                  </a:lnTo>
                  <a:lnTo>
                    <a:pt x="1221" y="516"/>
                  </a:lnTo>
                  <a:lnTo>
                    <a:pt x="1193" y="508"/>
                  </a:lnTo>
                  <a:lnTo>
                    <a:pt x="1187" y="499"/>
                  </a:lnTo>
                  <a:lnTo>
                    <a:pt x="1170" y="504"/>
                  </a:lnTo>
                  <a:lnTo>
                    <a:pt x="1150" y="513"/>
                  </a:lnTo>
                  <a:lnTo>
                    <a:pt x="1110" y="520"/>
                  </a:lnTo>
                  <a:lnTo>
                    <a:pt x="1087" y="511"/>
                  </a:lnTo>
                  <a:lnTo>
                    <a:pt x="1043" y="518"/>
                  </a:lnTo>
                  <a:lnTo>
                    <a:pt x="1057" y="480"/>
                  </a:lnTo>
                  <a:lnTo>
                    <a:pt x="1037" y="425"/>
                  </a:lnTo>
                  <a:lnTo>
                    <a:pt x="1047" y="329"/>
                  </a:lnTo>
                  <a:lnTo>
                    <a:pt x="1081" y="243"/>
                  </a:lnTo>
                  <a:lnTo>
                    <a:pt x="1091" y="222"/>
                  </a:lnTo>
                  <a:lnTo>
                    <a:pt x="1019" y="221"/>
                  </a:lnTo>
                  <a:lnTo>
                    <a:pt x="911" y="212"/>
                  </a:lnTo>
                  <a:lnTo>
                    <a:pt x="664" y="203"/>
                  </a:lnTo>
                  <a:lnTo>
                    <a:pt x="506" y="191"/>
                  </a:lnTo>
                  <a:lnTo>
                    <a:pt x="451" y="180"/>
                  </a:lnTo>
                  <a:lnTo>
                    <a:pt x="413" y="149"/>
                  </a:lnTo>
                  <a:lnTo>
                    <a:pt x="380" y="137"/>
                  </a:lnTo>
                  <a:lnTo>
                    <a:pt x="376" y="70"/>
                  </a:lnTo>
                  <a:lnTo>
                    <a:pt x="332" y="0"/>
                  </a:lnTo>
                  <a:lnTo>
                    <a:pt x="316" y="33"/>
                  </a:lnTo>
                  <a:lnTo>
                    <a:pt x="308" y="54"/>
                  </a:lnTo>
                  <a:lnTo>
                    <a:pt x="310" y="72"/>
                  </a:lnTo>
                  <a:lnTo>
                    <a:pt x="314" y="86"/>
                  </a:lnTo>
                  <a:lnTo>
                    <a:pt x="308" y="137"/>
                  </a:lnTo>
                  <a:lnTo>
                    <a:pt x="2" y="140"/>
                  </a:lnTo>
                  <a:lnTo>
                    <a:pt x="4" y="228"/>
                  </a:lnTo>
                  <a:lnTo>
                    <a:pt x="0" y="250"/>
                  </a:lnTo>
                  <a:lnTo>
                    <a:pt x="12" y="278"/>
                  </a:lnTo>
                  <a:lnTo>
                    <a:pt x="6" y="308"/>
                  </a:lnTo>
                  <a:lnTo>
                    <a:pt x="14" y="324"/>
                  </a:lnTo>
                  <a:lnTo>
                    <a:pt x="95" y="312"/>
                  </a:lnTo>
                  <a:lnTo>
                    <a:pt x="137" y="326"/>
                  </a:lnTo>
                  <a:lnTo>
                    <a:pt x="166" y="334"/>
                  </a:lnTo>
                  <a:lnTo>
                    <a:pt x="156" y="375"/>
                  </a:lnTo>
                  <a:lnTo>
                    <a:pt x="170" y="436"/>
                  </a:lnTo>
                  <a:lnTo>
                    <a:pt x="154" y="490"/>
                  </a:lnTo>
                  <a:lnTo>
                    <a:pt x="129" y="520"/>
                  </a:lnTo>
                  <a:lnTo>
                    <a:pt x="91" y="548"/>
                  </a:lnTo>
                  <a:lnTo>
                    <a:pt x="121" y="565"/>
                  </a:lnTo>
                  <a:lnTo>
                    <a:pt x="133" y="572"/>
                  </a:lnTo>
                  <a:lnTo>
                    <a:pt x="133" y="595"/>
                  </a:lnTo>
                  <a:lnTo>
                    <a:pt x="137" y="606"/>
                  </a:lnTo>
                  <a:lnTo>
                    <a:pt x="145" y="628"/>
                  </a:lnTo>
                  <a:lnTo>
                    <a:pt x="147" y="669"/>
                  </a:lnTo>
                  <a:lnTo>
                    <a:pt x="125" y="691"/>
                  </a:lnTo>
                  <a:lnTo>
                    <a:pt x="139" y="704"/>
                  </a:lnTo>
                  <a:lnTo>
                    <a:pt x="145" y="747"/>
                  </a:lnTo>
                  <a:lnTo>
                    <a:pt x="156" y="770"/>
                  </a:lnTo>
                  <a:lnTo>
                    <a:pt x="206" y="770"/>
                  </a:lnTo>
                  <a:lnTo>
                    <a:pt x="263" y="770"/>
                  </a:lnTo>
                  <a:lnTo>
                    <a:pt x="358" y="767"/>
                  </a:lnTo>
                  <a:lnTo>
                    <a:pt x="360" y="788"/>
                  </a:lnTo>
                  <a:lnTo>
                    <a:pt x="344" y="810"/>
                  </a:lnTo>
                  <a:lnTo>
                    <a:pt x="356" y="844"/>
                  </a:lnTo>
                  <a:lnTo>
                    <a:pt x="395" y="863"/>
                  </a:lnTo>
                  <a:lnTo>
                    <a:pt x="423" y="879"/>
                  </a:lnTo>
                  <a:lnTo>
                    <a:pt x="433" y="919"/>
                  </a:lnTo>
                  <a:lnTo>
                    <a:pt x="415" y="980"/>
                  </a:lnTo>
                  <a:lnTo>
                    <a:pt x="387" y="1048"/>
                  </a:lnTo>
                  <a:lnTo>
                    <a:pt x="401" y="1064"/>
                  </a:lnTo>
                  <a:lnTo>
                    <a:pt x="387" y="1082"/>
                  </a:lnTo>
                  <a:lnTo>
                    <a:pt x="399" y="1134"/>
                  </a:lnTo>
                  <a:lnTo>
                    <a:pt x="468" y="1171"/>
                  </a:lnTo>
                  <a:lnTo>
                    <a:pt x="547" y="1209"/>
                  </a:lnTo>
                  <a:lnTo>
                    <a:pt x="611" y="1288"/>
                  </a:lnTo>
                  <a:lnTo>
                    <a:pt x="621" y="1309"/>
                  </a:lnTo>
                  <a:lnTo>
                    <a:pt x="634" y="1372"/>
                  </a:lnTo>
                  <a:lnTo>
                    <a:pt x="662" y="1391"/>
                  </a:lnTo>
                  <a:lnTo>
                    <a:pt x="700" y="1390"/>
                  </a:lnTo>
                  <a:lnTo>
                    <a:pt x="707" y="1393"/>
                  </a:lnTo>
                  <a:lnTo>
                    <a:pt x="717" y="1397"/>
                  </a:lnTo>
                  <a:lnTo>
                    <a:pt x="721" y="1402"/>
                  </a:lnTo>
                  <a:lnTo>
                    <a:pt x="759" y="1344"/>
                  </a:lnTo>
                  <a:lnTo>
                    <a:pt x="775" y="1341"/>
                  </a:lnTo>
                  <a:lnTo>
                    <a:pt x="792" y="1297"/>
                  </a:lnTo>
                  <a:lnTo>
                    <a:pt x="820" y="1295"/>
                  </a:lnTo>
                  <a:lnTo>
                    <a:pt x="860" y="1272"/>
                  </a:lnTo>
                  <a:lnTo>
                    <a:pt x="860" y="1276"/>
                  </a:lnTo>
                  <a:lnTo>
                    <a:pt x="903" y="1285"/>
                  </a:lnTo>
                  <a:lnTo>
                    <a:pt x="935" y="1272"/>
                  </a:lnTo>
                  <a:lnTo>
                    <a:pt x="950" y="1283"/>
                  </a:lnTo>
                  <a:lnTo>
                    <a:pt x="1006" y="1292"/>
                  </a:lnTo>
                  <a:lnTo>
                    <a:pt x="1073" y="1309"/>
                  </a:lnTo>
                  <a:lnTo>
                    <a:pt x="1126" y="1344"/>
                  </a:lnTo>
                  <a:lnTo>
                    <a:pt x="1136" y="1388"/>
                  </a:lnTo>
                  <a:lnTo>
                    <a:pt x="1164" y="1433"/>
                  </a:lnTo>
                  <a:lnTo>
                    <a:pt x="1193" y="1465"/>
                  </a:lnTo>
                  <a:lnTo>
                    <a:pt x="1231" y="1489"/>
                  </a:lnTo>
                  <a:lnTo>
                    <a:pt x="1255" y="1510"/>
                  </a:lnTo>
                  <a:lnTo>
                    <a:pt x="1264" y="1514"/>
                  </a:lnTo>
                  <a:lnTo>
                    <a:pt x="1282" y="1514"/>
                  </a:lnTo>
                  <a:lnTo>
                    <a:pt x="1278" y="1496"/>
                  </a:lnTo>
                  <a:lnTo>
                    <a:pt x="1316" y="1503"/>
                  </a:lnTo>
                  <a:lnTo>
                    <a:pt x="1367" y="1472"/>
                  </a:lnTo>
                  <a:lnTo>
                    <a:pt x="1389" y="1465"/>
                  </a:lnTo>
                  <a:lnTo>
                    <a:pt x="1450" y="1433"/>
                  </a:lnTo>
                  <a:lnTo>
                    <a:pt x="1460" y="1414"/>
                  </a:lnTo>
                  <a:lnTo>
                    <a:pt x="1474" y="1405"/>
                  </a:lnTo>
                  <a:lnTo>
                    <a:pt x="1517" y="1386"/>
                  </a:lnTo>
                  <a:lnTo>
                    <a:pt x="1555" y="1367"/>
                  </a:lnTo>
                  <a:lnTo>
                    <a:pt x="1590" y="1365"/>
                  </a:lnTo>
                  <a:lnTo>
                    <a:pt x="1561" y="1344"/>
                  </a:lnTo>
                  <a:lnTo>
                    <a:pt x="1582" y="1334"/>
                  </a:lnTo>
                  <a:lnTo>
                    <a:pt x="1588" y="1314"/>
                  </a:lnTo>
                  <a:lnTo>
                    <a:pt x="1574" y="1302"/>
                  </a:lnTo>
                  <a:lnTo>
                    <a:pt x="1559" y="1274"/>
                  </a:lnTo>
                  <a:lnTo>
                    <a:pt x="1527" y="1265"/>
                  </a:lnTo>
                  <a:lnTo>
                    <a:pt x="1413" y="1232"/>
                  </a:lnTo>
                  <a:lnTo>
                    <a:pt x="1409" y="1220"/>
                  </a:lnTo>
                  <a:lnTo>
                    <a:pt x="1373" y="1181"/>
                  </a:lnTo>
                  <a:lnTo>
                    <a:pt x="1357" y="1160"/>
                  </a:lnTo>
                  <a:lnTo>
                    <a:pt x="1355" y="1129"/>
                  </a:lnTo>
                  <a:lnTo>
                    <a:pt x="1353" y="1115"/>
                  </a:lnTo>
                  <a:lnTo>
                    <a:pt x="1351" y="1094"/>
                  </a:lnTo>
                  <a:lnTo>
                    <a:pt x="1332" y="1076"/>
                  </a:lnTo>
                  <a:lnTo>
                    <a:pt x="1314" y="107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18" name="Freeform 146"/>
            <p:cNvSpPr>
              <a:spLocks/>
            </p:cNvSpPr>
            <p:nvPr/>
          </p:nvSpPr>
          <p:spPr bwMode="auto">
            <a:xfrm>
              <a:off x="2919" y="1566"/>
              <a:ext cx="203" cy="405"/>
            </a:xfrm>
            <a:custGeom>
              <a:avLst/>
              <a:gdLst>
                <a:gd name="T0" fmla="*/ 0 w 260"/>
                <a:gd name="T1" fmla="*/ 0 h 448"/>
                <a:gd name="T2" fmla="*/ 21 w 260"/>
                <a:gd name="T3" fmla="*/ 0 h 448"/>
                <a:gd name="T4" fmla="*/ 57 w 260"/>
                <a:gd name="T5" fmla="*/ 4 h 448"/>
                <a:gd name="T6" fmla="*/ 93 w 260"/>
                <a:gd name="T7" fmla="*/ 21 h 448"/>
                <a:gd name="T8" fmla="*/ 110 w 260"/>
                <a:gd name="T9" fmla="*/ 53 h 448"/>
                <a:gd name="T10" fmla="*/ 108 w 260"/>
                <a:gd name="T11" fmla="*/ 109 h 448"/>
                <a:gd name="T12" fmla="*/ 108 w 260"/>
                <a:gd name="T13" fmla="*/ 135 h 448"/>
                <a:gd name="T14" fmla="*/ 98 w 260"/>
                <a:gd name="T15" fmla="*/ 151 h 448"/>
                <a:gd name="T16" fmla="*/ 91 w 260"/>
                <a:gd name="T17" fmla="*/ 160 h 448"/>
                <a:gd name="T18" fmla="*/ 100 w 260"/>
                <a:gd name="T19" fmla="*/ 167 h 448"/>
                <a:gd name="T20" fmla="*/ 106 w 260"/>
                <a:gd name="T21" fmla="*/ 193 h 448"/>
                <a:gd name="T22" fmla="*/ 124 w 260"/>
                <a:gd name="T23" fmla="*/ 223 h 448"/>
                <a:gd name="T24" fmla="*/ 144 w 260"/>
                <a:gd name="T25" fmla="*/ 233 h 448"/>
                <a:gd name="T26" fmla="*/ 173 w 260"/>
                <a:gd name="T27" fmla="*/ 230 h 448"/>
                <a:gd name="T28" fmla="*/ 191 w 260"/>
                <a:gd name="T29" fmla="*/ 237 h 448"/>
                <a:gd name="T30" fmla="*/ 197 w 260"/>
                <a:gd name="T31" fmla="*/ 258 h 448"/>
                <a:gd name="T32" fmla="*/ 195 w 260"/>
                <a:gd name="T33" fmla="*/ 273 h 448"/>
                <a:gd name="T34" fmla="*/ 170 w 260"/>
                <a:gd name="T35" fmla="*/ 277 h 448"/>
                <a:gd name="T36" fmla="*/ 146 w 260"/>
                <a:gd name="T37" fmla="*/ 308 h 448"/>
                <a:gd name="T38" fmla="*/ 144 w 260"/>
                <a:gd name="T39" fmla="*/ 331 h 448"/>
                <a:gd name="T40" fmla="*/ 168 w 260"/>
                <a:gd name="T41" fmla="*/ 357 h 448"/>
                <a:gd name="T42" fmla="*/ 181 w 260"/>
                <a:gd name="T43" fmla="*/ 380 h 448"/>
                <a:gd name="T44" fmla="*/ 185 w 260"/>
                <a:gd name="T45" fmla="*/ 403 h 448"/>
                <a:gd name="T46" fmla="*/ 203 w 260"/>
                <a:gd name="T47" fmla="*/ 420 h 448"/>
                <a:gd name="T48" fmla="*/ 260 w 260"/>
                <a:gd name="T49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0" h="448">
                  <a:moveTo>
                    <a:pt x="0" y="0"/>
                  </a:moveTo>
                  <a:lnTo>
                    <a:pt x="21" y="0"/>
                  </a:lnTo>
                  <a:lnTo>
                    <a:pt x="57" y="4"/>
                  </a:lnTo>
                  <a:lnTo>
                    <a:pt x="93" y="21"/>
                  </a:lnTo>
                  <a:lnTo>
                    <a:pt x="110" y="53"/>
                  </a:lnTo>
                  <a:lnTo>
                    <a:pt x="108" y="109"/>
                  </a:lnTo>
                  <a:lnTo>
                    <a:pt x="108" y="135"/>
                  </a:lnTo>
                  <a:lnTo>
                    <a:pt x="98" y="151"/>
                  </a:lnTo>
                  <a:lnTo>
                    <a:pt x="91" y="160"/>
                  </a:lnTo>
                  <a:lnTo>
                    <a:pt x="100" y="167"/>
                  </a:lnTo>
                  <a:lnTo>
                    <a:pt x="106" y="193"/>
                  </a:lnTo>
                  <a:lnTo>
                    <a:pt x="124" y="223"/>
                  </a:lnTo>
                  <a:lnTo>
                    <a:pt x="144" y="233"/>
                  </a:lnTo>
                  <a:lnTo>
                    <a:pt x="173" y="230"/>
                  </a:lnTo>
                  <a:lnTo>
                    <a:pt x="191" y="237"/>
                  </a:lnTo>
                  <a:lnTo>
                    <a:pt x="197" y="258"/>
                  </a:lnTo>
                  <a:lnTo>
                    <a:pt x="195" y="273"/>
                  </a:lnTo>
                  <a:lnTo>
                    <a:pt x="170" y="277"/>
                  </a:lnTo>
                  <a:lnTo>
                    <a:pt x="146" y="308"/>
                  </a:lnTo>
                  <a:lnTo>
                    <a:pt x="144" y="331"/>
                  </a:lnTo>
                  <a:lnTo>
                    <a:pt x="168" y="357"/>
                  </a:lnTo>
                  <a:lnTo>
                    <a:pt x="181" y="380"/>
                  </a:lnTo>
                  <a:lnTo>
                    <a:pt x="185" y="403"/>
                  </a:lnTo>
                  <a:lnTo>
                    <a:pt x="203" y="420"/>
                  </a:lnTo>
                  <a:lnTo>
                    <a:pt x="260" y="44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19" name="Freeform 147"/>
            <p:cNvSpPr>
              <a:spLocks/>
            </p:cNvSpPr>
            <p:nvPr/>
          </p:nvSpPr>
          <p:spPr bwMode="auto">
            <a:xfrm>
              <a:off x="2597" y="1300"/>
              <a:ext cx="523" cy="1237"/>
            </a:xfrm>
            <a:custGeom>
              <a:avLst/>
              <a:gdLst>
                <a:gd name="T0" fmla="*/ 671 w 671"/>
                <a:gd name="T1" fmla="*/ 0 h 1367"/>
                <a:gd name="T2" fmla="*/ 671 w 671"/>
                <a:gd name="T3" fmla="*/ 6 h 1367"/>
                <a:gd name="T4" fmla="*/ 671 w 671"/>
                <a:gd name="T5" fmla="*/ 23 h 1367"/>
                <a:gd name="T6" fmla="*/ 669 w 671"/>
                <a:gd name="T7" fmla="*/ 30 h 1367"/>
                <a:gd name="T8" fmla="*/ 664 w 671"/>
                <a:gd name="T9" fmla="*/ 39 h 1367"/>
                <a:gd name="T10" fmla="*/ 654 w 671"/>
                <a:gd name="T11" fmla="*/ 48 h 1367"/>
                <a:gd name="T12" fmla="*/ 654 w 671"/>
                <a:gd name="T13" fmla="*/ 55 h 1367"/>
                <a:gd name="T14" fmla="*/ 654 w 671"/>
                <a:gd name="T15" fmla="*/ 62 h 1367"/>
                <a:gd name="T16" fmla="*/ 656 w 671"/>
                <a:gd name="T17" fmla="*/ 70 h 1367"/>
                <a:gd name="T18" fmla="*/ 654 w 671"/>
                <a:gd name="T19" fmla="*/ 77 h 1367"/>
                <a:gd name="T20" fmla="*/ 646 w 671"/>
                <a:gd name="T21" fmla="*/ 84 h 1367"/>
                <a:gd name="T22" fmla="*/ 644 w 671"/>
                <a:gd name="T23" fmla="*/ 93 h 1367"/>
                <a:gd name="T24" fmla="*/ 642 w 671"/>
                <a:gd name="T25" fmla="*/ 102 h 1367"/>
                <a:gd name="T26" fmla="*/ 640 w 671"/>
                <a:gd name="T27" fmla="*/ 109 h 1367"/>
                <a:gd name="T28" fmla="*/ 636 w 671"/>
                <a:gd name="T29" fmla="*/ 119 h 1367"/>
                <a:gd name="T30" fmla="*/ 628 w 671"/>
                <a:gd name="T31" fmla="*/ 125 h 1367"/>
                <a:gd name="T32" fmla="*/ 622 w 671"/>
                <a:gd name="T33" fmla="*/ 133 h 1367"/>
                <a:gd name="T34" fmla="*/ 618 w 671"/>
                <a:gd name="T35" fmla="*/ 139 h 1367"/>
                <a:gd name="T36" fmla="*/ 608 w 671"/>
                <a:gd name="T37" fmla="*/ 142 h 1367"/>
                <a:gd name="T38" fmla="*/ 592 w 671"/>
                <a:gd name="T39" fmla="*/ 158 h 1367"/>
                <a:gd name="T40" fmla="*/ 585 w 671"/>
                <a:gd name="T41" fmla="*/ 167 h 1367"/>
                <a:gd name="T42" fmla="*/ 579 w 671"/>
                <a:gd name="T43" fmla="*/ 175 h 1367"/>
                <a:gd name="T44" fmla="*/ 573 w 671"/>
                <a:gd name="T45" fmla="*/ 182 h 1367"/>
                <a:gd name="T46" fmla="*/ 567 w 671"/>
                <a:gd name="T47" fmla="*/ 189 h 1367"/>
                <a:gd name="T48" fmla="*/ 557 w 671"/>
                <a:gd name="T49" fmla="*/ 198 h 1367"/>
                <a:gd name="T50" fmla="*/ 507 w 671"/>
                <a:gd name="T51" fmla="*/ 237 h 1367"/>
                <a:gd name="T52" fmla="*/ 440 w 671"/>
                <a:gd name="T53" fmla="*/ 279 h 1367"/>
                <a:gd name="T54" fmla="*/ 415 w 671"/>
                <a:gd name="T55" fmla="*/ 296 h 1367"/>
                <a:gd name="T56" fmla="*/ 428 w 671"/>
                <a:gd name="T57" fmla="*/ 314 h 1367"/>
                <a:gd name="T58" fmla="*/ 444 w 671"/>
                <a:gd name="T59" fmla="*/ 326 h 1367"/>
                <a:gd name="T60" fmla="*/ 446 w 671"/>
                <a:gd name="T61" fmla="*/ 345 h 1367"/>
                <a:gd name="T62" fmla="*/ 432 w 671"/>
                <a:gd name="T63" fmla="*/ 392 h 1367"/>
                <a:gd name="T64" fmla="*/ 415 w 671"/>
                <a:gd name="T65" fmla="*/ 403 h 1367"/>
                <a:gd name="T66" fmla="*/ 403 w 671"/>
                <a:gd name="T67" fmla="*/ 420 h 1367"/>
                <a:gd name="T68" fmla="*/ 361 w 671"/>
                <a:gd name="T69" fmla="*/ 438 h 1367"/>
                <a:gd name="T70" fmla="*/ 351 w 671"/>
                <a:gd name="T71" fmla="*/ 478 h 1367"/>
                <a:gd name="T72" fmla="*/ 348 w 671"/>
                <a:gd name="T73" fmla="*/ 494 h 1367"/>
                <a:gd name="T74" fmla="*/ 365 w 671"/>
                <a:gd name="T75" fmla="*/ 529 h 1367"/>
                <a:gd name="T76" fmla="*/ 351 w 671"/>
                <a:gd name="T77" fmla="*/ 564 h 1367"/>
                <a:gd name="T78" fmla="*/ 314 w 671"/>
                <a:gd name="T79" fmla="*/ 609 h 1367"/>
                <a:gd name="T80" fmla="*/ 278 w 671"/>
                <a:gd name="T81" fmla="*/ 665 h 1367"/>
                <a:gd name="T82" fmla="*/ 253 w 671"/>
                <a:gd name="T83" fmla="*/ 714 h 1367"/>
                <a:gd name="T84" fmla="*/ 219 w 671"/>
                <a:gd name="T85" fmla="*/ 798 h 1367"/>
                <a:gd name="T86" fmla="*/ 209 w 671"/>
                <a:gd name="T87" fmla="*/ 896 h 1367"/>
                <a:gd name="T88" fmla="*/ 231 w 671"/>
                <a:gd name="T89" fmla="*/ 951 h 1367"/>
                <a:gd name="T90" fmla="*/ 213 w 671"/>
                <a:gd name="T91" fmla="*/ 996 h 1367"/>
                <a:gd name="T92" fmla="*/ 184 w 671"/>
                <a:gd name="T93" fmla="*/ 1061 h 1367"/>
                <a:gd name="T94" fmla="*/ 156 w 671"/>
                <a:gd name="T95" fmla="*/ 1117 h 1367"/>
                <a:gd name="T96" fmla="*/ 136 w 671"/>
                <a:gd name="T97" fmla="*/ 1120 h 1367"/>
                <a:gd name="T98" fmla="*/ 118 w 671"/>
                <a:gd name="T99" fmla="*/ 1131 h 1367"/>
                <a:gd name="T100" fmla="*/ 111 w 671"/>
                <a:gd name="T101" fmla="*/ 1157 h 1367"/>
                <a:gd name="T102" fmla="*/ 83 w 671"/>
                <a:gd name="T103" fmla="*/ 1189 h 1367"/>
                <a:gd name="T104" fmla="*/ 47 w 671"/>
                <a:gd name="T105" fmla="*/ 1211 h 1367"/>
                <a:gd name="T106" fmla="*/ 39 w 671"/>
                <a:gd name="T107" fmla="*/ 1266 h 1367"/>
                <a:gd name="T108" fmla="*/ 20 w 671"/>
                <a:gd name="T109" fmla="*/ 1280 h 1367"/>
                <a:gd name="T110" fmla="*/ 6 w 671"/>
                <a:gd name="T111" fmla="*/ 1311 h 1367"/>
                <a:gd name="T112" fmla="*/ 0 w 671"/>
                <a:gd name="T113" fmla="*/ 1367 h 1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71" h="1367">
                  <a:moveTo>
                    <a:pt x="671" y="0"/>
                  </a:moveTo>
                  <a:lnTo>
                    <a:pt x="671" y="6"/>
                  </a:lnTo>
                  <a:lnTo>
                    <a:pt x="671" y="23"/>
                  </a:lnTo>
                  <a:lnTo>
                    <a:pt x="669" y="30"/>
                  </a:lnTo>
                  <a:lnTo>
                    <a:pt x="664" y="39"/>
                  </a:lnTo>
                  <a:lnTo>
                    <a:pt x="654" y="48"/>
                  </a:lnTo>
                  <a:lnTo>
                    <a:pt x="654" y="55"/>
                  </a:lnTo>
                  <a:lnTo>
                    <a:pt x="654" y="62"/>
                  </a:lnTo>
                  <a:lnTo>
                    <a:pt x="656" y="70"/>
                  </a:lnTo>
                  <a:lnTo>
                    <a:pt x="654" y="77"/>
                  </a:lnTo>
                  <a:lnTo>
                    <a:pt x="646" y="84"/>
                  </a:lnTo>
                  <a:lnTo>
                    <a:pt x="644" y="93"/>
                  </a:lnTo>
                  <a:lnTo>
                    <a:pt x="642" y="102"/>
                  </a:lnTo>
                  <a:lnTo>
                    <a:pt x="640" y="109"/>
                  </a:lnTo>
                  <a:lnTo>
                    <a:pt x="636" y="119"/>
                  </a:lnTo>
                  <a:lnTo>
                    <a:pt x="628" y="125"/>
                  </a:lnTo>
                  <a:lnTo>
                    <a:pt x="622" y="133"/>
                  </a:lnTo>
                  <a:lnTo>
                    <a:pt x="618" y="139"/>
                  </a:lnTo>
                  <a:lnTo>
                    <a:pt x="608" y="142"/>
                  </a:lnTo>
                  <a:lnTo>
                    <a:pt x="592" y="158"/>
                  </a:lnTo>
                  <a:lnTo>
                    <a:pt x="585" y="167"/>
                  </a:lnTo>
                  <a:lnTo>
                    <a:pt x="579" y="175"/>
                  </a:lnTo>
                  <a:lnTo>
                    <a:pt x="573" y="182"/>
                  </a:lnTo>
                  <a:lnTo>
                    <a:pt x="567" y="189"/>
                  </a:lnTo>
                  <a:lnTo>
                    <a:pt x="557" y="198"/>
                  </a:lnTo>
                  <a:lnTo>
                    <a:pt x="507" y="237"/>
                  </a:lnTo>
                  <a:lnTo>
                    <a:pt x="440" y="279"/>
                  </a:lnTo>
                  <a:lnTo>
                    <a:pt x="415" y="296"/>
                  </a:lnTo>
                  <a:lnTo>
                    <a:pt x="428" y="314"/>
                  </a:lnTo>
                  <a:lnTo>
                    <a:pt x="444" y="326"/>
                  </a:lnTo>
                  <a:lnTo>
                    <a:pt x="446" y="345"/>
                  </a:lnTo>
                  <a:lnTo>
                    <a:pt x="432" y="392"/>
                  </a:lnTo>
                  <a:lnTo>
                    <a:pt x="415" y="403"/>
                  </a:lnTo>
                  <a:lnTo>
                    <a:pt x="403" y="420"/>
                  </a:lnTo>
                  <a:lnTo>
                    <a:pt x="361" y="438"/>
                  </a:lnTo>
                  <a:lnTo>
                    <a:pt x="351" y="478"/>
                  </a:lnTo>
                  <a:lnTo>
                    <a:pt x="348" y="494"/>
                  </a:lnTo>
                  <a:lnTo>
                    <a:pt x="365" y="529"/>
                  </a:lnTo>
                  <a:lnTo>
                    <a:pt x="351" y="564"/>
                  </a:lnTo>
                  <a:lnTo>
                    <a:pt x="314" y="609"/>
                  </a:lnTo>
                  <a:lnTo>
                    <a:pt x="278" y="665"/>
                  </a:lnTo>
                  <a:lnTo>
                    <a:pt x="253" y="714"/>
                  </a:lnTo>
                  <a:lnTo>
                    <a:pt x="219" y="798"/>
                  </a:lnTo>
                  <a:lnTo>
                    <a:pt x="209" y="896"/>
                  </a:lnTo>
                  <a:lnTo>
                    <a:pt x="231" y="951"/>
                  </a:lnTo>
                  <a:lnTo>
                    <a:pt x="213" y="996"/>
                  </a:lnTo>
                  <a:lnTo>
                    <a:pt x="184" y="1061"/>
                  </a:lnTo>
                  <a:lnTo>
                    <a:pt x="156" y="1117"/>
                  </a:lnTo>
                  <a:lnTo>
                    <a:pt x="136" y="1120"/>
                  </a:lnTo>
                  <a:lnTo>
                    <a:pt x="118" y="1131"/>
                  </a:lnTo>
                  <a:lnTo>
                    <a:pt x="111" y="1157"/>
                  </a:lnTo>
                  <a:lnTo>
                    <a:pt x="83" y="1189"/>
                  </a:lnTo>
                  <a:lnTo>
                    <a:pt x="47" y="1211"/>
                  </a:lnTo>
                  <a:lnTo>
                    <a:pt x="39" y="1266"/>
                  </a:lnTo>
                  <a:lnTo>
                    <a:pt x="20" y="1280"/>
                  </a:lnTo>
                  <a:lnTo>
                    <a:pt x="6" y="1311"/>
                  </a:lnTo>
                  <a:lnTo>
                    <a:pt x="0" y="136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20" name="Freeform 148"/>
            <p:cNvSpPr>
              <a:spLocks/>
            </p:cNvSpPr>
            <p:nvPr/>
          </p:nvSpPr>
          <p:spPr bwMode="auto">
            <a:xfrm>
              <a:off x="1562" y="1782"/>
              <a:ext cx="522" cy="438"/>
            </a:xfrm>
            <a:custGeom>
              <a:avLst/>
              <a:gdLst>
                <a:gd name="T0" fmla="*/ 0 w 669"/>
                <a:gd name="T1" fmla="*/ 175 h 485"/>
                <a:gd name="T2" fmla="*/ 37 w 669"/>
                <a:gd name="T3" fmla="*/ 147 h 485"/>
                <a:gd name="T4" fmla="*/ 51 w 669"/>
                <a:gd name="T5" fmla="*/ 130 h 485"/>
                <a:gd name="T6" fmla="*/ 98 w 669"/>
                <a:gd name="T7" fmla="*/ 140 h 485"/>
                <a:gd name="T8" fmla="*/ 179 w 669"/>
                <a:gd name="T9" fmla="*/ 119 h 485"/>
                <a:gd name="T10" fmla="*/ 185 w 669"/>
                <a:gd name="T11" fmla="*/ 98 h 485"/>
                <a:gd name="T12" fmla="*/ 245 w 669"/>
                <a:gd name="T13" fmla="*/ 93 h 485"/>
                <a:gd name="T14" fmla="*/ 282 w 669"/>
                <a:gd name="T15" fmla="*/ 37 h 485"/>
                <a:gd name="T16" fmla="*/ 312 w 669"/>
                <a:gd name="T17" fmla="*/ 0 h 485"/>
                <a:gd name="T18" fmla="*/ 355 w 669"/>
                <a:gd name="T19" fmla="*/ 7 h 485"/>
                <a:gd name="T20" fmla="*/ 442 w 669"/>
                <a:gd name="T21" fmla="*/ 81 h 485"/>
                <a:gd name="T22" fmla="*/ 476 w 669"/>
                <a:gd name="T23" fmla="*/ 72 h 485"/>
                <a:gd name="T24" fmla="*/ 503 w 669"/>
                <a:gd name="T25" fmla="*/ 83 h 485"/>
                <a:gd name="T26" fmla="*/ 503 w 669"/>
                <a:gd name="T27" fmla="*/ 168 h 485"/>
                <a:gd name="T28" fmla="*/ 499 w 669"/>
                <a:gd name="T29" fmla="*/ 189 h 485"/>
                <a:gd name="T30" fmla="*/ 511 w 669"/>
                <a:gd name="T31" fmla="*/ 217 h 485"/>
                <a:gd name="T32" fmla="*/ 507 w 669"/>
                <a:gd name="T33" fmla="*/ 247 h 485"/>
                <a:gd name="T34" fmla="*/ 513 w 669"/>
                <a:gd name="T35" fmla="*/ 263 h 485"/>
                <a:gd name="T36" fmla="*/ 596 w 669"/>
                <a:gd name="T37" fmla="*/ 252 h 485"/>
                <a:gd name="T38" fmla="*/ 636 w 669"/>
                <a:gd name="T39" fmla="*/ 265 h 485"/>
                <a:gd name="T40" fmla="*/ 667 w 669"/>
                <a:gd name="T41" fmla="*/ 273 h 485"/>
                <a:gd name="T42" fmla="*/ 655 w 669"/>
                <a:gd name="T43" fmla="*/ 314 h 485"/>
                <a:gd name="T44" fmla="*/ 669 w 669"/>
                <a:gd name="T45" fmla="*/ 375 h 485"/>
                <a:gd name="T46" fmla="*/ 653 w 669"/>
                <a:gd name="T47" fmla="*/ 429 h 485"/>
                <a:gd name="T48" fmla="*/ 628 w 669"/>
                <a:gd name="T49" fmla="*/ 459 h 485"/>
                <a:gd name="T50" fmla="*/ 588 w 669"/>
                <a:gd name="T51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9" h="485">
                  <a:moveTo>
                    <a:pt x="0" y="175"/>
                  </a:moveTo>
                  <a:lnTo>
                    <a:pt x="37" y="147"/>
                  </a:lnTo>
                  <a:lnTo>
                    <a:pt x="51" y="130"/>
                  </a:lnTo>
                  <a:lnTo>
                    <a:pt x="98" y="140"/>
                  </a:lnTo>
                  <a:lnTo>
                    <a:pt x="179" y="119"/>
                  </a:lnTo>
                  <a:lnTo>
                    <a:pt x="185" y="98"/>
                  </a:lnTo>
                  <a:lnTo>
                    <a:pt x="245" y="93"/>
                  </a:lnTo>
                  <a:lnTo>
                    <a:pt x="282" y="37"/>
                  </a:lnTo>
                  <a:lnTo>
                    <a:pt x="312" y="0"/>
                  </a:lnTo>
                  <a:lnTo>
                    <a:pt x="355" y="7"/>
                  </a:lnTo>
                  <a:lnTo>
                    <a:pt x="442" y="81"/>
                  </a:lnTo>
                  <a:lnTo>
                    <a:pt x="476" y="72"/>
                  </a:lnTo>
                  <a:lnTo>
                    <a:pt x="503" y="83"/>
                  </a:lnTo>
                  <a:lnTo>
                    <a:pt x="503" y="168"/>
                  </a:lnTo>
                  <a:lnTo>
                    <a:pt x="499" y="189"/>
                  </a:lnTo>
                  <a:lnTo>
                    <a:pt x="511" y="217"/>
                  </a:lnTo>
                  <a:lnTo>
                    <a:pt x="507" y="247"/>
                  </a:lnTo>
                  <a:lnTo>
                    <a:pt x="513" y="263"/>
                  </a:lnTo>
                  <a:lnTo>
                    <a:pt x="596" y="252"/>
                  </a:lnTo>
                  <a:lnTo>
                    <a:pt x="636" y="265"/>
                  </a:lnTo>
                  <a:lnTo>
                    <a:pt x="667" y="273"/>
                  </a:lnTo>
                  <a:lnTo>
                    <a:pt x="655" y="314"/>
                  </a:lnTo>
                  <a:lnTo>
                    <a:pt x="669" y="375"/>
                  </a:lnTo>
                  <a:lnTo>
                    <a:pt x="653" y="429"/>
                  </a:lnTo>
                  <a:lnTo>
                    <a:pt x="628" y="459"/>
                  </a:lnTo>
                  <a:lnTo>
                    <a:pt x="588" y="48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21" name="Freeform 149"/>
            <p:cNvSpPr>
              <a:spLocks/>
            </p:cNvSpPr>
            <p:nvPr/>
          </p:nvSpPr>
          <p:spPr bwMode="auto">
            <a:xfrm>
              <a:off x="1562" y="1780"/>
              <a:ext cx="398" cy="159"/>
            </a:xfrm>
            <a:custGeom>
              <a:avLst/>
              <a:gdLst>
                <a:gd name="T0" fmla="*/ 0 w 509"/>
                <a:gd name="T1" fmla="*/ 175 h 175"/>
                <a:gd name="T2" fmla="*/ 37 w 509"/>
                <a:gd name="T3" fmla="*/ 148 h 175"/>
                <a:gd name="T4" fmla="*/ 49 w 509"/>
                <a:gd name="T5" fmla="*/ 131 h 175"/>
                <a:gd name="T6" fmla="*/ 98 w 509"/>
                <a:gd name="T7" fmla="*/ 141 h 175"/>
                <a:gd name="T8" fmla="*/ 179 w 509"/>
                <a:gd name="T9" fmla="*/ 120 h 175"/>
                <a:gd name="T10" fmla="*/ 183 w 509"/>
                <a:gd name="T11" fmla="*/ 98 h 175"/>
                <a:gd name="T12" fmla="*/ 245 w 509"/>
                <a:gd name="T13" fmla="*/ 94 h 175"/>
                <a:gd name="T14" fmla="*/ 282 w 509"/>
                <a:gd name="T15" fmla="*/ 38 h 175"/>
                <a:gd name="T16" fmla="*/ 310 w 509"/>
                <a:gd name="T17" fmla="*/ 0 h 175"/>
                <a:gd name="T18" fmla="*/ 353 w 509"/>
                <a:gd name="T19" fmla="*/ 8 h 175"/>
                <a:gd name="T20" fmla="*/ 442 w 509"/>
                <a:gd name="T21" fmla="*/ 82 h 175"/>
                <a:gd name="T22" fmla="*/ 476 w 509"/>
                <a:gd name="T23" fmla="*/ 71 h 175"/>
                <a:gd name="T24" fmla="*/ 509 w 509"/>
                <a:gd name="T25" fmla="*/ 8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9" h="175">
                  <a:moveTo>
                    <a:pt x="0" y="175"/>
                  </a:moveTo>
                  <a:lnTo>
                    <a:pt x="37" y="148"/>
                  </a:lnTo>
                  <a:lnTo>
                    <a:pt x="49" y="131"/>
                  </a:lnTo>
                  <a:lnTo>
                    <a:pt x="98" y="141"/>
                  </a:lnTo>
                  <a:lnTo>
                    <a:pt x="179" y="120"/>
                  </a:lnTo>
                  <a:lnTo>
                    <a:pt x="183" y="98"/>
                  </a:lnTo>
                  <a:lnTo>
                    <a:pt x="245" y="94"/>
                  </a:lnTo>
                  <a:lnTo>
                    <a:pt x="282" y="38"/>
                  </a:lnTo>
                  <a:lnTo>
                    <a:pt x="310" y="0"/>
                  </a:lnTo>
                  <a:lnTo>
                    <a:pt x="353" y="8"/>
                  </a:lnTo>
                  <a:lnTo>
                    <a:pt x="442" y="82"/>
                  </a:lnTo>
                  <a:lnTo>
                    <a:pt x="476" y="71"/>
                  </a:lnTo>
                  <a:lnTo>
                    <a:pt x="509" y="8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22" name="Freeform 150"/>
            <p:cNvSpPr>
              <a:spLocks/>
            </p:cNvSpPr>
            <p:nvPr/>
          </p:nvSpPr>
          <p:spPr bwMode="auto">
            <a:xfrm>
              <a:off x="1041" y="1739"/>
              <a:ext cx="536" cy="207"/>
            </a:xfrm>
            <a:custGeom>
              <a:avLst/>
              <a:gdLst>
                <a:gd name="T0" fmla="*/ 687 w 687"/>
                <a:gd name="T1" fmla="*/ 229 h 229"/>
                <a:gd name="T2" fmla="*/ 498 w 687"/>
                <a:gd name="T3" fmla="*/ 156 h 229"/>
                <a:gd name="T4" fmla="*/ 352 w 687"/>
                <a:gd name="T5" fmla="*/ 91 h 229"/>
                <a:gd name="T6" fmla="*/ 0 w 687"/>
                <a:gd name="T7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7" h="229">
                  <a:moveTo>
                    <a:pt x="687" y="229"/>
                  </a:moveTo>
                  <a:lnTo>
                    <a:pt x="498" y="156"/>
                  </a:lnTo>
                  <a:lnTo>
                    <a:pt x="352" y="9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23" name="Freeform 151"/>
            <p:cNvSpPr>
              <a:spLocks/>
            </p:cNvSpPr>
            <p:nvPr/>
          </p:nvSpPr>
          <p:spPr bwMode="auto">
            <a:xfrm>
              <a:off x="1954" y="1723"/>
              <a:ext cx="256" cy="132"/>
            </a:xfrm>
            <a:custGeom>
              <a:avLst/>
              <a:gdLst>
                <a:gd name="T0" fmla="*/ 0 w 328"/>
                <a:gd name="T1" fmla="*/ 145 h 145"/>
                <a:gd name="T2" fmla="*/ 304 w 328"/>
                <a:gd name="T3" fmla="*/ 140 h 145"/>
                <a:gd name="T4" fmla="*/ 310 w 328"/>
                <a:gd name="T5" fmla="*/ 91 h 145"/>
                <a:gd name="T6" fmla="*/ 308 w 328"/>
                <a:gd name="T7" fmla="*/ 75 h 145"/>
                <a:gd name="T8" fmla="*/ 304 w 328"/>
                <a:gd name="T9" fmla="*/ 57 h 145"/>
                <a:gd name="T10" fmla="*/ 312 w 328"/>
                <a:gd name="T11" fmla="*/ 36 h 145"/>
                <a:gd name="T12" fmla="*/ 328 w 328"/>
                <a:gd name="T13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8" h="145">
                  <a:moveTo>
                    <a:pt x="0" y="145"/>
                  </a:moveTo>
                  <a:lnTo>
                    <a:pt x="304" y="140"/>
                  </a:lnTo>
                  <a:lnTo>
                    <a:pt x="310" y="91"/>
                  </a:lnTo>
                  <a:lnTo>
                    <a:pt x="308" y="75"/>
                  </a:lnTo>
                  <a:lnTo>
                    <a:pt x="304" y="57"/>
                  </a:lnTo>
                  <a:lnTo>
                    <a:pt x="312" y="36"/>
                  </a:lnTo>
                  <a:lnTo>
                    <a:pt x="32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24" name="Freeform 152"/>
            <p:cNvSpPr>
              <a:spLocks/>
            </p:cNvSpPr>
            <p:nvPr/>
          </p:nvSpPr>
          <p:spPr bwMode="auto">
            <a:xfrm>
              <a:off x="2142" y="1103"/>
              <a:ext cx="661" cy="826"/>
            </a:xfrm>
            <a:custGeom>
              <a:avLst/>
              <a:gdLst>
                <a:gd name="T0" fmla="*/ 6 w 846"/>
                <a:gd name="T1" fmla="*/ 126 h 913"/>
                <a:gd name="T2" fmla="*/ 12 w 846"/>
                <a:gd name="T3" fmla="*/ 145 h 913"/>
                <a:gd name="T4" fmla="*/ 14 w 846"/>
                <a:gd name="T5" fmla="*/ 152 h 913"/>
                <a:gd name="T6" fmla="*/ 14 w 846"/>
                <a:gd name="T7" fmla="*/ 159 h 913"/>
                <a:gd name="T8" fmla="*/ 16 w 846"/>
                <a:gd name="T9" fmla="*/ 164 h 913"/>
                <a:gd name="T10" fmla="*/ 18 w 846"/>
                <a:gd name="T11" fmla="*/ 171 h 913"/>
                <a:gd name="T12" fmla="*/ 24 w 846"/>
                <a:gd name="T13" fmla="*/ 176 h 913"/>
                <a:gd name="T14" fmla="*/ 30 w 846"/>
                <a:gd name="T15" fmla="*/ 180 h 913"/>
                <a:gd name="T16" fmla="*/ 34 w 846"/>
                <a:gd name="T17" fmla="*/ 185 h 913"/>
                <a:gd name="T18" fmla="*/ 38 w 846"/>
                <a:gd name="T19" fmla="*/ 189 h 913"/>
                <a:gd name="T20" fmla="*/ 40 w 846"/>
                <a:gd name="T21" fmla="*/ 194 h 913"/>
                <a:gd name="T22" fmla="*/ 44 w 846"/>
                <a:gd name="T23" fmla="*/ 197 h 913"/>
                <a:gd name="T24" fmla="*/ 48 w 846"/>
                <a:gd name="T25" fmla="*/ 204 h 913"/>
                <a:gd name="T26" fmla="*/ 52 w 846"/>
                <a:gd name="T27" fmla="*/ 208 h 913"/>
                <a:gd name="T28" fmla="*/ 56 w 846"/>
                <a:gd name="T29" fmla="*/ 213 h 913"/>
                <a:gd name="T30" fmla="*/ 60 w 846"/>
                <a:gd name="T31" fmla="*/ 218 h 913"/>
                <a:gd name="T32" fmla="*/ 65 w 846"/>
                <a:gd name="T33" fmla="*/ 220 h 913"/>
                <a:gd name="T34" fmla="*/ 73 w 846"/>
                <a:gd name="T35" fmla="*/ 218 h 913"/>
                <a:gd name="T36" fmla="*/ 79 w 846"/>
                <a:gd name="T37" fmla="*/ 217 h 913"/>
                <a:gd name="T38" fmla="*/ 87 w 846"/>
                <a:gd name="T39" fmla="*/ 215 h 913"/>
                <a:gd name="T40" fmla="*/ 91 w 846"/>
                <a:gd name="T41" fmla="*/ 222 h 913"/>
                <a:gd name="T42" fmla="*/ 93 w 846"/>
                <a:gd name="T43" fmla="*/ 229 h 913"/>
                <a:gd name="T44" fmla="*/ 97 w 846"/>
                <a:gd name="T45" fmla="*/ 234 h 913"/>
                <a:gd name="T46" fmla="*/ 103 w 846"/>
                <a:gd name="T47" fmla="*/ 241 h 913"/>
                <a:gd name="T48" fmla="*/ 111 w 846"/>
                <a:gd name="T49" fmla="*/ 246 h 913"/>
                <a:gd name="T50" fmla="*/ 117 w 846"/>
                <a:gd name="T51" fmla="*/ 250 h 913"/>
                <a:gd name="T52" fmla="*/ 127 w 846"/>
                <a:gd name="T53" fmla="*/ 253 h 913"/>
                <a:gd name="T54" fmla="*/ 135 w 846"/>
                <a:gd name="T55" fmla="*/ 257 h 913"/>
                <a:gd name="T56" fmla="*/ 142 w 846"/>
                <a:gd name="T57" fmla="*/ 260 h 913"/>
                <a:gd name="T58" fmla="*/ 148 w 846"/>
                <a:gd name="T59" fmla="*/ 262 h 913"/>
                <a:gd name="T60" fmla="*/ 156 w 846"/>
                <a:gd name="T61" fmla="*/ 264 h 913"/>
                <a:gd name="T62" fmla="*/ 162 w 846"/>
                <a:gd name="T63" fmla="*/ 266 h 913"/>
                <a:gd name="T64" fmla="*/ 166 w 846"/>
                <a:gd name="T65" fmla="*/ 269 h 913"/>
                <a:gd name="T66" fmla="*/ 180 w 846"/>
                <a:gd name="T67" fmla="*/ 283 h 913"/>
                <a:gd name="T68" fmla="*/ 188 w 846"/>
                <a:gd name="T69" fmla="*/ 283 h 913"/>
                <a:gd name="T70" fmla="*/ 194 w 846"/>
                <a:gd name="T71" fmla="*/ 285 h 913"/>
                <a:gd name="T72" fmla="*/ 200 w 846"/>
                <a:gd name="T73" fmla="*/ 287 h 913"/>
                <a:gd name="T74" fmla="*/ 206 w 846"/>
                <a:gd name="T75" fmla="*/ 288 h 913"/>
                <a:gd name="T76" fmla="*/ 218 w 846"/>
                <a:gd name="T77" fmla="*/ 304 h 913"/>
                <a:gd name="T78" fmla="*/ 225 w 846"/>
                <a:gd name="T79" fmla="*/ 304 h 913"/>
                <a:gd name="T80" fmla="*/ 233 w 846"/>
                <a:gd name="T81" fmla="*/ 304 h 913"/>
                <a:gd name="T82" fmla="*/ 241 w 846"/>
                <a:gd name="T83" fmla="*/ 301 h 913"/>
                <a:gd name="T84" fmla="*/ 249 w 846"/>
                <a:gd name="T85" fmla="*/ 299 h 913"/>
                <a:gd name="T86" fmla="*/ 257 w 846"/>
                <a:gd name="T87" fmla="*/ 295 h 913"/>
                <a:gd name="T88" fmla="*/ 265 w 846"/>
                <a:gd name="T89" fmla="*/ 294 h 913"/>
                <a:gd name="T90" fmla="*/ 273 w 846"/>
                <a:gd name="T91" fmla="*/ 294 h 913"/>
                <a:gd name="T92" fmla="*/ 271 w 846"/>
                <a:gd name="T93" fmla="*/ 299 h 913"/>
                <a:gd name="T94" fmla="*/ 267 w 846"/>
                <a:gd name="T95" fmla="*/ 302 h 913"/>
                <a:gd name="T96" fmla="*/ 263 w 846"/>
                <a:gd name="T97" fmla="*/ 306 h 913"/>
                <a:gd name="T98" fmla="*/ 259 w 846"/>
                <a:gd name="T99" fmla="*/ 309 h 913"/>
                <a:gd name="T100" fmla="*/ 255 w 846"/>
                <a:gd name="T101" fmla="*/ 313 h 913"/>
                <a:gd name="T102" fmla="*/ 180 w 846"/>
                <a:gd name="T103" fmla="*/ 435 h 913"/>
                <a:gd name="T104" fmla="*/ 170 w 846"/>
                <a:gd name="T105" fmla="*/ 838 h 913"/>
                <a:gd name="T106" fmla="*/ 249 w 846"/>
                <a:gd name="T107" fmla="*/ 876 h 913"/>
                <a:gd name="T108" fmla="*/ 304 w 846"/>
                <a:gd name="T109" fmla="*/ 885 h 913"/>
                <a:gd name="T110" fmla="*/ 364 w 846"/>
                <a:gd name="T111" fmla="*/ 890 h 913"/>
                <a:gd name="T112" fmla="*/ 421 w 846"/>
                <a:gd name="T113" fmla="*/ 894 h 913"/>
                <a:gd name="T114" fmla="*/ 478 w 846"/>
                <a:gd name="T115" fmla="*/ 896 h 913"/>
                <a:gd name="T116" fmla="*/ 537 w 846"/>
                <a:gd name="T117" fmla="*/ 897 h 913"/>
                <a:gd name="T118" fmla="*/ 595 w 846"/>
                <a:gd name="T119" fmla="*/ 899 h 913"/>
                <a:gd name="T120" fmla="*/ 652 w 846"/>
                <a:gd name="T121" fmla="*/ 901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46" h="913">
                  <a:moveTo>
                    <a:pt x="0" y="0"/>
                  </a:moveTo>
                  <a:lnTo>
                    <a:pt x="2" y="98"/>
                  </a:lnTo>
                  <a:lnTo>
                    <a:pt x="0" y="119"/>
                  </a:lnTo>
                  <a:lnTo>
                    <a:pt x="6" y="126"/>
                  </a:lnTo>
                  <a:lnTo>
                    <a:pt x="8" y="131"/>
                  </a:lnTo>
                  <a:lnTo>
                    <a:pt x="2" y="136"/>
                  </a:lnTo>
                  <a:lnTo>
                    <a:pt x="4" y="141"/>
                  </a:lnTo>
                  <a:lnTo>
                    <a:pt x="12" y="145"/>
                  </a:lnTo>
                  <a:lnTo>
                    <a:pt x="12" y="147"/>
                  </a:lnTo>
                  <a:lnTo>
                    <a:pt x="14" y="148"/>
                  </a:lnTo>
                  <a:lnTo>
                    <a:pt x="14" y="150"/>
                  </a:lnTo>
                  <a:lnTo>
                    <a:pt x="14" y="152"/>
                  </a:lnTo>
                  <a:lnTo>
                    <a:pt x="14" y="154"/>
                  </a:lnTo>
                  <a:lnTo>
                    <a:pt x="14" y="155"/>
                  </a:lnTo>
                  <a:lnTo>
                    <a:pt x="14" y="157"/>
                  </a:lnTo>
                  <a:lnTo>
                    <a:pt x="14" y="159"/>
                  </a:lnTo>
                  <a:lnTo>
                    <a:pt x="16" y="159"/>
                  </a:lnTo>
                  <a:lnTo>
                    <a:pt x="16" y="161"/>
                  </a:lnTo>
                  <a:lnTo>
                    <a:pt x="16" y="162"/>
                  </a:lnTo>
                  <a:lnTo>
                    <a:pt x="16" y="164"/>
                  </a:lnTo>
                  <a:lnTo>
                    <a:pt x="16" y="166"/>
                  </a:lnTo>
                  <a:lnTo>
                    <a:pt x="18" y="168"/>
                  </a:lnTo>
                  <a:lnTo>
                    <a:pt x="18" y="169"/>
                  </a:lnTo>
                  <a:lnTo>
                    <a:pt x="18" y="171"/>
                  </a:lnTo>
                  <a:lnTo>
                    <a:pt x="20" y="171"/>
                  </a:lnTo>
                  <a:lnTo>
                    <a:pt x="20" y="173"/>
                  </a:lnTo>
                  <a:lnTo>
                    <a:pt x="22" y="175"/>
                  </a:lnTo>
                  <a:lnTo>
                    <a:pt x="24" y="176"/>
                  </a:lnTo>
                  <a:lnTo>
                    <a:pt x="26" y="176"/>
                  </a:lnTo>
                  <a:lnTo>
                    <a:pt x="26" y="178"/>
                  </a:lnTo>
                  <a:lnTo>
                    <a:pt x="28" y="180"/>
                  </a:lnTo>
                  <a:lnTo>
                    <a:pt x="30" y="180"/>
                  </a:lnTo>
                  <a:lnTo>
                    <a:pt x="32" y="182"/>
                  </a:lnTo>
                  <a:lnTo>
                    <a:pt x="32" y="183"/>
                  </a:lnTo>
                  <a:lnTo>
                    <a:pt x="34" y="183"/>
                  </a:lnTo>
                  <a:lnTo>
                    <a:pt x="34" y="185"/>
                  </a:lnTo>
                  <a:lnTo>
                    <a:pt x="36" y="185"/>
                  </a:lnTo>
                  <a:lnTo>
                    <a:pt x="36" y="187"/>
                  </a:lnTo>
                  <a:lnTo>
                    <a:pt x="38" y="187"/>
                  </a:lnTo>
                  <a:lnTo>
                    <a:pt x="38" y="189"/>
                  </a:lnTo>
                  <a:lnTo>
                    <a:pt x="38" y="190"/>
                  </a:lnTo>
                  <a:lnTo>
                    <a:pt x="40" y="190"/>
                  </a:lnTo>
                  <a:lnTo>
                    <a:pt x="40" y="192"/>
                  </a:lnTo>
                  <a:lnTo>
                    <a:pt x="40" y="194"/>
                  </a:lnTo>
                  <a:lnTo>
                    <a:pt x="42" y="194"/>
                  </a:lnTo>
                  <a:lnTo>
                    <a:pt x="42" y="196"/>
                  </a:lnTo>
                  <a:lnTo>
                    <a:pt x="42" y="197"/>
                  </a:lnTo>
                  <a:lnTo>
                    <a:pt x="44" y="197"/>
                  </a:lnTo>
                  <a:lnTo>
                    <a:pt x="44" y="199"/>
                  </a:lnTo>
                  <a:lnTo>
                    <a:pt x="46" y="201"/>
                  </a:lnTo>
                  <a:lnTo>
                    <a:pt x="46" y="203"/>
                  </a:lnTo>
                  <a:lnTo>
                    <a:pt x="48" y="204"/>
                  </a:lnTo>
                  <a:lnTo>
                    <a:pt x="48" y="206"/>
                  </a:lnTo>
                  <a:lnTo>
                    <a:pt x="50" y="206"/>
                  </a:lnTo>
                  <a:lnTo>
                    <a:pt x="50" y="208"/>
                  </a:lnTo>
                  <a:lnTo>
                    <a:pt x="52" y="208"/>
                  </a:lnTo>
                  <a:lnTo>
                    <a:pt x="52" y="210"/>
                  </a:lnTo>
                  <a:lnTo>
                    <a:pt x="54" y="211"/>
                  </a:lnTo>
                  <a:lnTo>
                    <a:pt x="54" y="213"/>
                  </a:lnTo>
                  <a:lnTo>
                    <a:pt x="56" y="213"/>
                  </a:lnTo>
                  <a:lnTo>
                    <a:pt x="58" y="215"/>
                  </a:lnTo>
                  <a:lnTo>
                    <a:pt x="58" y="217"/>
                  </a:lnTo>
                  <a:lnTo>
                    <a:pt x="60" y="217"/>
                  </a:lnTo>
                  <a:lnTo>
                    <a:pt x="60" y="218"/>
                  </a:lnTo>
                  <a:lnTo>
                    <a:pt x="62" y="218"/>
                  </a:lnTo>
                  <a:lnTo>
                    <a:pt x="63" y="218"/>
                  </a:lnTo>
                  <a:lnTo>
                    <a:pt x="63" y="220"/>
                  </a:lnTo>
                  <a:lnTo>
                    <a:pt x="65" y="220"/>
                  </a:lnTo>
                  <a:lnTo>
                    <a:pt x="67" y="220"/>
                  </a:lnTo>
                  <a:lnTo>
                    <a:pt x="69" y="220"/>
                  </a:lnTo>
                  <a:lnTo>
                    <a:pt x="71" y="218"/>
                  </a:lnTo>
                  <a:lnTo>
                    <a:pt x="73" y="218"/>
                  </a:lnTo>
                  <a:lnTo>
                    <a:pt x="75" y="218"/>
                  </a:lnTo>
                  <a:lnTo>
                    <a:pt x="75" y="217"/>
                  </a:lnTo>
                  <a:lnTo>
                    <a:pt x="77" y="217"/>
                  </a:lnTo>
                  <a:lnTo>
                    <a:pt x="79" y="217"/>
                  </a:lnTo>
                  <a:lnTo>
                    <a:pt x="81" y="217"/>
                  </a:lnTo>
                  <a:lnTo>
                    <a:pt x="83" y="215"/>
                  </a:lnTo>
                  <a:lnTo>
                    <a:pt x="85" y="215"/>
                  </a:lnTo>
                  <a:lnTo>
                    <a:pt x="87" y="215"/>
                  </a:lnTo>
                  <a:lnTo>
                    <a:pt x="89" y="215"/>
                  </a:lnTo>
                  <a:lnTo>
                    <a:pt x="89" y="217"/>
                  </a:lnTo>
                  <a:lnTo>
                    <a:pt x="89" y="218"/>
                  </a:lnTo>
                  <a:lnTo>
                    <a:pt x="91" y="222"/>
                  </a:lnTo>
                  <a:lnTo>
                    <a:pt x="91" y="224"/>
                  </a:lnTo>
                  <a:lnTo>
                    <a:pt x="91" y="225"/>
                  </a:lnTo>
                  <a:lnTo>
                    <a:pt x="93" y="227"/>
                  </a:lnTo>
                  <a:lnTo>
                    <a:pt x="93" y="229"/>
                  </a:lnTo>
                  <a:lnTo>
                    <a:pt x="93" y="231"/>
                  </a:lnTo>
                  <a:lnTo>
                    <a:pt x="95" y="231"/>
                  </a:lnTo>
                  <a:lnTo>
                    <a:pt x="95" y="232"/>
                  </a:lnTo>
                  <a:lnTo>
                    <a:pt x="97" y="234"/>
                  </a:lnTo>
                  <a:lnTo>
                    <a:pt x="97" y="236"/>
                  </a:lnTo>
                  <a:lnTo>
                    <a:pt x="99" y="238"/>
                  </a:lnTo>
                  <a:lnTo>
                    <a:pt x="101" y="239"/>
                  </a:lnTo>
                  <a:lnTo>
                    <a:pt x="103" y="241"/>
                  </a:lnTo>
                  <a:lnTo>
                    <a:pt x="105" y="243"/>
                  </a:lnTo>
                  <a:lnTo>
                    <a:pt x="107" y="245"/>
                  </a:lnTo>
                  <a:lnTo>
                    <a:pt x="109" y="246"/>
                  </a:lnTo>
                  <a:lnTo>
                    <a:pt x="111" y="246"/>
                  </a:lnTo>
                  <a:lnTo>
                    <a:pt x="113" y="248"/>
                  </a:lnTo>
                  <a:lnTo>
                    <a:pt x="115" y="248"/>
                  </a:lnTo>
                  <a:lnTo>
                    <a:pt x="115" y="250"/>
                  </a:lnTo>
                  <a:lnTo>
                    <a:pt x="117" y="250"/>
                  </a:lnTo>
                  <a:lnTo>
                    <a:pt x="119" y="252"/>
                  </a:lnTo>
                  <a:lnTo>
                    <a:pt x="121" y="252"/>
                  </a:lnTo>
                  <a:lnTo>
                    <a:pt x="123" y="252"/>
                  </a:lnTo>
                  <a:lnTo>
                    <a:pt x="127" y="253"/>
                  </a:lnTo>
                  <a:lnTo>
                    <a:pt x="129" y="253"/>
                  </a:lnTo>
                  <a:lnTo>
                    <a:pt x="131" y="253"/>
                  </a:lnTo>
                  <a:lnTo>
                    <a:pt x="133" y="255"/>
                  </a:lnTo>
                  <a:lnTo>
                    <a:pt x="135" y="257"/>
                  </a:lnTo>
                  <a:lnTo>
                    <a:pt x="137" y="259"/>
                  </a:lnTo>
                  <a:lnTo>
                    <a:pt x="139" y="259"/>
                  </a:lnTo>
                  <a:lnTo>
                    <a:pt x="141" y="259"/>
                  </a:lnTo>
                  <a:lnTo>
                    <a:pt x="142" y="260"/>
                  </a:lnTo>
                  <a:lnTo>
                    <a:pt x="144" y="260"/>
                  </a:lnTo>
                  <a:lnTo>
                    <a:pt x="146" y="260"/>
                  </a:lnTo>
                  <a:lnTo>
                    <a:pt x="146" y="262"/>
                  </a:lnTo>
                  <a:lnTo>
                    <a:pt x="148" y="262"/>
                  </a:lnTo>
                  <a:lnTo>
                    <a:pt x="150" y="262"/>
                  </a:lnTo>
                  <a:lnTo>
                    <a:pt x="152" y="262"/>
                  </a:lnTo>
                  <a:lnTo>
                    <a:pt x="154" y="264"/>
                  </a:lnTo>
                  <a:lnTo>
                    <a:pt x="156" y="264"/>
                  </a:lnTo>
                  <a:lnTo>
                    <a:pt x="158" y="264"/>
                  </a:lnTo>
                  <a:lnTo>
                    <a:pt x="158" y="266"/>
                  </a:lnTo>
                  <a:lnTo>
                    <a:pt x="160" y="266"/>
                  </a:lnTo>
                  <a:lnTo>
                    <a:pt x="162" y="266"/>
                  </a:lnTo>
                  <a:lnTo>
                    <a:pt x="162" y="267"/>
                  </a:lnTo>
                  <a:lnTo>
                    <a:pt x="164" y="267"/>
                  </a:lnTo>
                  <a:lnTo>
                    <a:pt x="166" y="267"/>
                  </a:lnTo>
                  <a:lnTo>
                    <a:pt x="166" y="269"/>
                  </a:lnTo>
                  <a:lnTo>
                    <a:pt x="168" y="269"/>
                  </a:lnTo>
                  <a:lnTo>
                    <a:pt x="168" y="271"/>
                  </a:lnTo>
                  <a:lnTo>
                    <a:pt x="174" y="276"/>
                  </a:lnTo>
                  <a:lnTo>
                    <a:pt x="180" y="283"/>
                  </a:lnTo>
                  <a:lnTo>
                    <a:pt x="182" y="283"/>
                  </a:lnTo>
                  <a:lnTo>
                    <a:pt x="184" y="283"/>
                  </a:lnTo>
                  <a:lnTo>
                    <a:pt x="186" y="283"/>
                  </a:lnTo>
                  <a:lnTo>
                    <a:pt x="188" y="283"/>
                  </a:lnTo>
                  <a:lnTo>
                    <a:pt x="188" y="285"/>
                  </a:lnTo>
                  <a:lnTo>
                    <a:pt x="190" y="285"/>
                  </a:lnTo>
                  <a:lnTo>
                    <a:pt x="192" y="285"/>
                  </a:lnTo>
                  <a:lnTo>
                    <a:pt x="194" y="285"/>
                  </a:lnTo>
                  <a:lnTo>
                    <a:pt x="196" y="285"/>
                  </a:lnTo>
                  <a:lnTo>
                    <a:pt x="196" y="287"/>
                  </a:lnTo>
                  <a:lnTo>
                    <a:pt x="198" y="287"/>
                  </a:lnTo>
                  <a:lnTo>
                    <a:pt x="200" y="287"/>
                  </a:lnTo>
                  <a:lnTo>
                    <a:pt x="202" y="287"/>
                  </a:lnTo>
                  <a:lnTo>
                    <a:pt x="202" y="288"/>
                  </a:lnTo>
                  <a:lnTo>
                    <a:pt x="204" y="288"/>
                  </a:lnTo>
                  <a:lnTo>
                    <a:pt x="206" y="288"/>
                  </a:lnTo>
                  <a:lnTo>
                    <a:pt x="208" y="294"/>
                  </a:lnTo>
                  <a:lnTo>
                    <a:pt x="212" y="302"/>
                  </a:lnTo>
                  <a:lnTo>
                    <a:pt x="216" y="304"/>
                  </a:lnTo>
                  <a:lnTo>
                    <a:pt x="218" y="304"/>
                  </a:lnTo>
                  <a:lnTo>
                    <a:pt x="220" y="304"/>
                  </a:lnTo>
                  <a:lnTo>
                    <a:pt x="221" y="304"/>
                  </a:lnTo>
                  <a:lnTo>
                    <a:pt x="223" y="304"/>
                  </a:lnTo>
                  <a:lnTo>
                    <a:pt x="225" y="304"/>
                  </a:lnTo>
                  <a:lnTo>
                    <a:pt x="227" y="304"/>
                  </a:lnTo>
                  <a:lnTo>
                    <a:pt x="229" y="304"/>
                  </a:lnTo>
                  <a:lnTo>
                    <a:pt x="231" y="304"/>
                  </a:lnTo>
                  <a:lnTo>
                    <a:pt x="233" y="304"/>
                  </a:lnTo>
                  <a:lnTo>
                    <a:pt x="235" y="302"/>
                  </a:lnTo>
                  <a:lnTo>
                    <a:pt x="237" y="302"/>
                  </a:lnTo>
                  <a:lnTo>
                    <a:pt x="239" y="302"/>
                  </a:lnTo>
                  <a:lnTo>
                    <a:pt x="241" y="301"/>
                  </a:lnTo>
                  <a:lnTo>
                    <a:pt x="243" y="301"/>
                  </a:lnTo>
                  <a:lnTo>
                    <a:pt x="245" y="301"/>
                  </a:lnTo>
                  <a:lnTo>
                    <a:pt x="247" y="299"/>
                  </a:lnTo>
                  <a:lnTo>
                    <a:pt x="249" y="299"/>
                  </a:lnTo>
                  <a:lnTo>
                    <a:pt x="251" y="299"/>
                  </a:lnTo>
                  <a:lnTo>
                    <a:pt x="253" y="297"/>
                  </a:lnTo>
                  <a:lnTo>
                    <a:pt x="255" y="297"/>
                  </a:lnTo>
                  <a:lnTo>
                    <a:pt x="257" y="295"/>
                  </a:lnTo>
                  <a:lnTo>
                    <a:pt x="259" y="295"/>
                  </a:lnTo>
                  <a:lnTo>
                    <a:pt x="261" y="295"/>
                  </a:lnTo>
                  <a:lnTo>
                    <a:pt x="263" y="294"/>
                  </a:lnTo>
                  <a:lnTo>
                    <a:pt x="265" y="294"/>
                  </a:lnTo>
                  <a:lnTo>
                    <a:pt x="267" y="294"/>
                  </a:lnTo>
                  <a:lnTo>
                    <a:pt x="269" y="294"/>
                  </a:lnTo>
                  <a:lnTo>
                    <a:pt x="271" y="294"/>
                  </a:lnTo>
                  <a:lnTo>
                    <a:pt x="273" y="294"/>
                  </a:lnTo>
                  <a:lnTo>
                    <a:pt x="273" y="295"/>
                  </a:lnTo>
                  <a:lnTo>
                    <a:pt x="271" y="295"/>
                  </a:lnTo>
                  <a:lnTo>
                    <a:pt x="271" y="297"/>
                  </a:lnTo>
                  <a:lnTo>
                    <a:pt x="271" y="299"/>
                  </a:lnTo>
                  <a:lnTo>
                    <a:pt x="269" y="299"/>
                  </a:lnTo>
                  <a:lnTo>
                    <a:pt x="269" y="301"/>
                  </a:lnTo>
                  <a:lnTo>
                    <a:pt x="267" y="301"/>
                  </a:lnTo>
                  <a:lnTo>
                    <a:pt x="267" y="302"/>
                  </a:lnTo>
                  <a:lnTo>
                    <a:pt x="265" y="302"/>
                  </a:lnTo>
                  <a:lnTo>
                    <a:pt x="265" y="304"/>
                  </a:lnTo>
                  <a:lnTo>
                    <a:pt x="263" y="304"/>
                  </a:lnTo>
                  <a:lnTo>
                    <a:pt x="263" y="306"/>
                  </a:lnTo>
                  <a:lnTo>
                    <a:pt x="261" y="306"/>
                  </a:lnTo>
                  <a:lnTo>
                    <a:pt x="261" y="308"/>
                  </a:lnTo>
                  <a:lnTo>
                    <a:pt x="259" y="308"/>
                  </a:lnTo>
                  <a:lnTo>
                    <a:pt x="259" y="309"/>
                  </a:lnTo>
                  <a:lnTo>
                    <a:pt x="257" y="309"/>
                  </a:lnTo>
                  <a:lnTo>
                    <a:pt x="257" y="311"/>
                  </a:lnTo>
                  <a:lnTo>
                    <a:pt x="255" y="311"/>
                  </a:lnTo>
                  <a:lnTo>
                    <a:pt x="255" y="313"/>
                  </a:lnTo>
                  <a:lnTo>
                    <a:pt x="253" y="313"/>
                  </a:lnTo>
                  <a:lnTo>
                    <a:pt x="253" y="315"/>
                  </a:lnTo>
                  <a:lnTo>
                    <a:pt x="251" y="315"/>
                  </a:lnTo>
                  <a:lnTo>
                    <a:pt x="180" y="435"/>
                  </a:lnTo>
                  <a:lnTo>
                    <a:pt x="56" y="633"/>
                  </a:lnTo>
                  <a:lnTo>
                    <a:pt x="131" y="761"/>
                  </a:lnTo>
                  <a:lnTo>
                    <a:pt x="135" y="826"/>
                  </a:lnTo>
                  <a:lnTo>
                    <a:pt x="170" y="838"/>
                  </a:lnTo>
                  <a:lnTo>
                    <a:pt x="206" y="869"/>
                  </a:lnTo>
                  <a:lnTo>
                    <a:pt x="220" y="873"/>
                  </a:lnTo>
                  <a:lnTo>
                    <a:pt x="235" y="875"/>
                  </a:lnTo>
                  <a:lnTo>
                    <a:pt x="249" y="876"/>
                  </a:lnTo>
                  <a:lnTo>
                    <a:pt x="263" y="878"/>
                  </a:lnTo>
                  <a:lnTo>
                    <a:pt x="277" y="882"/>
                  </a:lnTo>
                  <a:lnTo>
                    <a:pt x="291" y="883"/>
                  </a:lnTo>
                  <a:lnTo>
                    <a:pt x="304" y="885"/>
                  </a:lnTo>
                  <a:lnTo>
                    <a:pt x="320" y="885"/>
                  </a:lnTo>
                  <a:lnTo>
                    <a:pt x="334" y="887"/>
                  </a:lnTo>
                  <a:lnTo>
                    <a:pt x="348" y="889"/>
                  </a:lnTo>
                  <a:lnTo>
                    <a:pt x="364" y="890"/>
                  </a:lnTo>
                  <a:lnTo>
                    <a:pt x="378" y="890"/>
                  </a:lnTo>
                  <a:lnTo>
                    <a:pt x="391" y="892"/>
                  </a:lnTo>
                  <a:lnTo>
                    <a:pt x="407" y="892"/>
                  </a:lnTo>
                  <a:lnTo>
                    <a:pt x="421" y="894"/>
                  </a:lnTo>
                  <a:lnTo>
                    <a:pt x="435" y="894"/>
                  </a:lnTo>
                  <a:lnTo>
                    <a:pt x="451" y="896"/>
                  </a:lnTo>
                  <a:lnTo>
                    <a:pt x="464" y="896"/>
                  </a:lnTo>
                  <a:lnTo>
                    <a:pt x="478" y="896"/>
                  </a:lnTo>
                  <a:lnTo>
                    <a:pt x="494" y="897"/>
                  </a:lnTo>
                  <a:lnTo>
                    <a:pt x="508" y="897"/>
                  </a:lnTo>
                  <a:lnTo>
                    <a:pt x="522" y="897"/>
                  </a:lnTo>
                  <a:lnTo>
                    <a:pt x="537" y="897"/>
                  </a:lnTo>
                  <a:lnTo>
                    <a:pt x="551" y="897"/>
                  </a:lnTo>
                  <a:lnTo>
                    <a:pt x="565" y="899"/>
                  </a:lnTo>
                  <a:lnTo>
                    <a:pt x="581" y="899"/>
                  </a:lnTo>
                  <a:lnTo>
                    <a:pt x="595" y="899"/>
                  </a:lnTo>
                  <a:lnTo>
                    <a:pt x="609" y="899"/>
                  </a:lnTo>
                  <a:lnTo>
                    <a:pt x="622" y="899"/>
                  </a:lnTo>
                  <a:lnTo>
                    <a:pt x="638" y="901"/>
                  </a:lnTo>
                  <a:lnTo>
                    <a:pt x="652" y="901"/>
                  </a:lnTo>
                  <a:lnTo>
                    <a:pt x="666" y="901"/>
                  </a:lnTo>
                  <a:lnTo>
                    <a:pt x="776" y="910"/>
                  </a:lnTo>
                  <a:lnTo>
                    <a:pt x="846" y="91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25" name="Freeform 153"/>
            <p:cNvSpPr>
              <a:spLocks/>
            </p:cNvSpPr>
            <p:nvPr/>
          </p:nvSpPr>
          <p:spPr bwMode="auto">
            <a:xfrm>
              <a:off x="1806" y="1034"/>
              <a:ext cx="336" cy="285"/>
            </a:xfrm>
            <a:custGeom>
              <a:avLst/>
              <a:gdLst>
                <a:gd name="T0" fmla="*/ 318 w 432"/>
                <a:gd name="T1" fmla="*/ 175 h 315"/>
                <a:gd name="T2" fmla="*/ 312 w 432"/>
                <a:gd name="T3" fmla="*/ 186 h 315"/>
                <a:gd name="T4" fmla="*/ 308 w 432"/>
                <a:gd name="T5" fmla="*/ 195 h 315"/>
                <a:gd name="T6" fmla="*/ 300 w 432"/>
                <a:gd name="T7" fmla="*/ 203 h 315"/>
                <a:gd name="T8" fmla="*/ 294 w 432"/>
                <a:gd name="T9" fmla="*/ 212 h 315"/>
                <a:gd name="T10" fmla="*/ 288 w 432"/>
                <a:gd name="T11" fmla="*/ 221 h 315"/>
                <a:gd name="T12" fmla="*/ 286 w 432"/>
                <a:gd name="T13" fmla="*/ 231 h 315"/>
                <a:gd name="T14" fmla="*/ 284 w 432"/>
                <a:gd name="T15" fmla="*/ 242 h 315"/>
                <a:gd name="T16" fmla="*/ 282 w 432"/>
                <a:gd name="T17" fmla="*/ 252 h 315"/>
                <a:gd name="T18" fmla="*/ 278 w 432"/>
                <a:gd name="T19" fmla="*/ 259 h 315"/>
                <a:gd name="T20" fmla="*/ 264 w 432"/>
                <a:gd name="T21" fmla="*/ 263 h 315"/>
                <a:gd name="T22" fmla="*/ 253 w 432"/>
                <a:gd name="T23" fmla="*/ 263 h 315"/>
                <a:gd name="T24" fmla="*/ 243 w 432"/>
                <a:gd name="T25" fmla="*/ 259 h 315"/>
                <a:gd name="T26" fmla="*/ 231 w 432"/>
                <a:gd name="T27" fmla="*/ 251 h 315"/>
                <a:gd name="T28" fmla="*/ 219 w 432"/>
                <a:gd name="T29" fmla="*/ 242 h 315"/>
                <a:gd name="T30" fmla="*/ 207 w 432"/>
                <a:gd name="T31" fmla="*/ 240 h 315"/>
                <a:gd name="T32" fmla="*/ 195 w 432"/>
                <a:gd name="T33" fmla="*/ 245 h 315"/>
                <a:gd name="T34" fmla="*/ 185 w 432"/>
                <a:gd name="T35" fmla="*/ 256 h 315"/>
                <a:gd name="T36" fmla="*/ 178 w 432"/>
                <a:gd name="T37" fmla="*/ 268 h 315"/>
                <a:gd name="T38" fmla="*/ 174 w 432"/>
                <a:gd name="T39" fmla="*/ 280 h 315"/>
                <a:gd name="T40" fmla="*/ 170 w 432"/>
                <a:gd name="T41" fmla="*/ 291 h 315"/>
                <a:gd name="T42" fmla="*/ 168 w 432"/>
                <a:gd name="T43" fmla="*/ 301 h 315"/>
                <a:gd name="T44" fmla="*/ 162 w 432"/>
                <a:gd name="T45" fmla="*/ 312 h 315"/>
                <a:gd name="T46" fmla="*/ 152 w 432"/>
                <a:gd name="T47" fmla="*/ 315 h 315"/>
                <a:gd name="T48" fmla="*/ 138 w 432"/>
                <a:gd name="T49" fmla="*/ 310 h 315"/>
                <a:gd name="T50" fmla="*/ 130 w 432"/>
                <a:gd name="T51" fmla="*/ 301 h 315"/>
                <a:gd name="T52" fmla="*/ 124 w 432"/>
                <a:gd name="T53" fmla="*/ 293 h 315"/>
                <a:gd name="T54" fmla="*/ 116 w 432"/>
                <a:gd name="T55" fmla="*/ 284 h 315"/>
                <a:gd name="T56" fmla="*/ 108 w 432"/>
                <a:gd name="T57" fmla="*/ 275 h 315"/>
                <a:gd name="T58" fmla="*/ 99 w 432"/>
                <a:gd name="T59" fmla="*/ 266 h 315"/>
                <a:gd name="T60" fmla="*/ 91 w 432"/>
                <a:gd name="T61" fmla="*/ 238 h 315"/>
                <a:gd name="T62" fmla="*/ 85 w 432"/>
                <a:gd name="T63" fmla="*/ 226 h 315"/>
                <a:gd name="T64" fmla="*/ 81 w 432"/>
                <a:gd name="T65" fmla="*/ 216 h 315"/>
                <a:gd name="T66" fmla="*/ 75 w 432"/>
                <a:gd name="T67" fmla="*/ 205 h 315"/>
                <a:gd name="T68" fmla="*/ 71 w 432"/>
                <a:gd name="T69" fmla="*/ 195 h 315"/>
                <a:gd name="T70" fmla="*/ 71 w 432"/>
                <a:gd name="T71" fmla="*/ 182 h 315"/>
                <a:gd name="T72" fmla="*/ 71 w 432"/>
                <a:gd name="T73" fmla="*/ 172 h 315"/>
                <a:gd name="T74" fmla="*/ 73 w 432"/>
                <a:gd name="T75" fmla="*/ 161 h 315"/>
                <a:gd name="T76" fmla="*/ 75 w 432"/>
                <a:gd name="T77" fmla="*/ 151 h 315"/>
                <a:gd name="T78" fmla="*/ 75 w 432"/>
                <a:gd name="T79" fmla="*/ 140 h 315"/>
                <a:gd name="T80" fmla="*/ 73 w 432"/>
                <a:gd name="T81" fmla="*/ 132 h 315"/>
                <a:gd name="T82" fmla="*/ 75 w 432"/>
                <a:gd name="T83" fmla="*/ 121 h 315"/>
                <a:gd name="T84" fmla="*/ 77 w 432"/>
                <a:gd name="T85" fmla="*/ 112 h 315"/>
                <a:gd name="T86" fmla="*/ 77 w 432"/>
                <a:gd name="T87" fmla="*/ 100 h 315"/>
                <a:gd name="T88" fmla="*/ 73 w 432"/>
                <a:gd name="T89" fmla="*/ 90 h 315"/>
                <a:gd name="T90" fmla="*/ 67 w 432"/>
                <a:gd name="T91" fmla="*/ 77 h 315"/>
                <a:gd name="T92" fmla="*/ 61 w 432"/>
                <a:gd name="T93" fmla="*/ 65 h 315"/>
                <a:gd name="T94" fmla="*/ 57 w 432"/>
                <a:gd name="T95" fmla="*/ 53 h 315"/>
                <a:gd name="T96" fmla="*/ 55 w 432"/>
                <a:gd name="T97" fmla="*/ 41 h 315"/>
                <a:gd name="T98" fmla="*/ 57 w 432"/>
                <a:gd name="T99" fmla="*/ 28 h 315"/>
                <a:gd name="T100" fmla="*/ 51 w 432"/>
                <a:gd name="T101" fmla="*/ 20 h 315"/>
                <a:gd name="T102" fmla="*/ 39 w 432"/>
                <a:gd name="T103" fmla="*/ 14 h 315"/>
                <a:gd name="T104" fmla="*/ 27 w 432"/>
                <a:gd name="T105" fmla="*/ 13 h 315"/>
                <a:gd name="T106" fmla="*/ 16 w 432"/>
                <a:gd name="T107" fmla="*/ 7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32" h="315">
                  <a:moveTo>
                    <a:pt x="432" y="172"/>
                  </a:moveTo>
                  <a:lnTo>
                    <a:pt x="328" y="170"/>
                  </a:lnTo>
                  <a:lnTo>
                    <a:pt x="328" y="172"/>
                  </a:lnTo>
                  <a:lnTo>
                    <a:pt x="320" y="172"/>
                  </a:lnTo>
                  <a:lnTo>
                    <a:pt x="318" y="174"/>
                  </a:lnTo>
                  <a:lnTo>
                    <a:pt x="318" y="175"/>
                  </a:lnTo>
                  <a:lnTo>
                    <a:pt x="316" y="177"/>
                  </a:lnTo>
                  <a:lnTo>
                    <a:pt x="316" y="179"/>
                  </a:lnTo>
                  <a:lnTo>
                    <a:pt x="316" y="181"/>
                  </a:lnTo>
                  <a:lnTo>
                    <a:pt x="314" y="182"/>
                  </a:lnTo>
                  <a:lnTo>
                    <a:pt x="314" y="184"/>
                  </a:lnTo>
                  <a:lnTo>
                    <a:pt x="312" y="186"/>
                  </a:lnTo>
                  <a:lnTo>
                    <a:pt x="312" y="188"/>
                  </a:lnTo>
                  <a:lnTo>
                    <a:pt x="310" y="188"/>
                  </a:lnTo>
                  <a:lnTo>
                    <a:pt x="310" y="189"/>
                  </a:lnTo>
                  <a:lnTo>
                    <a:pt x="310" y="191"/>
                  </a:lnTo>
                  <a:lnTo>
                    <a:pt x="308" y="193"/>
                  </a:lnTo>
                  <a:lnTo>
                    <a:pt x="308" y="195"/>
                  </a:lnTo>
                  <a:lnTo>
                    <a:pt x="306" y="196"/>
                  </a:lnTo>
                  <a:lnTo>
                    <a:pt x="304" y="198"/>
                  </a:lnTo>
                  <a:lnTo>
                    <a:pt x="304" y="200"/>
                  </a:lnTo>
                  <a:lnTo>
                    <a:pt x="302" y="202"/>
                  </a:lnTo>
                  <a:lnTo>
                    <a:pt x="302" y="203"/>
                  </a:lnTo>
                  <a:lnTo>
                    <a:pt x="300" y="203"/>
                  </a:lnTo>
                  <a:lnTo>
                    <a:pt x="300" y="205"/>
                  </a:lnTo>
                  <a:lnTo>
                    <a:pt x="298" y="207"/>
                  </a:lnTo>
                  <a:lnTo>
                    <a:pt x="298" y="209"/>
                  </a:lnTo>
                  <a:lnTo>
                    <a:pt x="296" y="209"/>
                  </a:lnTo>
                  <a:lnTo>
                    <a:pt x="296" y="210"/>
                  </a:lnTo>
                  <a:lnTo>
                    <a:pt x="294" y="212"/>
                  </a:lnTo>
                  <a:lnTo>
                    <a:pt x="294" y="214"/>
                  </a:lnTo>
                  <a:lnTo>
                    <a:pt x="292" y="216"/>
                  </a:lnTo>
                  <a:lnTo>
                    <a:pt x="290" y="216"/>
                  </a:lnTo>
                  <a:lnTo>
                    <a:pt x="290" y="217"/>
                  </a:lnTo>
                  <a:lnTo>
                    <a:pt x="288" y="219"/>
                  </a:lnTo>
                  <a:lnTo>
                    <a:pt x="288" y="221"/>
                  </a:lnTo>
                  <a:lnTo>
                    <a:pt x="288" y="223"/>
                  </a:lnTo>
                  <a:lnTo>
                    <a:pt x="288" y="224"/>
                  </a:lnTo>
                  <a:lnTo>
                    <a:pt x="286" y="226"/>
                  </a:lnTo>
                  <a:lnTo>
                    <a:pt x="286" y="228"/>
                  </a:lnTo>
                  <a:lnTo>
                    <a:pt x="286" y="230"/>
                  </a:lnTo>
                  <a:lnTo>
                    <a:pt x="286" y="231"/>
                  </a:lnTo>
                  <a:lnTo>
                    <a:pt x="286" y="233"/>
                  </a:lnTo>
                  <a:lnTo>
                    <a:pt x="286" y="235"/>
                  </a:lnTo>
                  <a:lnTo>
                    <a:pt x="284" y="237"/>
                  </a:lnTo>
                  <a:lnTo>
                    <a:pt x="284" y="238"/>
                  </a:lnTo>
                  <a:lnTo>
                    <a:pt x="284" y="240"/>
                  </a:lnTo>
                  <a:lnTo>
                    <a:pt x="284" y="242"/>
                  </a:lnTo>
                  <a:lnTo>
                    <a:pt x="284" y="244"/>
                  </a:lnTo>
                  <a:lnTo>
                    <a:pt x="284" y="245"/>
                  </a:lnTo>
                  <a:lnTo>
                    <a:pt x="284" y="247"/>
                  </a:lnTo>
                  <a:lnTo>
                    <a:pt x="284" y="249"/>
                  </a:lnTo>
                  <a:lnTo>
                    <a:pt x="282" y="251"/>
                  </a:lnTo>
                  <a:lnTo>
                    <a:pt x="282" y="252"/>
                  </a:lnTo>
                  <a:lnTo>
                    <a:pt x="282" y="254"/>
                  </a:lnTo>
                  <a:lnTo>
                    <a:pt x="282" y="256"/>
                  </a:lnTo>
                  <a:lnTo>
                    <a:pt x="282" y="258"/>
                  </a:lnTo>
                  <a:lnTo>
                    <a:pt x="280" y="258"/>
                  </a:lnTo>
                  <a:lnTo>
                    <a:pt x="280" y="259"/>
                  </a:lnTo>
                  <a:lnTo>
                    <a:pt x="278" y="259"/>
                  </a:lnTo>
                  <a:lnTo>
                    <a:pt x="276" y="261"/>
                  </a:lnTo>
                  <a:lnTo>
                    <a:pt x="272" y="261"/>
                  </a:lnTo>
                  <a:lnTo>
                    <a:pt x="270" y="261"/>
                  </a:lnTo>
                  <a:lnTo>
                    <a:pt x="268" y="263"/>
                  </a:lnTo>
                  <a:lnTo>
                    <a:pt x="266" y="263"/>
                  </a:lnTo>
                  <a:lnTo>
                    <a:pt x="264" y="263"/>
                  </a:lnTo>
                  <a:lnTo>
                    <a:pt x="262" y="265"/>
                  </a:lnTo>
                  <a:lnTo>
                    <a:pt x="260" y="265"/>
                  </a:lnTo>
                  <a:lnTo>
                    <a:pt x="259" y="265"/>
                  </a:lnTo>
                  <a:lnTo>
                    <a:pt x="257" y="265"/>
                  </a:lnTo>
                  <a:lnTo>
                    <a:pt x="255" y="263"/>
                  </a:lnTo>
                  <a:lnTo>
                    <a:pt x="253" y="263"/>
                  </a:lnTo>
                  <a:lnTo>
                    <a:pt x="251" y="263"/>
                  </a:lnTo>
                  <a:lnTo>
                    <a:pt x="249" y="263"/>
                  </a:lnTo>
                  <a:lnTo>
                    <a:pt x="249" y="261"/>
                  </a:lnTo>
                  <a:lnTo>
                    <a:pt x="247" y="261"/>
                  </a:lnTo>
                  <a:lnTo>
                    <a:pt x="245" y="259"/>
                  </a:lnTo>
                  <a:lnTo>
                    <a:pt x="243" y="259"/>
                  </a:lnTo>
                  <a:lnTo>
                    <a:pt x="241" y="258"/>
                  </a:lnTo>
                  <a:lnTo>
                    <a:pt x="239" y="256"/>
                  </a:lnTo>
                  <a:lnTo>
                    <a:pt x="237" y="254"/>
                  </a:lnTo>
                  <a:lnTo>
                    <a:pt x="235" y="254"/>
                  </a:lnTo>
                  <a:lnTo>
                    <a:pt x="233" y="252"/>
                  </a:lnTo>
                  <a:lnTo>
                    <a:pt x="231" y="251"/>
                  </a:lnTo>
                  <a:lnTo>
                    <a:pt x="229" y="249"/>
                  </a:lnTo>
                  <a:lnTo>
                    <a:pt x="227" y="247"/>
                  </a:lnTo>
                  <a:lnTo>
                    <a:pt x="225" y="245"/>
                  </a:lnTo>
                  <a:lnTo>
                    <a:pt x="223" y="244"/>
                  </a:lnTo>
                  <a:lnTo>
                    <a:pt x="221" y="242"/>
                  </a:lnTo>
                  <a:lnTo>
                    <a:pt x="219" y="242"/>
                  </a:lnTo>
                  <a:lnTo>
                    <a:pt x="217" y="240"/>
                  </a:lnTo>
                  <a:lnTo>
                    <a:pt x="215" y="240"/>
                  </a:lnTo>
                  <a:lnTo>
                    <a:pt x="213" y="240"/>
                  </a:lnTo>
                  <a:lnTo>
                    <a:pt x="211" y="240"/>
                  </a:lnTo>
                  <a:lnTo>
                    <a:pt x="209" y="240"/>
                  </a:lnTo>
                  <a:lnTo>
                    <a:pt x="207" y="240"/>
                  </a:lnTo>
                  <a:lnTo>
                    <a:pt x="205" y="240"/>
                  </a:lnTo>
                  <a:lnTo>
                    <a:pt x="203" y="242"/>
                  </a:lnTo>
                  <a:lnTo>
                    <a:pt x="201" y="242"/>
                  </a:lnTo>
                  <a:lnTo>
                    <a:pt x="199" y="244"/>
                  </a:lnTo>
                  <a:lnTo>
                    <a:pt x="197" y="245"/>
                  </a:lnTo>
                  <a:lnTo>
                    <a:pt x="195" y="245"/>
                  </a:lnTo>
                  <a:lnTo>
                    <a:pt x="193" y="247"/>
                  </a:lnTo>
                  <a:lnTo>
                    <a:pt x="191" y="249"/>
                  </a:lnTo>
                  <a:lnTo>
                    <a:pt x="189" y="251"/>
                  </a:lnTo>
                  <a:lnTo>
                    <a:pt x="187" y="252"/>
                  </a:lnTo>
                  <a:lnTo>
                    <a:pt x="187" y="254"/>
                  </a:lnTo>
                  <a:lnTo>
                    <a:pt x="185" y="256"/>
                  </a:lnTo>
                  <a:lnTo>
                    <a:pt x="183" y="259"/>
                  </a:lnTo>
                  <a:lnTo>
                    <a:pt x="181" y="261"/>
                  </a:lnTo>
                  <a:lnTo>
                    <a:pt x="181" y="263"/>
                  </a:lnTo>
                  <a:lnTo>
                    <a:pt x="180" y="265"/>
                  </a:lnTo>
                  <a:lnTo>
                    <a:pt x="180" y="266"/>
                  </a:lnTo>
                  <a:lnTo>
                    <a:pt x="178" y="268"/>
                  </a:lnTo>
                  <a:lnTo>
                    <a:pt x="178" y="270"/>
                  </a:lnTo>
                  <a:lnTo>
                    <a:pt x="176" y="272"/>
                  </a:lnTo>
                  <a:lnTo>
                    <a:pt x="176" y="273"/>
                  </a:lnTo>
                  <a:lnTo>
                    <a:pt x="176" y="275"/>
                  </a:lnTo>
                  <a:lnTo>
                    <a:pt x="174" y="277"/>
                  </a:lnTo>
                  <a:lnTo>
                    <a:pt x="174" y="280"/>
                  </a:lnTo>
                  <a:lnTo>
                    <a:pt x="172" y="282"/>
                  </a:lnTo>
                  <a:lnTo>
                    <a:pt x="172" y="284"/>
                  </a:lnTo>
                  <a:lnTo>
                    <a:pt x="172" y="286"/>
                  </a:lnTo>
                  <a:lnTo>
                    <a:pt x="172" y="287"/>
                  </a:lnTo>
                  <a:lnTo>
                    <a:pt x="170" y="289"/>
                  </a:lnTo>
                  <a:lnTo>
                    <a:pt x="170" y="291"/>
                  </a:lnTo>
                  <a:lnTo>
                    <a:pt x="170" y="293"/>
                  </a:lnTo>
                  <a:lnTo>
                    <a:pt x="170" y="294"/>
                  </a:lnTo>
                  <a:lnTo>
                    <a:pt x="170" y="296"/>
                  </a:lnTo>
                  <a:lnTo>
                    <a:pt x="168" y="298"/>
                  </a:lnTo>
                  <a:lnTo>
                    <a:pt x="168" y="300"/>
                  </a:lnTo>
                  <a:lnTo>
                    <a:pt x="168" y="301"/>
                  </a:lnTo>
                  <a:lnTo>
                    <a:pt x="168" y="303"/>
                  </a:lnTo>
                  <a:lnTo>
                    <a:pt x="166" y="305"/>
                  </a:lnTo>
                  <a:lnTo>
                    <a:pt x="166" y="307"/>
                  </a:lnTo>
                  <a:lnTo>
                    <a:pt x="166" y="308"/>
                  </a:lnTo>
                  <a:lnTo>
                    <a:pt x="164" y="310"/>
                  </a:lnTo>
                  <a:lnTo>
                    <a:pt x="162" y="312"/>
                  </a:lnTo>
                  <a:lnTo>
                    <a:pt x="160" y="312"/>
                  </a:lnTo>
                  <a:lnTo>
                    <a:pt x="160" y="314"/>
                  </a:lnTo>
                  <a:lnTo>
                    <a:pt x="158" y="314"/>
                  </a:lnTo>
                  <a:lnTo>
                    <a:pt x="156" y="314"/>
                  </a:lnTo>
                  <a:lnTo>
                    <a:pt x="154" y="315"/>
                  </a:lnTo>
                  <a:lnTo>
                    <a:pt x="152" y="315"/>
                  </a:lnTo>
                  <a:lnTo>
                    <a:pt x="150" y="315"/>
                  </a:lnTo>
                  <a:lnTo>
                    <a:pt x="146" y="315"/>
                  </a:lnTo>
                  <a:lnTo>
                    <a:pt x="144" y="314"/>
                  </a:lnTo>
                  <a:lnTo>
                    <a:pt x="140" y="314"/>
                  </a:lnTo>
                  <a:lnTo>
                    <a:pt x="140" y="312"/>
                  </a:lnTo>
                  <a:lnTo>
                    <a:pt x="138" y="310"/>
                  </a:lnTo>
                  <a:lnTo>
                    <a:pt x="136" y="308"/>
                  </a:lnTo>
                  <a:lnTo>
                    <a:pt x="134" y="308"/>
                  </a:lnTo>
                  <a:lnTo>
                    <a:pt x="134" y="307"/>
                  </a:lnTo>
                  <a:lnTo>
                    <a:pt x="132" y="305"/>
                  </a:lnTo>
                  <a:lnTo>
                    <a:pt x="132" y="303"/>
                  </a:lnTo>
                  <a:lnTo>
                    <a:pt x="130" y="301"/>
                  </a:lnTo>
                  <a:lnTo>
                    <a:pt x="128" y="300"/>
                  </a:lnTo>
                  <a:lnTo>
                    <a:pt x="128" y="298"/>
                  </a:lnTo>
                  <a:lnTo>
                    <a:pt x="126" y="296"/>
                  </a:lnTo>
                  <a:lnTo>
                    <a:pt x="126" y="294"/>
                  </a:lnTo>
                  <a:lnTo>
                    <a:pt x="124" y="294"/>
                  </a:lnTo>
                  <a:lnTo>
                    <a:pt x="124" y="293"/>
                  </a:lnTo>
                  <a:lnTo>
                    <a:pt x="122" y="291"/>
                  </a:lnTo>
                  <a:lnTo>
                    <a:pt x="122" y="289"/>
                  </a:lnTo>
                  <a:lnTo>
                    <a:pt x="120" y="287"/>
                  </a:lnTo>
                  <a:lnTo>
                    <a:pt x="118" y="286"/>
                  </a:lnTo>
                  <a:lnTo>
                    <a:pt x="118" y="284"/>
                  </a:lnTo>
                  <a:lnTo>
                    <a:pt x="116" y="284"/>
                  </a:lnTo>
                  <a:lnTo>
                    <a:pt x="116" y="282"/>
                  </a:lnTo>
                  <a:lnTo>
                    <a:pt x="114" y="280"/>
                  </a:lnTo>
                  <a:lnTo>
                    <a:pt x="112" y="279"/>
                  </a:lnTo>
                  <a:lnTo>
                    <a:pt x="112" y="277"/>
                  </a:lnTo>
                  <a:lnTo>
                    <a:pt x="110" y="275"/>
                  </a:lnTo>
                  <a:lnTo>
                    <a:pt x="108" y="275"/>
                  </a:lnTo>
                  <a:lnTo>
                    <a:pt x="108" y="273"/>
                  </a:lnTo>
                  <a:lnTo>
                    <a:pt x="106" y="272"/>
                  </a:lnTo>
                  <a:lnTo>
                    <a:pt x="104" y="270"/>
                  </a:lnTo>
                  <a:lnTo>
                    <a:pt x="102" y="268"/>
                  </a:lnTo>
                  <a:lnTo>
                    <a:pt x="101" y="266"/>
                  </a:lnTo>
                  <a:lnTo>
                    <a:pt x="99" y="266"/>
                  </a:lnTo>
                  <a:lnTo>
                    <a:pt x="91" y="261"/>
                  </a:lnTo>
                  <a:lnTo>
                    <a:pt x="83" y="254"/>
                  </a:lnTo>
                  <a:lnTo>
                    <a:pt x="85" y="249"/>
                  </a:lnTo>
                  <a:lnTo>
                    <a:pt x="91" y="242"/>
                  </a:lnTo>
                  <a:lnTo>
                    <a:pt x="91" y="240"/>
                  </a:lnTo>
                  <a:lnTo>
                    <a:pt x="91" y="238"/>
                  </a:lnTo>
                  <a:lnTo>
                    <a:pt x="89" y="237"/>
                  </a:lnTo>
                  <a:lnTo>
                    <a:pt x="89" y="233"/>
                  </a:lnTo>
                  <a:lnTo>
                    <a:pt x="89" y="231"/>
                  </a:lnTo>
                  <a:lnTo>
                    <a:pt x="87" y="230"/>
                  </a:lnTo>
                  <a:lnTo>
                    <a:pt x="87" y="228"/>
                  </a:lnTo>
                  <a:lnTo>
                    <a:pt x="85" y="226"/>
                  </a:lnTo>
                  <a:lnTo>
                    <a:pt x="85" y="224"/>
                  </a:lnTo>
                  <a:lnTo>
                    <a:pt x="83" y="223"/>
                  </a:lnTo>
                  <a:lnTo>
                    <a:pt x="83" y="221"/>
                  </a:lnTo>
                  <a:lnTo>
                    <a:pt x="83" y="219"/>
                  </a:lnTo>
                  <a:lnTo>
                    <a:pt x="81" y="217"/>
                  </a:lnTo>
                  <a:lnTo>
                    <a:pt x="81" y="216"/>
                  </a:lnTo>
                  <a:lnTo>
                    <a:pt x="79" y="214"/>
                  </a:lnTo>
                  <a:lnTo>
                    <a:pt x="79" y="212"/>
                  </a:lnTo>
                  <a:lnTo>
                    <a:pt x="77" y="210"/>
                  </a:lnTo>
                  <a:lnTo>
                    <a:pt x="77" y="209"/>
                  </a:lnTo>
                  <a:lnTo>
                    <a:pt x="75" y="207"/>
                  </a:lnTo>
                  <a:lnTo>
                    <a:pt x="75" y="205"/>
                  </a:lnTo>
                  <a:lnTo>
                    <a:pt x="75" y="203"/>
                  </a:lnTo>
                  <a:lnTo>
                    <a:pt x="73" y="202"/>
                  </a:lnTo>
                  <a:lnTo>
                    <a:pt x="73" y="200"/>
                  </a:lnTo>
                  <a:lnTo>
                    <a:pt x="73" y="198"/>
                  </a:lnTo>
                  <a:lnTo>
                    <a:pt x="71" y="196"/>
                  </a:lnTo>
                  <a:lnTo>
                    <a:pt x="71" y="195"/>
                  </a:lnTo>
                  <a:lnTo>
                    <a:pt x="71" y="193"/>
                  </a:lnTo>
                  <a:lnTo>
                    <a:pt x="71" y="191"/>
                  </a:lnTo>
                  <a:lnTo>
                    <a:pt x="71" y="188"/>
                  </a:lnTo>
                  <a:lnTo>
                    <a:pt x="71" y="186"/>
                  </a:lnTo>
                  <a:lnTo>
                    <a:pt x="71" y="184"/>
                  </a:lnTo>
                  <a:lnTo>
                    <a:pt x="71" y="182"/>
                  </a:lnTo>
                  <a:lnTo>
                    <a:pt x="71" y="181"/>
                  </a:lnTo>
                  <a:lnTo>
                    <a:pt x="71" y="179"/>
                  </a:lnTo>
                  <a:lnTo>
                    <a:pt x="71" y="177"/>
                  </a:lnTo>
                  <a:lnTo>
                    <a:pt x="71" y="175"/>
                  </a:lnTo>
                  <a:lnTo>
                    <a:pt x="71" y="174"/>
                  </a:lnTo>
                  <a:lnTo>
                    <a:pt x="71" y="172"/>
                  </a:lnTo>
                  <a:lnTo>
                    <a:pt x="71" y="170"/>
                  </a:lnTo>
                  <a:lnTo>
                    <a:pt x="73" y="168"/>
                  </a:lnTo>
                  <a:lnTo>
                    <a:pt x="73" y="167"/>
                  </a:lnTo>
                  <a:lnTo>
                    <a:pt x="73" y="165"/>
                  </a:lnTo>
                  <a:lnTo>
                    <a:pt x="73" y="163"/>
                  </a:lnTo>
                  <a:lnTo>
                    <a:pt x="73" y="161"/>
                  </a:lnTo>
                  <a:lnTo>
                    <a:pt x="73" y="160"/>
                  </a:lnTo>
                  <a:lnTo>
                    <a:pt x="73" y="158"/>
                  </a:lnTo>
                  <a:lnTo>
                    <a:pt x="73" y="156"/>
                  </a:lnTo>
                  <a:lnTo>
                    <a:pt x="73" y="154"/>
                  </a:lnTo>
                  <a:lnTo>
                    <a:pt x="75" y="153"/>
                  </a:lnTo>
                  <a:lnTo>
                    <a:pt x="75" y="151"/>
                  </a:lnTo>
                  <a:lnTo>
                    <a:pt x="75" y="149"/>
                  </a:lnTo>
                  <a:lnTo>
                    <a:pt x="75" y="147"/>
                  </a:lnTo>
                  <a:lnTo>
                    <a:pt x="75" y="146"/>
                  </a:lnTo>
                  <a:lnTo>
                    <a:pt x="75" y="144"/>
                  </a:lnTo>
                  <a:lnTo>
                    <a:pt x="75" y="142"/>
                  </a:lnTo>
                  <a:lnTo>
                    <a:pt x="75" y="140"/>
                  </a:lnTo>
                  <a:lnTo>
                    <a:pt x="73" y="140"/>
                  </a:lnTo>
                  <a:lnTo>
                    <a:pt x="73" y="139"/>
                  </a:lnTo>
                  <a:lnTo>
                    <a:pt x="73" y="137"/>
                  </a:lnTo>
                  <a:lnTo>
                    <a:pt x="73" y="135"/>
                  </a:lnTo>
                  <a:lnTo>
                    <a:pt x="73" y="133"/>
                  </a:lnTo>
                  <a:lnTo>
                    <a:pt x="73" y="132"/>
                  </a:lnTo>
                  <a:lnTo>
                    <a:pt x="73" y="130"/>
                  </a:lnTo>
                  <a:lnTo>
                    <a:pt x="73" y="128"/>
                  </a:lnTo>
                  <a:lnTo>
                    <a:pt x="75" y="126"/>
                  </a:lnTo>
                  <a:lnTo>
                    <a:pt x="75" y="125"/>
                  </a:lnTo>
                  <a:lnTo>
                    <a:pt x="75" y="123"/>
                  </a:lnTo>
                  <a:lnTo>
                    <a:pt x="75" y="121"/>
                  </a:lnTo>
                  <a:lnTo>
                    <a:pt x="75" y="119"/>
                  </a:lnTo>
                  <a:lnTo>
                    <a:pt x="77" y="119"/>
                  </a:lnTo>
                  <a:lnTo>
                    <a:pt x="77" y="118"/>
                  </a:lnTo>
                  <a:lnTo>
                    <a:pt x="77" y="116"/>
                  </a:lnTo>
                  <a:lnTo>
                    <a:pt x="77" y="114"/>
                  </a:lnTo>
                  <a:lnTo>
                    <a:pt x="77" y="112"/>
                  </a:lnTo>
                  <a:lnTo>
                    <a:pt x="77" y="111"/>
                  </a:lnTo>
                  <a:lnTo>
                    <a:pt x="77" y="109"/>
                  </a:lnTo>
                  <a:lnTo>
                    <a:pt x="77" y="107"/>
                  </a:lnTo>
                  <a:lnTo>
                    <a:pt x="77" y="105"/>
                  </a:lnTo>
                  <a:lnTo>
                    <a:pt x="77" y="104"/>
                  </a:lnTo>
                  <a:lnTo>
                    <a:pt x="77" y="100"/>
                  </a:lnTo>
                  <a:lnTo>
                    <a:pt x="75" y="98"/>
                  </a:lnTo>
                  <a:lnTo>
                    <a:pt x="75" y="97"/>
                  </a:lnTo>
                  <a:lnTo>
                    <a:pt x="75" y="95"/>
                  </a:lnTo>
                  <a:lnTo>
                    <a:pt x="73" y="93"/>
                  </a:lnTo>
                  <a:lnTo>
                    <a:pt x="73" y="91"/>
                  </a:lnTo>
                  <a:lnTo>
                    <a:pt x="73" y="90"/>
                  </a:lnTo>
                  <a:lnTo>
                    <a:pt x="71" y="86"/>
                  </a:lnTo>
                  <a:lnTo>
                    <a:pt x="71" y="84"/>
                  </a:lnTo>
                  <a:lnTo>
                    <a:pt x="69" y="83"/>
                  </a:lnTo>
                  <a:lnTo>
                    <a:pt x="69" y="81"/>
                  </a:lnTo>
                  <a:lnTo>
                    <a:pt x="69" y="79"/>
                  </a:lnTo>
                  <a:lnTo>
                    <a:pt x="67" y="77"/>
                  </a:lnTo>
                  <a:lnTo>
                    <a:pt x="67" y="74"/>
                  </a:lnTo>
                  <a:lnTo>
                    <a:pt x="65" y="72"/>
                  </a:lnTo>
                  <a:lnTo>
                    <a:pt x="65" y="70"/>
                  </a:lnTo>
                  <a:lnTo>
                    <a:pt x="63" y="69"/>
                  </a:lnTo>
                  <a:lnTo>
                    <a:pt x="63" y="67"/>
                  </a:lnTo>
                  <a:lnTo>
                    <a:pt x="61" y="65"/>
                  </a:lnTo>
                  <a:lnTo>
                    <a:pt x="61" y="63"/>
                  </a:lnTo>
                  <a:lnTo>
                    <a:pt x="61" y="60"/>
                  </a:lnTo>
                  <a:lnTo>
                    <a:pt x="59" y="58"/>
                  </a:lnTo>
                  <a:lnTo>
                    <a:pt x="59" y="56"/>
                  </a:lnTo>
                  <a:lnTo>
                    <a:pt x="59" y="55"/>
                  </a:lnTo>
                  <a:lnTo>
                    <a:pt x="57" y="53"/>
                  </a:lnTo>
                  <a:lnTo>
                    <a:pt x="57" y="51"/>
                  </a:lnTo>
                  <a:lnTo>
                    <a:pt x="57" y="49"/>
                  </a:lnTo>
                  <a:lnTo>
                    <a:pt x="57" y="48"/>
                  </a:lnTo>
                  <a:lnTo>
                    <a:pt x="57" y="44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7" y="37"/>
                  </a:lnTo>
                  <a:lnTo>
                    <a:pt x="57" y="34"/>
                  </a:lnTo>
                  <a:lnTo>
                    <a:pt x="57" y="32"/>
                  </a:lnTo>
                  <a:lnTo>
                    <a:pt x="57" y="30"/>
                  </a:lnTo>
                  <a:lnTo>
                    <a:pt x="57" y="28"/>
                  </a:lnTo>
                  <a:lnTo>
                    <a:pt x="57" y="27"/>
                  </a:lnTo>
                  <a:lnTo>
                    <a:pt x="57" y="25"/>
                  </a:lnTo>
                  <a:lnTo>
                    <a:pt x="57" y="23"/>
                  </a:lnTo>
                  <a:lnTo>
                    <a:pt x="55" y="21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49" y="18"/>
                  </a:lnTo>
                  <a:lnTo>
                    <a:pt x="47" y="16"/>
                  </a:lnTo>
                  <a:lnTo>
                    <a:pt x="45" y="16"/>
                  </a:lnTo>
                  <a:lnTo>
                    <a:pt x="43" y="16"/>
                  </a:lnTo>
                  <a:lnTo>
                    <a:pt x="41" y="14"/>
                  </a:lnTo>
                  <a:lnTo>
                    <a:pt x="39" y="14"/>
                  </a:lnTo>
                  <a:lnTo>
                    <a:pt x="37" y="14"/>
                  </a:lnTo>
                  <a:lnTo>
                    <a:pt x="35" y="14"/>
                  </a:lnTo>
                  <a:lnTo>
                    <a:pt x="33" y="13"/>
                  </a:lnTo>
                  <a:lnTo>
                    <a:pt x="31" y="13"/>
                  </a:lnTo>
                  <a:lnTo>
                    <a:pt x="29" y="13"/>
                  </a:lnTo>
                  <a:lnTo>
                    <a:pt x="27" y="13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2" y="11"/>
                  </a:lnTo>
                  <a:lnTo>
                    <a:pt x="20" y="9"/>
                  </a:lnTo>
                  <a:lnTo>
                    <a:pt x="18" y="9"/>
                  </a:lnTo>
                  <a:lnTo>
                    <a:pt x="16" y="7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26" name="Freeform 154"/>
            <p:cNvSpPr>
              <a:spLocks/>
            </p:cNvSpPr>
            <p:nvPr/>
          </p:nvSpPr>
          <p:spPr bwMode="auto">
            <a:xfrm>
              <a:off x="3376" y="2744"/>
              <a:ext cx="74" cy="73"/>
            </a:xfrm>
            <a:custGeom>
              <a:avLst/>
              <a:gdLst>
                <a:gd name="T0" fmla="*/ 4 w 95"/>
                <a:gd name="T1" fmla="*/ 0 h 81"/>
                <a:gd name="T2" fmla="*/ 8 w 95"/>
                <a:gd name="T3" fmla="*/ 18 h 81"/>
                <a:gd name="T4" fmla="*/ 0 w 95"/>
                <a:gd name="T5" fmla="*/ 28 h 81"/>
                <a:gd name="T6" fmla="*/ 4 w 95"/>
                <a:gd name="T7" fmla="*/ 46 h 81"/>
                <a:gd name="T8" fmla="*/ 18 w 95"/>
                <a:gd name="T9" fmla="*/ 60 h 81"/>
                <a:gd name="T10" fmla="*/ 22 w 95"/>
                <a:gd name="T11" fmla="*/ 70 h 81"/>
                <a:gd name="T12" fmla="*/ 52 w 95"/>
                <a:gd name="T13" fmla="*/ 79 h 81"/>
                <a:gd name="T14" fmla="*/ 67 w 95"/>
                <a:gd name="T15" fmla="*/ 77 h 81"/>
                <a:gd name="T16" fmla="*/ 95 w 95"/>
                <a:gd name="T1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81">
                  <a:moveTo>
                    <a:pt x="4" y="0"/>
                  </a:moveTo>
                  <a:lnTo>
                    <a:pt x="8" y="18"/>
                  </a:lnTo>
                  <a:lnTo>
                    <a:pt x="0" y="28"/>
                  </a:lnTo>
                  <a:lnTo>
                    <a:pt x="4" y="46"/>
                  </a:lnTo>
                  <a:lnTo>
                    <a:pt x="18" y="60"/>
                  </a:lnTo>
                  <a:lnTo>
                    <a:pt x="22" y="70"/>
                  </a:lnTo>
                  <a:lnTo>
                    <a:pt x="52" y="79"/>
                  </a:lnTo>
                  <a:lnTo>
                    <a:pt x="67" y="77"/>
                  </a:lnTo>
                  <a:lnTo>
                    <a:pt x="95" y="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27" name="Rectangle 155"/>
            <p:cNvSpPr>
              <a:spLocks noChangeArrowheads="1"/>
            </p:cNvSpPr>
            <p:nvPr/>
          </p:nvSpPr>
          <p:spPr bwMode="auto">
            <a:xfrm>
              <a:off x="3112" y="1452"/>
              <a:ext cx="71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4388" eaLnBrk="0" hangingPunct="0"/>
              <a:r>
                <a:rPr lang="pt-BR" sz="1200" b="1">
                  <a:solidFill>
                    <a:srgbClr val="000000"/>
                  </a:solidFill>
                  <a:latin typeface="Arial Narrow" charset="0"/>
                </a:rPr>
                <a:t>M</a:t>
              </a:r>
              <a:endParaRPr lang="pt-BR" sz="2200">
                <a:latin typeface="Arial Narrow" charset="0"/>
              </a:endParaRPr>
            </a:p>
          </p:txBody>
        </p:sp>
        <p:sp>
          <p:nvSpPr>
            <p:cNvPr id="3228" name="Rectangle 156"/>
            <p:cNvSpPr>
              <a:spLocks noChangeArrowheads="1"/>
            </p:cNvSpPr>
            <p:nvPr/>
          </p:nvSpPr>
          <p:spPr bwMode="auto">
            <a:xfrm>
              <a:off x="3179" y="1452"/>
              <a:ext cx="61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4388" eaLnBrk="0" hangingPunct="0"/>
              <a:r>
                <a:rPr lang="pt-BR" sz="1200" b="1">
                  <a:solidFill>
                    <a:srgbClr val="000000"/>
                  </a:solidFill>
                  <a:latin typeface="Arial Narrow" charset="0"/>
                </a:rPr>
                <a:t>A</a:t>
              </a:r>
              <a:endParaRPr lang="pt-BR" sz="2200">
                <a:latin typeface="Arial Narrow" charset="0"/>
              </a:endParaRPr>
            </a:p>
          </p:txBody>
        </p:sp>
        <p:sp>
          <p:nvSpPr>
            <p:cNvPr id="3229" name="Rectangle 157"/>
            <p:cNvSpPr>
              <a:spLocks noChangeArrowheads="1"/>
            </p:cNvSpPr>
            <p:nvPr/>
          </p:nvSpPr>
          <p:spPr bwMode="auto">
            <a:xfrm>
              <a:off x="3104" y="1446"/>
              <a:ext cx="71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4388" eaLnBrk="0" hangingPunct="0"/>
              <a:r>
                <a:rPr lang="pt-BR" sz="1200" b="1">
                  <a:solidFill>
                    <a:srgbClr val="FFFF00"/>
                  </a:solidFill>
                  <a:latin typeface="Arial Narrow" charset="0"/>
                </a:rPr>
                <a:t>M</a:t>
              </a:r>
              <a:endParaRPr lang="pt-BR" sz="2200">
                <a:latin typeface="Arial Narrow" charset="0"/>
              </a:endParaRPr>
            </a:p>
          </p:txBody>
        </p:sp>
        <p:sp>
          <p:nvSpPr>
            <p:cNvPr id="3230" name="Rectangle 158"/>
            <p:cNvSpPr>
              <a:spLocks noChangeArrowheads="1"/>
            </p:cNvSpPr>
            <p:nvPr/>
          </p:nvSpPr>
          <p:spPr bwMode="auto">
            <a:xfrm>
              <a:off x="3174" y="1446"/>
              <a:ext cx="61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4388" eaLnBrk="0" hangingPunct="0"/>
              <a:r>
                <a:rPr lang="pt-BR" sz="1200" b="1">
                  <a:solidFill>
                    <a:srgbClr val="FFFF00"/>
                  </a:solidFill>
                  <a:latin typeface="Arial Narrow" charset="0"/>
                </a:rPr>
                <a:t>A</a:t>
              </a:r>
              <a:endParaRPr lang="pt-BR" sz="2200">
                <a:latin typeface="Arial Narrow" charset="0"/>
              </a:endParaRPr>
            </a:p>
          </p:txBody>
        </p:sp>
        <p:sp>
          <p:nvSpPr>
            <p:cNvPr id="3231" name="Rectangle 159"/>
            <p:cNvSpPr>
              <a:spLocks noChangeArrowheads="1"/>
            </p:cNvSpPr>
            <p:nvPr/>
          </p:nvSpPr>
          <p:spPr bwMode="auto">
            <a:xfrm>
              <a:off x="3675" y="1968"/>
              <a:ext cx="5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4388" eaLnBrk="0" hangingPunct="0"/>
              <a:r>
                <a:rPr lang="pt-BR" sz="1200" b="1">
                  <a:solidFill>
                    <a:srgbClr val="000000"/>
                  </a:solidFill>
                  <a:latin typeface="Arial Narrow" charset="0"/>
                </a:rPr>
                <a:t>S</a:t>
              </a:r>
              <a:endParaRPr lang="pt-BR" sz="2200">
                <a:latin typeface="Arial Narrow" charset="0"/>
              </a:endParaRPr>
            </a:p>
          </p:txBody>
        </p:sp>
        <p:sp>
          <p:nvSpPr>
            <p:cNvPr id="3232" name="Rectangle 160"/>
            <p:cNvSpPr>
              <a:spLocks noChangeArrowheads="1"/>
            </p:cNvSpPr>
            <p:nvPr/>
          </p:nvSpPr>
          <p:spPr bwMode="auto">
            <a:xfrm>
              <a:off x="3732" y="1968"/>
              <a:ext cx="5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4388" eaLnBrk="0" hangingPunct="0"/>
              <a:r>
                <a:rPr lang="pt-BR" sz="1200" b="1">
                  <a:solidFill>
                    <a:srgbClr val="000000"/>
                  </a:solidFill>
                  <a:latin typeface="Arial Narrow" charset="0"/>
                </a:rPr>
                <a:t>E</a:t>
              </a:r>
              <a:endParaRPr lang="pt-BR" sz="2200">
                <a:latin typeface="Arial Narrow" charset="0"/>
              </a:endParaRPr>
            </a:p>
          </p:txBody>
        </p:sp>
        <p:sp>
          <p:nvSpPr>
            <p:cNvPr id="3233" name="Rectangle 161"/>
            <p:cNvSpPr>
              <a:spLocks noChangeArrowheads="1"/>
            </p:cNvSpPr>
            <p:nvPr/>
          </p:nvSpPr>
          <p:spPr bwMode="auto">
            <a:xfrm>
              <a:off x="3670" y="1964"/>
              <a:ext cx="5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4388" eaLnBrk="0" hangingPunct="0"/>
              <a:r>
                <a:rPr lang="pt-BR" sz="1200" b="1">
                  <a:solidFill>
                    <a:srgbClr val="FFFF00"/>
                  </a:solidFill>
                  <a:latin typeface="Arial Narrow" charset="0"/>
                </a:rPr>
                <a:t>S</a:t>
              </a:r>
              <a:endParaRPr lang="pt-BR" sz="2200">
                <a:latin typeface="Arial Narrow" charset="0"/>
              </a:endParaRPr>
            </a:p>
          </p:txBody>
        </p:sp>
        <p:sp>
          <p:nvSpPr>
            <p:cNvPr id="3234" name="Rectangle 162"/>
            <p:cNvSpPr>
              <a:spLocks noChangeArrowheads="1"/>
            </p:cNvSpPr>
            <p:nvPr/>
          </p:nvSpPr>
          <p:spPr bwMode="auto">
            <a:xfrm>
              <a:off x="3725" y="1964"/>
              <a:ext cx="5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4388" eaLnBrk="0" hangingPunct="0"/>
              <a:r>
                <a:rPr lang="pt-BR" sz="1200" b="1">
                  <a:solidFill>
                    <a:srgbClr val="FFFF00"/>
                  </a:solidFill>
                  <a:latin typeface="Arial Narrow" charset="0"/>
                </a:rPr>
                <a:t>E</a:t>
              </a:r>
              <a:endParaRPr lang="pt-BR" sz="2200">
                <a:latin typeface="Arial Narrow" charset="0"/>
              </a:endParaRPr>
            </a:p>
          </p:txBody>
        </p:sp>
        <p:sp>
          <p:nvSpPr>
            <p:cNvPr id="3235" name="Rectangle 163"/>
            <p:cNvSpPr>
              <a:spLocks noChangeArrowheads="1"/>
            </p:cNvSpPr>
            <p:nvPr/>
          </p:nvSpPr>
          <p:spPr bwMode="auto">
            <a:xfrm>
              <a:off x="3376" y="2049"/>
              <a:ext cx="61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4388" eaLnBrk="0" hangingPunct="0"/>
              <a:r>
                <a:rPr lang="pt-BR" sz="1200" b="1">
                  <a:solidFill>
                    <a:srgbClr val="000000"/>
                  </a:solidFill>
                  <a:latin typeface="Arial Narrow" charset="0"/>
                </a:rPr>
                <a:t>B</a:t>
              </a:r>
              <a:endParaRPr lang="pt-BR" sz="2200">
                <a:latin typeface="Arial Narrow" charset="0"/>
              </a:endParaRPr>
            </a:p>
          </p:txBody>
        </p:sp>
        <p:sp>
          <p:nvSpPr>
            <p:cNvPr id="3236" name="Rectangle 164"/>
            <p:cNvSpPr>
              <a:spLocks noChangeArrowheads="1"/>
            </p:cNvSpPr>
            <p:nvPr/>
          </p:nvSpPr>
          <p:spPr bwMode="auto">
            <a:xfrm>
              <a:off x="3437" y="2049"/>
              <a:ext cx="61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4388" eaLnBrk="0" hangingPunct="0"/>
              <a:r>
                <a:rPr lang="pt-BR" sz="1200" b="1">
                  <a:solidFill>
                    <a:srgbClr val="000000"/>
                  </a:solidFill>
                  <a:latin typeface="Arial Narrow" charset="0"/>
                </a:rPr>
                <a:t>A</a:t>
              </a:r>
              <a:endParaRPr lang="pt-BR" sz="2200">
                <a:latin typeface="Arial Narrow" charset="0"/>
              </a:endParaRPr>
            </a:p>
          </p:txBody>
        </p:sp>
        <p:sp>
          <p:nvSpPr>
            <p:cNvPr id="3237" name="Rectangle 165"/>
            <p:cNvSpPr>
              <a:spLocks noChangeArrowheads="1"/>
            </p:cNvSpPr>
            <p:nvPr/>
          </p:nvSpPr>
          <p:spPr bwMode="auto">
            <a:xfrm>
              <a:off x="3368" y="2044"/>
              <a:ext cx="61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4388" eaLnBrk="0" hangingPunct="0"/>
              <a:r>
                <a:rPr lang="pt-BR" sz="1200" b="1">
                  <a:solidFill>
                    <a:srgbClr val="FFFF00"/>
                  </a:solidFill>
                  <a:latin typeface="Arial Narrow" charset="0"/>
                </a:rPr>
                <a:t>B</a:t>
              </a:r>
              <a:endParaRPr lang="pt-BR" sz="2200">
                <a:latin typeface="Arial Narrow" charset="0"/>
              </a:endParaRPr>
            </a:p>
          </p:txBody>
        </p:sp>
        <p:sp>
          <p:nvSpPr>
            <p:cNvPr id="3238" name="Rectangle 166"/>
            <p:cNvSpPr>
              <a:spLocks noChangeArrowheads="1"/>
            </p:cNvSpPr>
            <p:nvPr/>
          </p:nvSpPr>
          <p:spPr bwMode="auto">
            <a:xfrm>
              <a:off x="3429" y="2044"/>
              <a:ext cx="6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4388" eaLnBrk="0" hangingPunct="0"/>
              <a:r>
                <a:rPr lang="pt-BR" sz="1200" b="1">
                  <a:solidFill>
                    <a:srgbClr val="FFFF00"/>
                  </a:solidFill>
                  <a:latin typeface="Arial Narrow" charset="0"/>
                </a:rPr>
                <a:t>A</a:t>
              </a:r>
              <a:endParaRPr lang="pt-BR" sz="2200">
                <a:latin typeface="Arial Narrow" charset="0"/>
              </a:endParaRPr>
            </a:p>
          </p:txBody>
        </p:sp>
        <p:sp>
          <p:nvSpPr>
            <p:cNvPr id="3239" name="Rectangle 167"/>
            <p:cNvSpPr>
              <a:spLocks noChangeArrowheads="1"/>
            </p:cNvSpPr>
            <p:nvPr/>
          </p:nvSpPr>
          <p:spPr bwMode="auto">
            <a:xfrm>
              <a:off x="3420" y="2640"/>
              <a:ext cx="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4388" eaLnBrk="0" hangingPunct="0"/>
              <a:r>
                <a:rPr lang="pt-BR" sz="1200" b="1">
                  <a:solidFill>
                    <a:srgbClr val="000000"/>
                  </a:solidFill>
                  <a:latin typeface="Arial Narrow" charset="0"/>
                </a:rPr>
                <a:t>E</a:t>
              </a:r>
              <a:endParaRPr lang="pt-BR" sz="2200">
                <a:latin typeface="Arial Narrow" charset="0"/>
              </a:endParaRPr>
            </a:p>
          </p:txBody>
        </p:sp>
        <p:sp>
          <p:nvSpPr>
            <p:cNvPr id="3240" name="Rectangle 168"/>
            <p:cNvSpPr>
              <a:spLocks noChangeArrowheads="1"/>
            </p:cNvSpPr>
            <p:nvPr/>
          </p:nvSpPr>
          <p:spPr bwMode="auto">
            <a:xfrm>
              <a:off x="3473" y="2640"/>
              <a:ext cx="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4388" eaLnBrk="0" hangingPunct="0"/>
              <a:r>
                <a:rPr lang="pt-BR" sz="1200" b="1">
                  <a:solidFill>
                    <a:srgbClr val="000000"/>
                  </a:solidFill>
                  <a:latin typeface="Arial Narrow" charset="0"/>
                </a:rPr>
                <a:t>S</a:t>
              </a:r>
              <a:endParaRPr lang="pt-BR" sz="2200">
                <a:latin typeface="Arial Narrow" charset="0"/>
              </a:endParaRPr>
            </a:p>
          </p:txBody>
        </p:sp>
        <p:sp>
          <p:nvSpPr>
            <p:cNvPr id="3241" name="Rectangle 169"/>
            <p:cNvSpPr>
              <a:spLocks noChangeArrowheads="1"/>
            </p:cNvSpPr>
            <p:nvPr/>
          </p:nvSpPr>
          <p:spPr bwMode="auto">
            <a:xfrm>
              <a:off x="3412" y="2631"/>
              <a:ext cx="5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4388" eaLnBrk="0" hangingPunct="0"/>
              <a:r>
                <a:rPr lang="pt-BR" sz="1200" b="1">
                  <a:solidFill>
                    <a:srgbClr val="FFFF00"/>
                  </a:solidFill>
                  <a:latin typeface="Arial Narrow" charset="0"/>
                </a:rPr>
                <a:t>E</a:t>
              </a:r>
              <a:endParaRPr lang="pt-BR" sz="2200">
                <a:latin typeface="Arial Narrow" charset="0"/>
              </a:endParaRPr>
            </a:p>
          </p:txBody>
        </p:sp>
        <p:sp>
          <p:nvSpPr>
            <p:cNvPr id="3242" name="Rectangle 170"/>
            <p:cNvSpPr>
              <a:spLocks noChangeArrowheads="1"/>
            </p:cNvSpPr>
            <p:nvPr/>
          </p:nvSpPr>
          <p:spPr bwMode="auto">
            <a:xfrm>
              <a:off x="3467" y="2631"/>
              <a:ext cx="5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4388" eaLnBrk="0" hangingPunct="0"/>
              <a:r>
                <a:rPr lang="pt-BR" sz="1200" b="1">
                  <a:solidFill>
                    <a:srgbClr val="FFFF00"/>
                  </a:solidFill>
                  <a:latin typeface="Arial Narrow" charset="0"/>
                </a:rPr>
                <a:t>S</a:t>
              </a:r>
              <a:endParaRPr lang="pt-BR" sz="2200">
                <a:latin typeface="Arial Narrow" charset="0"/>
              </a:endParaRPr>
            </a:p>
          </p:txBody>
        </p:sp>
        <p:sp>
          <p:nvSpPr>
            <p:cNvPr id="3243" name="Rectangle 171"/>
            <p:cNvSpPr>
              <a:spLocks noChangeArrowheads="1"/>
            </p:cNvSpPr>
            <p:nvPr/>
          </p:nvSpPr>
          <p:spPr bwMode="auto">
            <a:xfrm>
              <a:off x="1670" y="1437"/>
              <a:ext cx="6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4388" eaLnBrk="0" hangingPunct="0"/>
              <a:r>
                <a:rPr lang="pt-BR" sz="1200" b="1">
                  <a:solidFill>
                    <a:srgbClr val="000000"/>
                  </a:solidFill>
                  <a:latin typeface="Arial Narrow" charset="0"/>
                </a:rPr>
                <a:t>A</a:t>
              </a:r>
              <a:endParaRPr lang="pt-BR" sz="2200">
                <a:latin typeface="Arial Narrow" charset="0"/>
              </a:endParaRPr>
            </a:p>
          </p:txBody>
        </p:sp>
        <p:sp>
          <p:nvSpPr>
            <p:cNvPr id="3244" name="Rectangle 172"/>
            <p:cNvSpPr>
              <a:spLocks noChangeArrowheads="1"/>
            </p:cNvSpPr>
            <p:nvPr/>
          </p:nvSpPr>
          <p:spPr bwMode="auto">
            <a:xfrm>
              <a:off x="1730" y="1437"/>
              <a:ext cx="7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4388" eaLnBrk="0" hangingPunct="0"/>
              <a:r>
                <a:rPr lang="pt-BR" sz="1200" b="1">
                  <a:solidFill>
                    <a:srgbClr val="000000"/>
                  </a:solidFill>
                  <a:latin typeface="Arial Narrow" charset="0"/>
                </a:rPr>
                <a:t>M</a:t>
              </a:r>
              <a:endParaRPr lang="pt-BR" sz="2200">
                <a:latin typeface="Arial Narrow" charset="0"/>
              </a:endParaRPr>
            </a:p>
          </p:txBody>
        </p:sp>
        <p:sp>
          <p:nvSpPr>
            <p:cNvPr id="3245" name="Rectangle 173"/>
            <p:cNvSpPr>
              <a:spLocks noChangeArrowheads="1"/>
            </p:cNvSpPr>
            <p:nvPr/>
          </p:nvSpPr>
          <p:spPr bwMode="auto">
            <a:xfrm>
              <a:off x="1664" y="1432"/>
              <a:ext cx="61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4388" eaLnBrk="0" hangingPunct="0"/>
              <a:r>
                <a:rPr lang="pt-BR" sz="1200" b="1">
                  <a:solidFill>
                    <a:srgbClr val="FFFF00"/>
                  </a:solidFill>
                  <a:latin typeface="Arial Narrow" charset="0"/>
                </a:rPr>
                <a:t>A</a:t>
              </a:r>
              <a:endParaRPr lang="pt-BR" sz="2200">
                <a:latin typeface="Arial Narrow" charset="0"/>
              </a:endParaRPr>
            </a:p>
          </p:txBody>
        </p:sp>
        <p:sp>
          <p:nvSpPr>
            <p:cNvPr id="3246" name="Rectangle 174"/>
            <p:cNvSpPr>
              <a:spLocks noChangeArrowheads="1"/>
            </p:cNvSpPr>
            <p:nvPr/>
          </p:nvSpPr>
          <p:spPr bwMode="auto">
            <a:xfrm>
              <a:off x="1722" y="1432"/>
              <a:ext cx="71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4388" eaLnBrk="0" hangingPunct="0"/>
              <a:r>
                <a:rPr lang="pt-BR" sz="1200" b="1">
                  <a:solidFill>
                    <a:srgbClr val="FFFF00"/>
                  </a:solidFill>
                  <a:latin typeface="Arial Narrow" charset="0"/>
                </a:rPr>
                <a:t>M</a:t>
              </a:r>
              <a:endParaRPr lang="pt-BR" sz="2200">
                <a:latin typeface="Arial Narrow" charset="0"/>
              </a:endParaRPr>
            </a:p>
          </p:txBody>
        </p:sp>
      </p:grpSp>
      <p:sp>
        <p:nvSpPr>
          <p:cNvPr id="3251" name="AutoShape 179"/>
          <p:cNvSpPr>
            <a:spLocks/>
          </p:cNvSpPr>
          <p:nvPr/>
        </p:nvSpPr>
        <p:spPr bwMode="auto">
          <a:xfrm>
            <a:off x="4643438" y="981075"/>
            <a:ext cx="4316412" cy="1584325"/>
          </a:xfrm>
          <a:prstGeom prst="accentCallout1">
            <a:avLst>
              <a:gd name="adj1" fmla="val 7213"/>
              <a:gd name="adj2" fmla="val -1764"/>
              <a:gd name="adj3" fmla="val 103407"/>
              <a:gd name="adj4" fmla="val -743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pt-BR" sz="1600" u="sng"/>
              <a:t>Jazida de Nova Olinda-Itacoatiara</a:t>
            </a:r>
          </a:p>
          <a:p>
            <a:pPr>
              <a:buFontTx/>
              <a:buChar char="•"/>
            </a:pPr>
            <a:r>
              <a:rPr lang="pt-BR" sz="1600"/>
              <a:t> Direitos minerários pertencentes à PETROBRAS. Minério posicionado a 1,1km de profundidade.</a:t>
            </a:r>
          </a:p>
        </p:txBody>
      </p:sp>
      <p:sp>
        <p:nvSpPr>
          <p:cNvPr id="3252" name="AutoShape 180"/>
          <p:cNvSpPr>
            <a:spLocks/>
          </p:cNvSpPr>
          <p:nvPr/>
        </p:nvSpPr>
        <p:spPr bwMode="auto">
          <a:xfrm>
            <a:off x="4643438" y="3068638"/>
            <a:ext cx="4321175" cy="2808287"/>
          </a:xfrm>
          <a:prstGeom prst="accentCallout1">
            <a:avLst>
              <a:gd name="adj1" fmla="val 4069"/>
              <a:gd name="adj2" fmla="val -1764"/>
              <a:gd name="adj3" fmla="val 8875"/>
              <a:gd name="adj4" fmla="val -11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pt-BR" sz="1600" u="sng"/>
              <a:t>Mina Taquari-Vassouras</a:t>
            </a:r>
          </a:p>
          <a:p>
            <a:pPr>
              <a:buFontTx/>
              <a:buChar char="•"/>
            </a:pPr>
            <a:r>
              <a:rPr lang="pt-BR" sz="1600"/>
              <a:t>A exploração da Mina pela companhia Vale por meio de uma concessão da PETROBRAS. Única mina no país, produz cerca de 10% da demanda brasileira por sais de potássio.</a:t>
            </a:r>
          </a:p>
          <a:p>
            <a:pPr>
              <a:buFontTx/>
              <a:buChar char="•"/>
            </a:pPr>
            <a:endParaRPr lang="pt-BR" sz="1600"/>
          </a:p>
          <a:p>
            <a:pPr>
              <a:buFontTx/>
              <a:buChar char="•"/>
            </a:pPr>
            <a:r>
              <a:rPr lang="pt-BR" sz="1600"/>
              <a:t>1991- Contrato de arrendamento com a PETROBRAS – 25 anos, prorrogável por igual período – 2,5 % faturamento líquido.</a:t>
            </a:r>
          </a:p>
        </p:txBody>
      </p:sp>
    </p:spTree>
    <p:extLst>
      <p:ext uri="{BB962C8B-B14F-4D97-AF65-F5344CB8AC3E}">
        <p14:creationId xmlns:p14="http://schemas.microsoft.com/office/powerpoint/2010/main" val="2398577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55576" y="1656184"/>
            <a:ext cx="2808312" cy="494116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0" rtlCol="0" anchor="t" anchorCtr="0"/>
          <a:lstStyle/>
          <a:p>
            <a:endParaRPr lang="en-US" sz="1600" dirty="0">
              <a:solidFill>
                <a:prstClr val="white">
                  <a:lumMod val="50000"/>
                </a:prstClr>
              </a:solidFill>
              <a:latin typeface="Gill Sans MT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210344"/>
            <a:ext cx="9144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056" y="395953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Serviço Geológico do Brasil – CPRM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-36512" y="6191593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Imagem 18" descr="Assina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6321888"/>
            <a:ext cx="3962400" cy="347472"/>
          </a:xfrm>
          <a:prstGeom prst="rect">
            <a:avLst/>
          </a:prstGeom>
        </p:spPr>
      </p:pic>
      <p:cxnSp>
        <p:nvCxnSpPr>
          <p:cNvPr id="44" name="Straight Connector 25"/>
          <p:cNvCxnSpPr/>
          <p:nvPr/>
        </p:nvCxnSpPr>
        <p:spPr>
          <a:xfrm rot="5400000">
            <a:off x="504342" y="1519994"/>
            <a:ext cx="504056" cy="1588"/>
          </a:xfrm>
          <a:prstGeom prst="line">
            <a:avLst/>
          </a:prstGeom>
          <a:ln w="317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/>
          <p:cNvCxnSpPr/>
          <p:nvPr/>
        </p:nvCxnSpPr>
        <p:spPr>
          <a:xfrm rot="5400000">
            <a:off x="539552" y="1628800"/>
            <a:ext cx="288032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1"/>
          <p:cNvSpPr txBox="1">
            <a:spLocks/>
          </p:cNvSpPr>
          <p:nvPr/>
        </p:nvSpPr>
        <p:spPr>
          <a:xfrm>
            <a:off x="179512" y="1124744"/>
            <a:ext cx="8686800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Novas fronteiras de pesquisa para potássio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55576" y="1722294"/>
            <a:ext cx="8568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Bacias com sequências </a:t>
            </a:r>
            <a:r>
              <a:rPr lang="pt-BR" sz="1600" b="1" dirty="0" err="1" smtClean="0"/>
              <a:t>evaporíticas</a:t>
            </a:r>
            <a:r>
              <a:rPr lang="pt-BR" sz="1600" b="1" dirty="0" smtClean="0"/>
              <a:t>, e pouco conhecidas sobre seu potencial para sais de potássio</a:t>
            </a:r>
            <a:endParaRPr lang="pt-BR" sz="1600" b="1" dirty="0"/>
          </a:p>
        </p:txBody>
      </p:sp>
      <p:graphicFrame>
        <p:nvGraphicFramePr>
          <p:cNvPr id="14" name="Tabela 13"/>
          <p:cNvGraphicFramePr>
            <a:graphicFrameLocks noGrp="1"/>
          </p:cNvGraphicFramePr>
          <p:nvPr/>
        </p:nvGraphicFramePr>
        <p:xfrm>
          <a:off x="3942034" y="2276872"/>
          <a:ext cx="5040560" cy="3820668"/>
        </p:xfrm>
        <a:graphic>
          <a:graphicData uri="http://schemas.openxmlformats.org/drawingml/2006/table">
            <a:tbl>
              <a:tblPr/>
              <a:tblGrid>
                <a:gridCol w="1227829"/>
                <a:gridCol w="3812731"/>
              </a:tblGrid>
              <a:tr h="13681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Calibri"/>
                          <a:ea typeface="Calibri"/>
                          <a:cs typeface="Times New Roman"/>
                        </a:rPr>
                        <a:t>Região Norte</a:t>
                      </a:r>
                      <a:endParaRPr lang="pt-B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93" marR="56593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pt-BR" sz="1400" b="1" dirty="0" err="1">
                          <a:latin typeface="Calibri"/>
                          <a:ea typeface="Calibri"/>
                          <a:cs typeface="Times New Roman"/>
                        </a:rPr>
                        <a:t>Permocarbonífero</a:t>
                      </a:r>
                      <a:r>
                        <a:rPr lang="pt-BR" sz="1400" b="1" dirty="0">
                          <a:latin typeface="Calibri"/>
                          <a:ea typeface="Calibri"/>
                          <a:cs typeface="Times New Roman"/>
                        </a:rPr>
                        <a:t> da Bacia do Acre – Form. Cruzeiro do Sul</a:t>
                      </a:r>
                      <a:endParaRPr lang="pt-BR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pt-BR" sz="1400" b="1" dirty="0" err="1">
                          <a:latin typeface="Calibri"/>
                          <a:ea typeface="Calibri"/>
                          <a:cs typeface="Times New Roman"/>
                        </a:rPr>
                        <a:t>Triássico-Jurássico</a:t>
                      </a:r>
                      <a:r>
                        <a:rPr lang="pt-BR" sz="1400" b="1" dirty="0">
                          <a:latin typeface="Calibri"/>
                          <a:ea typeface="Calibri"/>
                          <a:cs typeface="Times New Roman"/>
                        </a:rPr>
                        <a:t> da Bacia do Acre – Formação </a:t>
                      </a:r>
                      <a:r>
                        <a:rPr lang="pt-BR" sz="1400" b="1" dirty="0" err="1">
                          <a:latin typeface="Calibri"/>
                          <a:ea typeface="Calibri"/>
                          <a:cs typeface="Times New Roman"/>
                        </a:rPr>
                        <a:t>Juruá-mirim</a:t>
                      </a:r>
                      <a:endParaRPr lang="pt-BR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pt-BR" sz="1400" b="1" dirty="0">
                          <a:latin typeface="Calibri"/>
                          <a:ea typeface="Calibri"/>
                          <a:cs typeface="Times New Roman"/>
                        </a:rPr>
                        <a:t>Bacia do </a:t>
                      </a:r>
                      <a:r>
                        <a:rPr lang="pt-BR" sz="1400" b="1" dirty="0" err="1">
                          <a:latin typeface="Calibri"/>
                          <a:ea typeface="Calibri"/>
                          <a:cs typeface="Times New Roman"/>
                        </a:rPr>
                        <a:t>Tacutu</a:t>
                      </a:r>
                      <a:r>
                        <a:rPr lang="pt-BR" sz="1400" b="1" dirty="0">
                          <a:latin typeface="Calibri"/>
                          <a:ea typeface="Calibri"/>
                          <a:cs typeface="Times New Roman"/>
                        </a:rPr>
                        <a:t> – Formação Pirara do </a:t>
                      </a:r>
                      <a:r>
                        <a:rPr lang="pt-BR" sz="1400" b="1" dirty="0" err="1">
                          <a:latin typeface="Calibri"/>
                          <a:ea typeface="Calibri"/>
                          <a:cs typeface="Times New Roman"/>
                        </a:rPr>
                        <a:t>Tithoniano</a:t>
                      </a:r>
                      <a:endParaRPr lang="pt-B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93" marR="56593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Calibri"/>
                          <a:ea typeface="Calibri"/>
                          <a:cs typeface="Times New Roman"/>
                        </a:rPr>
                        <a:t>Região Nordeste</a:t>
                      </a:r>
                      <a:endParaRPr lang="pt-B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93" marR="56593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pt-BR" sz="1400" b="1">
                          <a:latin typeface="Calibri"/>
                          <a:ea typeface="Calibri"/>
                          <a:cs typeface="Times New Roman"/>
                        </a:rPr>
                        <a:t>Bacia Sergipe-Alagoas- Formação Muribeca</a:t>
                      </a:r>
                      <a:endParaRPr lang="pt-BR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pt-BR" sz="1400" b="1">
                          <a:latin typeface="Calibri"/>
                          <a:ea typeface="Calibri"/>
                          <a:cs typeface="Times New Roman"/>
                        </a:rPr>
                        <a:t>Bacia Tucano-Reconcavo – Formação Afligidos</a:t>
                      </a:r>
                      <a:endParaRPr lang="pt-BR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pt-BR" sz="1400" b="1">
                          <a:latin typeface="Calibri"/>
                          <a:ea typeface="Calibri"/>
                          <a:cs typeface="Times New Roman"/>
                        </a:rPr>
                        <a:t>Bacia de Almada – Traipus-Mirim</a:t>
                      </a:r>
                      <a:endParaRPr lang="pt-BR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pt-BR" sz="1400" b="1">
                          <a:latin typeface="Calibri"/>
                          <a:ea typeface="Calibri"/>
                          <a:cs typeface="Times New Roman"/>
                        </a:rPr>
                        <a:t>Bacia do Parnaíba – Pedra de Fogo/ Codó</a:t>
                      </a:r>
                      <a:endParaRPr lang="pt-BR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Calibri"/>
                          <a:ea typeface="Calibri"/>
                          <a:cs typeface="Times New Roman"/>
                        </a:rPr>
                        <a:t>etc</a:t>
                      </a:r>
                      <a:endParaRPr lang="pt-BR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93" marR="56593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A7A6"/>
                    </a:solidFill>
                  </a:tcPr>
                </a:tc>
              </a:tr>
              <a:tr h="5443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Calibri"/>
                          <a:ea typeface="Calibri"/>
                          <a:cs typeface="Times New Roman"/>
                        </a:rPr>
                        <a:t>Região Sudeste – offshore</a:t>
                      </a:r>
                      <a:endParaRPr lang="pt-B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93" marR="56593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pt-BR" sz="1400" b="1" dirty="0">
                          <a:latin typeface="Calibri"/>
                          <a:ea typeface="Calibri"/>
                          <a:cs typeface="Times New Roman"/>
                        </a:rPr>
                        <a:t>Bacia de Santos- Formação Ariri</a:t>
                      </a:r>
                      <a:endParaRPr lang="pt-BR" sz="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pt-BR" sz="1400" b="1" dirty="0">
                          <a:latin typeface="Calibri"/>
                          <a:ea typeface="Calibri"/>
                          <a:cs typeface="Times New Roman"/>
                        </a:rPr>
                        <a:t>Bacia de Campos – Formação Retiro</a:t>
                      </a:r>
                      <a:endParaRPr lang="pt-BR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593" marR="56593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</a:tbl>
          </a:graphicData>
        </a:graphic>
      </p:graphicFrame>
      <p:pic>
        <p:nvPicPr>
          <p:cNvPr id="15" name="Picture 2" descr="D:\Manoel_Barreto\arim\#Exports\ARIM_2.jpg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58394" y="2231607"/>
            <a:ext cx="3847844" cy="38478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55599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79388" y="1052513"/>
            <a:ext cx="4333875" cy="536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7524" tIns="53762" rIns="107524" bIns="0">
            <a:spAutoFit/>
          </a:bodyPr>
          <a:lstStyle/>
          <a:p>
            <a:pPr algn="ctr"/>
            <a:r>
              <a:rPr lang="pt-BR" sz="2400" b="1">
                <a:solidFill>
                  <a:srgbClr val="4D4D4D"/>
                </a:solidFill>
              </a:rPr>
              <a:t>As Jazidas</a:t>
            </a:r>
          </a:p>
          <a:p>
            <a:endParaRPr lang="pt-BR" sz="1600">
              <a:solidFill>
                <a:srgbClr val="4D4D4D"/>
              </a:solidFill>
            </a:endParaRPr>
          </a:p>
          <a:p>
            <a:pPr>
              <a:buFontTx/>
              <a:buChar char="•"/>
            </a:pPr>
            <a:r>
              <a:rPr lang="pt-BR">
                <a:solidFill>
                  <a:srgbClr val="3333CC"/>
                </a:solidFill>
              </a:rPr>
              <a:t> </a:t>
            </a:r>
            <a:r>
              <a:rPr lang="pt-BR" b="1">
                <a:solidFill>
                  <a:srgbClr val="3333CC"/>
                </a:solidFill>
              </a:rPr>
              <a:t>Fazendinha:</a:t>
            </a:r>
          </a:p>
          <a:p>
            <a:r>
              <a:rPr lang="pt-BR" sz="1600"/>
              <a:t>130 km a sudeste de Manaus</a:t>
            </a:r>
          </a:p>
          <a:p>
            <a:r>
              <a:rPr lang="pt-BR" sz="1600"/>
              <a:t>40 km  de Arari</a:t>
            </a:r>
          </a:p>
          <a:p>
            <a:r>
              <a:rPr lang="pt-BR" sz="1600"/>
              <a:t>Área de 134 km</a:t>
            </a:r>
            <a:r>
              <a:rPr lang="pt-BR" sz="1600" baseline="30000"/>
              <a:t>2</a:t>
            </a:r>
          </a:p>
          <a:p>
            <a:r>
              <a:rPr lang="pt-BR" sz="1600"/>
              <a:t>Prof. do Minério – 1009 a 1112m</a:t>
            </a:r>
          </a:p>
          <a:p>
            <a:r>
              <a:rPr lang="pt-BR" sz="1600"/>
              <a:t>Espessura Média do Minério – 2,74m</a:t>
            </a:r>
          </a:p>
          <a:p>
            <a:r>
              <a:rPr lang="pt-BR" sz="1600"/>
              <a:t>Recurso Geológico – 136,5 MMt  KCl</a:t>
            </a:r>
          </a:p>
          <a:p>
            <a:endParaRPr lang="pt-BR" sz="1600"/>
          </a:p>
          <a:p>
            <a:pPr>
              <a:buFontTx/>
              <a:buChar char="•"/>
            </a:pPr>
            <a:r>
              <a:rPr lang="pt-BR" sz="1600">
                <a:solidFill>
                  <a:srgbClr val="3333CC"/>
                </a:solidFill>
              </a:rPr>
              <a:t> </a:t>
            </a:r>
            <a:r>
              <a:rPr lang="pt-BR" b="1">
                <a:solidFill>
                  <a:srgbClr val="3333CC"/>
                </a:solidFill>
              </a:rPr>
              <a:t>Arari:</a:t>
            </a:r>
          </a:p>
          <a:p>
            <a:r>
              <a:rPr lang="pt-BR" sz="1600"/>
              <a:t>150 km a sudeste de Manaus</a:t>
            </a:r>
          </a:p>
          <a:p>
            <a:r>
              <a:rPr lang="pt-BR" sz="1600"/>
              <a:t>40 km  de Fazendinha</a:t>
            </a:r>
          </a:p>
          <a:p>
            <a:r>
              <a:rPr lang="pt-BR" sz="1600"/>
              <a:t>Área de 140 km</a:t>
            </a:r>
            <a:r>
              <a:rPr lang="pt-BR" sz="1600" baseline="30000"/>
              <a:t>2</a:t>
            </a:r>
          </a:p>
          <a:p>
            <a:r>
              <a:rPr lang="pt-BR" sz="1600"/>
              <a:t>Prof. do Minério – 980 a 1290m</a:t>
            </a:r>
          </a:p>
          <a:p>
            <a:r>
              <a:rPr lang="pt-BR" sz="1600"/>
              <a:t>Espessura Média do Minério – 2,48m</a:t>
            </a:r>
          </a:p>
          <a:p>
            <a:r>
              <a:rPr lang="pt-BR" sz="1600"/>
              <a:t>Recurso Geológico – 161,5 MMt  KCl</a:t>
            </a:r>
          </a:p>
          <a:p>
            <a:r>
              <a:rPr lang="pt-BR" sz="1600"/>
              <a:t>Rec. Geol. Inferido –    42,8 MMt  KCl</a:t>
            </a:r>
          </a:p>
          <a:p>
            <a:endParaRPr lang="pt-BR" sz="1600"/>
          </a:p>
          <a:p>
            <a:pPr>
              <a:buFontTx/>
              <a:buChar char="•"/>
            </a:pPr>
            <a:r>
              <a:rPr lang="pt-BR" sz="1600" b="1">
                <a:solidFill>
                  <a:srgbClr val="336600"/>
                </a:solidFill>
              </a:rPr>
              <a:t> 1- RUT-1: gás e silvinita (KCl)</a:t>
            </a:r>
          </a:p>
          <a:p>
            <a:r>
              <a:rPr lang="pt-BR" sz="1600"/>
              <a:t>  (90 km  de Arari e 130 km de Fazendinha)</a:t>
            </a:r>
          </a:p>
        </p:txBody>
      </p:sp>
      <p:pic>
        <p:nvPicPr>
          <p:cNvPr id="13315" name="Picture 3" descr="lixo200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lum bright="-20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979488"/>
            <a:ext cx="46736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gradFill rotWithShape="1">
            <a:gsLst>
              <a:gs pos="0">
                <a:srgbClr val="99CC00">
                  <a:gamma/>
                  <a:shade val="46275"/>
                  <a:invGamma/>
                  <a:alpha val="57001"/>
                </a:srgbClr>
              </a:gs>
              <a:gs pos="100000">
                <a:srgbClr val="99CC00">
                  <a:alpha val="98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pt-BR" sz="2400" b="1">
                <a:ea typeface="MS PGothic" charset="0"/>
                <a:cs typeface="MS PGothic" charset="0"/>
              </a:rPr>
              <a:t>JAZIDAS DE POTÁSSIO NO AMAZONAS</a:t>
            </a:r>
          </a:p>
        </p:txBody>
      </p:sp>
    </p:spTree>
    <p:extLst>
      <p:ext uri="{BB962C8B-B14F-4D97-AF65-F5344CB8AC3E}">
        <p14:creationId xmlns:p14="http://schemas.microsoft.com/office/powerpoint/2010/main" val="222894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0D7DE"/>
            </a:gs>
            <a:gs pos="30000">
              <a:schemeClr val="bg1"/>
            </a:gs>
            <a:gs pos="70000">
              <a:schemeClr val="bg1"/>
            </a:gs>
            <a:gs pos="100000">
              <a:srgbClr val="A7B9C5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ítulo 2"/>
          <p:cNvSpPr txBox="1">
            <a:spLocks/>
          </p:cNvSpPr>
          <p:nvPr/>
        </p:nvSpPr>
        <p:spPr bwMode="auto">
          <a:xfrm>
            <a:off x="3528392" y="4600922"/>
            <a:ext cx="4357688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ts val="100"/>
              </a:spcBef>
              <a:buFont typeface="Arial" charset="0"/>
              <a:buNone/>
              <a:defRPr/>
            </a:pPr>
            <a:r>
              <a:rPr lang="pt-BR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Roberto Ventura</a:t>
            </a:r>
          </a:p>
          <a:p>
            <a:pPr algn="r">
              <a:spcBef>
                <a:spcPts val="100"/>
              </a:spcBef>
              <a:buFont typeface="Arial" charset="0"/>
              <a:buNone/>
              <a:defRPr/>
            </a:pPr>
            <a:r>
              <a:rPr lang="pt-BR" b="1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Roberto.venura@cprm.gov.bR</a:t>
            </a:r>
            <a:endParaRPr lang="pt-BR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8" name="Subtítulo 2"/>
          <p:cNvSpPr txBox="1">
            <a:spLocks/>
          </p:cNvSpPr>
          <p:nvPr/>
        </p:nvSpPr>
        <p:spPr bwMode="auto">
          <a:xfrm>
            <a:off x="4599955" y="5233194"/>
            <a:ext cx="328612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ts val="200"/>
              </a:spcBef>
              <a:buFont typeface="Arial" charset="0"/>
              <a:buNone/>
              <a:defRPr/>
            </a:pPr>
            <a:r>
              <a:rPr lang="pt-BR" sz="20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www.cprm.gov.br</a:t>
            </a:r>
          </a:p>
        </p:txBody>
      </p:sp>
      <p:pic>
        <p:nvPicPr>
          <p:cNvPr id="15" name="Imagem 14" descr="Assi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6165304"/>
            <a:ext cx="3962400" cy="347472"/>
          </a:xfrm>
          <a:prstGeom prst="rect">
            <a:avLst/>
          </a:prstGeom>
        </p:spPr>
      </p:pic>
      <p:pic>
        <p:nvPicPr>
          <p:cNvPr id="16" name="Imagem 15" descr="cprm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-36511" y="0"/>
            <a:ext cx="4359507" cy="6858000"/>
          </a:xfrm>
          <a:prstGeom prst="rect">
            <a:avLst/>
          </a:prstGeom>
        </p:spPr>
      </p:pic>
      <p:sp>
        <p:nvSpPr>
          <p:cNvPr id="17" name="Arc 8"/>
          <p:cNvSpPr/>
          <p:nvPr/>
        </p:nvSpPr>
        <p:spPr>
          <a:xfrm>
            <a:off x="0" y="-110362"/>
            <a:ext cx="8748464" cy="6968362"/>
          </a:xfrm>
          <a:prstGeom prst="arc">
            <a:avLst>
              <a:gd name="adj1" fmla="val 16200000"/>
              <a:gd name="adj2" fmla="val 5392005"/>
            </a:avLst>
          </a:prstGeom>
          <a:noFill/>
          <a:ln w="53975">
            <a:gradFill flip="none" rotWithShape="1">
              <a:gsLst>
                <a:gs pos="0">
                  <a:schemeClr val="accent1">
                    <a:lumMod val="60000"/>
                    <a:lumOff val="40000"/>
                    <a:alpha val="23000"/>
                  </a:schemeClr>
                </a:gs>
                <a:gs pos="100000">
                  <a:srgbClr val="D0D7DE">
                    <a:alpha val="10000"/>
                  </a:srgb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897485" y="3429000"/>
            <a:ext cx="6228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OBRIGADO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915816" y="1817529"/>
            <a:ext cx="6228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O Serviço </a:t>
            </a:r>
            <a:r>
              <a:rPr lang="pt-BR" sz="4000" dirty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Geológico do </a:t>
            </a:r>
            <a:r>
              <a:rPr lang="pt-BR" sz="40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Brasil </a:t>
            </a:r>
            <a:endParaRPr lang="pt-B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55576" y="1916832"/>
            <a:ext cx="2808312" cy="494116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0" rtlCol="0" anchor="t" anchorCtr="0"/>
          <a:lstStyle/>
          <a:p>
            <a:endParaRPr lang="en-US" sz="1600" dirty="0">
              <a:solidFill>
                <a:prstClr val="white">
                  <a:lumMod val="50000"/>
                </a:prstClr>
              </a:solidFill>
              <a:latin typeface="Gill Sans MT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210344"/>
            <a:ext cx="9144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056" y="395953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Serviço Geológico do Brasil – CPRM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-36512" y="6191593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Imagem 18" descr="Assi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6321888"/>
            <a:ext cx="3962400" cy="347472"/>
          </a:xfrm>
          <a:prstGeom prst="rect">
            <a:avLst/>
          </a:prstGeom>
        </p:spPr>
      </p:pic>
      <p:cxnSp>
        <p:nvCxnSpPr>
          <p:cNvPr id="44" name="Straight Connector 25"/>
          <p:cNvCxnSpPr/>
          <p:nvPr/>
        </p:nvCxnSpPr>
        <p:spPr>
          <a:xfrm rot="5400000">
            <a:off x="504342" y="2096058"/>
            <a:ext cx="504056" cy="1588"/>
          </a:xfrm>
          <a:prstGeom prst="line">
            <a:avLst/>
          </a:prstGeom>
          <a:ln w="317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/>
          <p:cNvCxnSpPr/>
          <p:nvPr/>
        </p:nvCxnSpPr>
        <p:spPr>
          <a:xfrm rot="5400000">
            <a:off x="539552" y="2204864"/>
            <a:ext cx="288032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" t="7333" r="5895" b="9504"/>
          <a:stretch/>
        </p:blipFill>
        <p:spPr bwMode="auto">
          <a:xfrm>
            <a:off x="2195736" y="1274068"/>
            <a:ext cx="6950530" cy="470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83568" y="1844824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60000"/>
            </a:pPr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  <a:cs typeface="Tahoma" pitchFamily="34" charset="0"/>
              </a:rPr>
              <a:t>MAPEAMENTO GEOLÓGICO </a:t>
            </a:r>
          </a:p>
          <a:p>
            <a:pPr marL="342900" lvl="0" indent="-342900" algn="ctr" defTabSz="457200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60000"/>
            </a:pPr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  <a:cs typeface="Tahoma" pitchFamily="34" charset="0"/>
              </a:rPr>
              <a:t>    2004-2013</a:t>
            </a:r>
            <a:endParaRPr lang="en-US" sz="2400" b="1" dirty="0">
              <a:solidFill>
                <a:schemeClr val="bg2">
                  <a:lumMod val="75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571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55576" y="1916832"/>
            <a:ext cx="2808312" cy="494116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0" rtlCol="0" anchor="t" anchorCtr="0"/>
          <a:lstStyle/>
          <a:p>
            <a:endParaRPr lang="en-US" sz="1600" dirty="0">
              <a:solidFill>
                <a:prstClr val="white">
                  <a:lumMod val="50000"/>
                </a:prstClr>
              </a:solidFill>
              <a:latin typeface="Gill Sans MT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210344"/>
            <a:ext cx="9144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056" y="395953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Serviço Geológico do Brasil – CPRM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-36512" y="6191593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Imagem 18" descr="Assi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6321888"/>
            <a:ext cx="3962400" cy="347472"/>
          </a:xfrm>
          <a:prstGeom prst="rect">
            <a:avLst/>
          </a:prstGeom>
        </p:spPr>
      </p:pic>
      <p:cxnSp>
        <p:nvCxnSpPr>
          <p:cNvPr id="44" name="Straight Connector 25"/>
          <p:cNvCxnSpPr/>
          <p:nvPr/>
        </p:nvCxnSpPr>
        <p:spPr>
          <a:xfrm rot="5400000">
            <a:off x="504342" y="2096058"/>
            <a:ext cx="504056" cy="1588"/>
          </a:xfrm>
          <a:prstGeom prst="line">
            <a:avLst/>
          </a:prstGeom>
          <a:ln w="317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/>
          <p:cNvCxnSpPr/>
          <p:nvPr/>
        </p:nvCxnSpPr>
        <p:spPr>
          <a:xfrm rot="5400000">
            <a:off x="539552" y="2204864"/>
            <a:ext cx="288032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375492"/>
              </p:ext>
            </p:extLst>
          </p:nvPr>
        </p:nvGraphicFramePr>
        <p:xfrm>
          <a:off x="1943708" y="2203017"/>
          <a:ext cx="6228692" cy="3742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3" name="PHOTO-PAINT" r:id="rId5" imgW="2377143" imgH="1752566" progId="CorelPHOTOPAINT.Image.14">
                  <p:embed/>
                </p:oleObj>
              </mc:Choice>
              <mc:Fallback>
                <p:oleObj name="PHOTO-PAINT" r:id="rId5" imgW="2377143" imgH="1752566" progId="CorelPHOTOPAINT.Image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3708" y="2203017"/>
                        <a:ext cx="6228692" cy="3742160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755576" y="1484784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AEROGEOFÍSICA</a:t>
            </a:r>
            <a:endParaRPr lang="pt-BR" sz="40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698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55576" y="1916832"/>
            <a:ext cx="2808312" cy="494116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0" rtlCol="0" anchor="t" anchorCtr="0"/>
          <a:lstStyle/>
          <a:p>
            <a:endParaRPr lang="en-US" sz="1600" dirty="0">
              <a:solidFill>
                <a:prstClr val="white">
                  <a:lumMod val="50000"/>
                </a:prstClr>
              </a:solidFill>
              <a:latin typeface="Gill Sans MT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210344"/>
            <a:ext cx="9144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056" y="395953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Serviço Geológico do Brasil – CPRM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-36512" y="6191593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Imagem 18" descr="Assi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6321888"/>
            <a:ext cx="3962400" cy="347472"/>
          </a:xfrm>
          <a:prstGeom prst="rect">
            <a:avLst/>
          </a:prstGeom>
        </p:spPr>
      </p:pic>
      <p:cxnSp>
        <p:nvCxnSpPr>
          <p:cNvPr id="44" name="Straight Connector 25"/>
          <p:cNvCxnSpPr/>
          <p:nvPr/>
        </p:nvCxnSpPr>
        <p:spPr>
          <a:xfrm rot="5400000">
            <a:off x="504342" y="2096058"/>
            <a:ext cx="504056" cy="1588"/>
          </a:xfrm>
          <a:prstGeom prst="line">
            <a:avLst/>
          </a:prstGeom>
          <a:ln w="317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5"/>
          <p:cNvCxnSpPr/>
          <p:nvPr/>
        </p:nvCxnSpPr>
        <p:spPr>
          <a:xfrm rot="5400000">
            <a:off x="539552" y="2204864"/>
            <a:ext cx="288032" cy="0"/>
          </a:xfrm>
          <a:prstGeom prst="line">
            <a:avLst/>
          </a:prstGeom>
          <a:ln w="3175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F:\Encontro de Gerentes RJ abril_2012\REUNIAO_GEREMIS FIGURAS\Levantamento_Aerogeofisico\levant_aero_2004_2012_prog2014_ArcMap 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96752"/>
            <a:ext cx="7055196" cy="499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5680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9062" y="3438720"/>
            <a:ext cx="249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Cartografia</a:t>
            </a:r>
            <a:r>
              <a:rPr lang="en-US" dirty="0" smtClean="0"/>
              <a:t> da </a:t>
            </a:r>
            <a:r>
              <a:rPr lang="en-US" dirty="0" err="1" smtClean="0"/>
              <a:t>Amazônia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778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521296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9552" y="-27384"/>
            <a:ext cx="8064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Serviço Geológico do Brasil – CPRM</a:t>
            </a:r>
            <a:endParaRPr lang="en-US" sz="30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-36512" y="6335609"/>
            <a:ext cx="9180512" cy="45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Imagem 18" descr="Assin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0080" y="6453336"/>
            <a:ext cx="3962400" cy="34747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908720"/>
            <a:ext cx="5301162" cy="51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970707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72008" y="1027923"/>
            <a:ext cx="8833608" cy="5569429"/>
            <a:chOff x="72008" y="548679"/>
            <a:chExt cx="8833608" cy="5569429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548679"/>
              <a:ext cx="4572000" cy="5569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620688"/>
              <a:ext cx="4405624" cy="5388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tângulo 3"/>
            <p:cNvSpPr/>
            <p:nvPr/>
          </p:nvSpPr>
          <p:spPr>
            <a:xfrm>
              <a:off x="3491880" y="4509120"/>
              <a:ext cx="1008112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050" y="260648"/>
            <a:ext cx="38100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dirty="0" smtClean="0">
                <a:latin typeface="Calibri" pitchFamily="34" charset="0"/>
              </a:rPr>
              <a:t>DADOS</a:t>
            </a:r>
          </a:p>
          <a:p>
            <a:pPr algn="ctr">
              <a:spcBef>
                <a:spcPct val="50000"/>
              </a:spcBef>
            </a:pPr>
            <a:r>
              <a:rPr lang="pt-BR" dirty="0" smtClean="0">
                <a:latin typeface="Calibri" pitchFamily="34" charset="0"/>
              </a:rPr>
              <a:t>COMPOSIÇÃO TERNÁRIA RGB (K-</a:t>
            </a:r>
            <a:r>
              <a:rPr lang="pt-BR" dirty="0" err="1" smtClean="0">
                <a:latin typeface="Calibri" pitchFamily="34" charset="0"/>
              </a:rPr>
              <a:t>Th</a:t>
            </a:r>
            <a:r>
              <a:rPr lang="pt-BR" dirty="0" smtClean="0">
                <a:latin typeface="Calibri" pitchFamily="34" charset="0"/>
              </a:rPr>
              <a:t>-U)</a:t>
            </a:r>
            <a:endParaRPr lang="pt-BR" dirty="0">
              <a:latin typeface="Calibri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038600" y="287333"/>
            <a:ext cx="50292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dirty="0" smtClean="0">
                <a:latin typeface="Calibri" pitchFamily="34" charset="0"/>
              </a:rPr>
              <a:t>INTERPRETAÇÕES</a:t>
            </a:r>
          </a:p>
          <a:p>
            <a:pPr algn="ctr">
              <a:spcBef>
                <a:spcPct val="50000"/>
              </a:spcBef>
            </a:pPr>
            <a:r>
              <a:rPr lang="pt-BR" dirty="0" smtClean="0">
                <a:latin typeface="Calibri" pitchFamily="34" charset="0"/>
              </a:rPr>
              <a:t>DOMÍNIOS GEOFÍSICOS E LITOTIPOS ASSOCIADOS</a:t>
            </a:r>
            <a:endParaRPr lang="pt-BR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32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ACKGROUND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A1765B9-20D3-4C45-B9BB-958029DA142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BACKGROUNDS</Template>
  <TotalTime>6468</TotalTime>
  <Words>1148</Words>
  <Application>Microsoft Macintosh PowerPoint</Application>
  <PresentationFormat>On-screen Show (4:3)</PresentationFormat>
  <Paragraphs>233</Paragraphs>
  <Slides>34</Slides>
  <Notes>31</Notes>
  <HiddenSlides>4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BACKGROUNDS</vt:lpstr>
      <vt:lpstr>8_Office Theme</vt:lpstr>
      <vt:lpstr>PHOTO-PAINT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ÁREAS DE RESTRIÇÃO NO ESTADO DO AMAZONAS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administrador</dc:creator>
  <cp:lastModifiedBy>Roberto Santos</cp:lastModifiedBy>
  <cp:revision>375</cp:revision>
  <dcterms:created xsi:type="dcterms:W3CDTF">2011-03-14T16:54:15Z</dcterms:created>
  <dcterms:modified xsi:type="dcterms:W3CDTF">2013-09-10T11:24:14Z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TC103382669990</vt:lpwstr>
  </property>
</Properties>
</file>